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2"/>
  </p:notesMasterIdLst>
  <p:handoutMasterIdLst>
    <p:handoutMasterId r:id="rId33"/>
  </p:handoutMasterIdLst>
  <p:sldIdLst>
    <p:sldId id="256" r:id="rId4"/>
    <p:sldId id="257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9144000" cy="5143500" type="screen16x9"/>
  <p:notesSz cx="6858000" cy="9144000"/>
  <p:defaultTextStyle>
    <a:defPPr>
      <a:defRPr lang="zh-CN"/>
    </a:defPPr>
    <a:lvl1pPr marL="0" algn="l" defTabSz="725668" rtl="0" eaLnBrk="1" latinLnBrk="0" hangingPunct="1">
      <a:defRPr sz="1428" kern="1200">
        <a:solidFill>
          <a:schemeClr val="tx1"/>
        </a:solidFill>
        <a:latin typeface="+mn-lt"/>
        <a:ea typeface="+mn-ea"/>
        <a:cs typeface="+mn-cs"/>
      </a:defRPr>
    </a:lvl1pPr>
    <a:lvl2pPr marL="362834" algn="l" defTabSz="725668" rtl="0" eaLnBrk="1" latinLnBrk="0" hangingPunct="1">
      <a:defRPr sz="1428" kern="1200">
        <a:solidFill>
          <a:schemeClr val="tx1"/>
        </a:solidFill>
        <a:latin typeface="+mn-lt"/>
        <a:ea typeface="+mn-ea"/>
        <a:cs typeface="+mn-cs"/>
      </a:defRPr>
    </a:lvl2pPr>
    <a:lvl3pPr marL="725668" algn="l" defTabSz="725668" rtl="0" eaLnBrk="1" latinLnBrk="0" hangingPunct="1">
      <a:defRPr sz="1428" kern="1200">
        <a:solidFill>
          <a:schemeClr val="tx1"/>
        </a:solidFill>
        <a:latin typeface="+mn-lt"/>
        <a:ea typeface="+mn-ea"/>
        <a:cs typeface="+mn-cs"/>
      </a:defRPr>
    </a:lvl3pPr>
    <a:lvl4pPr marL="1088502" algn="l" defTabSz="725668" rtl="0" eaLnBrk="1" latinLnBrk="0" hangingPunct="1">
      <a:defRPr sz="1428" kern="1200">
        <a:solidFill>
          <a:schemeClr val="tx1"/>
        </a:solidFill>
        <a:latin typeface="+mn-lt"/>
        <a:ea typeface="+mn-ea"/>
        <a:cs typeface="+mn-cs"/>
      </a:defRPr>
    </a:lvl4pPr>
    <a:lvl5pPr marL="1451336" algn="l" defTabSz="725668" rtl="0" eaLnBrk="1" latinLnBrk="0" hangingPunct="1">
      <a:defRPr sz="1428" kern="1200">
        <a:solidFill>
          <a:schemeClr val="tx1"/>
        </a:solidFill>
        <a:latin typeface="+mn-lt"/>
        <a:ea typeface="+mn-ea"/>
        <a:cs typeface="+mn-cs"/>
      </a:defRPr>
    </a:lvl5pPr>
    <a:lvl6pPr marL="1814170" algn="l" defTabSz="725668" rtl="0" eaLnBrk="1" latinLnBrk="0" hangingPunct="1">
      <a:defRPr sz="1428" kern="1200">
        <a:solidFill>
          <a:schemeClr val="tx1"/>
        </a:solidFill>
        <a:latin typeface="+mn-lt"/>
        <a:ea typeface="+mn-ea"/>
        <a:cs typeface="+mn-cs"/>
      </a:defRPr>
    </a:lvl6pPr>
    <a:lvl7pPr marL="2177004" algn="l" defTabSz="725668" rtl="0" eaLnBrk="1" latinLnBrk="0" hangingPunct="1">
      <a:defRPr sz="1428" kern="1200">
        <a:solidFill>
          <a:schemeClr val="tx1"/>
        </a:solidFill>
        <a:latin typeface="+mn-lt"/>
        <a:ea typeface="+mn-ea"/>
        <a:cs typeface="+mn-cs"/>
      </a:defRPr>
    </a:lvl7pPr>
    <a:lvl8pPr marL="2539837" algn="l" defTabSz="725668" rtl="0" eaLnBrk="1" latinLnBrk="0" hangingPunct="1">
      <a:defRPr sz="1428" kern="1200">
        <a:solidFill>
          <a:schemeClr val="tx1"/>
        </a:solidFill>
        <a:latin typeface="+mn-lt"/>
        <a:ea typeface="+mn-ea"/>
        <a:cs typeface="+mn-cs"/>
      </a:defRPr>
    </a:lvl8pPr>
    <a:lvl9pPr marL="2902671" algn="l" defTabSz="725668" rtl="0" eaLnBrk="1" latinLnBrk="0" hangingPunct="1">
      <a:defRPr sz="14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94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</c:spPr>
          <c:dPt>
            <c:idx val="0"/>
            <c:bubble3D val="0"/>
            <c:spPr>
              <a:solidFill>
                <a:srgbClr val="FFFFFF"/>
              </a:solidFill>
            </c:spPr>
          </c:dPt>
          <c:dPt>
            <c:idx val="1"/>
            <c:bubble3D val="0"/>
            <c:spPr>
              <a:solidFill>
                <a:srgbClr val="7F7F7F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0000">
                <a:lumMod val="50000"/>
                <a:lumOff val="50000"/>
              </a:srgbClr>
            </a:solidFill>
          </c:spPr>
          <c:dPt>
            <c:idx val="0"/>
            <c:bubble3D val="0"/>
            <c:spPr>
              <a:solidFill>
                <a:srgbClr val="000000"/>
              </a:solidFill>
            </c:spPr>
          </c:dPt>
          <c:dPt>
            <c:idx val="1"/>
            <c:bubble3D val="0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</c:spPr>
          <c:dPt>
            <c:idx val="0"/>
            <c:bubble3D val="0"/>
            <c:spPr>
              <a:solidFill>
                <a:srgbClr val="FFFFFF"/>
              </a:solidFill>
            </c:spPr>
          </c:dPt>
          <c:dPt>
            <c:idx val="1"/>
            <c:bubble3D val="0"/>
            <c:spPr>
              <a:solidFill>
                <a:srgbClr val="7F7F7F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000000">
                  <a:lumMod val="50000"/>
                  <a:lumOff val="50000"/>
                </a:srgbClr>
              </a:solidFill>
            </c:spPr>
          </c:dPt>
          <c:dPt>
            <c:idx val="1"/>
            <c:bubble3D val="0"/>
            <c:spPr>
              <a:solidFill>
                <a:schemeClr val="tx2"/>
              </a:solidFill>
            </c:spPr>
          </c:dPt>
          <c:dPt>
            <c:idx val="2"/>
            <c:bubble3D val="0"/>
            <c:spPr>
              <a:solidFill>
                <a:schemeClr val="bg2"/>
              </a:solidFill>
            </c:spPr>
          </c:dPt>
          <c:dPt>
            <c:idx val="3"/>
            <c:bubble3D val="0"/>
            <c:spPr>
              <a:solidFill>
                <a:srgbClr val="00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zh-CN" dirty="0">
                        <a:solidFill>
                          <a:schemeClr val="bg1"/>
                        </a:solidFill>
                      </a:rPr>
                      <a:t>23%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altLang="zh-CN" dirty="0"/>
                      <a:t>17</a:t>
                    </a:r>
                    <a:r>
                      <a:rPr lang="en-US" altLang="zh-CN" dirty="0">
                        <a:solidFill>
                          <a:schemeClr val="bg1"/>
                        </a:solidFill>
                      </a:rPr>
                      <a:t>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3.2</c:v>
                </c:pt>
                <c:pt idx="2">
                  <c:v>1.4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200" b="0">
          <a:solidFill>
            <a:schemeClr val="bg1"/>
          </a:solidFill>
          <a:latin typeface="+mn-ea"/>
          <a:ea typeface="+mn-ea"/>
        </a:defRPr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9911209766925645E-2"/>
          <c:y val="0.23883928571428573"/>
          <c:w val="0.90788013318534966"/>
          <c:h val="0.60267857142857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标题 01</c:v>
                </c:pt>
              </c:strCache>
            </c:strRef>
          </c:tx>
          <c:spPr>
            <a:solidFill>
              <a:schemeClr val="accent2"/>
            </a:solidFill>
            <a:ln w="952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FFFFFF"/>
              </a:solidFill>
              <a:ln w="9520">
                <a:noFill/>
              </a:ln>
              <a:effectLst/>
            </c:spPr>
          </c:dPt>
          <c:cat>
            <c:numRef>
              <c:f>Sheet1!$B$1:$E$1</c:f>
              <c:numCache>
                <c:formatCode>General</c:formatCode>
                <c:ptCount val="4"/>
                <c:pt idx="0">
                  <c:v>2011</c:v>
                </c:pt>
                <c:pt idx="1">
                  <c:v>2013</c:v>
                </c:pt>
                <c:pt idx="2">
                  <c:v>2015</c:v>
                </c:pt>
                <c:pt idx="3">
                  <c:v>2017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标题 02</c:v>
                </c:pt>
              </c:strCache>
            </c:strRef>
          </c:tx>
          <c:spPr>
            <a:solidFill>
              <a:srgbClr val="000000"/>
            </a:solidFill>
            <a:ln w="9520">
              <a:noFill/>
            </a:ln>
            <a:effectLst/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2011</c:v>
                </c:pt>
                <c:pt idx="1">
                  <c:v>2013</c:v>
                </c:pt>
                <c:pt idx="2">
                  <c:v>2015</c:v>
                </c:pt>
                <c:pt idx="3">
                  <c:v>2017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234259968"/>
        <c:axId val="234261504"/>
      </c:barChart>
      <c:catAx>
        <c:axId val="234259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476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zh-CN"/>
          </a:p>
        </c:txPr>
        <c:crossAx val="2342615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34261504"/>
        <c:scaling>
          <c:orientation val="minMax"/>
          <c:max val="100"/>
        </c:scaling>
        <c:delete val="0"/>
        <c:axPos val="l"/>
        <c:majorGridlines>
          <c:spPr>
            <a:ln w="4760">
              <a:solidFill>
                <a:srgbClr val="CDCDCD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ln w="3570">
            <a:noFill/>
          </a:ln>
        </c:spPr>
        <c:txPr>
          <a:bodyPr rot="0" vert="horz"/>
          <a:lstStyle/>
          <a:p>
            <a:pPr>
              <a:defRPr/>
            </a:pPr>
            <a:endParaRPr lang="zh-CN"/>
          </a:p>
        </c:txPr>
        <c:crossAx val="234259968"/>
        <c:crosses val="autoZero"/>
        <c:crossBetween val="between"/>
      </c:valAx>
      <c:spPr>
        <a:noFill/>
        <a:ln w="952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anchor="t"/>
    <a:lstStyle/>
    <a:p>
      <a:pPr>
        <a:defRPr sz="800" b="0" i="0" u="none" strike="noStrike" baseline="0">
          <a:solidFill>
            <a:srgbClr val="000000"/>
          </a:solidFill>
          <a:latin typeface="+mn-ea"/>
          <a:ea typeface="+mn-ea"/>
          <a:cs typeface="Gill Sans"/>
        </a:defRPr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0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2"/>
        <c:axId val="240991616"/>
        <c:axId val="241063040"/>
      </c:barChart>
      <c:catAx>
        <c:axId val="2409916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41063040"/>
        <c:crosses val="autoZero"/>
        <c:auto val="1"/>
        <c:lblAlgn val="ctr"/>
        <c:lblOffset val="100"/>
        <c:noMultiLvlLbl val="0"/>
      </c:catAx>
      <c:valAx>
        <c:axId val="2410630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40991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solidFill>
            <a:sysClr val="windowText" lastClr="000000"/>
          </a:solidFill>
          <a:latin typeface="+mn-ea"/>
          <a:ea typeface="+mn-ea"/>
        </a:defRPr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0526BA-73E8-4000-8E83-1A33F468B6B2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CBFC44-C568-4958-80BD-663F12AD2593}">
      <dgm:prSet phldrT="[Text]" custT="1"/>
      <dgm:spPr>
        <a:xfrm>
          <a:off x="646274" y="251808"/>
          <a:ext cx="1842449" cy="1842656"/>
        </a:xfr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45%</a:t>
          </a:r>
          <a:endParaRPr lang="en-US" sz="1100" b="1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gm:t>
    </dgm:pt>
    <dgm:pt modelId="{FC5C7C3D-57C6-4347-913D-C7F4D706C71F}" type="parTrans" cxnId="{3B924E45-D843-4A91-80FD-84F0389B91D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6751814A-821E-4E61-8212-34C1078EF16D}" type="sibTrans" cxnId="{3B924E45-D843-4A91-80FD-84F0389B91D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471C365C-6579-4A32-BB23-1524DF35760B}">
      <dgm:prSet phldrT="[Text]" custT="1"/>
      <dgm:spPr>
        <a:xfrm>
          <a:off x="70296" y="584390"/>
          <a:ext cx="749073" cy="748902"/>
        </a:xfr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10%</a:t>
          </a:r>
          <a:endParaRPr lang="en-US" sz="1100" b="1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gm:t>
    </dgm:pt>
    <dgm:pt modelId="{E898ABF0-A021-4DE7-A5F7-CC069131AB06}" type="parTrans" cxnId="{2991D8A8-A71F-4F57-813A-D6444544227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A6C2461E-2596-4D58-B6C7-3CF74D3CB7AD}" type="sibTrans" cxnId="{2991D8A8-A71F-4F57-813A-D64445442273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07968798-0B7D-4F74-B139-925B62F3226F}">
      <dgm:prSet phldrT="[Text]" custT="1"/>
      <dgm:spPr>
        <a:xfrm>
          <a:off x="2678071" y="232003"/>
          <a:ext cx="749073" cy="748902"/>
        </a:xfr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25%</a:t>
          </a:r>
          <a:endParaRPr lang="en-US" sz="1100" b="1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gm:t>
    </dgm:pt>
    <dgm:pt modelId="{03A74D74-6573-4EB4-8D87-C4C8C118A09D}" type="parTrans" cxnId="{4CBE5EB8-69C6-427D-BBD9-2F29EDD45B11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8210ED91-60D5-42E4-A539-5456AB09845A}" type="sibTrans" cxnId="{4CBE5EB8-69C6-427D-BBD9-2F29EDD45B11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ADAE4A54-06D9-4928-B6D0-CADCA0042AFE}">
      <dgm:prSet custT="1"/>
      <dgm:spPr>
        <a:xfrm>
          <a:off x="3030310" y="1526599"/>
          <a:ext cx="749073" cy="748902"/>
        </a:xfr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1100" b="1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20%</a:t>
          </a:r>
          <a:endParaRPr lang="en-US" sz="1100" b="1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gm:t>
    </dgm:pt>
    <dgm:pt modelId="{8DFA8BCE-879E-4EF8-A999-84530CAD68AD}" type="parTrans" cxnId="{83981694-BAF1-4B06-941F-6CC670B9BFC0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42F50406-B429-49E5-B5AD-815A4D2C2F1E}" type="sibTrans" cxnId="{83981694-BAF1-4B06-941F-6CC670B9BFC0}">
      <dgm:prSet/>
      <dgm:spPr/>
      <dgm:t>
        <a:bodyPr/>
        <a:lstStyle/>
        <a:p>
          <a:endParaRPr lang="en-US" sz="1100" b="1">
            <a:latin typeface="+mn-ea"/>
            <a:ea typeface="+mn-ea"/>
          </a:endParaRPr>
        </a:p>
      </dgm:t>
    </dgm:pt>
    <dgm:pt modelId="{9F6694B6-7CC7-464B-B783-EB2A2792ADAF}" type="pres">
      <dgm:prSet presAssocID="{C90526BA-73E8-4000-8E83-1A33F468B6B2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EEAAEBC3-C6DD-4511-8920-DF74EF64C78D}" type="pres">
      <dgm:prSet presAssocID="{F5CBFC44-C568-4958-80BD-663F12AD2593}" presName="Parent" presStyleLbl="node0" presStyleIdx="0" presStyleCnt="1">
        <dgm:presLayoutVars>
          <dgm:chMax val="5"/>
          <dgm:chPref val="5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E9D1F334-8313-45F5-9910-DA62071A81A7}" type="pres">
      <dgm:prSet presAssocID="{F5CBFC44-C568-4958-80BD-663F12AD2593}" presName="Accent1" presStyleLbl="node1" presStyleIdx="0" presStyleCnt="15"/>
      <dgm:spPr>
        <a:xfrm>
          <a:off x="1697699" y="167855"/>
          <a:ext cx="204842" cy="204931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2A9F6743-9737-4174-97C0-FB8E095569CC}" type="pres">
      <dgm:prSet presAssocID="{F5CBFC44-C568-4958-80BD-663F12AD2593}" presName="Accent2" presStyleLbl="node1" presStyleIdx="1" presStyleCnt="15"/>
      <dgm:spPr>
        <a:xfrm>
          <a:off x="1212804" y="1957557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DD3ACCC2-A2E7-4BE4-A771-B05649FFB906}" type="pres">
      <dgm:prSet presAssocID="{F5CBFC44-C568-4958-80BD-663F12AD2593}" presName="Accent3" presStyleLbl="node1" presStyleIdx="2" presStyleCnt="15"/>
      <dgm:spPr>
        <a:xfrm>
          <a:off x="2607397" y="999633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A418DB51-4E24-4332-8D56-3FDA32AD33D1}" type="pres">
      <dgm:prSet presAssocID="{F5CBFC44-C568-4958-80BD-663F12AD2593}" presName="Accent4" presStyleLbl="node1" presStyleIdx="3" presStyleCnt="15"/>
      <dgm:spPr>
        <a:xfrm>
          <a:off x="1897628" y="2115560"/>
          <a:ext cx="204842" cy="204931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5443F9F3-1EE4-4378-B81A-0811CE1F1F0F}" type="pres">
      <dgm:prSet presAssocID="{F5CBFC44-C568-4958-80BD-663F12AD2593}" presName="Accent5" presStyleLbl="node1" presStyleIdx="4" presStyleCnt="15"/>
      <dgm:spPr>
        <a:xfrm>
          <a:off x="1254377" y="459106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E5082105-D4CF-4752-BE9F-13EA6CB2620D}" type="pres">
      <dgm:prSet presAssocID="{F5CBFC44-C568-4958-80BD-663F12AD2593}" presName="Accent6" presStyleLbl="node1" presStyleIdx="5" presStyleCnt="15"/>
      <dgm:spPr>
        <a:xfrm>
          <a:off x="786867" y="1308752"/>
          <a:ext cx="148529" cy="148531"/>
        </a:xfrm>
        <a:prstGeom prst="ellipse">
          <a:avLst/>
        </a:prstGeom>
        <a:solidFill>
          <a:srgbClr val="FFFFFF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2257381D-A6A5-4C21-9F6B-6FCCB5C59EB2}" type="pres">
      <dgm:prSet presAssocID="{471C365C-6579-4A32-BB23-1524DF35760B}" presName="Child1" presStyleLbl="node1" presStyleIdx="6" presStyleCnt="15">
        <dgm:presLayoutVars>
          <dgm:chMax val="0"/>
          <dgm:chPref val="0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D219E83C-A34C-4230-AAE1-3DD7EE5A6FE2}" type="pres">
      <dgm:prSet presAssocID="{471C365C-6579-4A32-BB23-1524DF35760B}" presName="Accent7" presStyleCnt="0"/>
      <dgm:spPr/>
    </dgm:pt>
    <dgm:pt modelId="{6968E1F2-ED48-4622-9700-52974E177A0A}" type="pres">
      <dgm:prSet presAssocID="{471C365C-6579-4A32-BB23-1524DF35760B}" presName="AccentHold1" presStyleLbl="node1" presStyleIdx="7" presStyleCnt="15"/>
      <dgm:spPr>
        <a:xfrm>
          <a:off x="1490589" y="465564"/>
          <a:ext cx="204842" cy="2049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F33AA133-F373-429F-BE83-6D83FA06B1CE}" type="pres">
      <dgm:prSet presAssocID="{471C365C-6579-4A32-BB23-1524DF35760B}" presName="Accent8" presStyleCnt="0"/>
      <dgm:spPr/>
    </dgm:pt>
    <dgm:pt modelId="{1A647742-D5C0-4145-8897-E33E130A57D0}" type="pres">
      <dgm:prSet presAssocID="{471C365C-6579-4A32-BB23-1524DF35760B}" presName="AccentHold2" presStyleLbl="node1" presStyleIdx="8" presStyleCnt="15"/>
      <dgm:spPr>
        <a:xfrm>
          <a:off x="140971" y="1552861"/>
          <a:ext cx="370379" cy="370468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3B8376C3-2D23-4EBB-A626-0F91508477DA}" type="pres">
      <dgm:prSet presAssocID="{07968798-0B7D-4F74-B139-925B62F3226F}" presName="Child2" presStyleLbl="node1" presStyleIdx="9" presStyleCnt="15">
        <dgm:presLayoutVars>
          <dgm:chMax val="0"/>
          <dgm:chPref val="0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E29A6745-808B-4600-93F6-A6E5C6BAFF8B}" type="pres">
      <dgm:prSet presAssocID="{07968798-0B7D-4F74-B139-925B62F3226F}" presName="Accent9" presStyleCnt="0"/>
      <dgm:spPr/>
    </dgm:pt>
    <dgm:pt modelId="{B71C4F6C-8BDC-46A1-834F-8187F783B476}" type="pres">
      <dgm:prSet presAssocID="{07968798-0B7D-4F74-B139-925B62F3226F}" presName="AccentHold1" presStyleLbl="node1" presStyleIdx="10" presStyleCnt="15"/>
      <dgm:spPr>
        <a:xfrm>
          <a:off x="2343596" y="749067"/>
          <a:ext cx="204842" cy="204931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A3B2961C-9A12-4746-BBF8-E6D75E774428}" type="pres">
      <dgm:prSet presAssocID="{07968798-0B7D-4F74-B139-925B62F3226F}" presName="Accent10" presStyleCnt="0"/>
      <dgm:spPr/>
    </dgm:pt>
    <dgm:pt modelId="{BC887CCC-CADD-49EB-A808-260F8EDB2D91}" type="pres">
      <dgm:prSet presAssocID="{07968798-0B7D-4F74-B139-925B62F3226F}" presName="AccentHold2" presStyleLbl="node1" presStyleIdx="11" presStyleCnt="15"/>
      <dgm:spPr>
        <a:xfrm>
          <a:off x="0" y="1993721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C33FBAC7-52DE-4798-9BB8-74767C56F9FD}" type="pres">
      <dgm:prSet presAssocID="{07968798-0B7D-4F74-B139-925B62F3226F}" presName="Accent11" presStyleCnt="0"/>
      <dgm:spPr/>
    </dgm:pt>
    <dgm:pt modelId="{C4DFA7FB-04F6-466E-B1C1-5DA74B4980B0}" type="pres">
      <dgm:prSet presAssocID="{07968798-0B7D-4F74-B139-925B62F3226F}" presName="AccentHold3" presStyleLbl="node1" presStyleIdx="12" presStyleCnt="15"/>
      <dgm:spPr>
        <a:xfrm>
          <a:off x="1480006" y="1782332"/>
          <a:ext cx="148529" cy="148531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8B734733-5068-4BBC-AB1F-F02AE2D95154}" type="pres">
      <dgm:prSet presAssocID="{ADAE4A54-06D9-4928-B6D0-CADCA0042AFE}" presName="Child3" presStyleLbl="node1" presStyleIdx="13" presStyleCnt="15">
        <dgm:presLayoutVars>
          <dgm:chMax val="0"/>
          <dgm:chPref val="0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B91B299C-200D-4568-9F65-0D493C8B51F7}" type="pres">
      <dgm:prSet presAssocID="{ADAE4A54-06D9-4928-B6D0-CADCA0042AFE}" presName="Accent12" presStyleCnt="0"/>
      <dgm:spPr/>
    </dgm:pt>
    <dgm:pt modelId="{28122B00-DAD4-464B-BEF7-9E15254980FE}" type="pres">
      <dgm:prSet presAssocID="{ADAE4A54-06D9-4928-B6D0-CADCA0042AFE}" presName="AccentHold1" presStyleLbl="node1" presStyleIdx="14" presStyleCnt="15"/>
      <dgm:spPr>
        <a:xfrm>
          <a:off x="2819042" y="1500337"/>
          <a:ext cx="148529" cy="14853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</dgm:ptLst>
  <dgm:cxnLst>
    <dgm:cxn modelId="{9C57CE43-F7AD-450E-8F15-8CAC1F3A8AEB}" type="presOf" srcId="{471C365C-6579-4A32-BB23-1524DF35760B}" destId="{2257381D-A6A5-4C21-9F6B-6FCCB5C59EB2}" srcOrd="0" destOrd="0" presId="urn:microsoft.com/office/officeart/2009/3/layout/CircleRelationship"/>
    <dgm:cxn modelId="{83981694-BAF1-4B06-941F-6CC670B9BFC0}" srcId="{F5CBFC44-C568-4958-80BD-663F12AD2593}" destId="{ADAE4A54-06D9-4928-B6D0-CADCA0042AFE}" srcOrd="2" destOrd="0" parTransId="{8DFA8BCE-879E-4EF8-A999-84530CAD68AD}" sibTransId="{42F50406-B429-49E5-B5AD-815A4D2C2F1E}"/>
    <dgm:cxn modelId="{AA9BDC20-B915-4A16-B355-67C8D406F170}" type="presOf" srcId="{F5CBFC44-C568-4958-80BD-663F12AD2593}" destId="{EEAAEBC3-C6DD-4511-8920-DF74EF64C78D}" srcOrd="0" destOrd="0" presId="urn:microsoft.com/office/officeart/2009/3/layout/CircleRelationship"/>
    <dgm:cxn modelId="{4CBE5EB8-69C6-427D-BBD9-2F29EDD45B11}" srcId="{F5CBFC44-C568-4958-80BD-663F12AD2593}" destId="{07968798-0B7D-4F74-B139-925B62F3226F}" srcOrd="1" destOrd="0" parTransId="{03A74D74-6573-4EB4-8D87-C4C8C118A09D}" sibTransId="{8210ED91-60D5-42E4-A539-5456AB09845A}"/>
    <dgm:cxn modelId="{2CCC8D8A-20C2-4A8A-BD59-BABF9B1A459C}" type="presOf" srcId="{07968798-0B7D-4F74-B139-925B62F3226F}" destId="{3B8376C3-2D23-4EBB-A626-0F91508477DA}" srcOrd="0" destOrd="0" presId="urn:microsoft.com/office/officeart/2009/3/layout/CircleRelationship"/>
    <dgm:cxn modelId="{3174FAC1-F870-4B1E-AABE-D2A7FF227A2C}" type="presOf" srcId="{C90526BA-73E8-4000-8E83-1A33F468B6B2}" destId="{9F6694B6-7CC7-464B-B783-EB2A2792ADAF}" srcOrd="0" destOrd="0" presId="urn:microsoft.com/office/officeart/2009/3/layout/CircleRelationship"/>
    <dgm:cxn modelId="{3B924E45-D843-4A91-80FD-84F0389B91D3}" srcId="{C90526BA-73E8-4000-8E83-1A33F468B6B2}" destId="{F5CBFC44-C568-4958-80BD-663F12AD2593}" srcOrd="0" destOrd="0" parTransId="{FC5C7C3D-57C6-4347-913D-C7F4D706C71F}" sibTransId="{6751814A-821E-4E61-8212-34C1078EF16D}"/>
    <dgm:cxn modelId="{47B7F12B-EAA4-4D36-A882-6C69986947CF}" type="presOf" srcId="{ADAE4A54-06D9-4928-B6D0-CADCA0042AFE}" destId="{8B734733-5068-4BBC-AB1F-F02AE2D95154}" srcOrd="0" destOrd="0" presId="urn:microsoft.com/office/officeart/2009/3/layout/CircleRelationship"/>
    <dgm:cxn modelId="{2991D8A8-A71F-4F57-813A-D64445442273}" srcId="{F5CBFC44-C568-4958-80BD-663F12AD2593}" destId="{471C365C-6579-4A32-BB23-1524DF35760B}" srcOrd="0" destOrd="0" parTransId="{E898ABF0-A021-4DE7-A5F7-CC069131AB06}" sibTransId="{A6C2461E-2596-4D58-B6C7-3CF74D3CB7AD}"/>
    <dgm:cxn modelId="{9651E882-3659-483F-A3B0-A5B11D61BD12}" type="presParOf" srcId="{9F6694B6-7CC7-464B-B783-EB2A2792ADAF}" destId="{EEAAEBC3-C6DD-4511-8920-DF74EF64C78D}" srcOrd="0" destOrd="0" presId="urn:microsoft.com/office/officeart/2009/3/layout/CircleRelationship"/>
    <dgm:cxn modelId="{DEE09360-EADD-4C15-B5E9-57BD0188BA64}" type="presParOf" srcId="{9F6694B6-7CC7-464B-B783-EB2A2792ADAF}" destId="{E9D1F334-8313-45F5-9910-DA62071A81A7}" srcOrd="1" destOrd="0" presId="urn:microsoft.com/office/officeart/2009/3/layout/CircleRelationship"/>
    <dgm:cxn modelId="{79E820A0-A63B-4D00-9AE0-72C1E2872C50}" type="presParOf" srcId="{9F6694B6-7CC7-464B-B783-EB2A2792ADAF}" destId="{2A9F6743-9737-4174-97C0-FB8E095569CC}" srcOrd="2" destOrd="0" presId="urn:microsoft.com/office/officeart/2009/3/layout/CircleRelationship"/>
    <dgm:cxn modelId="{D86F7509-355C-4B6F-B43A-9BABDC8EAE0E}" type="presParOf" srcId="{9F6694B6-7CC7-464B-B783-EB2A2792ADAF}" destId="{DD3ACCC2-A2E7-4BE4-A771-B05649FFB906}" srcOrd="3" destOrd="0" presId="urn:microsoft.com/office/officeart/2009/3/layout/CircleRelationship"/>
    <dgm:cxn modelId="{22E3B531-7836-4040-A558-D71D88471582}" type="presParOf" srcId="{9F6694B6-7CC7-464B-B783-EB2A2792ADAF}" destId="{A418DB51-4E24-4332-8D56-3FDA32AD33D1}" srcOrd="4" destOrd="0" presId="urn:microsoft.com/office/officeart/2009/3/layout/CircleRelationship"/>
    <dgm:cxn modelId="{83C98B9C-3CE6-488D-A6AD-EAF13820C158}" type="presParOf" srcId="{9F6694B6-7CC7-464B-B783-EB2A2792ADAF}" destId="{5443F9F3-1EE4-4378-B81A-0811CE1F1F0F}" srcOrd="5" destOrd="0" presId="urn:microsoft.com/office/officeart/2009/3/layout/CircleRelationship"/>
    <dgm:cxn modelId="{D58FCA13-8560-4F46-AA44-0845B84F8E71}" type="presParOf" srcId="{9F6694B6-7CC7-464B-B783-EB2A2792ADAF}" destId="{E5082105-D4CF-4752-BE9F-13EA6CB2620D}" srcOrd="6" destOrd="0" presId="urn:microsoft.com/office/officeart/2009/3/layout/CircleRelationship"/>
    <dgm:cxn modelId="{AD4569BB-9B99-4EF2-9D37-E7D94BD0D7B1}" type="presParOf" srcId="{9F6694B6-7CC7-464B-B783-EB2A2792ADAF}" destId="{2257381D-A6A5-4C21-9F6B-6FCCB5C59EB2}" srcOrd="7" destOrd="0" presId="urn:microsoft.com/office/officeart/2009/3/layout/CircleRelationship"/>
    <dgm:cxn modelId="{6BF60283-D7A5-4668-A042-B9BA5EA7E369}" type="presParOf" srcId="{9F6694B6-7CC7-464B-B783-EB2A2792ADAF}" destId="{D219E83C-A34C-4230-AAE1-3DD7EE5A6FE2}" srcOrd="8" destOrd="0" presId="urn:microsoft.com/office/officeart/2009/3/layout/CircleRelationship"/>
    <dgm:cxn modelId="{A750F580-72E9-4F2E-8E42-9B8C39C4AAB7}" type="presParOf" srcId="{D219E83C-A34C-4230-AAE1-3DD7EE5A6FE2}" destId="{6968E1F2-ED48-4622-9700-52974E177A0A}" srcOrd="0" destOrd="0" presId="urn:microsoft.com/office/officeart/2009/3/layout/CircleRelationship"/>
    <dgm:cxn modelId="{A0CB4ED9-9BF7-4369-8679-91E2D64A297B}" type="presParOf" srcId="{9F6694B6-7CC7-464B-B783-EB2A2792ADAF}" destId="{F33AA133-F373-429F-BE83-6D83FA06B1CE}" srcOrd="9" destOrd="0" presId="urn:microsoft.com/office/officeart/2009/3/layout/CircleRelationship"/>
    <dgm:cxn modelId="{83787697-6AAF-44DD-946C-823FD871D33D}" type="presParOf" srcId="{F33AA133-F373-429F-BE83-6D83FA06B1CE}" destId="{1A647742-D5C0-4145-8897-E33E130A57D0}" srcOrd="0" destOrd="0" presId="urn:microsoft.com/office/officeart/2009/3/layout/CircleRelationship"/>
    <dgm:cxn modelId="{FDA81872-E070-45E8-9538-DCD2D29ED39D}" type="presParOf" srcId="{9F6694B6-7CC7-464B-B783-EB2A2792ADAF}" destId="{3B8376C3-2D23-4EBB-A626-0F91508477DA}" srcOrd="10" destOrd="0" presId="urn:microsoft.com/office/officeart/2009/3/layout/CircleRelationship"/>
    <dgm:cxn modelId="{473DF535-4FEE-4BC3-A0CE-D4B69AE5474C}" type="presParOf" srcId="{9F6694B6-7CC7-464B-B783-EB2A2792ADAF}" destId="{E29A6745-808B-4600-93F6-A6E5C6BAFF8B}" srcOrd="11" destOrd="0" presId="urn:microsoft.com/office/officeart/2009/3/layout/CircleRelationship"/>
    <dgm:cxn modelId="{3FF47B45-B73F-43F6-8449-23263508F603}" type="presParOf" srcId="{E29A6745-808B-4600-93F6-A6E5C6BAFF8B}" destId="{B71C4F6C-8BDC-46A1-834F-8187F783B476}" srcOrd="0" destOrd="0" presId="urn:microsoft.com/office/officeart/2009/3/layout/CircleRelationship"/>
    <dgm:cxn modelId="{E22C0670-EB42-4A1D-80C2-14D88F79990B}" type="presParOf" srcId="{9F6694B6-7CC7-464B-B783-EB2A2792ADAF}" destId="{A3B2961C-9A12-4746-BBF8-E6D75E774428}" srcOrd="12" destOrd="0" presId="urn:microsoft.com/office/officeart/2009/3/layout/CircleRelationship"/>
    <dgm:cxn modelId="{62B4168A-F73E-4CA8-A1C8-EB9960DFEBE6}" type="presParOf" srcId="{A3B2961C-9A12-4746-BBF8-E6D75E774428}" destId="{BC887CCC-CADD-49EB-A808-260F8EDB2D91}" srcOrd="0" destOrd="0" presId="urn:microsoft.com/office/officeart/2009/3/layout/CircleRelationship"/>
    <dgm:cxn modelId="{32A6C2C4-195F-452D-A4DB-3A5691CAE092}" type="presParOf" srcId="{9F6694B6-7CC7-464B-B783-EB2A2792ADAF}" destId="{C33FBAC7-52DE-4798-9BB8-74767C56F9FD}" srcOrd="13" destOrd="0" presId="urn:microsoft.com/office/officeart/2009/3/layout/CircleRelationship"/>
    <dgm:cxn modelId="{870FE724-07B2-4D03-99FD-FDCED468C2BC}" type="presParOf" srcId="{C33FBAC7-52DE-4798-9BB8-74767C56F9FD}" destId="{C4DFA7FB-04F6-466E-B1C1-5DA74B4980B0}" srcOrd="0" destOrd="0" presId="urn:microsoft.com/office/officeart/2009/3/layout/CircleRelationship"/>
    <dgm:cxn modelId="{4C8B6ABC-C272-4280-83CE-47DF5037FE9A}" type="presParOf" srcId="{9F6694B6-7CC7-464B-B783-EB2A2792ADAF}" destId="{8B734733-5068-4BBC-AB1F-F02AE2D95154}" srcOrd="14" destOrd="0" presId="urn:microsoft.com/office/officeart/2009/3/layout/CircleRelationship"/>
    <dgm:cxn modelId="{EA8447ED-30FB-43C4-BFCA-C8CAE440D8E2}" type="presParOf" srcId="{9F6694B6-7CC7-464B-B783-EB2A2792ADAF}" destId="{B91B299C-200D-4568-9F65-0D493C8B51F7}" srcOrd="15" destOrd="0" presId="urn:microsoft.com/office/officeart/2009/3/layout/CircleRelationship"/>
    <dgm:cxn modelId="{FB78462B-4311-47DE-BC11-A9F7D83B9E1B}" type="presParOf" srcId="{B91B299C-200D-4568-9F65-0D493C8B51F7}" destId="{28122B00-DAD4-464B-BEF7-9E15254980FE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AEBC3-C6DD-4511-8920-DF74EF64C78D}">
      <dsp:nvSpPr>
        <dsp:cNvPr id="0" name=""/>
        <dsp:cNvSpPr/>
      </dsp:nvSpPr>
      <dsp:spPr>
        <a:xfrm>
          <a:off x="512888" y="199836"/>
          <a:ext cx="1462181" cy="1462345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45%</a:t>
          </a:r>
          <a:endParaRPr lang="en-US" sz="1100" b="1" kern="1200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sp:txBody>
      <dsp:txXfrm>
        <a:off x="727019" y="413991"/>
        <a:ext cx="1033919" cy="1034035"/>
      </dsp:txXfrm>
    </dsp:sp>
    <dsp:sp modelId="{E9D1F334-8313-45F5-9910-DA62071A81A7}">
      <dsp:nvSpPr>
        <dsp:cNvPr id="0" name=""/>
        <dsp:cNvSpPr/>
      </dsp:nvSpPr>
      <dsp:spPr>
        <a:xfrm>
          <a:off x="1347306" y="133211"/>
          <a:ext cx="162564" cy="162634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9F6743-9737-4174-97C0-FB8E095569CC}">
      <dsp:nvSpPr>
        <dsp:cNvPr id="0" name=""/>
        <dsp:cNvSpPr/>
      </dsp:nvSpPr>
      <dsp:spPr>
        <a:xfrm>
          <a:off x="962490" y="1553531"/>
          <a:ext cx="117874" cy="117875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3ACCC2-A2E7-4BE4-A771-B05649FFB906}">
      <dsp:nvSpPr>
        <dsp:cNvPr id="0" name=""/>
        <dsp:cNvSpPr/>
      </dsp:nvSpPr>
      <dsp:spPr>
        <a:xfrm>
          <a:off x="2069248" y="793316"/>
          <a:ext cx="117874" cy="117875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18DB51-4E24-4332-8D56-3FDA32AD33D1}">
      <dsp:nvSpPr>
        <dsp:cNvPr id="0" name=""/>
        <dsp:cNvSpPr/>
      </dsp:nvSpPr>
      <dsp:spPr>
        <a:xfrm>
          <a:off x="1505971" y="1678924"/>
          <a:ext cx="162564" cy="162634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43F9F3-1EE4-4378-B81A-0811CE1F1F0F}">
      <dsp:nvSpPr>
        <dsp:cNvPr id="0" name=""/>
        <dsp:cNvSpPr/>
      </dsp:nvSpPr>
      <dsp:spPr>
        <a:xfrm>
          <a:off x="995482" y="364350"/>
          <a:ext cx="117874" cy="117875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82105-D4CF-4752-BE9F-13EA6CB2620D}">
      <dsp:nvSpPr>
        <dsp:cNvPr id="0" name=""/>
        <dsp:cNvSpPr/>
      </dsp:nvSpPr>
      <dsp:spPr>
        <a:xfrm>
          <a:off x="624463" y="1038635"/>
          <a:ext cx="117874" cy="117875"/>
        </a:xfrm>
        <a:prstGeom prst="ellipse">
          <a:avLst/>
        </a:prstGeom>
        <a:solidFill>
          <a:srgbClr val="FFFFFF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57381D-A6A5-4C21-9F6B-6FCCB5C59EB2}">
      <dsp:nvSpPr>
        <dsp:cNvPr id="0" name=""/>
        <dsp:cNvSpPr/>
      </dsp:nvSpPr>
      <dsp:spPr>
        <a:xfrm>
          <a:off x="55787" y="463776"/>
          <a:ext cx="594470" cy="594334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10%</a:t>
          </a:r>
          <a:endParaRPr lang="en-US" sz="1100" b="1" kern="1200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sp:txBody>
      <dsp:txXfrm>
        <a:off x="142845" y="550814"/>
        <a:ext cx="420354" cy="420258"/>
      </dsp:txXfrm>
    </dsp:sp>
    <dsp:sp modelId="{6968E1F2-ED48-4622-9700-52974E177A0A}">
      <dsp:nvSpPr>
        <dsp:cNvPr id="0" name=""/>
        <dsp:cNvSpPr/>
      </dsp:nvSpPr>
      <dsp:spPr>
        <a:xfrm>
          <a:off x="1182942" y="369475"/>
          <a:ext cx="162564" cy="162634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47742-D5C0-4145-8897-E33E130A57D0}">
      <dsp:nvSpPr>
        <dsp:cNvPr id="0" name=""/>
        <dsp:cNvSpPr/>
      </dsp:nvSpPr>
      <dsp:spPr>
        <a:xfrm>
          <a:off x="111875" y="1232362"/>
          <a:ext cx="293935" cy="294006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376C3-2D23-4EBB-A626-0F91508477DA}">
      <dsp:nvSpPr>
        <dsp:cNvPr id="0" name=""/>
        <dsp:cNvSpPr/>
      </dsp:nvSpPr>
      <dsp:spPr>
        <a:xfrm>
          <a:off x="2125336" y="184119"/>
          <a:ext cx="594470" cy="594334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25%</a:t>
          </a:r>
          <a:endParaRPr lang="en-US" sz="1100" b="1" kern="1200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sp:txBody>
      <dsp:txXfrm>
        <a:off x="2212394" y="271157"/>
        <a:ext cx="420354" cy="420258"/>
      </dsp:txXfrm>
    </dsp:sp>
    <dsp:sp modelId="{B71C4F6C-8BDC-46A1-834F-8187F783B476}">
      <dsp:nvSpPr>
        <dsp:cNvPr id="0" name=""/>
        <dsp:cNvSpPr/>
      </dsp:nvSpPr>
      <dsp:spPr>
        <a:xfrm>
          <a:off x="1859894" y="594465"/>
          <a:ext cx="162564" cy="162634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87CCC-CADD-49EB-A808-260F8EDB2D91}">
      <dsp:nvSpPr>
        <dsp:cNvPr id="0" name=""/>
        <dsp:cNvSpPr/>
      </dsp:nvSpPr>
      <dsp:spPr>
        <a:xfrm>
          <a:off x="0" y="1582231"/>
          <a:ext cx="117874" cy="117875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DFA7FB-04F6-466E-B1C1-5DA74B4980B0}">
      <dsp:nvSpPr>
        <dsp:cNvPr id="0" name=""/>
        <dsp:cNvSpPr/>
      </dsp:nvSpPr>
      <dsp:spPr>
        <a:xfrm>
          <a:off x="1174543" y="1414471"/>
          <a:ext cx="117874" cy="117875"/>
        </a:xfrm>
        <a:prstGeom prst="ellipse">
          <a:avLst/>
        </a:prstGeom>
        <a:solidFill>
          <a:srgbClr val="000000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734733-5068-4BBC-AB1F-F02AE2D95154}">
      <dsp:nvSpPr>
        <dsp:cNvPr id="0" name=""/>
        <dsp:cNvSpPr/>
      </dsp:nvSpPr>
      <dsp:spPr>
        <a:xfrm>
          <a:off x="2404875" y="1211520"/>
          <a:ext cx="594470" cy="594334"/>
        </a:xfrm>
        <a:prstGeom prst="ellipse">
          <a:avLst/>
        </a:prstGeom>
        <a:solidFill>
          <a:srgbClr val="969696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FFFFFF"/>
              </a:solidFill>
              <a:latin typeface="微软雅黑"/>
              <a:ea typeface="微软雅黑"/>
              <a:cs typeface="+mn-cs"/>
            </a:rPr>
            <a:t>20%</a:t>
          </a:r>
          <a:endParaRPr lang="en-US" sz="1100" b="1" kern="1200" dirty="0">
            <a:solidFill>
              <a:srgbClr val="FFFFFF"/>
            </a:solidFill>
            <a:latin typeface="微软雅黑"/>
            <a:ea typeface="微软雅黑"/>
            <a:cs typeface="+mn-cs"/>
          </a:endParaRPr>
        </a:p>
      </dsp:txBody>
      <dsp:txXfrm>
        <a:off x="2491933" y="1298558"/>
        <a:ext cx="420354" cy="420258"/>
      </dsp:txXfrm>
    </dsp:sp>
    <dsp:sp modelId="{28122B00-DAD4-464B-BEF7-9E15254980FE}">
      <dsp:nvSpPr>
        <dsp:cNvPr id="0" name=""/>
        <dsp:cNvSpPr/>
      </dsp:nvSpPr>
      <dsp:spPr>
        <a:xfrm>
          <a:off x="2237212" y="1190678"/>
          <a:ext cx="117874" cy="117875"/>
        </a:xfrm>
        <a:prstGeom prst="ellipse">
          <a:avLst/>
        </a:prstGeom>
        <a:solidFill>
          <a:schemeClr val="tx1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B061D-07AF-4C52-95C8-7BC7291C1BA7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E66A9-4482-4351-90B7-FED393ADE5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10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80098-E5DC-4816-AEEF-832BC4707033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F1A05-06D9-45E5-A566-DCE3388D6A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328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5668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1pPr>
    <a:lvl2pPr marL="362834" algn="l" defTabSz="725668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2pPr>
    <a:lvl3pPr marL="725668" algn="l" defTabSz="725668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3pPr>
    <a:lvl4pPr marL="1088502" algn="l" defTabSz="725668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4pPr>
    <a:lvl5pPr marL="1451336" algn="l" defTabSz="725668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5pPr>
    <a:lvl6pPr marL="1814170" algn="l" defTabSz="725668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6pPr>
    <a:lvl7pPr marL="2177004" algn="l" defTabSz="725668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7pPr>
    <a:lvl8pPr marL="2539837" algn="l" defTabSz="725668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8pPr>
    <a:lvl9pPr marL="2902671" algn="l" defTabSz="725668" rtl="0" eaLnBrk="1" latinLnBrk="0" hangingPunct="1">
      <a:defRPr sz="9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2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25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5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14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39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02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9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858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426" y="194072"/>
            <a:ext cx="2592388" cy="4146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263" y="194072"/>
            <a:ext cx="7624762" cy="4146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022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4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6" y="2914650"/>
            <a:ext cx="6400800" cy="131445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7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1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8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5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2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9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36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FD725410-BEFA-4075-99F8-9B76E6135EB8}" type="datetimeFigureOut">
              <a:rPr lang="zh-CN" altLang="en-US" sz="1825" smtClean="0">
                <a:solidFill>
                  <a:srgbClr val="FFFFFF"/>
                </a:solidFill>
              </a:rPr>
              <a:pPr defTabSz="934007"/>
              <a:t>2019/2/28</a:t>
            </a:fld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/>
          <a:lstStyle/>
          <a:p>
            <a:pPr defTabSz="934007"/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ABCBC4E8-88EF-4446-9533-1BB591964EAE}" type="slidenum">
              <a:rPr lang="zh-CN" altLang="en-US" sz="1825" smtClean="0">
                <a:solidFill>
                  <a:srgbClr val="FFFFFF"/>
                </a:solidFill>
              </a:rPr>
              <a:pPr defTabSz="934007"/>
              <a:t>‹#›</a:t>
            </a:fld>
            <a:endParaRPr lang="zh-CN" altLang="en-US" sz="1825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652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5983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5" y="1200152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FD725410-BEFA-4075-99F8-9B76E6135EB8}" type="datetimeFigureOut">
              <a:rPr lang="zh-CN" altLang="en-US" sz="1825" smtClean="0">
                <a:solidFill>
                  <a:srgbClr val="FFFFFF"/>
                </a:solidFill>
              </a:rPr>
              <a:pPr defTabSz="934007"/>
              <a:t>2019/2/28</a:t>
            </a:fld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/>
          <a:lstStyle/>
          <a:p>
            <a:pPr defTabSz="934007"/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ABCBC4E8-88EF-4446-9533-1BB591964EAE}" type="slidenum">
              <a:rPr lang="zh-CN" altLang="en-US" sz="1825" smtClean="0">
                <a:solidFill>
                  <a:srgbClr val="FFFFFF"/>
                </a:solidFill>
              </a:rPr>
              <a:pPr defTabSz="934007"/>
              <a:t>‹#›</a:t>
            </a:fld>
            <a:endParaRPr lang="zh-CN" altLang="en-US" sz="1825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25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4" y="3305178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47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4" y="2180037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63">
                <a:solidFill>
                  <a:schemeClr val="tx1">
                    <a:tint val="75000"/>
                  </a:schemeClr>
                </a:solidFill>
              </a:defRPr>
            </a:lvl1pPr>
            <a:lvl2pPr marL="467003" indent="0">
              <a:buNone/>
              <a:defRPr sz="1825">
                <a:solidFill>
                  <a:schemeClr val="tx1">
                    <a:tint val="75000"/>
                  </a:schemeClr>
                </a:solidFill>
              </a:defRPr>
            </a:lvl2pPr>
            <a:lvl3pPr marL="934007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3pPr>
            <a:lvl4pPr marL="1401010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4pPr>
            <a:lvl5pPr marL="1868014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5pPr>
            <a:lvl6pPr marL="2335018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6pPr>
            <a:lvl7pPr marL="2802021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7pPr>
            <a:lvl8pPr marL="3269025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8pPr>
            <a:lvl9pPr marL="3736028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FD725410-BEFA-4075-99F8-9B76E6135EB8}" type="datetimeFigureOut">
              <a:rPr lang="zh-CN" altLang="en-US" sz="1825" smtClean="0">
                <a:solidFill>
                  <a:srgbClr val="FFFFFF"/>
                </a:solidFill>
              </a:rPr>
              <a:pPr defTabSz="934007"/>
              <a:t>2019/2/28</a:t>
            </a:fld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/>
          <a:lstStyle/>
          <a:p>
            <a:pPr defTabSz="934007"/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ABCBC4E8-88EF-4446-9533-1BB591964EAE}" type="slidenum">
              <a:rPr lang="zh-CN" altLang="en-US" sz="1825" smtClean="0">
                <a:solidFill>
                  <a:srgbClr val="FFFFFF"/>
                </a:solidFill>
              </a:rPr>
              <a:pPr defTabSz="934007"/>
              <a:t>‹#›</a:t>
            </a:fld>
            <a:endParaRPr lang="zh-CN" altLang="en-US" sz="1825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6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5983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3" y="945362"/>
            <a:ext cx="4038600" cy="2672953"/>
          </a:xfrm>
          <a:prstGeom prst="rect">
            <a:avLst/>
          </a:prstGeom>
        </p:spPr>
        <p:txBody>
          <a:bodyPr/>
          <a:lstStyle>
            <a:lvl1pPr>
              <a:defRPr sz="2857"/>
            </a:lvl1pPr>
            <a:lvl2pPr>
              <a:defRPr sz="2460"/>
            </a:lvl2pPr>
            <a:lvl3pPr>
              <a:defRPr sz="2063"/>
            </a:lvl3pPr>
            <a:lvl4pPr>
              <a:defRPr sz="1825"/>
            </a:lvl4pPr>
            <a:lvl5pPr>
              <a:defRPr sz="1825"/>
            </a:lvl5pPr>
            <a:lvl6pPr>
              <a:defRPr sz="1825"/>
            </a:lvl6pPr>
            <a:lvl7pPr>
              <a:defRPr sz="1825"/>
            </a:lvl7pPr>
            <a:lvl8pPr>
              <a:defRPr sz="1825"/>
            </a:lvl8pPr>
            <a:lvl9pPr>
              <a:defRPr sz="182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4" y="945362"/>
            <a:ext cx="4038600" cy="2672953"/>
          </a:xfrm>
          <a:prstGeom prst="rect">
            <a:avLst/>
          </a:prstGeom>
        </p:spPr>
        <p:txBody>
          <a:bodyPr/>
          <a:lstStyle>
            <a:lvl1pPr>
              <a:defRPr sz="2857"/>
            </a:lvl1pPr>
            <a:lvl2pPr>
              <a:defRPr sz="2460"/>
            </a:lvl2pPr>
            <a:lvl3pPr>
              <a:defRPr sz="2063"/>
            </a:lvl3pPr>
            <a:lvl4pPr>
              <a:defRPr sz="1825"/>
            </a:lvl4pPr>
            <a:lvl5pPr>
              <a:defRPr sz="1825"/>
            </a:lvl5pPr>
            <a:lvl6pPr>
              <a:defRPr sz="1825"/>
            </a:lvl6pPr>
            <a:lvl7pPr>
              <a:defRPr sz="1825"/>
            </a:lvl7pPr>
            <a:lvl8pPr>
              <a:defRPr sz="1825"/>
            </a:lvl8pPr>
            <a:lvl9pPr>
              <a:defRPr sz="182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FD725410-BEFA-4075-99F8-9B76E6135EB8}" type="datetimeFigureOut">
              <a:rPr lang="zh-CN" altLang="en-US" sz="1825" smtClean="0">
                <a:solidFill>
                  <a:srgbClr val="FFFFFF"/>
                </a:solidFill>
              </a:rPr>
              <a:pPr defTabSz="934007"/>
              <a:t>2019/2/28</a:t>
            </a:fld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/>
          <a:lstStyle/>
          <a:p>
            <a:pPr defTabSz="934007"/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ABCBC4E8-88EF-4446-9533-1BB591964EAE}" type="slidenum">
              <a:rPr lang="zh-CN" altLang="en-US" sz="1825" smtClean="0">
                <a:solidFill>
                  <a:srgbClr val="FFFFFF"/>
                </a:solidFill>
              </a:rPr>
              <a:pPr defTabSz="934007"/>
              <a:t>‹#›</a:t>
            </a:fld>
            <a:endParaRPr lang="zh-CN" altLang="en-US" sz="1825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048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5983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4" y="1151338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0" b="1"/>
            </a:lvl1pPr>
            <a:lvl2pPr marL="467003" indent="0">
              <a:buNone/>
              <a:defRPr sz="2063" b="1"/>
            </a:lvl2pPr>
            <a:lvl3pPr marL="934007" indent="0">
              <a:buNone/>
              <a:defRPr sz="1825" b="1"/>
            </a:lvl3pPr>
            <a:lvl4pPr marL="1401010" indent="0">
              <a:buNone/>
              <a:defRPr sz="1667" b="1"/>
            </a:lvl4pPr>
            <a:lvl5pPr marL="1868014" indent="0">
              <a:buNone/>
              <a:defRPr sz="1667" b="1"/>
            </a:lvl5pPr>
            <a:lvl6pPr marL="2335018" indent="0">
              <a:buNone/>
              <a:defRPr sz="1667" b="1"/>
            </a:lvl6pPr>
            <a:lvl7pPr marL="2802021" indent="0">
              <a:buNone/>
              <a:defRPr sz="1667" b="1"/>
            </a:lvl7pPr>
            <a:lvl8pPr marL="3269025" indent="0">
              <a:buNone/>
              <a:defRPr sz="1667" b="1"/>
            </a:lvl8pPr>
            <a:lvl9pPr marL="3736028" indent="0">
              <a:buNone/>
              <a:defRPr sz="166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4" y="1631159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60"/>
            </a:lvl1pPr>
            <a:lvl2pPr>
              <a:defRPr sz="2063"/>
            </a:lvl2pPr>
            <a:lvl3pPr>
              <a:defRPr sz="1825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2" y="1151338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0" b="1"/>
            </a:lvl1pPr>
            <a:lvl2pPr marL="467003" indent="0">
              <a:buNone/>
              <a:defRPr sz="2063" b="1"/>
            </a:lvl2pPr>
            <a:lvl3pPr marL="934007" indent="0">
              <a:buNone/>
              <a:defRPr sz="1825" b="1"/>
            </a:lvl3pPr>
            <a:lvl4pPr marL="1401010" indent="0">
              <a:buNone/>
              <a:defRPr sz="1667" b="1"/>
            </a:lvl4pPr>
            <a:lvl5pPr marL="1868014" indent="0">
              <a:buNone/>
              <a:defRPr sz="1667" b="1"/>
            </a:lvl5pPr>
            <a:lvl6pPr marL="2335018" indent="0">
              <a:buNone/>
              <a:defRPr sz="1667" b="1"/>
            </a:lvl6pPr>
            <a:lvl7pPr marL="2802021" indent="0">
              <a:buNone/>
              <a:defRPr sz="1667" b="1"/>
            </a:lvl7pPr>
            <a:lvl8pPr marL="3269025" indent="0">
              <a:buNone/>
              <a:defRPr sz="1667" b="1"/>
            </a:lvl8pPr>
            <a:lvl9pPr marL="3736028" indent="0">
              <a:buNone/>
              <a:defRPr sz="166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2" y="1631159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60"/>
            </a:lvl1pPr>
            <a:lvl2pPr>
              <a:defRPr sz="2063"/>
            </a:lvl2pPr>
            <a:lvl3pPr>
              <a:defRPr sz="1825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FD725410-BEFA-4075-99F8-9B76E6135EB8}" type="datetimeFigureOut">
              <a:rPr lang="zh-CN" altLang="en-US" sz="1825" smtClean="0">
                <a:solidFill>
                  <a:srgbClr val="FFFFFF"/>
                </a:solidFill>
              </a:rPr>
              <a:pPr defTabSz="934007"/>
              <a:t>2019/2/28</a:t>
            </a:fld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/>
          <a:lstStyle/>
          <a:p>
            <a:pPr defTabSz="934007"/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ABCBC4E8-88EF-4446-9533-1BB591964EAE}" type="slidenum">
              <a:rPr lang="zh-CN" altLang="en-US" sz="1825" smtClean="0">
                <a:solidFill>
                  <a:srgbClr val="FFFFFF"/>
                </a:solidFill>
              </a:rPr>
              <a:pPr defTabSz="934007"/>
              <a:t>‹#›</a:t>
            </a:fld>
            <a:endParaRPr lang="zh-CN" altLang="en-US" sz="1825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539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5983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FD725410-BEFA-4075-99F8-9B76E6135EB8}" type="datetimeFigureOut">
              <a:rPr lang="zh-CN" altLang="en-US" sz="1825" smtClean="0">
                <a:solidFill>
                  <a:srgbClr val="FFFFFF"/>
                </a:solidFill>
              </a:rPr>
              <a:pPr defTabSz="934007"/>
              <a:t>2019/2/28</a:t>
            </a:fld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/>
          <a:lstStyle/>
          <a:p>
            <a:pPr defTabSz="934007"/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ABCBC4E8-88EF-4446-9533-1BB591964EAE}" type="slidenum">
              <a:rPr lang="zh-CN" altLang="en-US" sz="1825" smtClean="0">
                <a:solidFill>
                  <a:srgbClr val="FFFFFF"/>
                </a:solidFill>
              </a:rPr>
              <a:pPr defTabSz="934007"/>
              <a:t>‹#›</a:t>
            </a:fld>
            <a:endParaRPr lang="zh-CN" altLang="en-US" sz="1825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275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FD725410-BEFA-4075-99F8-9B76E6135EB8}" type="datetimeFigureOut">
              <a:rPr lang="zh-CN" altLang="en-US" sz="1825" smtClean="0">
                <a:solidFill>
                  <a:srgbClr val="FFFFFF"/>
                </a:solidFill>
              </a:rPr>
              <a:pPr defTabSz="934007"/>
              <a:t>2019/2/28</a:t>
            </a:fld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/>
          <a:lstStyle/>
          <a:p>
            <a:pPr defTabSz="934007"/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ABCBC4E8-88EF-4446-9533-1BB591964EAE}" type="slidenum">
              <a:rPr lang="zh-CN" altLang="en-US" sz="1825" smtClean="0">
                <a:solidFill>
                  <a:srgbClr val="FFFFFF"/>
                </a:solidFill>
              </a:rPr>
              <a:pPr defTabSz="934007"/>
              <a:t>‹#›</a:t>
            </a:fld>
            <a:endParaRPr lang="zh-CN" altLang="en-US" sz="1825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2655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63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2" y="204791"/>
            <a:ext cx="5111751" cy="4389835"/>
          </a:xfrm>
          <a:prstGeom prst="rect">
            <a:avLst/>
          </a:prstGeom>
        </p:spPr>
        <p:txBody>
          <a:bodyPr/>
          <a:lstStyle>
            <a:lvl1pPr>
              <a:defRPr sz="3254"/>
            </a:lvl1pPr>
            <a:lvl2pPr>
              <a:defRPr sz="2857"/>
            </a:lvl2pPr>
            <a:lvl3pPr>
              <a:defRPr sz="2460"/>
            </a:lvl3pPr>
            <a:lvl4pPr>
              <a:defRPr sz="2063"/>
            </a:lvl4pPr>
            <a:lvl5pPr>
              <a:defRPr sz="2063"/>
            </a:lvl5pPr>
            <a:lvl6pPr>
              <a:defRPr sz="2063"/>
            </a:lvl6pPr>
            <a:lvl7pPr>
              <a:defRPr sz="2063"/>
            </a:lvl7pPr>
            <a:lvl8pPr>
              <a:defRPr sz="2063"/>
            </a:lvl8pPr>
            <a:lvl9pPr>
              <a:defRPr sz="206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5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28"/>
            </a:lvl1pPr>
            <a:lvl2pPr marL="467003" indent="0">
              <a:buNone/>
              <a:defRPr sz="1190"/>
            </a:lvl2pPr>
            <a:lvl3pPr marL="934007" indent="0">
              <a:buNone/>
              <a:defRPr sz="1032"/>
            </a:lvl3pPr>
            <a:lvl4pPr marL="1401010" indent="0">
              <a:buNone/>
              <a:defRPr sz="952"/>
            </a:lvl4pPr>
            <a:lvl5pPr marL="1868014" indent="0">
              <a:buNone/>
              <a:defRPr sz="952"/>
            </a:lvl5pPr>
            <a:lvl6pPr marL="2335018" indent="0">
              <a:buNone/>
              <a:defRPr sz="952"/>
            </a:lvl6pPr>
            <a:lvl7pPr marL="2802021" indent="0">
              <a:buNone/>
              <a:defRPr sz="952"/>
            </a:lvl7pPr>
            <a:lvl8pPr marL="3269025" indent="0">
              <a:buNone/>
              <a:defRPr sz="952"/>
            </a:lvl8pPr>
            <a:lvl9pPr marL="3736028" indent="0">
              <a:buNone/>
              <a:defRPr sz="952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FD725410-BEFA-4075-99F8-9B76E6135EB8}" type="datetimeFigureOut">
              <a:rPr lang="zh-CN" altLang="en-US" sz="1825" smtClean="0">
                <a:solidFill>
                  <a:srgbClr val="FFFFFF"/>
                </a:solidFill>
              </a:rPr>
              <a:pPr defTabSz="934007"/>
              <a:t>2019/2/28</a:t>
            </a:fld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/>
          <a:lstStyle/>
          <a:p>
            <a:pPr defTabSz="934007"/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ABCBC4E8-88EF-4446-9533-1BB591964EAE}" type="slidenum">
              <a:rPr lang="zh-CN" altLang="en-US" sz="1825" smtClean="0">
                <a:solidFill>
                  <a:srgbClr val="FFFFFF"/>
                </a:solidFill>
              </a:rPr>
              <a:pPr defTabSz="934007"/>
              <a:t>‹#›</a:t>
            </a:fld>
            <a:endParaRPr lang="zh-CN" altLang="en-US" sz="1825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147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1280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3600455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63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45958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54"/>
            </a:lvl1pPr>
            <a:lvl2pPr marL="467003" indent="0">
              <a:buNone/>
              <a:defRPr sz="2857"/>
            </a:lvl2pPr>
            <a:lvl3pPr marL="934007" indent="0">
              <a:buNone/>
              <a:defRPr sz="2460"/>
            </a:lvl3pPr>
            <a:lvl4pPr marL="1401010" indent="0">
              <a:buNone/>
              <a:defRPr sz="2063"/>
            </a:lvl4pPr>
            <a:lvl5pPr marL="1868014" indent="0">
              <a:buNone/>
              <a:defRPr sz="2063"/>
            </a:lvl5pPr>
            <a:lvl6pPr marL="2335018" indent="0">
              <a:buNone/>
              <a:defRPr sz="2063"/>
            </a:lvl6pPr>
            <a:lvl7pPr marL="2802021" indent="0">
              <a:buNone/>
              <a:defRPr sz="2063"/>
            </a:lvl7pPr>
            <a:lvl8pPr marL="3269025" indent="0">
              <a:buNone/>
              <a:defRPr sz="2063"/>
            </a:lvl8pPr>
            <a:lvl9pPr marL="3736028" indent="0">
              <a:buNone/>
              <a:defRPr sz="2063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28"/>
            </a:lvl1pPr>
            <a:lvl2pPr marL="467003" indent="0">
              <a:buNone/>
              <a:defRPr sz="1190"/>
            </a:lvl2pPr>
            <a:lvl3pPr marL="934007" indent="0">
              <a:buNone/>
              <a:defRPr sz="1032"/>
            </a:lvl3pPr>
            <a:lvl4pPr marL="1401010" indent="0">
              <a:buNone/>
              <a:defRPr sz="952"/>
            </a:lvl4pPr>
            <a:lvl5pPr marL="1868014" indent="0">
              <a:buNone/>
              <a:defRPr sz="952"/>
            </a:lvl5pPr>
            <a:lvl6pPr marL="2335018" indent="0">
              <a:buNone/>
              <a:defRPr sz="952"/>
            </a:lvl6pPr>
            <a:lvl7pPr marL="2802021" indent="0">
              <a:buNone/>
              <a:defRPr sz="952"/>
            </a:lvl7pPr>
            <a:lvl8pPr marL="3269025" indent="0">
              <a:buNone/>
              <a:defRPr sz="952"/>
            </a:lvl8pPr>
            <a:lvl9pPr marL="3736028" indent="0">
              <a:buNone/>
              <a:defRPr sz="952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FD725410-BEFA-4075-99F8-9B76E6135EB8}" type="datetimeFigureOut">
              <a:rPr lang="zh-CN" altLang="en-US" sz="1825" smtClean="0">
                <a:solidFill>
                  <a:srgbClr val="FFFFFF"/>
                </a:solidFill>
              </a:rPr>
              <a:pPr defTabSz="934007"/>
              <a:t>2019/2/28</a:t>
            </a:fld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/>
          <a:lstStyle/>
          <a:p>
            <a:pPr defTabSz="934007"/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ABCBC4E8-88EF-4446-9533-1BB591964EAE}" type="slidenum">
              <a:rPr lang="zh-CN" altLang="en-US" sz="1825" smtClean="0">
                <a:solidFill>
                  <a:srgbClr val="FFFFFF"/>
                </a:solidFill>
              </a:rPr>
              <a:pPr defTabSz="934007"/>
              <a:t>‹#›</a:t>
            </a:fld>
            <a:endParaRPr lang="zh-CN" altLang="en-US" sz="1825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978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5983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5" y="1200152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FD725410-BEFA-4075-99F8-9B76E6135EB8}" type="datetimeFigureOut">
              <a:rPr lang="zh-CN" altLang="en-US" sz="1825" smtClean="0">
                <a:solidFill>
                  <a:srgbClr val="FFFFFF"/>
                </a:solidFill>
              </a:rPr>
              <a:pPr defTabSz="934007"/>
              <a:t>2019/2/28</a:t>
            </a:fld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/>
          <a:lstStyle/>
          <a:p>
            <a:pPr defTabSz="934007"/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ABCBC4E8-88EF-4446-9533-1BB591964EAE}" type="slidenum">
              <a:rPr lang="zh-CN" altLang="en-US" sz="1825" smtClean="0">
                <a:solidFill>
                  <a:srgbClr val="FFFFFF"/>
                </a:solidFill>
              </a:rPr>
              <a:pPr defTabSz="934007"/>
              <a:t>‹#›</a:t>
            </a:fld>
            <a:endParaRPr lang="zh-CN" altLang="en-US" sz="1825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140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4" y="161930"/>
            <a:ext cx="2057401" cy="345638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199" y="161930"/>
            <a:ext cx="6019800" cy="345638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FD725410-BEFA-4075-99F8-9B76E6135EB8}" type="datetimeFigureOut">
              <a:rPr lang="zh-CN" altLang="en-US" sz="1825" smtClean="0">
                <a:solidFill>
                  <a:srgbClr val="FFFFFF"/>
                </a:solidFill>
              </a:rPr>
              <a:pPr defTabSz="934007"/>
              <a:t>2019/2/28</a:t>
            </a:fld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/>
          <a:lstStyle/>
          <a:p>
            <a:pPr defTabSz="934007"/>
            <a:endParaRPr lang="zh-CN" altLang="en-US" sz="1825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/>
          <a:lstStyle/>
          <a:p>
            <a:pPr defTabSz="934007"/>
            <a:fld id="{ABCBC4E8-88EF-4446-9533-1BB591964EAE}" type="slidenum">
              <a:rPr lang="zh-CN" altLang="en-US" sz="1825" smtClean="0">
                <a:solidFill>
                  <a:srgbClr val="FFFFFF"/>
                </a:solidFill>
              </a:rPr>
              <a:pPr defTabSz="934007"/>
              <a:t>‹#›</a:t>
            </a:fld>
            <a:endParaRPr lang="zh-CN" altLang="en-US" sz="1825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9314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2047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4470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1012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0525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063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230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087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174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87">
                <a:solidFill>
                  <a:schemeClr val="tx1">
                    <a:tint val="75000"/>
                  </a:schemeClr>
                </a:solidFill>
              </a:defRPr>
            </a:lvl1pPr>
            <a:lvl2pPr marL="362834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2pPr>
            <a:lvl3pPr marL="725668" indent="0">
              <a:buNone/>
              <a:defRPr sz="1270">
                <a:solidFill>
                  <a:schemeClr val="tx1">
                    <a:tint val="75000"/>
                  </a:schemeClr>
                </a:solidFill>
              </a:defRPr>
            </a:lvl3pPr>
            <a:lvl4pPr marL="1088502" indent="0">
              <a:buNone/>
              <a:defRPr sz="1111">
                <a:solidFill>
                  <a:schemeClr val="tx1">
                    <a:tint val="75000"/>
                  </a:schemeClr>
                </a:solidFill>
              </a:defRPr>
            </a:lvl4pPr>
            <a:lvl5pPr marL="1451336" indent="0">
              <a:buNone/>
              <a:defRPr sz="1111">
                <a:solidFill>
                  <a:schemeClr val="tx1">
                    <a:tint val="75000"/>
                  </a:schemeClr>
                </a:solidFill>
              </a:defRPr>
            </a:lvl5pPr>
            <a:lvl6pPr marL="1814170" indent="0">
              <a:buNone/>
              <a:defRPr sz="1111">
                <a:solidFill>
                  <a:schemeClr val="tx1">
                    <a:tint val="75000"/>
                  </a:schemeClr>
                </a:solidFill>
              </a:defRPr>
            </a:lvl6pPr>
            <a:lvl7pPr marL="2177004" indent="0">
              <a:buNone/>
              <a:defRPr sz="1111">
                <a:solidFill>
                  <a:schemeClr val="tx1">
                    <a:tint val="75000"/>
                  </a:schemeClr>
                </a:solidFill>
              </a:defRPr>
            </a:lvl7pPr>
            <a:lvl8pPr marL="2539837" indent="0">
              <a:buNone/>
              <a:defRPr sz="1111">
                <a:solidFill>
                  <a:schemeClr val="tx1">
                    <a:tint val="75000"/>
                  </a:schemeClr>
                </a:solidFill>
              </a:defRPr>
            </a:lvl8pPr>
            <a:lvl9pPr marL="2902671" indent="0">
              <a:buNone/>
              <a:defRPr sz="11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2347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282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5685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042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24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264" y="1133476"/>
            <a:ext cx="5108575" cy="3207544"/>
          </a:xfrm>
        </p:spPr>
        <p:txBody>
          <a:bodyPr/>
          <a:lstStyle>
            <a:lvl1pPr>
              <a:defRPr sz="2222"/>
            </a:lvl1pPr>
            <a:lvl2pPr>
              <a:defRPr sz="1905"/>
            </a:lvl2pPr>
            <a:lvl3pPr>
              <a:defRPr sz="1587"/>
            </a:lvl3pPr>
            <a:lvl4pPr>
              <a:defRPr sz="1428"/>
            </a:lvl4pPr>
            <a:lvl5pPr>
              <a:defRPr sz="1428"/>
            </a:lvl5pPr>
            <a:lvl6pPr>
              <a:defRPr sz="1428"/>
            </a:lvl6pPr>
            <a:lvl7pPr>
              <a:defRPr sz="1428"/>
            </a:lvl7pPr>
            <a:lvl8pPr>
              <a:defRPr sz="1428"/>
            </a:lvl8pPr>
            <a:lvl9pPr>
              <a:defRPr sz="1428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37239" y="1133476"/>
            <a:ext cx="5108575" cy="3207544"/>
          </a:xfrm>
        </p:spPr>
        <p:txBody>
          <a:bodyPr/>
          <a:lstStyle>
            <a:lvl1pPr>
              <a:defRPr sz="2222"/>
            </a:lvl1pPr>
            <a:lvl2pPr>
              <a:defRPr sz="1905"/>
            </a:lvl2pPr>
            <a:lvl3pPr>
              <a:defRPr sz="1587"/>
            </a:lvl3pPr>
            <a:lvl4pPr>
              <a:defRPr sz="1428"/>
            </a:lvl4pPr>
            <a:lvl5pPr>
              <a:defRPr sz="1428"/>
            </a:lvl5pPr>
            <a:lvl6pPr>
              <a:defRPr sz="1428"/>
            </a:lvl6pPr>
            <a:lvl7pPr>
              <a:defRPr sz="1428"/>
            </a:lvl7pPr>
            <a:lvl8pPr>
              <a:defRPr sz="1428"/>
            </a:lvl8pPr>
            <a:lvl9pPr>
              <a:defRPr sz="1428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76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905" b="1"/>
            </a:lvl1pPr>
            <a:lvl2pPr marL="362834" indent="0">
              <a:buNone/>
              <a:defRPr sz="1587" b="1"/>
            </a:lvl2pPr>
            <a:lvl3pPr marL="725668" indent="0">
              <a:buNone/>
              <a:defRPr sz="1428" b="1"/>
            </a:lvl3pPr>
            <a:lvl4pPr marL="1088502" indent="0">
              <a:buNone/>
              <a:defRPr sz="1270" b="1"/>
            </a:lvl4pPr>
            <a:lvl5pPr marL="1451336" indent="0">
              <a:buNone/>
              <a:defRPr sz="1270" b="1"/>
            </a:lvl5pPr>
            <a:lvl6pPr marL="1814170" indent="0">
              <a:buNone/>
              <a:defRPr sz="1270" b="1"/>
            </a:lvl6pPr>
            <a:lvl7pPr marL="2177004" indent="0">
              <a:buNone/>
              <a:defRPr sz="1270" b="1"/>
            </a:lvl7pPr>
            <a:lvl8pPr marL="2539837" indent="0">
              <a:buNone/>
              <a:defRPr sz="1270" b="1"/>
            </a:lvl8pPr>
            <a:lvl9pPr marL="2902671" indent="0">
              <a:buNone/>
              <a:defRPr sz="127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1905"/>
            </a:lvl1pPr>
            <a:lvl2pPr>
              <a:defRPr sz="1587"/>
            </a:lvl2pPr>
            <a:lvl3pPr>
              <a:defRPr sz="1428"/>
            </a:lvl3pPr>
            <a:lvl4pPr>
              <a:defRPr sz="1270"/>
            </a:lvl4pPr>
            <a:lvl5pPr>
              <a:defRPr sz="1270"/>
            </a:lvl5pPr>
            <a:lvl6pPr>
              <a:defRPr sz="1270"/>
            </a:lvl6pPr>
            <a:lvl7pPr>
              <a:defRPr sz="1270"/>
            </a:lvl7pPr>
            <a:lvl8pPr>
              <a:defRPr sz="1270"/>
            </a:lvl8pPr>
            <a:lvl9pPr>
              <a:defRPr sz="127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905" b="1"/>
            </a:lvl1pPr>
            <a:lvl2pPr marL="362834" indent="0">
              <a:buNone/>
              <a:defRPr sz="1587" b="1"/>
            </a:lvl2pPr>
            <a:lvl3pPr marL="725668" indent="0">
              <a:buNone/>
              <a:defRPr sz="1428" b="1"/>
            </a:lvl3pPr>
            <a:lvl4pPr marL="1088502" indent="0">
              <a:buNone/>
              <a:defRPr sz="1270" b="1"/>
            </a:lvl4pPr>
            <a:lvl5pPr marL="1451336" indent="0">
              <a:buNone/>
              <a:defRPr sz="1270" b="1"/>
            </a:lvl5pPr>
            <a:lvl6pPr marL="1814170" indent="0">
              <a:buNone/>
              <a:defRPr sz="1270" b="1"/>
            </a:lvl6pPr>
            <a:lvl7pPr marL="2177004" indent="0">
              <a:buNone/>
              <a:defRPr sz="1270" b="1"/>
            </a:lvl7pPr>
            <a:lvl8pPr marL="2539837" indent="0">
              <a:buNone/>
              <a:defRPr sz="1270" b="1"/>
            </a:lvl8pPr>
            <a:lvl9pPr marL="2902671" indent="0">
              <a:buNone/>
              <a:defRPr sz="127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1905"/>
            </a:lvl1pPr>
            <a:lvl2pPr>
              <a:defRPr sz="1587"/>
            </a:lvl2pPr>
            <a:lvl3pPr>
              <a:defRPr sz="1428"/>
            </a:lvl3pPr>
            <a:lvl4pPr>
              <a:defRPr sz="1270"/>
            </a:lvl4pPr>
            <a:lvl5pPr>
              <a:defRPr sz="1270"/>
            </a:lvl5pPr>
            <a:lvl6pPr>
              <a:defRPr sz="1270"/>
            </a:lvl6pPr>
            <a:lvl7pPr>
              <a:defRPr sz="1270"/>
            </a:lvl7pPr>
            <a:lvl8pPr>
              <a:defRPr sz="1270"/>
            </a:lvl8pPr>
            <a:lvl9pPr>
              <a:defRPr sz="127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236296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38968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47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72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8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7"/>
            <a:ext cx="5111750" cy="4389835"/>
          </a:xfrm>
        </p:spPr>
        <p:txBody>
          <a:bodyPr/>
          <a:lstStyle>
            <a:lvl1pPr>
              <a:defRPr sz="2540"/>
            </a:lvl1pPr>
            <a:lvl2pPr>
              <a:defRPr sz="2222"/>
            </a:lvl2pPr>
            <a:lvl3pPr>
              <a:defRPr sz="1905"/>
            </a:lvl3pPr>
            <a:lvl4pPr>
              <a:defRPr sz="1587"/>
            </a:lvl4pPr>
            <a:lvl5pPr>
              <a:defRPr sz="1587"/>
            </a:lvl5pPr>
            <a:lvl6pPr>
              <a:defRPr sz="1587"/>
            </a:lvl6pPr>
            <a:lvl7pPr>
              <a:defRPr sz="1587"/>
            </a:lvl7pPr>
            <a:lvl8pPr>
              <a:defRPr sz="1587"/>
            </a:lvl8pPr>
            <a:lvl9pPr>
              <a:defRPr sz="158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5"/>
            <a:ext cx="3008313" cy="3518297"/>
          </a:xfrm>
        </p:spPr>
        <p:txBody>
          <a:bodyPr/>
          <a:lstStyle>
            <a:lvl1pPr marL="0" indent="0">
              <a:buNone/>
              <a:defRPr sz="1111"/>
            </a:lvl1pPr>
            <a:lvl2pPr marL="362834" indent="0">
              <a:buNone/>
              <a:defRPr sz="952"/>
            </a:lvl2pPr>
            <a:lvl3pPr marL="725668" indent="0">
              <a:buNone/>
              <a:defRPr sz="794"/>
            </a:lvl3pPr>
            <a:lvl4pPr marL="1088502" indent="0">
              <a:buNone/>
              <a:defRPr sz="714"/>
            </a:lvl4pPr>
            <a:lvl5pPr marL="1451336" indent="0">
              <a:buNone/>
              <a:defRPr sz="714"/>
            </a:lvl5pPr>
            <a:lvl6pPr marL="1814170" indent="0">
              <a:buNone/>
              <a:defRPr sz="714"/>
            </a:lvl6pPr>
            <a:lvl7pPr marL="2177004" indent="0">
              <a:buNone/>
              <a:defRPr sz="714"/>
            </a:lvl7pPr>
            <a:lvl8pPr marL="2539837" indent="0">
              <a:buNone/>
              <a:defRPr sz="714"/>
            </a:lvl8pPr>
            <a:lvl9pPr marL="2902671" indent="0">
              <a:buNone/>
              <a:defRPr sz="714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893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8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540"/>
            </a:lvl1pPr>
            <a:lvl2pPr marL="362834" indent="0">
              <a:buNone/>
              <a:defRPr sz="2222"/>
            </a:lvl2pPr>
            <a:lvl3pPr marL="725668" indent="0">
              <a:buNone/>
              <a:defRPr sz="1905"/>
            </a:lvl3pPr>
            <a:lvl4pPr marL="1088502" indent="0">
              <a:buNone/>
              <a:defRPr sz="1587"/>
            </a:lvl4pPr>
            <a:lvl5pPr marL="1451336" indent="0">
              <a:buNone/>
              <a:defRPr sz="1587"/>
            </a:lvl5pPr>
            <a:lvl6pPr marL="1814170" indent="0">
              <a:buNone/>
              <a:defRPr sz="1587"/>
            </a:lvl6pPr>
            <a:lvl7pPr marL="2177004" indent="0">
              <a:buNone/>
              <a:defRPr sz="1587"/>
            </a:lvl7pPr>
            <a:lvl8pPr marL="2539837" indent="0">
              <a:buNone/>
              <a:defRPr sz="1587"/>
            </a:lvl8pPr>
            <a:lvl9pPr marL="2902671" indent="0">
              <a:buNone/>
              <a:defRPr sz="158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6"/>
          </a:xfrm>
        </p:spPr>
        <p:txBody>
          <a:bodyPr/>
          <a:lstStyle>
            <a:lvl1pPr marL="0" indent="0">
              <a:buNone/>
              <a:defRPr sz="1111"/>
            </a:lvl1pPr>
            <a:lvl2pPr marL="362834" indent="0">
              <a:buNone/>
              <a:defRPr sz="952"/>
            </a:lvl2pPr>
            <a:lvl3pPr marL="725668" indent="0">
              <a:buNone/>
              <a:defRPr sz="794"/>
            </a:lvl3pPr>
            <a:lvl4pPr marL="1088502" indent="0">
              <a:buNone/>
              <a:defRPr sz="714"/>
            </a:lvl4pPr>
            <a:lvl5pPr marL="1451336" indent="0">
              <a:buNone/>
              <a:defRPr sz="714"/>
            </a:lvl5pPr>
            <a:lvl6pPr marL="1814170" indent="0">
              <a:buNone/>
              <a:defRPr sz="714"/>
            </a:lvl6pPr>
            <a:lvl7pPr marL="2177004" indent="0">
              <a:buNone/>
              <a:defRPr sz="714"/>
            </a:lvl7pPr>
            <a:lvl8pPr marL="2539837" indent="0">
              <a:buNone/>
              <a:defRPr sz="714"/>
            </a:lvl8pPr>
            <a:lvl9pPr marL="2902671" indent="0">
              <a:buNone/>
              <a:defRPr sz="714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39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59E12-B4B2-45E3-8380-85B0EFC69055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9C2AD-CA39-43E2-BBEF-768E308D7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6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25668" rtl="0" eaLnBrk="1" latinLnBrk="0" hangingPunct="1">
        <a:spcBef>
          <a:spcPct val="0"/>
        </a:spcBef>
        <a:buNone/>
        <a:defRPr sz="34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125" indent="-272125" algn="l" defTabSz="7256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540" kern="1200">
          <a:solidFill>
            <a:schemeClr val="tx1"/>
          </a:solidFill>
          <a:latin typeface="+mn-lt"/>
          <a:ea typeface="+mn-ea"/>
          <a:cs typeface="+mn-cs"/>
        </a:defRPr>
      </a:lvl1pPr>
      <a:lvl2pPr marL="589605" indent="-226771" algn="l" defTabSz="7256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222" kern="1200">
          <a:solidFill>
            <a:schemeClr val="tx1"/>
          </a:solidFill>
          <a:latin typeface="+mn-lt"/>
          <a:ea typeface="+mn-ea"/>
          <a:cs typeface="+mn-cs"/>
        </a:defRPr>
      </a:lvl2pPr>
      <a:lvl3pPr marL="907085" indent="-181417" algn="l" defTabSz="725668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269919" indent="-181417" algn="l" defTabSz="725668" rtl="0" eaLnBrk="1" latinLnBrk="0" hangingPunct="1">
        <a:spcBef>
          <a:spcPct val="20000"/>
        </a:spcBef>
        <a:buFont typeface="Arial" panose="020B0604020202020204" pitchFamily="34" charset="0"/>
        <a:buChar char="–"/>
        <a:defRPr sz="1587" kern="1200">
          <a:solidFill>
            <a:schemeClr val="tx1"/>
          </a:solidFill>
          <a:latin typeface="+mn-lt"/>
          <a:ea typeface="+mn-ea"/>
          <a:cs typeface="+mn-cs"/>
        </a:defRPr>
      </a:lvl4pPr>
      <a:lvl5pPr marL="1632753" indent="-181417" algn="l" defTabSz="725668" rtl="0" eaLnBrk="1" latinLnBrk="0" hangingPunct="1">
        <a:spcBef>
          <a:spcPct val="20000"/>
        </a:spcBef>
        <a:buFont typeface="Arial" panose="020B0604020202020204" pitchFamily="34" charset="0"/>
        <a:buChar char="»"/>
        <a:defRPr sz="1587" kern="1200">
          <a:solidFill>
            <a:schemeClr val="tx1"/>
          </a:solidFill>
          <a:latin typeface="+mn-lt"/>
          <a:ea typeface="+mn-ea"/>
          <a:cs typeface="+mn-cs"/>
        </a:defRPr>
      </a:lvl5pPr>
      <a:lvl6pPr marL="1995587" indent="-181417" algn="l" defTabSz="72566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87" kern="1200">
          <a:solidFill>
            <a:schemeClr val="tx1"/>
          </a:solidFill>
          <a:latin typeface="+mn-lt"/>
          <a:ea typeface="+mn-ea"/>
          <a:cs typeface="+mn-cs"/>
        </a:defRPr>
      </a:lvl6pPr>
      <a:lvl7pPr marL="2358420" indent="-181417" algn="l" defTabSz="72566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87" kern="1200">
          <a:solidFill>
            <a:schemeClr val="tx1"/>
          </a:solidFill>
          <a:latin typeface="+mn-lt"/>
          <a:ea typeface="+mn-ea"/>
          <a:cs typeface="+mn-cs"/>
        </a:defRPr>
      </a:lvl7pPr>
      <a:lvl8pPr marL="2721254" indent="-181417" algn="l" defTabSz="72566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87" kern="1200">
          <a:solidFill>
            <a:schemeClr val="tx1"/>
          </a:solidFill>
          <a:latin typeface="+mn-lt"/>
          <a:ea typeface="+mn-ea"/>
          <a:cs typeface="+mn-cs"/>
        </a:defRPr>
      </a:lvl8pPr>
      <a:lvl9pPr marL="3084088" indent="-181417" algn="l" defTabSz="72566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25668" rtl="0" eaLnBrk="1" latinLnBrk="0" hangingPunct="1">
        <a:defRPr sz="1428" kern="1200">
          <a:solidFill>
            <a:schemeClr val="tx1"/>
          </a:solidFill>
          <a:latin typeface="+mn-lt"/>
          <a:ea typeface="+mn-ea"/>
          <a:cs typeface="+mn-cs"/>
        </a:defRPr>
      </a:lvl1pPr>
      <a:lvl2pPr marL="362834" algn="l" defTabSz="725668" rtl="0" eaLnBrk="1" latinLnBrk="0" hangingPunct="1">
        <a:defRPr sz="1428" kern="1200">
          <a:solidFill>
            <a:schemeClr val="tx1"/>
          </a:solidFill>
          <a:latin typeface="+mn-lt"/>
          <a:ea typeface="+mn-ea"/>
          <a:cs typeface="+mn-cs"/>
        </a:defRPr>
      </a:lvl2pPr>
      <a:lvl3pPr marL="725668" algn="l" defTabSz="725668" rtl="0" eaLnBrk="1" latinLnBrk="0" hangingPunct="1">
        <a:defRPr sz="1428" kern="1200">
          <a:solidFill>
            <a:schemeClr val="tx1"/>
          </a:solidFill>
          <a:latin typeface="+mn-lt"/>
          <a:ea typeface="+mn-ea"/>
          <a:cs typeface="+mn-cs"/>
        </a:defRPr>
      </a:lvl3pPr>
      <a:lvl4pPr marL="1088502" algn="l" defTabSz="725668" rtl="0" eaLnBrk="1" latinLnBrk="0" hangingPunct="1">
        <a:defRPr sz="1428" kern="1200">
          <a:solidFill>
            <a:schemeClr val="tx1"/>
          </a:solidFill>
          <a:latin typeface="+mn-lt"/>
          <a:ea typeface="+mn-ea"/>
          <a:cs typeface="+mn-cs"/>
        </a:defRPr>
      </a:lvl4pPr>
      <a:lvl5pPr marL="1451336" algn="l" defTabSz="725668" rtl="0" eaLnBrk="1" latinLnBrk="0" hangingPunct="1">
        <a:defRPr sz="1428" kern="1200">
          <a:solidFill>
            <a:schemeClr val="tx1"/>
          </a:solidFill>
          <a:latin typeface="+mn-lt"/>
          <a:ea typeface="+mn-ea"/>
          <a:cs typeface="+mn-cs"/>
        </a:defRPr>
      </a:lvl5pPr>
      <a:lvl6pPr marL="1814170" algn="l" defTabSz="725668" rtl="0" eaLnBrk="1" latinLnBrk="0" hangingPunct="1">
        <a:defRPr sz="1428" kern="1200">
          <a:solidFill>
            <a:schemeClr val="tx1"/>
          </a:solidFill>
          <a:latin typeface="+mn-lt"/>
          <a:ea typeface="+mn-ea"/>
          <a:cs typeface="+mn-cs"/>
        </a:defRPr>
      </a:lvl6pPr>
      <a:lvl7pPr marL="2177004" algn="l" defTabSz="725668" rtl="0" eaLnBrk="1" latinLnBrk="0" hangingPunct="1">
        <a:defRPr sz="1428" kern="1200">
          <a:solidFill>
            <a:schemeClr val="tx1"/>
          </a:solidFill>
          <a:latin typeface="+mn-lt"/>
          <a:ea typeface="+mn-ea"/>
          <a:cs typeface="+mn-cs"/>
        </a:defRPr>
      </a:lvl7pPr>
      <a:lvl8pPr marL="2539837" algn="l" defTabSz="725668" rtl="0" eaLnBrk="1" latinLnBrk="0" hangingPunct="1">
        <a:defRPr sz="1428" kern="1200">
          <a:solidFill>
            <a:schemeClr val="tx1"/>
          </a:solidFill>
          <a:latin typeface="+mn-lt"/>
          <a:ea typeface="+mn-ea"/>
          <a:cs typeface="+mn-cs"/>
        </a:defRPr>
      </a:lvl8pPr>
      <a:lvl9pPr marL="2902671" algn="l" defTabSz="725668" rtl="0" eaLnBrk="1" latinLnBrk="0" hangingPunct="1">
        <a:defRPr sz="14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02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34007" rtl="0" eaLnBrk="1" latinLnBrk="0" hangingPunct="1">
        <a:spcBef>
          <a:spcPct val="0"/>
        </a:spcBef>
        <a:buNone/>
        <a:defRPr sz="45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0253" indent="-350253" algn="l" defTabSz="934007" rtl="0" eaLnBrk="1" latinLnBrk="0" hangingPunct="1">
        <a:spcBef>
          <a:spcPct val="20000"/>
        </a:spcBef>
        <a:buFont typeface="Arial" pitchFamily="34" charset="0"/>
        <a:buChar char="•"/>
        <a:defRPr sz="3254" kern="1200">
          <a:solidFill>
            <a:schemeClr val="tx1"/>
          </a:solidFill>
          <a:latin typeface="+mn-lt"/>
          <a:ea typeface="+mn-ea"/>
          <a:cs typeface="+mn-cs"/>
        </a:defRPr>
      </a:lvl1pPr>
      <a:lvl2pPr marL="758881" indent="-291877" algn="l" defTabSz="934007" rtl="0" eaLnBrk="1" latinLnBrk="0" hangingPunct="1">
        <a:spcBef>
          <a:spcPct val="20000"/>
        </a:spcBef>
        <a:buFont typeface="Arial" pitchFamily="34" charset="0"/>
        <a:buChar char="–"/>
        <a:defRPr sz="2857" kern="1200">
          <a:solidFill>
            <a:schemeClr val="tx1"/>
          </a:solidFill>
          <a:latin typeface="+mn-lt"/>
          <a:ea typeface="+mn-ea"/>
          <a:cs typeface="+mn-cs"/>
        </a:defRPr>
      </a:lvl2pPr>
      <a:lvl3pPr marL="1167509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460" kern="1200">
          <a:solidFill>
            <a:schemeClr val="tx1"/>
          </a:solidFill>
          <a:latin typeface="+mn-lt"/>
          <a:ea typeface="+mn-ea"/>
          <a:cs typeface="+mn-cs"/>
        </a:defRPr>
      </a:lvl3pPr>
      <a:lvl4pPr marL="1634512" indent="-233502" algn="l" defTabSz="934007" rtl="0" eaLnBrk="1" latinLnBrk="0" hangingPunct="1">
        <a:spcBef>
          <a:spcPct val="20000"/>
        </a:spcBef>
        <a:buFont typeface="Arial" pitchFamily="34" charset="0"/>
        <a:buChar char="–"/>
        <a:defRPr sz="2063" kern="1200">
          <a:solidFill>
            <a:schemeClr val="tx1"/>
          </a:solidFill>
          <a:latin typeface="+mn-lt"/>
          <a:ea typeface="+mn-ea"/>
          <a:cs typeface="+mn-cs"/>
        </a:defRPr>
      </a:lvl4pPr>
      <a:lvl5pPr marL="2101516" indent="-233502" algn="l" defTabSz="934007" rtl="0" eaLnBrk="1" latinLnBrk="0" hangingPunct="1">
        <a:spcBef>
          <a:spcPct val="20000"/>
        </a:spcBef>
        <a:buFont typeface="Arial" pitchFamily="34" charset="0"/>
        <a:buChar char="»"/>
        <a:defRPr sz="2063" kern="1200">
          <a:solidFill>
            <a:schemeClr val="tx1"/>
          </a:solidFill>
          <a:latin typeface="+mn-lt"/>
          <a:ea typeface="+mn-ea"/>
          <a:cs typeface="+mn-cs"/>
        </a:defRPr>
      </a:lvl5pPr>
      <a:lvl6pPr marL="2568520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063" kern="1200">
          <a:solidFill>
            <a:schemeClr val="tx1"/>
          </a:solidFill>
          <a:latin typeface="+mn-lt"/>
          <a:ea typeface="+mn-ea"/>
          <a:cs typeface="+mn-cs"/>
        </a:defRPr>
      </a:lvl6pPr>
      <a:lvl7pPr marL="3035523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063" kern="1200">
          <a:solidFill>
            <a:schemeClr val="tx1"/>
          </a:solidFill>
          <a:latin typeface="+mn-lt"/>
          <a:ea typeface="+mn-ea"/>
          <a:cs typeface="+mn-cs"/>
        </a:defRPr>
      </a:lvl7pPr>
      <a:lvl8pPr marL="3502527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063" kern="1200">
          <a:solidFill>
            <a:schemeClr val="tx1"/>
          </a:solidFill>
          <a:latin typeface="+mn-lt"/>
          <a:ea typeface="+mn-ea"/>
          <a:cs typeface="+mn-cs"/>
        </a:defRPr>
      </a:lvl8pPr>
      <a:lvl9pPr marL="3969530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34007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1pPr>
      <a:lvl2pPr marL="467003" algn="l" defTabSz="934007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2pPr>
      <a:lvl3pPr marL="934007" algn="l" defTabSz="934007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3pPr>
      <a:lvl4pPr marL="1401010" algn="l" defTabSz="934007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4pPr>
      <a:lvl5pPr marL="1868014" algn="l" defTabSz="934007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5pPr>
      <a:lvl6pPr marL="2335018" algn="l" defTabSz="934007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6pPr>
      <a:lvl7pPr marL="2802021" algn="l" defTabSz="934007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7pPr>
      <a:lvl8pPr marL="3269025" algn="l" defTabSz="934007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8pPr>
      <a:lvl9pPr marL="3736028" algn="l" defTabSz="934007" rtl="0" eaLnBrk="1" latinLnBrk="0" hangingPunct="1">
        <a:defRPr sz="18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41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2627784" y="2211710"/>
            <a:ext cx="3634008" cy="43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2857" dirty="0">
                <a:latin typeface="Agency FB" pitchFamily="34" charset="0"/>
              </a:rPr>
              <a:t>PRESENTATION TEMPELETE TITLE</a:t>
            </a:r>
            <a:endParaRPr lang="zh-CN" altLang="zh-CN" sz="2857" dirty="0"/>
          </a:p>
        </p:txBody>
      </p:sp>
      <p:cxnSp>
        <p:nvCxnSpPr>
          <p:cNvPr id="16" name="直接连接符 15"/>
          <p:cNvCxnSpPr/>
          <p:nvPr/>
        </p:nvCxnSpPr>
        <p:spPr>
          <a:xfrm>
            <a:off x="2671930" y="2647244"/>
            <a:ext cx="0" cy="2528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529121" y="2647244"/>
            <a:ext cx="0" cy="2528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412404" y="2647244"/>
            <a:ext cx="0" cy="2528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302799" y="2647244"/>
            <a:ext cx="0" cy="2528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100694" y="2651367"/>
            <a:ext cx="0" cy="2487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74081" y="2647244"/>
            <a:ext cx="838691" cy="287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70" dirty="0" smtClean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工作</a:t>
            </a:r>
            <a:r>
              <a:rPr lang="zh-CN" altLang="en-US" sz="1270" dirty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汇报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90568" y="2647244"/>
            <a:ext cx="838691" cy="287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70" dirty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商务报告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47758" y="2647244"/>
            <a:ext cx="838691" cy="287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70" dirty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新年计划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02799" y="2647244"/>
            <a:ext cx="838691" cy="287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70" dirty="0"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商务展示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1900" y="1347614"/>
            <a:ext cx="63401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雅致水墨中国风幻灯片模板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8266099"/>
      </p:ext>
    </p:extLst>
  </p:cSld>
  <p:clrMapOvr>
    <a:masterClrMapping/>
  </p:clrMapOvr>
  <p:transition spd="slow" advTm="303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/>
      <p:bldP spid="23" grpId="0"/>
      <p:bldP spid="24" grpId="0"/>
    </p:bld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 bwMode="auto">
          <a:xfrm>
            <a:off x="1" y="1362474"/>
            <a:ext cx="9144000" cy="3780849"/>
          </a:xfrm>
          <a:prstGeom prst="rect">
            <a:avLst/>
          </a:prstGeom>
          <a:solidFill>
            <a:schemeClr val="tx1">
              <a:lumMod val="50000"/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6031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6" name="Group 35"/>
          <p:cNvGrpSpPr>
            <a:grpSpLocks/>
          </p:cNvGrpSpPr>
          <p:nvPr/>
        </p:nvGrpSpPr>
        <p:grpSpPr bwMode="auto">
          <a:xfrm>
            <a:off x="5820516" y="1986822"/>
            <a:ext cx="2550673" cy="1018457"/>
            <a:chOff x="0" y="0"/>
            <a:chExt cx="3425" cy="856"/>
          </a:xfrm>
        </p:grpSpPr>
        <p:sp>
          <p:nvSpPr>
            <p:cNvPr id="27" name="Rectangle 36"/>
            <p:cNvSpPr>
              <a:spLocks/>
            </p:cNvSpPr>
            <p:nvPr/>
          </p:nvSpPr>
          <p:spPr bwMode="auto">
            <a:xfrm>
              <a:off x="0" y="0"/>
              <a:ext cx="241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746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8" name="Rectangle 37"/>
            <p:cNvSpPr>
              <a:spLocks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29" name="Oval 5"/>
          <p:cNvSpPr/>
          <p:nvPr/>
        </p:nvSpPr>
        <p:spPr bwMode="auto">
          <a:xfrm>
            <a:off x="4976333" y="1938451"/>
            <a:ext cx="642518" cy="634551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31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0" name="Group 35"/>
          <p:cNvGrpSpPr>
            <a:grpSpLocks/>
          </p:cNvGrpSpPr>
          <p:nvPr/>
        </p:nvGrpSpPr>
        <p:grpSpPr bwMode="auto">
          <a:xfrm>
            <a:off x="5820516" y="3559983"/>
            <a:ext cx="2550673" cy="1018457"/>
            <a:chOff x="0" y="0"/>
            <a:chExt cx="3425" cy="856"/>
          </a:xfrm>
        </p:grpSpPr>
        <p:sp>
          <p:nvSpPr>
            <p:cNvPr id="31" name="Rectangle 36"/>
            <p:cNvSpPr>
              <a:spLocks/>
            </p:cNvSpPr>
            <p:nvPr/>
          </p:nvSpPr>
          <p:spPr bwMode="auto">
            <a:xfrm>
              <a:off x="0" y="0"/>
              <a:ext cx="2562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746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32" name="Rectangle 37"/>
            <p:cNvSpPr>
              <a:spLocks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3" name="Oval 198"/>
          <p:cNvSpPr/>
          <p:nvPr/>
        </p:nvSpPr>
        <p:spPr bwMode="auto">
          <a:xfrm>
            <a:off x="4976333" y="3511613"/>
            <a:ext cx="642518" cy="634551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31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1798904" y="1986822"/>
            <a:ext cx="2550673" cy="1018457"/>
            <a:chOff x="0" y="0"/>
            <a:chExt cx="3425" cy="856"/>
          </a:xfrm>
        </p:grpSpPr>
        <p:sp>
          <p:nvSpPr>
            <p:cNvPr id="35" name="Rectangle 36"/>
            <p:cNvSpPr>
              <a:spLocks/>
            </p:cNvSpPr>
            <p:nvPr/>
          </p:nvSpPr>
          <p:spPr bwMode="auto">
            <a:xfrm>
              <a:off x="0" y="0"/>
              <a:ext cx="2496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746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36" name="Rectangle 37"/>
            <p:cNvSpPr>
              <a:spLocks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7" name="Oval 202"/>
          <p:cNvSpPr/>
          <p:nvPr/>
        </p:nvSpPr>
        <p:spPr bwMode="auto">
          <a:xfrm>
            <a:off x="954720" y="1938451"/>
            <a:ext cx="642518" cy="634551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31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8" name="Group 35"/>
          <p:cNvGrpSpPr>
            <a:grpSpLocks/>
          </p:cNvGrpSpPr>
          <p:nvPr/>
        </p:nvGrpSpPr>
        <p:grpSpPr bwMode="auto">
          <a:xfrm>
            <a:off x="1798904" y="3559983"/>
            <a:ext cx="2550673" cy="1018457"/>
            <a:chOff x="0" y="0"/>
            <a:chExt cx="3425" cy="856"/>
          </a:xfrm>
        </p:grpSpPr>
        <p:sp>
          <p:nvSpPr>
            <p:cNvPr id="39" name="Rectangle 36"/>
            <p:cNvSpPr>
              <a:spLocks/>
            </p:cNvSpPr>
            <p:nvPr/>
          </p:nvSpPr>
          <p:spPr bwMode="auto">
            <a:xfrm>
              <a:off x="0" y="0"/>
              <a:ext cx="240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746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0" name="Rectangle 37"/>
            <p:cNvSpPr>
              <a:spLocks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41" name="Oval 206"/>
          <p:cNvSpPr/>
          <p:nvPr/>
        </p:nvSpPr>
        <p:spPr bwMode="auto">
          <a:xfrm>
            <a:off x="954720" y="3511613"/>
            <a:ext cx="642518" cy="634551"/>
          </a:xfrm>
          <a:prstGeom prst="ellipse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31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5074204" y="2019184"/>
            <a:ext cx="446776" cy="440152"/>
          </a:xfrm>
          <a:custGeom>
            <a:avLst/>
            <a:gdLst>
              <a:gd name="T0" fmla="*/ 140 w 172"/>
              <a:gd name="T1" fmla="*/ 149 h 172"/>
              <a:gd name="T2" fmla="*/ 149 w 172"/>
              <a:gd name="T3" fmla="*/ 140 h 172"/>
              <a:gd name="T4" fmla="*/ 132 w 172"/>
              <a:gd name="T5" fmla="*/ 132 h 172"/>
              <a:gd name="T6" fmla="*/ 33 w 172"/>
              <a:gd name="T7" fmla="*/ 23 h 172"/>
              <a:gd name="T8" fmla="*/ 23 w 172"/>
              <a:gd name="T9" fmla="*/ 33 h 172"/>
              <a:gd name="T10" fmla="*/ 40 w 172"/>
              <a:gd name="T11" fmla="*/ 40 h 172"/>
              <a:gd name="T12" fmla="*/ 33 w 172"/>
              <a:gd name="T13" fmla="*/ 23 h 172"/>
              <a:gd name="T14" fmla="*/ 23 w 172"/>
              <a:gd name="T15" fmla="*/ 140 h 172"/>
              <a:gd name="T16" fmla="*/ 33 w 172"/>
              <a:gd name="T17" fmla="*/ 149 h 172"/>
              <a:gd name="T18" fmla="*/ 40 w 172"/>
              <a:gd name="T19" fmla="*/ 132 h 172"/>
              <a:gd name="T20" fmla="*/ 149 w 172"/>
              <a:gd name="T21" fmla="*/ 33 h 172"/>
              <a:gd name="T22" fmla="*/ 140 w 172"/>
              <a:gd name="T23" fmla="*/ 23 h 172"/>
              <a:gd name="T24" fmla="*/ 132 w 172"/>
              <a:gd name="T25" fmla="*/ 40 h 172"/>
              <a:gd name="T26" fmla="*/ 149 w 172"/>
              <a:gd name="T27" fmla="*/ 33 h 172"/>
              <a:gd name="T28" fmla="*/ 79 w 172"/>
              <a:gd name="T29" fmla="*/ 155 h 172"/>
              <a:gd name="T30" fmla="*/ 86 w 172"/>
              <a:gd name="T31" fmla="*/ 172 h 172"/>
              <a:gd name="T32" fmla="*/ 93 w 172"/>
              <a:gd name="T33" fmla="*/ 155 h 172"/>
              <a:gd name="T34" fmla="*/ 86 w 172"/>
              <a:gd name="T35" fmla="*/ 26 h 172"/>
              <a:gd name="T36" fmla="*/ 93 w 172"/>
              <a:gd name="T37" fmla="*/ 9 h 172"/>
              <a:gd name="T38" fmla="*/ 79 w 172"/>
              <a:gd name="T39" fmla="*/ 9 h 172"/>
              <a:gd name="T40" fmla="*/ 86 w 172"/>
              <a:gd name="T41" fmla="*/ 26 h 172"/>
              <a:gd name="T42" fmla="*/ 17 w 172"/>
              <a:gd name="T43" fmla="*/ 79 h 172"/>
              <a:gd name="T44" fmla="*/ 0 w 172"/>
              <a:gd name="T45" fmla="*/ 86 h 172"/>
              <a:gd name="T46" fmla="*/ 17 w 172"/>
              <a:gd name="T47" fmla="*/ 93 h 172"/>
              <a:gd name="T48" fmla="*/ 86 w 172"/>
              <a:gd name="T49" fmla="*/ 120 h 172"/>
              <a:gd name="T50" fmla="*/ 86 w 172"/>
              <a:gd name="T51" fmla="*/ 52 h 172"/>
              <a:gd name="T52" fmla="*/ 86 w 172"/>
              <a:gd name="T53" fmla="*/ 120 h 172"/>
              <a:gd name="T54" fmla="*/ 39 w 172"/>
              <a:gd name="T55" fmla="*/ 86 h 172"/>
              <a:gd name="T56" fmla="*/ 133 w 172"/>
              <a:gd name="T57" fmla="*/ 86 h 172"/>
              <a:gd name="T58" fmla="*/ 163 w 172"/>
              <a:gd name="T59" fmla="*/ 79 h 172"/>
              <a:gd name="T60" fmla="*/ 146 w 172"/>
              <a:gd name="T61" fmla="*/ 86 h 172"/>
              <a:gd name="T62" fmla="*/ 163 w 172"/>
              <a:gd name="T63" fmla="*/ 93 h 172"/>
              <a:gd name="T64" fmla="*/ 163 w 172"/>
              <a:gd name="T65" fmla="*/ 7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172">
                <a:moveTo>
                  <a:pt x="134" y="143"/>
                </a:moveTo>
                <a:cubicBezTo>
                  <a:pt x="134" y="144"/>
                  <a:pt x="139" y="148"/>
                  <a:pt x="140" y="149"/>
                </a:cubicBezTo>
                <a:cubicBezTo>
                  <a:pt x="143" y="153"/>
                  <a:pt x="148" y="153"/>
                  <a:pt x="150" y="150"/>
                </a:cubicBezTo>
                <a:cubicBezTo>
                  <a:pt x="153" y="148"/>
                  <a:pt x="153" y="143"/>
                  <a:pt x="149" y="140"/>
                </a:cubicBezTo>
                <a:cubicBezTo>
                  <a:pt x="148" y="139"/>
                  <a:pt x="144" y="135"/>
                  <a:pt x="143" y="134"/>
                </a:cubicBezTo>
                <a:cubicBezTo>
                  <a:pt x="140" y="130"/>
                  <a:pt x="135" y="130"/>
                  <a:pt x="132" y="132"/>
                </a:cubicBezTo>
                <a:cubicBezTo>
                  <a:pt x="130" y="135"/>
                  <a:pt x="130" y="140"/>
                  <a:pt x="134" y="143"/>
                </a:cubicBezTo>
                <a:close/>
                <a:moveTo>
                  <a:pt x="33" y="23"/>
                </a:moveTo>
                <a:cubicBezTo>
                  <a:pt x="29" y="20"/>
                  <a:pt x="24" y="19"/>
                  <a:pt x="22" y="22"/>
                </a:cubicBezTo>
                <a:cubicBezTo>
                  <a:pt x="19" y="24"/>
                  <a:pt x="20" y="29"/>
                  <a:pt x="23" y="33"/>
                </a:cubicBezTo>
                <a:cubicBezTo>
                  <a:pt x="24" y="34"/>
                  <a:pt x="28" y="38"/>
                  <a:pt x="29" y="39"/>
                </a:cubicBezTo>
                <a:cubicBezTo>
                  <a:pt x="32" y="42"/>
                  <a:pt x="37" y="43"/>
                  <a:pt x="40" y="40"/>
                </a:cubicBezTo>
                <a:cubicBezTo>
                  <a:pt x="43" y="37"/>
                  <a:pt x="42" y="32"/>
                  <a:pt x="39" y="29"/>
                </a:cubicBezTo>
                <a:cubicBezTo>
                  <a:pt x="38" y="28"/>
                  <a:pt x="34" y="24"/>
                  <a:pt x="33" y="23"/>
                </a:cubicBezTo>
                <a:close/>
                <a:moveTo>
                  <a:pt x="29" y="134"/>
                </a:moveTo>
                <a:cubicBezTo>
                  <a:pt x="28" y="135"/>
                  <a:pt x="24" y="139"/>
                  <a:pt x="23" y="140"/>
                </a:cubicBezTo>
                <a:cubicBezTo>
                  <a:pt x="20" y="143"/>
                  <a:pt x="19" y="148"/>
                  <a:pt x="22" y="150"/>
                </a:cubicBezTo>
                <a:cubicBezTo>
                  <a:pt x="24" y="153"/>
                  <a:pt x="29" y="153"/>
                  <a:pt x="33" y="149"/>
                </a:cubicBezTo>
                <a:cubicBezTo>
                  <a:pt x="34" y="148"/>
                  <a:pt x="38" y="144"/>
                  <a:pt x="39" y="143"/>
                </a:cubicBezTo>
                <a:cubicBezTo>
                  <a:pt x="42" y="140"/>
                  <a:pt x="43" y="135"/>
                  <a:pt x="40" y="132"/>
                </a:cubicBezTo>
                <a:cubicBezTo>
                  <a:pt x="37" y="130"/>
                  <a:pt x="32" y="130"/>
                  <a:pt x="29" y="134"/>
                </a:cubicBezTo>
                <a:close/>
                <a:moveTo>
                  <a:pt x="149" y="33"/>
                </a:moveTo>
                <a:cubicBezTo>
                  <a:pt x="153" y="29"/>
                  <a:pt x="153" y="24"/>
                  <a:pt x="150" y="22"/>
                </a:cubicBezTo>
                <a:cubicBezTo>
                  <a:pt x="148" y="19"/>
                  <a:pt x="143" y="20"/>
                  <a:pt x="140" y="23"/>
                </a:cubicBezTo>
                <a:cubicBezTo>
                  <a:pt x="139" y="24"/>
                  <a:pt x="134" y="28"/>
                  <a:pt x="134" y="29"/>
                </a:cubicBezTo>
                <a:cubicBezTo>
                  <a:pt x="130" y="32"/>
                  <a:pt x="130" y="37"/>
                  <a:pt x="132" y="40"/>
                </a:cubicBezTo>
                <a:cubicBezTo>
                  <a:pt x="135" y="43"/>
                  <a:pt x="140" y="42"/>
                  <a:pt x="143" y="39"/>
                </a:cubicBezTo>
                <a:cubicBezTo>
                  <a:pt x="144" y="38"/>
                  <a:pt x="148" y="34"/>
                  <a:pt x="149" y="33"/>
                </a:cubicBezTo>
                <a:close/>
                <a:moveTo>
                  <a:pt x="86" y="146"/>
                </a:moveTo>
                <a:cubicBezTo>
                  <a:pt x="82" y="146"/>
                  <a:pt x="79" y="150"/>
                  <a:pt x="79" y="155"/>
                </a:cubicBezTo>
                <a:cubicBezTo>
                  <a:pt x="79" y="156"/>
                  <a:pt x="79" y="162"/>
                  <a:pt x="79" y="163"/>
                </a:cubicBezTo>
                <a:cubicBezTo>
                  <a:pt x="79" y="168"/>
                  <a:pt x="82" y="172"/>
                  <a:pt x="86" y="172"/>
                </a:cubicBezTo>
                <a:cubicBezTo>
                  <a:pt x="90" y="172"/>
                  <a:pt x="93" y="168"/>
                  <a:pt x="93" y="163"/>
                </a:cubicBezTo>
                <a:cubicBezTo>
                  <a:pt x="93" y="162"/>
                  <a:pt x="93" y="156"/>
                  <a:pt x="93" y="155"/>
                </a:cubicBezTo>
                <a:cubicBezTo>
                  <a:pt x="93" y="150"/>
                  <a:pt x="90" y="146"/>
                  <a:pt x="86" y="146"/>
                </a:cubicBezTo>
                <a:close/>
                <a:moveTo>
                  <a:pt x="86" y="26"/>
                </a:moveTo>
                <a:cubicBezTo>
                  <a:pt x="90" y="26"/>
                  <a:pt x="93" y="22"/>
                  <a:pt x="93" y="18"/>
                </a:cubicBezTo>
                <a:cubicBezTo>
                  <a:pt x="93" y="16"/>
                  <a:pt x="93" y="11"/>
                  <a:pt x="93" y="9"/>
                </a:cubicBezTo>
                <a:cubicBezTo>
                  <a:pt x="93" y="4"/>
                  <a:pt x="90" y="0"/>
                  <a:pt x="86" y="0"/>
                </a:cubicBezTo>
                <a:cubicBezTo>
                  <a:pt x="82" y="0"/>
                  <a:pt x="79" y="4"/>
                  <a:pt x="79" y="9"/>
                </a:cubicBezTo>
                <a:cubicBezTo>
                  <a:pt x="79" y="11"/>
                  <a:pt x="79" y="16"/>
                  <a:pt x="79" y="18"/>
                </a:cubicBezTo>
                <a:cubicBezTo>
                  <a:pt x="79" y="22"/>
                  <a:pt x="82" y="26"/>
                  <a:pt x="86" y="26"/>
                </a:cubicBezTo>
                <a:close/>
                <a:moveTo>
                  <a:pt x="26" y="86"/>
                </a:moveTo>
                <a:cubicBezTo>
                  <a:pt x="26" y="82"/>
                  <a:pt x="22" y="79"/>
                  <a:pt x="17" y="79"/>
                </a:cubicBezTo>
                <a:cubicBezTo>
                  <a:pt x="16" y="79"/>
                  <a:pt x="10" y="79"/>
                  <a:pt x="9" y="79"/>
                </a:cubicBezTo>
                <a:cubicBezTo>
                  <a:pt x="4" y="79"/>
                  <a:pt x="0" y="82"/>
                  <a:pt x="0" y="86"/>
                </a:cubicBezTo>
                <a:cubicBezTo>
                  <a:pt x="0" y="90"/>
                  <a:pt x="4" y="93"/>
                  <a:pt x="9" y="93"/>
                </a:cubicBezTo>
                <a:cubicBezTo>
                  <a:pt x="10" y="93"/>
                  <a:pt x="16" y="93"/>
                  <a:pt x="17" y="93"/>
                </a:cubicBezTo>
                <a:cubicBezTo>
                  <a:pt x="22" y="93"/>
                  <a:pt x="26" y="90"/>
                  <a:pt x="26" y="86"/>
                </a:cubicBezTo>
                <a:close/>
                <a:moveTo>
                  <a:pt x="86" y="120"/>
                </a:moveTo>
                <a:cubicBezTo>
                  <a:pt x="67" y="120"/>
                  <a:pt x="52" y="105"/>
                  <a:pt x="52" y="86"/>
                </a:cubicBezTo>
                <a:cubicBezTo>
                  <a:pt x="52" y="67"/>
                  <a:pt x="67" y="52"/>
                  <a:pt x="86" y="52"/>
                </a:cubicBezTo>
                <a:cubicBezTo>
                  <a:pt x="105" y="52"/>
                  <a:pt x="120" y="67"/>
                  <a:pt x="120" y="86"/>
                </a:cubicBezTo>
                <a:cubicBezTo>
                  <a:pt x="120" y="105"/>
                  <a:pt x="105" y="120"/>
                  <a:pt x="86" y="120"/>
                </a:cubicBezTo>
                <a:close/>
                <a:moveTo>
                  <a:pt x="86" y="39"/>
                </a:moveTo>
                <a:cubicBezTo>
                  <a:pt x="60" y="39"/>
                  <a:pt x="39" y="60"/>
                  <a:pt x="39" y="86"/>
                </a:cubicBezTo>
                <a:cubicBezTo>
                  <a:pt x="39" y="112"/>
                  <a:pt x="60" y="133"/>
                  <a:pt x="86" y="133"/>
                </a:cubicBezTo>
                <a:cubicBezTo>
                  <a:pt x="112" y="133"/>
                  <a:pt x="133" y="112"/>
                  <a:pt x="133" y="86"/>
                </a:cubicBezTo>
                <a:cubicBezTo>
                  <a:pt x="133" y="60"/>
                  <a:pt x="112" y="39"/>
                  <a:pt x="86" y="39"/>
                </a:cubicBezTo>
                <a:close/>
                <a:moveTo>
                  <a:pt x="163" y="79"/>
                </a:moveTo>
                <a:cubicBezTo>
                  <a:pt x="162" y="79"/>
                  <a:pt x="156" y="79"/>
                  <a:pt x="155" y="79"/>
                </a:cubicBezTo>
                <a:cubicBezTo>
                  <a:pt x="150" y="79"/>
                  <a:pt x="146" y="82"/>
                  <a:pt x="146" y="86"/>
                </a:cubicBezTo>
                <a:cubicBezTo>
                  <a:pt x="146" y="90"/>
                  <a:pt x="150" y="93"/>
                  <a:pt x="155" y="93"/>
                </a:cubicBezTo>
                <a:cubicBezTo>
                  <a:pt x="156" y="93"/>
                  <a:pt x="162" y="93"/>
                  <a:pt x="163" y="93"/>
                </a:cubicBezTo>
                <a:cubicBezTo>
                  <a:pt x="168" y="93"/>
                  <a:pt x="172" y="90"/>
                  <a:pt x="172" y="86"/>
                </a:cubicBezTo>
                <a:cubicBezTo>
                  <a:pt x="172" y="82"/>
                  <a:pt x="168" y="79"/>
                  <a:pt x="163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3" name="Freeform 7"/>
          <p:cNvSpPr>
            <a:spLocks noEditPoints="1"/>
          </p:cNvSpPr>
          <p:nvPr/>
        </p:nvSpPr>
        <p:spPr bwMode="auto">
          <a:xfrm>
            <a:off x="1054237" y="3666778"/>
            <a:ext cx="443482" cy="287291"/>
          </a:xfrm>
          <a:custGeom>
            <a:avLst/>
            <a:gdLst>
              <a:gd name="T0" fmla="*/ 97 w 171"/>
              <a:gd name="T1" fmla="*/ 68 h 112"/>
              <a:gd name="T2" fmla="*/ 74 w 171"/>
              <a:gd name="T3" fmla="*/ 94 h 112"/>
              <a:gd name="T4" fmla="*/ 68 w 171"/>
              <a:gd name="T5" fmla="*/ 95 h 112"/>
              <a:gd name="T6" fmla="*/ 67 w 171"/>
              <a:gd name="T7" fmla="*/ 92 h 112"/>
              <a:gd name="T8" fmla="*/ 68 w 171"/>
              <a:gd name="T9" fmla="*/ 89 h 112"/>
              <a:gd name="T10" fmla="*/ 77 w 171"/>
              <a:gd name="T11" fmla="*/ 69 h 112"/>
              <a:gd name="T12" fmla="*/ 70 w 171"/>
              <a:gd name="T13" fmla="*/ 66 h 112"/>
              <a:gd name="T14" fmla="*/ 69 w 171"/>
              <a:gd name="T15" fmla="*/ 66 h 112"/>
              <a:gd name="T16" fmla="*/ 64 w 171"/>
              <a:gd name="T17" fmla="*/ 61 h 112"/>
              <a:gd name="T18" fmla="*/ 66 w 171"/>
              <a:gd name="T19" fmla="*/ 56 h 112"/>
              <a:gd name="T20" fmla="*/ 90 w 171"/>
              <a:gd name="T21" fmla="*/ 30 h 112"/>
              <a:gd name="T22" fmla="*/ 95 w 171"/>
              <a:gd name="T23" fmla="*/ 29 h 112"/>
              <a:gd name="T24" fmla="*/ 97 w 171"/>
              <a:gd name="T25" fmla="*/ 32 h 112"/>
              <a:gd name="T26" fmla="*/ 96 w 171"/>
              <a:gd name="T27" fmla="*/ 35 h 112"/>
              <a:gd name="T28" fmla="*/ 87 w 171"/>
              <a:gd name="T29" fmla="*/ 55 h 112"/>
              <a:gd name="T30" fmla="*/ 94 w 171"/>
              <a:gd name="T31" fmla="*/ 58 h 112"/>
              <a:gd name="T32" fmla="*/ 94 w 171"/>
              <a:gd name="T33" fmla="*/ 58 h 112"/>
              <a:gd name="T34" fmla="*/ 99 w 171"/>
              <a:gd name="T35" fmla="*/ 63 h 112"/>
              <a:gd name="T36" fmla="*/ 97 w 171"/>
              <a:gd name="T37" fmla="*/ 68 h 112"/>
              <a:gd name="T38" fmla="*/ 130 w 171"/>
              <a:gd name="T39" fmla="*/ 31 h 112"/>
              <a:gd name="T40" fmla="*/ 123 w 171"/>
              <a:gd name="T41" fmla="*/ 32 h 112"/>
              <a:gd name="T42" fmla="*/ 80 w 171"/>
              <a:gd name="T43" fmla="*/ 0 h 112"/>
              <a:gd name="T44" fmla="*/ 34 w 171"/>
              <a:gd name="T45" fmla="*/ 45 h 112"/>
              <a:gd name="T46" fmla="*/ 35 w 171"/>
              <a:gd name="T47" fmla="*/ 51 h 112"/>
              <a:gd name="T48" fmla="*/ 31 w 171"/>
              <a:gd name="T49" fmla="*/ 51 h 112"/>
              <a:gd name="T50" fmla="*/ 0 w 171"/>
              <a:gd name="T51" fmla="*/ 81 h 112"/>
              <a:gd name="T52" fmla="*/ 31 w 171"/>
              <a:gd name="T53" fmla="*/ 112 h 112"/>
              <a:gd name="T54" fmla="*/ 130 w 171"/>
              <a:gd name="T55" fmla="*/ 112 h 112"/>
              <a:gd name="T56" fmla="*/ 171 w 171"/>
              <a:gd name="T57" fmla="*/ 71 h 112"/>
              <a:gd name="T58" fmla="*/ 130 w 171"/>
              <a:gd name="T59" fmla="*/ 3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1" h="112">
                <a:moveTo>
                  <a:pt x="97" y="68"/>
                </a:moveTo>
                <a:cubicBezTo>
                  <a:pt x="93" y="74"/>
                  <a:pt x="75" y="93"/>
                  <a:pt x="74" y="94"/>
                </a:cubicBezTo>
                <a:cubicBezTo>
                  <a:pt x="73" y="95"/>
                  <a:pt x="71" y="97"/>
                  <a:pt x="68" y="95"/>
                </a:cubicBezTo>
                <a:cubicBezTo>
                  <a:pt x="68" y="95"/>
                  <a:pt x="67" y="94"/>
                  <a:pt x="67" y="92"/>
                </a:cubicBezTo>
                <a:cubicBezTo>
                  <a:pt x="67" y="91"/>
                  <a:pt x="68" y="89"/>
                  <a:pt x="68" y="89"/>
                </a:cubicBezTo>
                <a:cubicBezTo>
                  <a:pt x="77" y="69"/>
                  <a:pt x="77" y="69"/>
                  <a:pt x="77" y="69"/>
                </a:cubicBezTo>
                <a:cubicBezTo>
                  <a:pt x="75" y="68"/>
                  <a:pt x="72" y="67"/>
                  <a:pt x="70" y="66"/>
                </a:cubicBezTo>
                <a:cubicBezTo>
                  <a:pt x="69" y="66"/>
                  <a:pt x="69" y="66"/>
                  <a:pt x="69" y="66"/>
                </a:cubicBezTo>
                <a:cubicBezTo>
                  <a:pt x="67" y="65"/>
                  <a:pt x="64" y="64"/>
                  <a:pt x="64" y="61"/>
                </a:cubicBezTo>
                <a:cubicBezTo>
                  <a:pt x="64" y="59"/>
                  <a:pt x="65" y="58"/>
                  <a:pt x="66" y="56"/>
                </a:cubicBezTo>
                <a:cubicBezTo>
                  <a:pt x="71" y="50"/>
                  <a:pt x="89" y="31"/>
                  <a:pt x="90" y="30"/>
                </a:cubicBezTo>
                <a:cubicBezTo>
                  <a:pt x="91" y="29"/>
                  <a:pt x="93" y="27"/>
                  <a:pt x="95" y="29"/>
                </a:cubicBezTo>
                <a:cubicBezTo>
                  <a:pt x="96" y="29"/>
                  <a:pt x="97" y="30"/>
                  <a:pt x="97" y="32"/>
                </a:cubicBezTo>
                <a:cubicBezTo>
                  <a:pt x="97" y="33"/>
                  <a:pt x="96" y="35"/>
                  <a:pt x="96" y="35"/>
                </a:cubicBezTo>
                <a:cubicBezTo>
                  <a:pt x="87" y="55"/>
                  <a:pt x="87" y="55"/>
                  <a:pt x="87" y="55"/>
                </a:cubicBezTo>
                <a:cubicBezTo>
                  <a:pt x="89" y="55"/>
                  <a:pt x="92" y="57"/>
                  <a:pt x="94" y="58"/>
                </a:cubicBezTo>
                <a:cubicBezTo>
                  <a:pt x="94" y="58"/>
                  <a:pt x="94" y="58"/>
                  <a:pt x="94" y="58"/>
                </a:cubicBezTo>
                <a:cubicBezTo>
                  <a:pt x="97" y="59"/>
                  <a:pt x="99" y="60"/>
                  <a:pt x="99" y="63"/>
                </a:cubicBezTo>
                <a:cubicBezTo>
                  <a:pt x="99" y="65"/>
                  <a:pt x="99" y="66"/>
                  <a:pt x="97" y="68"/>
                </a:cubicBezTo>
                <a:close/>
                <a:moveTo>
                  <a:pt x="130" y="31"/>
                </a:moveTo>
                <a:cubicBezTo>
                  <a:pt x="128" y="31"/>
                  <a:pt x="126" y="31"/>
                  <a:pt x="123" y="32"/>
                </a:cubicBezTo>
                <a:cubicBezTo>
                  <a:pt x="118" y="13"/>
                  <a:pt x="100" y="0"/>
                  <a:pt x="80" y="0"/>
                </a:cubicBezTo>
                <a:cubicBezTo>
                  <a:pt x="54" y="0"/>
                  <a:pt x="34" y="20"/>
                  <a:pt x="34" y="45"/>
                </a:cubicBezTo>
                <a:cubicBezTo>
                  <a:pt x="34" y="47"/>
                  <a:pt x="34" y="49"/>
                  <a:pt x="35" y="51"/>
                </a:cubicBezTo>
                <a:cubicBezTo>
                  <a:pt x="33" y="51"/>
                  <a:pt x="32" y="51"/>
                  <a:pt x="31" y="51"/>
                </a:cubicBezTo>
                <a:cubicBezTo>
                  <a:pt x="14" y="51"/>
                  <a:pt x="0" y="64"/>
                  <a:pt x="0" y="81"/>
                </a:cubicBezTo>
                <a:cubicBezTo>
                  <a:pt x="0" y="98"/>
                  <a:pt x="14" y="112"/>
                  <a:pt x="31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53" y="112"/>
                  <a:pt x="171" y="94"/>
                  <a:pt x="171" y="71"/>
                </a:cubicBezTo>
                <a:cubicBezTo>
                  <a:pt x="171" y="49"/>
                  <a:pt x="153" y="31"/>
                  <a:pt x="130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4" name="Freeform 8"/>
          <p:cNvSpPr>
            <a:spLocks noEditPoints="1"/>
          </p:cNvSpPr>
          <p:nvPr/>
        </p:nvSpPr>
        <p:spPr bwMode="auto">
          <a:xfrm>
            <a:off x="1049216" y="2069122"/>
            <a:ext cx="412746" cy="376188"/>
          </a:xfrm>
          <a:custGeom>
            <a:avLst/>
            <a:gdLst>
              <a:gd name="T0" fmla="*/ 91 w 159"/>
              <a:gd name="T1" fmla="*/ 44 h 147"/>
              <a:gd name="T2" fmla="*/ 38 w 159"/>
              <a:gd name="T3" fmla="*/ 28 h 147"/>
              <a:gd name="T4" fmla="*/ 91 w 159"/>
              <a:gd name="T5" fmla="*/ 12 h 147"/>
              <a:gd name="T6" fmla="*/ 143 w 159"/>
              <a:gd name="T7" fmla="*/ 28 h 147"/>
              <a:gd name="T8" fmla="*/ 91 w 159"/>
              <a:gd name="T9" fmla="*/ 44 h 147"/>
              <a:gd name="T10" fmla="*/ 13 w 159"/>
              <a:gd name="T11" fmla="*/ 80 h 147"/>
              <a:gd name="T12" fmla="*/ 29 w 159"/>
              <a:gd name="T13" fmla="*/ 62 h 147"/>
              <a:gd name="T14" fmla="*/ 35 w 159"/>
              <a:gd name="T15" fmla="*/ 97 h 147"/>
              <a:gd name="T16" fmla="*/ 13 w 159"/>
              <a:gd name="T17" fmla="*/ 80 h 147"/>
              <a:gd name="T18" fmla="*/ 91 w 159"/>
              <a:gd name="T19" fmla="*/ 0 h 147"/>
              <a:gd name="T20" fmla="*/ 91 w 159"/>
              <a:gd name="T21" fmla="*/ 0 h 147"/>
              <a:gd name="T22" fmla="*/ 24 w 159"/>
              <a:gd name="T23" fmla="*/ 26 h 147"/>
              <a:gd name="T24" fmla="*/ 28 w 159"/>
              <a:gd name="T25" fmla="*/ 50 h 147"/>
              <a:gd name="T26" fmla="*/ 1 w 159"/>
              <a:gd name="T27" fmla="*/ 81 h 147"/>
              <a:gd name="T28" fmla="*/ 38 w 159"/>
              <a:gd name="T29" fmla="*/ 109 h 147"/>
              <a:gd name="T30" fmla="*/ 80 w 159"/>
              <a:gd name="T31" fmla="*/ 90 h 147"/>
              <a:gd name="T32" fmla="*/ 79 w 159"/>
              <a:gd name="T33" fmla="*/ 84 h 147"/>
              <a:gd name="T34" fmla="*/ 91 w 159"/>
              <a:gd name="T35" fmla="*/ 72 h 147"/>
              <a:gd name="T36" fmla="*/ 103 w 159"/>
              <a:gd name="T37" fmla="*/ 84 h 147"/>
              <a:gd name="T38" fmla="*/ 91 w 159"/>
              <a:gd name="T39" fmla="*/ 96 h 147"/>
              <a:gd name="T40" fmla="*/ 39 w 159"/>
              <a:gd name="T41" fmla="*/ 122 h 147"/>
              <a:gd name="T42" fmla="*/ 40 w 159"/>
              <a:gd name="T43" fmla="*/ 127 h 147"/>
              <a:gd name="T44" fmla="*/ 91 w 159"/>
              <a:gd name="T45" fmla="*/ 147 h 147"/>
              <a:gd name="T46" fmla="*/ 91 w 159"/>
              <a:gd name="T47" fmla="*/ 147 h 147"/>
              <a:gd name="T48" fmla="*/ 142 w 159"/>
              <a:gd name="T49" fmla="*/ 127 h 147"/>
              <a:gd name="T50" fmla="*/ 157 w 159"/>
              <a:gd name="T51" fmla="*/ 26 h 147"/>
              <a:gd name="T52" fmla="*/ 91 w 159"/>
              <a:gd name="T5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9" h="147">
                <a:moveTo>
                  <a:pt x="91" y="44"/>
                </a:moveTo>
                <a:cubicBezTo>
                  <a:pt x="60" y="44"/>
                  <a:pt x="38" y="32"/>
                  <a:pt x="38" y="28"/>
                </a:cubicBezTo>
                <a:cubicBezTo>
                  <a:pt x="38" y="24"/>
                  <a:pt x="60" y="12"/>
                  <a:pt x="91" y="12"/>
                </a:cubicBezTo>
                <a:cubicBezTo>
                  <a:pt x="121" y="12"/>
                  <a:pt x="143" y="24"/>
                  <a:pt x="143" y="28"/>
                </a:cubicBezTo>
                <a:cubicBezTo>
                  <a:pt x="143" y="32"/>
                  <a:pt x="121" y="44"/>
                  <a:pt x="91" y="44"/>
                </a:cubicBezTo>
                <a:close/>
                <a:moveTo>
                  <a:pt x="13" y="80"/>
                </a:moveTo>
                <a:cubicBezTo>
                  <a:pt x="12" y="75"/>
                  <a:pt x="17" y="67"/>
                  <a:pt x="29" y="62"/>
                </a:cubicBezTo>
                <a:cubicBezTo>
                  <a:pt x="31" y="73"/>
                  <a:pt x="33" y="86"/>
                  <a:pt x="35" y="97"/>
                </a:cubicBezTo>
                <a:cubicBezTo>
                  <a:pt x="21" y="94"/>
                  <a:pt x="14" y="87"/>
                  <a:pt x="13" y="80"/>
                </a:cubicBezTo>
                <a:close/>
                <a:moveTo>
                  <a:pt x="91" y="0"/>
                </a:moveTo>
                <a:cubicBezTo>
                  <a:pt x="91" y="0"/>
                  <a:pt x="91" y="0"/>
                  <a:pt x="91" y="0"/>
                </a:cubicBezTo>
                <a:cubicBezTo>
                  <a:pt x="49" y="0"/>
                  <a:pt x="22" y="14"/>
                  <a:pt x="24" y="26"/>
                </a:cubicBezTo>
                <a:cubicBezTo>
                  <a:pt x="24" y="29"/>
                  <a:pt x="26" y="38"/>
                  <a:pt x="28" y="50"/>
                </a:cubicBezTo>
                <a:cubicBezTo>
                  <a:pt x="7" y="58"/>
                  <a:pt x="0" y="71"/>
                  <a:pt x="1" y="81"/>
                </a:cubicBezTo>
                <a:cubicBezTo>
                  <a:pt x="2" y="94"/>
                  <a:pt x="13" y="107"/>
                  <a:pt x="38" y="109"/>
                </a:cubicBezTo>
                <a:cubicBezTo>
                  <a:pt x="52" y="111"/>
                  <a:pt x="69" y="103"/>
                  <a:pt x="80" y="90"/>
                </a:cubicBezTo>
                <a:cubicBezTo>
                  <a:pt x="79" y="88"/>
                  <a:pt x="79" y="86"/>
                  <a:pt x="79" y="84"/>
                </a:cubicBezTo>
                <a:cubicBezTo>
                  <a:pt x="79" y="77"/>
                  <a:pt x="84" y="72"/>
                  <a:pt x="91" y="72"/>
                </a:cubicBezTo>
                <a:cubicBezTo>
                  <a:pt x="97" y="72"/>
                  <a:pt x="103" y="77"/>
                  <a:pt x="103" y="84"/>
                </a:cubicBezTo>
                <a:cubicBezTo>
                  <a:pt x="103" y="90"/>
                  <a:pt x="97" y="95"/>
                  <a:pt x="91" y="96"/>
                </a:cubicBezTo>
                <a:cubicBezTo>
                  <a:pt x="78" y="113"/>
                  <a:pt x="58" y="123"/>
                  <a:pt x="39" y="122"/>
                </a:cubicBezTo>
                <a:cubicBezTo>
                  <a:pt x="39" y="124"/>
                  <a:pt x="39" y="125"/>
                  <a:pt x="40" y="127"/>
                </a:cubicBezTo>
                <a:cubicBezTo>
                  <a:pt x="40" y="132"/>
                  <a:pt x="60" y="147"/>
                  <a:pt x="91" y="147"/>
                </a:cubicBezTo>
                <a:cubicBezTo>
                  <a:pt x="91" y="147"/>
                  <a:pt x="91" y="147"/>
                  <a:pt x="91" y="147"/>
                </a:cubicBezTo>
                <a:cubicBezTo>
                  <a:pt x="121" y="147"/>
                  <a:pt x="141" y="132"/>
                  <a:pt x="142" y="127"/>
                </a:cubicBezTo>
                <a:cubicBezTo>
                  <a:pt x="142" y="122"/>
                  <a:pt x="156" y="38"/>
                  <a:pt x="157" y="26"/>
                </a:cubicBezTo>
                <a:cubicBezTo>
                  <a:pt x="159" y="14"/>
                  <a:pt x="133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>
            <a:off x="5175721" y="3617485"/>
            <a:ext cx="249184" cy="422807"/>
          </a:xfrm>
          <a:custGeom>
            <a:avLst/>
            <a:gdLst>
              <a:gd name="T0" fmla="*/ 42 w 96"/>
              <a:gd name="T1" fmla="*/ 69 h 165"/>
              <a:gd name="T2" fmla="*/ 41 w 96"/>
              <a:gd name="T3" fmla="*/ 75 h 165"/>
              <a:gd name="T4" fmla="*/ 33 w 96"/>
              <a:gd name="T5" fmla="*/ 117 h 165"/>
              <a:gd name="T6" fmla="*/ 24 w 96"/>
              <a:gd name="T7" fmla="*/ 129 h 165"/>
              <a:gd name="T8" fmla="*/ 14 w 96"/>
              <a:gd name="T9" fmla="*/ 119 h 165"/>
              <a:gd name="T10" fmla="*/ 31 w 96"/>
              <a:gd name="T11" fmla="*/ 77 h 165"/>
              <a:gd name="T12" fmla="*/ 38 w 96"/>
              <a:gd name="T13" fmla="*/ 67 h 165"/>
              <a:gd name="T14" fmla="*/ 42 w 96"/>
              <a:gd name="T15" fmla="*/ 67 h 165"/>
              <a:gd name="T16" fmla="*/ 42 w 96"/>
              <a:gd name="T17" fmla="*/ 69 h 165"/>
              <a:gd name="T18" fmla="*/ 50 w 96"/>
              <a:gd name="T19" fmla="*/ 2 h 165"/>
              <a:gd name="T20" fmla="*/ 46 w 96"/>
              <a:gd name="T21" fmla="*/ 2 h 165"/>
              <a:gd name="T22" fmla="*/ 0 w 96"/>
              <a:gd name="T23" fmla="*/ 118 h 165"/>
              <a:gd name="T24" fmla="*/ 48 w 96"/>
              <a:gd name="T25" fmla="*/ 165 h 165"/>
              <a:gd name="T26" fmla="*/ 96 w 96"/>
              <a:gd name="T27" fmla="*/ 118 h 165"/>
              <a:gd name="T28" fmla="*/ 50 w 96"/>
              <a:gd name="T29" fmla="*/ 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65">
                <a:moveTo>
                  <a:pt x="42" y="69"/>
                </a:moveTo>
                <a:cubicBezTo>
                  <a:pt x="42" y="71"/>
                  <a:pt x="41" y="73"/>
                  <a:pt x="41" y="75"/>
                </a:cubicBezTo>
                <a:cubicBezTo>
                  <a:pt x="37" y="87"/>
                  <a:pt x="33" y="101"/>
                  <a:pt x="33" y="117"/>
                </a:cubicBezTo>
                <a:cubicBezTo>
                  <a:pt x="33" y="126"/>
                  <a:pt x="28" y="129"/>
                  <a:pt x="24" y="129"/>
                </a:cubicBezTo>
                <a:cubicBezTo>
                  <a:pt x="18" y="129"/>
                  <a:pt x="14" y="125"/>
                  <a:pt x="14" y="119"/>
                </a:cubicBezTo>
                <a:cubicBezTo>
                  <a:pt x="14" y="100"/>
                  <a:pt x="23" y="88"/>
                  <a:pt x="31" y="77"/>
                </a:cubicBezTo>
                <a:cubicBezTo>
                  <a:pt x="33" y="73"/>
                  <a:pt x="36" y="70"/>
                  <a:pt x="38" y="67"/>
                </a:cubicBezTo>
                <a:cubicBezTo>
                  <a:pt x="39" y="66"/>
                  <a:pt x="41" y="66"/>
                  <a:pt x="42" y="67"/>
                </a:cubicBezTo>
                <a:cubicBezTo>
                  <a:pt x="43" y="68"/>
                  <a:pt x="43" y="69"/>
                  <a:pt x="42" y="69"/>
                </a:cubicBezTo>
                <a:close/>
                <a:moveTo>
                  <a:pt x="50" y="2"/>
                </a:moveTo>
                <a:cubicBezTo>
                  <a:pt x="50" y="0"/>
                  <a:pt x="47" y="0"/>
                  <a:pt x="46" y="2"/>
                </a:cubicBezTo>
                <a:cubicBezTo>
                  <a:pt x="39" y="63"/>
                  <a:pt x="0" y="76"/>
                  <a:pt x="0" y="118"/>
                </a:cubicBezTo>
                <a:cubicBezTo>
                  <a:pt x="0" y="144"/>
                  <a:pt x="22" y="165"/>
                  <a:pt x="48" y="165"/>
                </a:cubicBezTo>
                <a:cubicBezTo>
                  <a:pt x="74" y="165"/>
                  <a:pt x="96" y="144"/>
                  <a:pt x="96" y="118"/>
                </a:cubicBezTo>
                <a:cubicBezTo>
                  <a:pt x="96" y="76"/>
                  <a:pt x="57" y="63"/>
                  <a:pt x="5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8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49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841134"/>
      </p:ext>
    </p:extLst>
  </p:cSld>
  <p:clrMapOvr>
    <a:masterClrMapping/>
  </p:clrMapOvr>
  <p:transition spd="slow" advTm="8186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 animBg="1"/>
      <p:bldP spid="33" grpId="0" animBg="1"/>
      <p:bldP spid="37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8" grpId="0"/>
      <p:bldP spid="49" grpId="0"/>
    </p:bld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6"/>
          <p:cNvSpPr/>
          <p:nvPr/>
        </p:nvSpPr>
        <p:spPr bwMode="auto">
          <a:xfrm>
            <a:off x="983650" y="1779784"/>
            <a:ext cx="2916035" cy="28078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</a:pPr>
            <a:endParaRPr lang="en-US" sz="6031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5" name="Freeform 6"/>
          <p:cNvSpPr>
            <a:spLocks/>
          </p:cNvSpPr>
          <p:nvPr/>
        </p:nvSpPr>
        <p:spPr bwMode="auto">
          <a:xfrm>
            <a:off x="4360637" y="1647398"/>
            <a:ext cx="1199878" cy="2940269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aphicFrame>
        <p:nvGraphicFramePr>
          <p:cNvPr id="36" name="Chart 71"/>
          <p:cNvGraphicFramePr/>
          <p:nvPr>
            <p:extLst>
              <p:ext uri="{D42A27DB-BD31-4B8C-83A1-F6EECF244321}">
                <p14:modId xmlns:p14="http://schemas.microsoft.com/office/powerpoint/2010/main" val="3740590080"/>
              </p:ext>
            </p:extLst>
          </p:nvPr>
        </p:nvGraphicFramePr>
        <p:xfrm>
          <a:off x="4313345" y="1676241"/>
          <a:ext cx="1294460" cy="119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Rectangle 5"/>
          <p:cNvSpPr>
            <a:spLocks/>
          </p:cNvSpPr>
          <p:nvPr/>
        </p:nvSpPr>
        <p:spPr bwMode="auto">
          <a:xfrm>
            <a:off x="4679225" y="2213005"/>
            <a:ext cx="579027" cy="32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905" b="1" dirty="0">
                <a:solidFill>
                  <a:srgbClr val="FFFFFF"/>
                </a:solidFill>
                <a:latin typeface="微软雅黑"/>
                <a:ea typeface="微软雅黑"/>
                <a:cs typeface="Open Sans Condensed Light" pitchFamily="34" charset="0"/>
                <a:sym typeface="Open Sans Cond Light" charset="0"/>
              </a:rPr>
              <a:t>65%</a:t>
            </a:r>
          </a:p>
        </p:txBody>
      </p:sp>
      <p:grpSp>
        <p:nvGrpSpPr>
          <p:cNvPr id="39" name="Group 16"/>
          <p:cNvGrpSpPr>
            <a:grpSpLocks/>
          </p:cNvGrpSpPr>
          <p:nvPr/>
        </p:nvGrpSpPr>
        <p:grpSpPr bwMode="auto">
          <a:xfrm>
            <a:off x="1203182" y="2030240"/>
            <a:ext cx="2477801" cy="2255892"/>
            <a:chOff x="0" y="0"/>
            <a:chExt cx="3600" cy="3790"/>
          </a:xfrm>
        </p:grpSpPr>
        <p:sp>
          <p:nvSpPr>
            <p:cNvPr id="40" name="Rectangle 17"/>
            <p:cNvSpPr>
              <a:spLocks/>
            </p:cNvSpPr>
            <p:nvPr/>
          </p:nvSpPr>
          <p:spPr bwMode="auto">
            <a:xfrm>
              <a:off x="0" y="952"/>
              <a:ext cx="3600" cy="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字以内，据统计每页幻灯片的最好控制在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5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分钟之内。此处添加详细文本描述</a:t>
              </a:r>
              <a:endParaRPr lang="en-US" altLang="zh-CN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altLang="zh-CN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字以内，据统计每页幻灯片的最好控制在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5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分钟之内。</a:t>
              </a:r>
            </a:p>
          </p:txBody>
        </p:sp>
        <p:sp>
          <p:nvSpPr>
            <p:cNvPr id="41" name="Rectangle 18"/>
            <p:cNvSpPr>
              <a:spLocks/>
            </p:cNvSpPr>
            <p:nvPr/>
          </p:nvSpPr>
          <p:spPr bwMode="auto">
            <a:xfrm>
              <a:off x="0" y="0"/>
              <a:ext cx="3600" cy="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43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2143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45" name="Freeform 6"/>
          <p:cNvSpPr>
            <a:spLocks/>
          </p:cNvSpPr>
          <p:nvPr/>
        </p:nvSpPr>
        <p:spPr bwMode="auto">
          <a:xfrm>
            <a:off x="5745585" y="1647398"/>
            <a:ext cx="1199878" cy="2940269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aphicFrame>
        <p:nvGraphicFramePr>
          <p:cNvPr id="46" name="Chart 116"/>
          <p:cNvGraphicFramePr/>
          <p:nvPr>
            <p:extLst>
              <p:ext uri="{D42A27DB-BD31-4B8C-83A1-F6EECF244321}">
                <p14:modId xmlns:p14="http://schemas.microsoft.com/office/powerpoint/2010/main" val="1594449803"/>
              </p:ext>
            </p:extLst>
          </p:nvPr>
        </p:nvGraphicFramePr>
        <p:xfrm>
          <a:off x="5698293" y="1676241"/>
          <a:ext cx="1294460" cy="119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7" name="Rectangle 5"/>
          <p:cNvSpPr>
            <a:spLocks/>
          </p:cNvSpPr>
          <p:nvPr/>
        </p:nvSpPr>
        <p:spPr bwMode="auto">
          <a:xfrm>
            <a:off x="6064173" y="2213005"/>
            <a:ext cx="579027" cy="32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905" b="1" dirty="0">
                <a:solidFill>
                  <a:srgbClr val="000000"/>
                </a:solidFill>
                <a:latin typeface="微软雅黑"/>
                <a:ea typeface="微软雅黑"/>
                <a:cs typeface="Open Sans Condensed Light" pitchFamily="34" charset="0"/>
                <a:sym typeface="Open Sans Cond Light" charset="0"/>
              </a:rPr>
              <a:t>50%</a:t>
            </a:r>
          </a:p>
        </p:txBody>
      </p:sp>
      <p:sp>
        <p:nvSpPr>
          <p:cNvPr id="48" name="Freeform 6"/>
          <p:cNvSpPr>
            <a:spLocks/>
          </p:cNvSpPr>
          <p:nvPr/>
        </p:nvSpPr>
        <p:spPr bwMode="auto">
          <a:xfrm>
            <a:off x="7130533" y="1647398"/>
            <a:ext cx="1199878" cy="2940269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aphicFrame>
        <p:nvGraphicFramePr>
          <p:cNvPr id="49" name="Chart 123"/>
          <p:cNvGraphicFramePr/>
          <p:nvPr>
            <p:extLst>
              <p:ext uri="{D42A27DB-BD31-4B8C-83A1-F6EECF244321}">
                <p14:modId xmlns:p14="http://schemas.microsoft.com/office/powerpoint/2010/main" val="2362305105"/>
              </p:ext>
            </p:extLst>
          </p:nvPr>
        </p:nvGraphicFramePr>
        <p:xfrm>
          <a:off x="7083241" y="1676241"/>
          <a:ext cx="1294460" cy="119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0" name="Rectangle 5"/>
          <p:cNvSpPr>
            <a:spLocks/>
          </p:cNvSpPr>
          <p:nvPr/>
        </p:nvSpPr>
        <p:spPr bwMode="auto">
          <a:xfrm>
            <a:off x="7449121" y="2213005"/>
            <a:ext cx="579027" cy="32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905" b="1" dirty="0">
                <a:solidFill>
                  <a:srgbClr val="FFFFFF"/>
                </a:solidFill>
                <a:latin typeface="微软雅黑"/>
                <a:ea typeface="微软雅黑"/>
                <a:cs typeface="Open Sans Condensed Light" pitchFamily="34" charset="0"/>
                <a:sym typeface="Open Sans Cond Light" charset="0"/>
              </a:rPr>
              <a:t>35%</a:t>
            </a:r>
          </a:p>
        </p:txBody>
      </p:sp>
      <p:grpSp>
        <p:nvGrpSpPr>
          <p:cNvPr id="51" name="Group 9"/>
          <p:cNvGrpSpPr/>
          <p:nvPr/>
        </p:nvGrpSpPr>
        <p:grpSpPr>
          <a:xfrm>
            <a:off x="7289002" y="2873565"/>
            <a:ext cx="938738" cy="1579603"/>
            <a:chOff x="7199723" y="2873610"/>
            <a:chExt cx="927240" cy="1579845"/>
          </a:xfrm>
        </p:grpSpPr>
        <p:grpSp>
          <p:nvGrpSpPr>
            <p:cNvPr id="52" name="Group 2"/>
            <p:cNvGrpSpPr>
              <a:grpSpLocks/>
            </p:cNvGrpSpPr>
            <p:nvPr/>
          </p:nvGrpSpPr>
          <p:grpSpPr bwMode="auto">
            <a:xfrm>
              <a:off x="7199723" y="2873610"/>
              <a:ext cx="927240" cy="1090568"/>
              <a:chOff x="1104" y="-105"/>
              <a:chExt cx="3724" cy="1374"/>
            </a:xfrm>
          </p:grpSpPr>
          <p:sp>
            <p:nvSpPr>
              <p:cNvPr id="54" name="Rectangle 4"/>
              <p:cNvSpPr>
                <a:spLocks/>
              </p:cNvSpPr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873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  <a:endParaRPr lang="en-US" altLang="zh-CN" sz="873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Open Sans Cond Light" charset="0"/>
                </a:endParaRPr>
              </a:p>
            </p:txBody>
          </p:sp>
          <p:sp>
            <p:nvSpPr>
              <p:cNvPr id="55" name="Rectangle 5"/>
              <p:cNvSpPr>
                <a:spLocks/>
              </p:cNvSpPr>
              <p:nvPr/>
            </p:nvSpPr>
            <p:spPr bwMode="auto">
              <a:xfrm>
                <a:off x="1104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33" b="1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33" b="1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53" name="Freeform 6"/>
            <p:cNvSpPr>
              <a:spLocks noEditPoints="1"/>
            </p:cNvSpPr>
            <p:nvPr/>
          </p:nvSpPr>
          <p:spPr bwMode="auto">
            <a:xfrm>
              <a:off x="7511718" y="4125212"/>
              <a:ext cx="300642" cy="328243"/>
            </a:xfrm>
            <a:custGeom>
              <a:avLst/>
              <a:gdLst>
                <a:gd name="T0" fmla="*/ 129 w 129"/>
                <a:gd name="T1" fmla="*/ 32 h 141"/>
                <a:gd name="T2" fmla="*/ 126 w 129"/>
                <a:gd name="T3" fmla="*/ 35 h 141"/>
                <a:gd name="T4" fmla="*/ 117 w 129"/>
                <a:gd name="T5" fmla="*/ 35 h 141"/>
                <a:gd name="T6" fmla="*/ 117 w 129"/>
                <a:gd name="T7" fmla="*/ 122 h 141"/>
                <a:gd name="T8" fmla="*/ 103 w 129"/>
                <a:gd name="T9" fmla="*/ 141 h 141"/>
                <a:gd name="T10" fmla="*/ 26 w 129"/>
                <a:gd name="T11" fmla="*/ 141 h 141"/>
                <a:gd name="T12" fmla="*/ 12 w 129"/>
                <a:gd name="T13" fmla="*/ 123 h 141"/>
                <a:gd name="T14" fmla="*/ 12 w 129"/>
                <a:gd name="T15" fmla="*/ 35 h 141"/>
                <a:gd name="T16" fmla="*/ 3 w 129"/>
                <a:gd name="T17" fmla="*/ 35 h 141"/>
                <a:gd name="T18" fmla="*/ 0 w 129"/>
                <a:gd name="T19" fmla="*/ 32 h 141"/>
                <a:gd name="T20" fmla="*/ 0 w 129"/>
                <a:gd name="T21" fmla="*/ 27 h 141"/>
                <a:gd name="T22" fmla="*/ 3 w 129"/>
                <a:gd name="T23" fmla="*/ 24 h 141"/>
                <a:gd name="T24" fmla="*/ 31 w 129"/>
                <a:gd name="T25" fmla="*/ 24 h 141"/>
                <a:gd name="T26" fmla="*/ 38 w 129"/>
                <a:gd name="T27" fmla="*/ 8 h 141"/>
                <a:gd name="T28" fmla="*/ 50 w 129"/>
                <a:gd name="T29" fmla="*/ 0 h 141"/>
                <a:gd name="T30" fmla="*/ 79 w 129"/>
                <a:gd name="T31" fmla="*/ 0 h 141"/>
                <a:gd name="T32" fmla="*/ 91 w 129"/>
                <a:gd name="T33" fmla="*/ 8 h 141"/>
                <a:gd name="T34" fmla="*/ 98 w 129"/>
                <a:gd name="T35" fmla="*/ 24 h 141"/>
                <a:gd name="T36" fmla="*/ 126 w 129"/>
                <a:gd name="T37" fmla="*/ 24 h 141"/>
                <a:gd name="T38" fmla="*/ 129 w 129"/>
                <a:gd name="T39" fmla="*/ 27 h 141"/>
                <a:gd name="T40" fmla="*/ 129 w 129"/>
                <a:gd name="T41" fmla="*/ 32 h 141"/>
                <a:gd name="T42" fmla="*/ 106 w 129"/>
                <a:gd name="T43" fmla="*/ 35 h 141"/>
                <a:gd name="T44" fmla="*/ 23 w 129"/>
                <a:gd name="T45" fmla="*/ 35 h 141"/>
                <a:gd name="T46" fmla="*/ 23 w 129"/>
                <a:gd name="T47" fmla="*/ 122 h 141"/>
                <a:gd name="T48" fmla="*/ 26 w 129"/>
                <a:gd name="T49" fmla="*/ 129 h 141"/>
                <a:gd name="T50" fmla="*/ 103 w 129"/>
                <a:gd name="T51" fmla="*/ 129 h 141"/>
                <a:gd name="T52" fmla="*/ 106 w 129"/>
                <a:gd name="T53" fmla="*/ 122 h 141"/>
                <a:gd name="T54" fmla="*/ 106 w 129"/>
                <a:gd name="T55" fmla="*/ 35 h 141"/>
                <a:gd name="T56" fmla="*/ 47 w 129"/>
                <a:gd name="T57" fmla="*/ 109 h 141"/>
                <a:gd name="T58" fmla="*/ 44 w 129"/>
                <a:gd name="T59" fmla="*/ 112 h 141"/>
                <a:gd name="T60" fmla="*/ 38 w 129"/>
                <a:gd name="T61" fmla="*/ 112 h 141"/>
                <a:gd name="T62" fmla="*/ 35 w 129"/>
                <a:gd name="T63" fmla="*/ 109 h 141"/>
                <a:gd name="T64" fmla="*/ 35 w 129"/>
                <a:gd name="T65" fmla="*/ 56 h 141"/>
                <a:gd name="T66" fmla="*/ 38 w 129"/>
                <a:gd name="T67" fmla="*/ 53 h 141"/>
                <a:gd name="T68" fmla="*/ 44 w 129"/>
                <a:gd name="T69" fmla="*/ 53 h 141"/>
                <a:gd name="T70" fmla="*/ 47 w 129"/>
                <a:gd name="T71" fmla="*/ 56 h 141"/>
                <a:gd name="T72" fmla="*/ 47 w 129"/>
                <a:gd name="T73" fmla="*/ 109 h 141"/>
                <a:gd name="T74" fmla="*/ 85 w 129"/>
                <a:gd name="T75" fmla="*/ 24 h 141"/>
                <a:gd name="T76" fmla="*/ 81 w 129"/>
                <a:gd name="T77" fmla="*/ 13 h 141"/>
                <a:gd name="T78" fmla="*/ 79 w 129"/>
                <a:gd name="T79" fmla="*/ 12 h 141"/>
                <a:gd name="T80" fmla="*/ 50 w 129"/>
                <a:gd name="T81" fmla="*/ 12 h 141"/>
                <a:gd name="T82" fmla="*/ 48 w 129"/>
                <a:gd name="T83" fmla="*/ 13 h 141"/>
                <a:gd name="T84" fmla="*/ 44 w 129"/>
                <a:gd name="T85" fmla="*/ 24 h 141"/>
                <a:gd name="T86" fmla="*/ 85 w 129"/>
                <a:gd name="T87" fmla="*/ 24 h 141"/>
                <a:gd name="T88" fmla="*/ 70 w 129"/>
                <a:gd name="T89" fmla="*/ 109 h 141"/>
                <a:gd name="T90" fmla="*/ 67 w 129"/>
                <a:gd name="T91" fmla="*/ 112 h 141"/>
                <a:gd name="T92" fmla="*/ 62 w 129"/>
                <a:gd name="T93" fmla="*/ 112 h 141"/>
                <a:gd name="T94" fmla="*/ 59 w 129"/>
                <a:gd name="T95" fmla="*/ 109 h 141"/>
                <a:gd name="T96" fmla="*/ 59 w 129"/>
                <a:gd name="T97" fmla="*/ 56 h 141"/>
                <a:gd name="T98" fmla="*/ 62 w 129"/>
                <a:gd name="T99" fmla="*/ 53 h 141"/>
                <a:gd name="T100" fmla="*/ 67 w 129"/>
                <a:gd name="T101" fmla="*/ 53 h 141"/>
                <a:gd name="T102" fmla="*/ 70 w 129"/>
                <a:gd name="T103" fmla="*/ 56 h 141"/>
                <a:gd name="T104" fmla="*/ 70 w 129"/>
                <a:gd name="T105" fmla="*/ 109 h 141"/>
                <a:gd name="T106" fmla="*/ 94 w 129"/>
                <a:gd name="T107" fmla="*/ 109 h 141"/>
                <a:gd name="T108" fmla="*/ 91 w 129"/>
                <a:gd name="T109" fmla="*/ 112 h 141"/>
                <a:gd name="T110" fmla="*/ 85 w 129"/>
                <a:gd name="T111" fmla="*/ 112 h 141"/>
                <a:gd name="T112" fmla="*/ 82 w 129"/>
                <a:gd name="T113" fmla="*/ 109 h 141"/>
                <a:gd name="T114" fmla="*/ 82 w 129"/>
                <a:gd name="T115" fmla="*/ 56 h 141"/>
                <a:gd name="T116" fmla="*/ 85 w 129"/>
                <a:gd name="T117" fmla="*/ 53 h 141"/>
                <a:gd name="T118" fmla="*/ 91 w 129"/>
                <a:gd name="T119" fmla="*/ 53 h 141"/>
                <a:gd name="T120" fmla="*/ 94 w 129"/>
                <a:gd name="T121" fmla="*/ 56 h 141"/>
                <a:gd name="T122" fmla="*/ 94 w 129"/>
                <a:gd name="T123" fmla="*/ 10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" h="141">
                  <a:moveTo>
                    <a:pt x="129" y="32"/>
                  </a:moveTo>
                  <a:cubicBezTo>
                    <a:pt x="129" y="34"/>
                    <a:pt x="128" y="35"/>
                    <a:pt x="126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17" y="132"/>
                    <a:pt x="111" y="141"/>
                    <a:pt x="103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18" y="141"/>
                    <a:pt x="12" y="133"/>
                    <a:pt x="12" y="1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1" y="24"/>
                    <a:pt x="3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0" y="4"/>
                    <a:pt x="45" y="0"/>
                    <a:pt x="5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4" y="0"/>
                    <a:pt x="89" y="4"/>
                    <a:pt x="91" y="8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8" y="24"/>
                    <a:pt x="129" y="25"/>
                    <a:pt x="129" y="27"/>
                  </a:cubicBezTo>
                  <a:lnTo>
                    <a:pt x="129" y="32"/>
                  </a:lnTo>
                  <a:close/>
                  <a:moveTo>
                    <a:pt x="106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3" y="127"/>
                    <a:pt x="26" y="129"/>
                    <a:pt x="26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6" y="127"/>
                    <a:pt x="106" y="122"/>
                  </a:cubicBezTo>
                  <a:lnTo>
                    <a:pt x="106" y="35"/>
                  </a:lnTo>
                  <a:close/>
                  <a:moveTo>
                    <a:pt x="47" y="109"/>
                  </a:moveTo>
                  <a:cubicBezTo>
                    <a:pt x="47" y="110"/>
                    <a:pt x="46" y="112"/>
                    <a:pt x="4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6" y="112"/>
                    <a:pt x="35" y="110"/>
                    <a:pt x="35" y="10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4"/>
                    <a:pt x="36" y="53"/>
                    <a:pt x="38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6" y="53"/>
                    <a:pt x="47" y="54"/>
                    <a:pt x="47" y="56"/>
                  </a:cubicBezTo>
                  <a:lnTo>
                    <a:pt x="47" y="109"/>
                  </a:lnTo>
                  <a:close/>
                  <a:moveTo>
                    <a:pt x="85" y="24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0" y="13"/>
                    <a:pt x="80" y="12"/>
                    <a:pt x="7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3"/>
                    <a:pt x="48" y="13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85" y="24"/>
                  </a:lnTo>
                  <a:close/>
                  <a:moveTo>
                    <a:pt x="70" y="109"/>
                  </a:moveTo>
                  <a:cubicBezTo>
                    <a:pt x="70" y="110"/>
                    <a:pt x="69" y="112"/>
                    <a:pt x="67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0" y="112"/>
                    <a:pt x="59" y="110"/>
                    <a:pt x="59" y="109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9" y="54"/>
                    <a:pt x="60" y="53"/>
                    <a:pt x="6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9" y="53"/>
                    <a:pt x="70" y="54"/>
                    <a:pt x="70" y="56"/>
                  </a:cubicBezTo>
                  <a:lnTo>
                    <a:pt x="70" y="109"/>
                  </a:lnTo>
                  <a:close/>
                  <a:moveTo>
                    <a:pt x="94" y="109"/>
                  </a:moveTo>
                  <a:cubicBezTo>
                    <a:pt x="94" y="110"/>
                    <a:pt x="93" y="112"/>
                    <a:pt x="91" y="112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3" y="112"/>
                    <a:pt x="82" y="110"/>
                    <a:pt x="82" y="10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4"/>
                    <a:pt x="83" y="53"/>
                    <a:pt x="85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3" y="53"/>
                    <a:pt x="94" y="54"/>
                    <a:pt x="94" y="56"/>
                  </a:cubicBezTo>
                  <a:lnTo>
                    <a:pt x="94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6" name="Group 8"/>
          <p:cNvGrpSpPr/>
          <p:nvPr/>
        </p:nvGrpSpPr>
        <p:grpSpPr>
          <a:xfrm>
            <a:off x="5904054" y="2873565"/>
            <a:ext cx="938738" cy="1557869"/>
            <a:chOff x="5831738" y="2873610"/>
            <a:chExt cx="927240" cy="1558107"/>
          </a:xfrm>
        </p:grpSpPr>
        <p:grpSp>
          <p:nvGrpSpPr>
            <p:cNvPr id="57" name="Group 2"/>
            <p:cNvGrpSpPr>
              <a:grpSpLocks/>
            </p:cNvGrpSpPr>
            <p:nvPr/>
          </p:nvGrpSpPr>
          <p:grpSpPr bwMode="auto">
            <a:xfrm>
              <a:off x="5831738" y="2873610"/>
              <a:ext cx="927240" cy="1090568"/>
              <a:chOff x="1104" y="-105"/>
              <a:chExt cx="3724" cy="1374"/>
            </a:xfrm>
          </p:grpSpPr>
          <p:sp>
            <p:nvSpPr>
              <p:cNvPr id="59" name="Rectangle 4"/>
              <p:cNvSpPr>
                <a:spLocks/>
              </p:cNvSpPr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873" kern="0" dirty="0">
                    <a:solidFill>
                      <a:srgbClr val="000000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  <a:endParaRPr lang="en-US" altLang="zh-CN" sz="873" kern="0" dirty="0">
                  <a:solidFill>
                    <a:srgbClr val="000000"/>
                  </a:solidFill>
                  <a:latin typeface="微软雅黑"/>
                  <a:ea typeface="微软雅黑"/>
                  <a:cs typeface="Open Sans Condensed Light" pitchFamily="34" charset="0"/>
                  <a:sym typeface="Open Sans Cond Light" charset="0"/>
                </a:endParaRPr>
              </a:p>
            </p:txBody>
          </p:sp>
          <p:sp>
            <p:nvSpPr>
              <p:cNvPr id="60" name="Rectangle 5"/>
              <p:cNvSpPr>
                <a:spLocks/>
              </p:cNvSpPr>
              <p:nvPr/>
            </p:nvSpPr>
            <p:spPr bwMode="auto">
              <a:xfrm>
                <a:off x="1104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33" b="1" kern="0" dirty="0">
                    <a:solidFill>
                      <a:srgbClr val="000000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33" b="1" kern="0" dirty="0">
                    <a:solidFill>
                      <a:srgbClr val="000000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6120539" y="4131075"/>
              <a:ext cx="381471" cy="300642"/>
            </a:xfrm>
            <a:custGeom>
              <a:avLst/>
              <a:gdLst>
                <a:gd name="T0" fmla="*/ 117 w 164"/>
                <a:gd name="T1" fmla="*/ 37 h 129"/>
                <a:gd name="T2" fmla="*/ 82 w 164"/>
                <a:gd name="T3" fmla="*/ 27 h 129"/>
                <a:gd name="T4" fmla="*/ 47 w 164"/>
                <a:gd name="T5" fmla="*/ 37 h 129"/>
                <a:gd name="T6" fmla="*/ 0 w 164"/>
                <a:gd name="T7" fmla="*/ 36 h 129"/>
                <a:gd name="T8" fmla="*/ 164 w 164"/>
                <a:gd name="T9" fmla="*/ 36 h 129"/>
                <a:gd name="T10" fmla="*/ 0 w 164"/>
                <a:gd name="T11" fmla="*/ 52 h 129"/>
                <a:gd name="T12" fmla="*/ 47 w 164"/>
                <a:gd name="T13" fmla="*/ 41 h 129"/>
                <a:gd name="T14" fmla="*/ 41 w 164"/>
                <a:gd name="T15" fmla="*/ 58 h 129"/>
                <a:gd name="T16" fmla="*/ 0 w 164"/>
                <a:gd name="T17" fmla="*/ 52 h 129"/>
                <a:gd name="T18" fmla="*/ 20 w 164"/>
                <a:gd name="T19" fmla="*/ 93 h 129"/>
                <a:gd name="T20" fmla="*/ 0 w 164"/>
                <a:gd name="T21" fmla="*/ 91 h 129"/>
                <a:gd name="T22" fmla="*/ 2 w 164"/>
                <a:gd name="T23" fmla="*/ 70 h 129"/>
                <a:gd name="T24" fmla="*/ 23 w 164"/>
                <a:gd name="T25" fmla="*/ 73 h 129"/>
                <a:gd name="T26" fmla="*/ 41 w 164"/>
                <a:gd name="T27" fmla="*/ 126 h 129"/>
                <a:gd name="T28" fmla="*/ 20 w 164"/>
                <a:gd name="T29" fmla="*/ 129 h 129"/>
                <a:gd name="T30" fmla="*/ 17 w 164"/>
                <a:gd name="T31" fmla="*/ 108 h 129"/>
                <a:gd name="T32" fmla="*/ 38 w 164"/>
                <a:gd name="T33" fmla="*/ 105 h 129"/>
                <a:gd name="T34" fmla="*/ 41 w 164"/>
                <a:gd name="T35" fmla="*/ 126 h 129"/>
                <a:gd name="T36" fmla="*/ 55 w 164"/>
                <a:gd name="T37" fmla="*/ 93 h 129"/>
                <a:gd name="T38" fmla="*/ 35 w 164"/>
                <a:gd name="T39" fmla="*/ 91 h 129"/>
                <a:gd name="T40" fmla="*/ 38 w 164"/>
                <a:gd name="T41" fmla="*/ 70 h 129"/>
                <a:gd name="T42" fmla="*/ 58 w 164"/>
                <a:gd name="T43" fmla="*/ 73 h 129"/>
                <a:gd name="T44" fmla="*/ 76 w 164"/>
                <a:gd name="T45" fmla="*/ 126 h 129"/>
                <a:gd name="T46" fmla="*/ 55 w 164"/>
                <a:gd name="T47" fmla="*/ 129 h 129"/>
                <a:gd name="T48" fmla="*/ 52 w 164"/>
                <a:gd name="T49" fmla="*/ 108 h 129"/>
                <a:gd name="T50" fmla="*/ 73 w 164"/>
                <a:gd name="T51" fmla="*/ 105 h 129"/>
                <a:gd name="T52" fmla="*/ 76 w 164"/>
                <a:gd name="T53" fmla="*/ 126 h 129"/>
                <a:gd name="T54" fmla="*/ 90 w 164"/>
                <a:gd name="T55" fmla="*/ 93 h 129"/>
                <a:gd name="T56" fmla="*/ 70 w 164"/>
                <a:gd name="T57" fmla="*/ 91 h 129"/>
                <a:gd name="T58" fmla="*/ 73 w 164"/>
                <a:gd name="T59" fmla="*/ 70 h 129"/>
                <a:gd name="T60" fmla="*/ 93 w 164"/>
                <a:gd name="T61" fmla="*/ 73 h 129"/>
                <a:gd name="T62" fmla="*/ 111 w 164"/>
                <a:gd name="T63" fmla="*/ 126 h 129"/>
                <a:gd name="T64" fmla="*/ 90 w 164"/>
                <a:gd name="T65" fmla="*/ 129 h 129"/>
                <a:gd name="T66" fmla="*/ 87 w 164"/>
                <a:gd name="T67" fmla="*/ 108 h 129"/>
                <a:gd name="T68" fmla="*/ 108 w 164"/>
                <a:gd name="T69" fmla="*/ 105 h 129"/>
                <a:gd name="T70" fmla="*/ 111 w 164"/>
                <a:gd name="T71" fmla="*/ 126 h 129"/>
                <a:gd name="T72" fmla="*/ 126 w 164"/>
                <a:gd name="T73" fmla="*/ 93 h 129"/>
                <a:gd name="T74" fmla="*/ 105 w 164"/>
                <a:gd name="T75" fmla="*/ 91 h 129"/>
                <a:gd name="T76" fmla="*/ 108 w 164"/>
                <a:gd name="T77" fmla="*/ 70 h 129"/>
                <a:gd name="T78" fmla="*/ 128 w 164"/>
                <a:gd name="T79" fmla="*/ 73 h 129"/>
                <a:gd name="T80" fmla="*/ 164 w 164"/>
                <a:gd name="T81" fmla="*/ 52 h 129"/>
                <a:gd name="T82" fmla="*/ 122 w 164"/>
                <a:gd name="T83" fmla="*/ 58 h 129"/>
                <a:gd name="T84" fmla="*/ 117 w 164"/>
                <a:gd name="T85" fmla="*/ 41 h 129"/>
                <a:gd name="T86" fmla="*/ 164 w 164"/>
                <a:gd name="T87" fmla="*/ 52 h 129"/>
                <a:gd name="T88" fmla="*/ 143 w 164"/>
                <a:gd name="T89" fmla="*/ 129 h 129"/>
                <a:gd name="T90" fmla="*/ 123 w 164"/>
                <a:gd name="T91" fmla="*/ 126 h 129"/>
                <a:gd name="T92" fmla="*/ 126 w 164"/>
                <a:gd name="T93" fmla="*/ 105 h 129"/>
                <a:gd name="T94" fmla="*/ 146 w 164"/>
                <a:gd name="T95" fmla="*/ 108 h 129"/>
                <a:gd name="T96" fmla="*/ 164 w 164"/>
                <a:gd name="T97" fmla="*/ 91 h 129"/>
                <a:gd name="T98" fmla="*/ 143 w 164"/>
                <a:gd name="T99" fmla="*/ 93 h 129"/>
                <a:gd name="T100" fmla="*/ 140 w 164"/>
                <a:gd name="T101" fmla="*/ 73 h 129"/>
                <a:gd name="T102" fmla="*/ 161 w 164"/>
                <a:gd name="T103" fmla="*/ 70 h 129"/>
                <a:gd name="T104" fmla="*/ 164 w 164"/>
                <a:gd name="T105" fmla="*/ 9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29">
                  <a:moveTo>
                    <a:pt x="164" y="37"/>
                  </a:moveTo>
                  <a:cubicBezTo>
                    <a:pt x="117" y="37"/>
                    <a:pt x="117" y="37"/>
                    <a:pt x="117" y="37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3"/>
                    <a:pt x="114" y="26"/>
                    <a:pt x="82" y="27"/>
                  </a:cubicBezTo>
                  <a:cubicBezTo>
                    <a:pt x="50" y="27"/>
                    <a:pt x="47" y="33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9"/>
                    <a:pt x="11" y="0"/>
                    <a:pt x="82" y="0"/>
                  </a:cubicBezTo>
                  <a:cubicBezTo>
                    <a:pt x="153" y="0"/>
                    <a:pt x="164" y="29"/>
                    <a:pt x="164" y="36"/>
                  </a:cubicBezTo>
                  <a:lnTo>
                    <a:pt x="164" y="37"/>
                  </a:lnTo>
                  <a:close/>
                  <a:moveTo>
                    <a:pt x="0" y="5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6"/>
                    <a:pt x="44" y="58"/>
                    <a:pt x="41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2" y="58"/>
                    <a:pt x="0" y="56"/>
                    <a:pt x="0" y="52"/>
                  </a:cubicBezTo>
                  <a:close/>
                  <a:moveTo>
                    <a:pt x="23" y="91"/>
                  </a:moveTo>
                  <a:cubicBezTo>
                    <a:pt x="23" y="92"/>
                    <a:pt x="22" y="93"/>
                    <a:pt x="20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1" y="93"/>
                    <a:pt x="0" y="92"/>
                    <a:pt x="0" y="9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70"/>
                    <a:pt x="2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2" y="70"/>
                    <a:pt x="23" y="71"/>
                    <a:pt x="23" y="73"/>
                  </a:cubicBezTo>
                  <a:lnTo>
                    <a:pt x="23" y="91"/>
                  </a:lnTo>
                  <a:close/>
                  <a:moveTo>
                    <a:pt x="41" y="126"/>
                  </a:moveTo>
                  <a:cubicBezTo>
                    <a:pt x="41" y="127"/>
                    <a:pt x="39" y="129"/>
                    <a:pt x="38" y="129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18" y="129"/>
                    <a:pt x="17" y="127"/>
                    <a:pt x="17" y="126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17" y="106"/>
                    <a:pt x="18" y="105"/>
                    <a:pt x="20" y="105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9" y="105"/>
                    <a:pt x="41" y="106"/>
                    <a:pt x="41" y="108"/>
                  </a:cubicBezTo>
                  <a:lnTo>
                    <a:pt x="41" y="126"/>
                  </a:lnTo>
                  <a:close/>
                  <a:moveTo>
                    <a:pt x="58" y="91"/>
                  </a:moveTo>
                  <a:cubicBezTo>
                    <a:pt x="58" y="92"/>
                    <a:pt x="57" y="93"/>
                    <a:pt x="55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6" y="93"/>
                    <a:pt x="35" y="92"/>
                    <a:pt x="35" y="9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1"/>
                    <a:pt x="36" y="70"/>
                    <a:pt x="38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7" y="70"/>
                    <a:pt x="58" y="71"/>
                    <a:pt x="58" y="73"/>
                  </a:cubicBezTo>
                  <a:lnTo>
                    <a:pt x="58" y="91"/>
                  </a:lnTo>
                  <a:close/>
                  <a:moveTo>
                    <a:pt x="76" y="126"/>
                  </a:moveTo>
                  <a:cubicBezTo>
                    <a:pt x="76" y="127"/>
                    <a:pt x="74" y="129"/>
                    <a:pt x="73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4" y="129"/>
                    <a:pt x="52" y="127"/>
                    <a:pt x="52" y="126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2" y="106"/>
                    <a:pt x="54" y="105"/>
                    <a:pt x="55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5"/>
                    <a:pt x="76" y="106"/>
                    <a:pt x="76" y="108"/>
                  </a:cubicBezTo>
                  <a:lnTo>
                    <a:pt x="76" y="126"/>
                  </a:lnTo>
                  <a:close/>
                  <a:moveTo>
                    <a:pt x="93" y="91"/>
                  </a:moveTo>
                  <a:cubicBezTo>
                    <a:pt x="93" y="92"/>
                    <a:pt x="92" y="93"/>
                    <a:pt x="90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1" y="93"/>
                    <a:pt x="70" y="92"/>
                    <a:pt x="70" y="91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1"/>
                    <a:pt x="71" y="70"/>
                    <a:pt x="73" y="70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92" y="70"/>
                    <a:pt x="93" y="71"/>
                    <a:pt x="93" y="73"/>
                  </a:cubicBezTo>
                  <a:lnTo>
                    <a:pt x="93" y="91"/>
                  </a:lnTo>
                  <a:close/>
                  <a:moveTo>
                    <a:pt x="111" y="126"/>
                  </a:moveTo>
                  <a:cubicBezTo>
                    <a:pt x="111" y="127"/>
                    <a:pt x="110" y="129"/>
                    <a:pt x="108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89" y="129"/>
                    <a:pt x="87" y="127"/>
                    <a:pt x="87" y="126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6"/>
                    <a:pt x="89" y="105"/>
                    <a:pt x="90" y="105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0" y="105"/>
                    <a:pt x="111" y="106"/>
                    <a:pt x="111" y="108"/>
                  </a:cubicBezTo>
                  <a:lnTo>
                    <a:pt x="111" y="126"/>
                  </a:lnTo>
                  <a:close/>
                  <a:moveTo>
                    <a:pt x="128" y="91"/>
                  </a:moveTo>
                  <a:cubicBezTo>
                    <a:pt x="128" y="92"/>
                    <a:pt x="127" y="93"/>
                    <a:pt x="126" y="93"/>
                  </a:cubicBezTo>
                  <a:cubicBezTo>
                    <a:pt x="108" y="93"/>
                    <a:pt x="108" y="93"/>
                    <a:pt x="108" y="93"/>
                  </a:cubicBezTo>
                  <a:cubicBezTo>
                    <a:pt x="106" y="93"/>
                    <a:pt x="105" y="92"/>
                    <a:pt x="105" y="91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5" y="71"/>
                    <a:pt x="106" y="70"/>
                    <a:pt x="108" y="70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7" y="70"/>
                    <a:pt x="128" y="71"/>
                    <a:pt x="128" y="73"/>
                  </a:cubicBezTo>
                  <a:lnTo>
                    <a:pt x="128" y="91"/>
                  </a:lnTo>
                  <a:close/>
                  <a:moveTo>
                    <a:pt x="164" y="52"/>
                  </a:moveTo>
                  <a:cubicBezTo>
                    <a:pt x="164" y="56"/>
                    <a:pt x="161" y="58"/>
                    <a:pt x="158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19" y="58"/>
                    <a:pt x="117" y="56"/>
                    <a:pt x="117" y="5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64" y="41"/>
                    <a:pt x="164" y="41"/>
                    <a:pt x="164" y="41"/>
                  </a:cubicBezTo>
                  <a:lnTo>
                    <a:pt x="164" y="52"/>
                  </a:lnTo>
                  <a:close/>
                  <a:moveTo>
                    <a:pt x="146" y="126"/>
                  </a:moveTo>
                  <a:cubicBezTo>
                    <a:pt x="146" y="127"/>
                    <a:pt x="145" y="129"/>
                    <a:pt x="143" y="129"/>
                  </a:cubicBezTo>
                  <a:cubicBezTo>
                    <a:pt x="126" y="129"/>
                    <a:pt x="126" y="129"/>
                    <a:pt x="126" y="129"/>
                  </a:cubicBezTo>
                  <a:cubicBezTo>
                    <a:pt x="124" y="129"/>
                    <a:pt x="123" y="127"/>
                    <a:pt x="123" y="126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23" y="106"/>
                    <a:pt x="124" y="105"/>
                    <a:pt x="126" y="105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5" y="105"/>
                    <a:pt x="146" y="106"/>
                    <a:pt x="146" y="108"/>
                  </a:cubicBezTo>
                  <a:lnTo>
                    <a:pt x="146" y="126"/>
                  </a:lnTo>
                  <a:close/>
                  <a:moveTo>
                    <a:pt x="164" y="91"/>
                  </a:moveTo>
                  <a:cubicBezTo>
                    <a:pt x="164" y="92"/>
                    <a:pt x="162" y="93"/>
                    <a:pt x="161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1" y="93"/>
                    <a:pt x="140" y="92"/>
                    <a:pt x="140" y="91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40" y="71"/>
                    <a:pt x="141" y="70"/>
                    <a:pt x="143" y="70"/>
                  </a:cubicBezTo>
                  <a:cubicBezTo>
                    <a:pt x="161" y="70"/>
                    <a:pt x="161" y="70"/>
                    <a:pt x="161" y="70"/>
                  </a:cubicBezTo>
                  <a:cubicBezTo>
                    <a:pt x="162" y="70"/>
                    <a:pt x="164" y="71"/>
                    <a:pt x="164" y="73"/>
                  </a:cubicBezTo>
                  <a:lnTo>
                    <a:pt x="164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1" name="Group 7"/>
          <p:cNvGrpSpPr/>
          <p:nvPr/>
        </p:nvGrpSpPr>
        <p:grpSpPr>
          <a:xfrm>
            <a:off x="4519106" y="2873565"/>
            <a:ext cx="938738" cy="1574166"/>
            <a:chOff x="4463753" y="2873610"/>
            <a:chExt cx="927240" cy="1574408"/>
          </a:xfrm>
        </p:grpSpPr>
        <p:grpSp>
          <p:nvGrpSpPr>
            <p:cNvPr id="62" name="Group 2"/>
            <p:cNvGrpSpPr>
              <a:grpSpLocks/>
            </p:cNvGrpSpPr>
            <p:nvPr/>
          </p:nvGrpSpPr>
          <p:grpSpPr bwMode="auto">
            <a:xfrm>
              <a:off x="4463753" y="2873610"/>
              <a:ext cx="927240" cy="1090568"/>
              <a:chOff x="1104" y="-105"/>
              <a:chExt cx="3724" cy="1374"/>
            </a:xfrm>
          </p:grpSpPr>
          <p:sp>
            <p:nvSpPr>
              <p:cNvPr id="64" name="Rectangle 4"/>
              <p:cNvSpPr>
                <a:spLocks/>
              </p:cNvSpPr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873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  <a:endParaRPr lang="en-US" sz="873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Open Sans Cond Light" charset="0"/>
                </a:endParaRPr>
              </a:p>
            </p:txBody>
          </p:sp>
          <p:sp>
            <p:nvSpPr>
              <p:cNvPr id="65" name="Rectangle 5"/>
              <p:cNvSpPr>
                <a:spLocks/>
              </p:cNvSpPr>
              <p:nvPr/>
            </p:nvSpPr>
            <p:spPr bwMode="auto">
              <a:xfrm>
                <a:off x="1104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33" b="1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33" b="1" kern="0" dirty="0">
                    <a:solidFill>
                      <a:srgbClr val="FFFFFF"/>
                    </a:solidFill>
                    <a:latin typeface="微软雅黑"/>
                    <a:ea typeface="微软雅黑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63" name="Freeform 8"/>
            <p:cNvSpPr>
              <a:spLocks noEditPoints="1"/>
            </p:cNvSpPr>
            <p:nvPr/>
          </p:nvSpPr>
          <p:spPr bwMode="auto">
            <a:xfrm>
              <a:off x="4732793" y="4065561"/>
              <a:ext cx="353872" cy="382457"/>
            </a:xfrm>
            <a:custGeom>
              <a:avLst/>
              <a:gdLst>
                <a:gd name="T0" fmla="*/ 141 w 152"/>
                <a:gd name="T1" fmla="*/ 164 h 164"/>
                <a:gd name="T2" fmla="*/ 0 w 152"/>
                <a:gd name="T3" fmla="*/ 152 h 164"/>
                <a:gd name="T4" fmla="*/ 12 w 152"/>
                <a:gd name="T5" fmla="*/ 23 h 164"/>
                <a:gd name="T6" fmla="*/ 24 w 152"/>
                <a:gd name="T7" fmla="*/ 14 h 164"/>
                <a:gd name="T8" fmla="*/ 44 w 152"/>
                <a:gd name="T9" fmla="*/ 0 h 164"/>
                <a:gd name="T10" fmla="*/ 59 w 152"/>
                <a:gd name="T11" fmla="*/ 23 h 164"/>
                <a:gd name="T12" fmla="*/ 94 w 152"/>
                <a:gd name="T13" fmla="*/ 14 h 164"/>
                <a:gd name="T14" fmla="*/ 114 w 152"/>
                <a:gd name="T15" fmla="*/ 0 h 164"/>
                <a:gd name="T16" fmla="*/ 129 w 152"/>
                <a:gd name="T17" fmla="*/ 23 h 164"/>
                <a:gd name="T18" fmla="*/ 152 w 152"/>
                <a:gd name="T19" fmla="*/ 35 h 164"/>
                <a:gd name="T20" fmla="*/ 38 w 152"/>
                <a:gd name="T21" fmla="*/ 85 h 164"/>
                <a:gd name="T22" fmla="*/ 12 w 152"/>
                <a:gd name="T23" fmla="*/ 58 h 164"/>
                <a:gd name="T24" fmla="*/ 38 w 152"/>
                <a:gd name="T25" fmla="*/ 85 h 164"/>
                <a:gd name="T26" fmla="*/ 38 w 152"/>
                <a:gd name="T27" fmla="*/ 90 h 164"/>
                <a:gd name="T28" fmla="*/ 12 w 152"/>
                <a:gd name="T29" fmla="*/ 120 h 164"/>
                <a:gd name="T30" fmla="*/ 38 w 152"/>
                <a:gd name="T31" fmla="*/ 152 h 164"/>
                <a:gd name="T32" fmla="*/ 12 w 152"/>
                <a:gd name="T33" fmla="*/ 126 h 164"/>
                <a:gd name="T34" fmla="*/ 38 w 152"/>
                <a:gd name="T35" fmla="*/ 152 h 164"/>
                <a:gd name="T36" fmla="*/ 44 w 152"/>
                <a:gd name="T37" fmla="*/ 11 h 164"/>
                <a:gd name="T38" fmla="*/ 35 w 152"/>
                <a:gd name="T39" fmla="*/ 14 h 164"/>
                <a:gd name="T40" fmla="*/ 38 w 152"/>
                <a:gd name="T41" fmla="*/ 44 h 164"/>
                <a:gd name="T42" fmla="*/ 47 w 152"/>
                <a:gd name="T43" fmla="*/ 41 h 164"/>
                <a:gd name="T44" fmla="*/ 73 w 152"/>
                <a:gd name="T45" fmla="*/ 85 h 164"/>
                <a:gd name="T46" fmla="*/ 44 w 152"/>
                <a:gd name="T47" fmla="*/ 58 h 164"/>
                <a:gd name="T48" fmla="*/ 73 w 152"/>
                <a:gd name="T49" fmla="*/ 85 h 164"/>
                <a:gd name="T50" fmla="*/ 73 w 152"/>
                <a:gd name="T51" fmla="*/ 90 h 164"/>
                <a:gd name="T52" fmla="*/ 44 w 152"/>
                <a:gd name="T53" fmla="*/ 120 h 164"/>
                <a:gd name="T54" fmla="*/ 73 w 152"/>
                <a:gd name="T55" fmla="*/ 152 h 164"/>
                <a:gd name="T56" fmla="*/ 44 w 152"/>
                <a:gd name="T57" fmla="*/ 126 h 164"/>
                <a:gd name="T58" fmla="*/ 73 w 152"/>
                <a:gd name="T59" fmla="*/ 152 h 164"/>
                <a:gd name="T60" fmla="*/ 109 w 152"/>
                <a:gd name="T61" fmla="*/ 58 h 164"/>
                <a:gd name="T62" fmla="*/ 79 w 152"/>
                <a:gd name="T63" fmla="*/ 85 h 164"/>
                <a:gd name="T64" fmla="*/ 109 w 152"/>
                <a:gd name="T65" fmla="*/ 120 h 164"/>
                <a:gd name="T66" fmla="*/ 79 w 152"/>
                <a:gd name="T67" fmla="*/ 90 h 164"/>
                <a:gd name="T68" fmla="*/ 109 w 152"/>
                <a:gd name="T69" fmla="*/ 120 h 164"/>
                <a:gd name="T70" fmla="*/ 109 w 152"/>
                <a:gd name="T71" fmla="*/ 126 h 164"/>
                <a:gd name="T72" fmla="*/ 79 w 152"/>
                <a:gd name="T73" fmla="*/ 152 h 164"/>
                <a:gd name="T74" fmla="*/ 117 w 152"/>
                <a:gd name="T75" fmla="*/ 14 h 164"/>
                <a:gd name="T76" fmla="*/ 109 w 152"/>
                <a:gd name="T77" fmla="*/ 11 h 164"/>
                <a:gd name="T78" fmla="*/ 106 w 152"/>
                <a:gd name="T79" fmla="*/ 41 h 164"/>
                <a:gd name="T80" fmla="*/ 114 w 152"/>
                <a:gd name="T81" fmla="*/ 44 h 164"/>
                <a:gd name="T82" fmla="*/ 117 w 152"/>
                <a:gd name="T83" fmla="*/ 14 h 164"/>
                <a:gd name="T84" fmla="*/ 141 w 152"/>
                <a:gd name="T85" fmla="*/ 58 h 164"/>
                <a:gd name="T86" fmla="*/ 114 w 152"/>
                <a:gd name="T87" fmla="*/ 85 h 164"/>
                <a:gd name="T88" fmla="*/ 141 w 152"/>
                <a:gd name="T89" fmla="*/ 120 h 164"/>
                <a:gd name="T90" fmla="*/ 114 w 152"/>
                <a:gd name="T91" fmla="*/ 90 h 164"/>
                <a:gd name="T92" fmla="*/ 141 w 152"/>
                <a:gd name="T93" fmla="*/ 120 h 164"/>
                <a:gd name="T94" fmla="*/ 141 w 152"/>
                <a:gd name="T95" fmla="*/ 126 h 164"/>
                <a:gd name="T96" fmla="*/ 114 w 152"/>
                <a:gd name="T97" fmla="*/ 15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164">
                  <a:moveTo>
                    <a:pt x="152" y="152"/>
                  </a:moveTo>
                  <a:cubicBezTo>
                    <a:pt x="152" y="158"/>
                    <a:pt x="147" y="164"/>
                    <a:pt x="141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5" y="164"/>
                    <a:pt x="0" y="158"/>
                    <a:pt x="0" y="15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5" y="23"/>
                    <a:pt x="1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2" y="0"/>
                    <a:pt x="59" y="6"/>
                    <a:pt x="59" y="14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6"/>
                    <a:pt x="100" y="0"/>
                    <a:pt x="10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2" y="0"/>
                    <a:pt x="129" y="6"/>
                    <a:pt x="129" y="14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7" y="23"/>
                    <a:pt x="152" y="28"/>
                    <a:pt x="152" y="35"/>
                  </a:cubicBezTo>
                  <a:lnTo>
                    <a:pt x="152" y="152"/>
                  </a:lnTo>
                  <a:close/>
                  <a:moveTo>
                    <a:pt x="38" y="85"/>
                  </a:moveTo>
                  <a:cubicBezTo>
                    <a:pt x="38" y="58"/>
                    <a:pt x="38" y="58"/>
                    <a:pt x="38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85"/>
                    <a:pt x="12" y="85"/>
                    <a:pt x="12" y="85"/>
                  </a:cubicBezTo>
                  <a:lnTo>
                    <a:pt x="38" y="85"/>
                  </a:lnTo>
                  <a:close/>
                  <a:moveTo>
                    <a:pt x="38" y="12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120"/>
                    <a:pt x="12" y="120"/>
                    <a:pt x="12" y="120"/>
                  </a:cubicBezTo>
                  <a:lnTo>
                    <a:pt x="38" y="120"/>
                  </a:lnTo>
                  <a:close/>
                  <a:moveTo>
                    <a:pt x="38" y="152"/>
                  </a:moveTo>
                  <a:cubicBezTo>
                    <a:pt x="38" y="126"/>
                    <a:pt x="38" y="126"/>
                    <a:pt x="38" y="126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2" y="152"/>
                    <a:pt x="12" y="152"/>
                    <a:pt x="12" y="152"/>
                  </a:cubicBezTo>
                  <a:lnTo>
                    <a:pt x="38" y="152"/>
                  </a:lnTo>
                  <a:close/>
                  <a:moveTo>
                    <a:pt x="47" y="14"/>
                  </a:moveTo>
                  <a:cubicBezTo>
                    <a:pt x="47" y="13"/>
                    <a:pt x="46" y="11"/>
                    <a:pt x="44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7" y="44"/>
                    <a:pt x="38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6" y="44"/>
                    <a:pt x="47" y="42"/>
                    <a:pt x="47" y="41"/>
                  </a:cubicBezTo>
                  <a:lnTo>
                    <a:pt x="47" y="14"/>
                  </a:lnTo>
                  <a:close/>
                  <a:moveTo>
                    <a:pt x="73" y="85"/>
                  </a:moveTo>
                  <a:cubicBezTo>
                    <a:pt x="73" y="58"/>
                    <a:pt x="73" y="58"/>
                    <a:pt x="73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85"/>
                    <a:pt x="44" y="85"/>
                    <a:pt x="44" y="85"/>
                  </a:cubicBezTo>
                  <a:lnTo>
                    <a:pt x="73" y="85"/>
                  </a:lnTo>
                  <a:close/>
                  <a:moveTo>
                    <a:pt x="73" y="120"/>
                  </a:moveTo>
                  <a:cubicBezTo>
                    <a:pt x="73" y="90"/>
                    <a:pt x="73" y="90"/>
                    <a:pt x="73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120"/>
                    <a:pt x="44" y="120"/>
                    <a:pt x="44" y="120"/>
                  </a:cubicBezTo>
                  <a:lnTo>
                    <a:pt x="73" y="120"/>
                  </a:lnTo>
                  <a:close/>
                  <a:moveTo>
                    <a:pt x="73" y="152"/>
                  </a:moveTo>
                  <a:cubicBezTo>
                    <a:pt x="73" y="126"/>
                    <a:pt x="73" y="126"/>
                    <a:pt x="73" y="126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4" y="152"/>
                    <a:pt x="44" y="152"/>
                    <a:pt x="44" y="152"/>
                  </a:cubicBezTo>
                  <a:lnTo>
                    <a:pt x="73" y="152"/>
                  </a:lnTo>
                  <a:close/>
                  <a:moveTo>
                    <a:pt x="109" y="85"/>
                  </a:moveTo>
                  <a:cubicBezTo>
                    <a:pt x="109" y="58"/>
                    <a:pt x="109" y="58"/>
                    <a:pt x="10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85"/>
                    <a:pt x="79" y="85"/>
                    <a:pt x="79" y="85"/>
                  </a:cubicBezTo>
                  <a:lnTo>
                    <a:pt x="109" y="85"/>
                  </a:lnTo>
                  <a:close/>
                  <a:moveTo>
                    <a:pt x="109" y="120"/>
                  </a:moveTo>
                  <a:cubicBezTo>
                    <a:pt x="109" y="90"/>
                    <a:pt x="109" y="90"/>
                    <a:pt x="109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120"/>
                    <a:pt x="79" y="120"/>
                    <a:pt x="79" y="120"/>
                  </a:cubicBezTo>
                  <a:lnTo>
                    <a:pt x="109" y="120"/>
                  </a:lnTo>
                  <a:close/>
                  <a:moveTo>
                    <a:pt x="109" y="152"/>
                  </a:moveTo>
                  <a:cubicBezTo>
                    <a:pt x="109" y="126"/>
                    <a:pt x="109" y="126"/>
                    <a:pt x="109" y="126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52"/>
                    <a:pt x="79" y="152"/>
                    <a:pt x="79" y="152"/>
                  </a:cubicBezTo>
                  <a:lnTo>
                    <a:pt x="109" y="152"/>
                  </a:lnTo>
                  <a:close/>
                  <a:moveTo>
                    <a:pt x="117" y="14"/>
                  </a:moveTo>
                  <a:cubicBezTo>
                    <a:pt x="117" y="13"/>
                    <a:pt x="116" y="11"/>
                    <a:pt x="114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7" y="11"/>
                    <a:pt x="106" y="13"/>
                    <a:pt x="106" y="14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2"/>
                    <a:pt x="107" y="44"/>
                    <a:pt x="109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6" y="44"/>
                    <a:pt x="117" y="42"/>
                    <a:pt x="117" y="41"/>
                  </a:cubicBezTo>
                  <a:lnTo>
                    <a:pt x="117" y="14"/>
                  </a:lnTo>
                  <a:close/>
                  <a:moveTo>
                    <a:pt x="141" y="85"/>
                  </a:moveTo>
                  <a:cubicBezTo>
                    <a:pt x="141" y="58"/>
                    <a:pt x="141" y="58"/>
                    <a:pt x="141" y="58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85"/>
                    <a:pt x="114" y="85"/>
                    <a:pt x="114" y="85"/>
                  </a:cubicBezTo>
                  <a:lnTo>
                    <a:pt x="141" y="85"/>
                  </a:lnTo>
                  <a:close/>
                  <a:moveTo>
                    <a:pt x="141" y="120"/>
                  </a:moveTo>
                  <a:cubicBezTo>
                    <a:pt x="141" y="90"/>
                    <a:pt x="141" y="90"/>
                    <a:pt x="141" y="9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14" y="120"/>
                    <a:pt x="114" y="120"/>
                    <a:pt x="114" y="120"/>
                  </a:cubicBezTo>
                  <a:lnTo>
                    <a:pt x="141" y="120"/>
                  </a:lnTo>
                  <a:close/>
                  <a:moveTo>
                    <a:pt x="141" y="152"/>
                  </a:moveTo>
                  <a:cubicBezTo>
                    <a:pt x="141" y="126"/>
                    <a:pt x="141" y="126"/>
                    <a:pt x="141" y="12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14" y="152"/>
                    <a:pt x="114" y="152"/>
                    <a:pt x="114" y="152"/>
                  </a:cubicBezTo>
                  <a:lnTo>
                    <a:pt x="141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66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67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532129"/>
      </p:ext>
    </p:extLst>
  </p:cSld>
  <p:clrMapOvr>
    <a:masterClrMapping/>
  </p:clrMapOvr>
  <p:transition spd="slow" advTm="599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Graphic spid="36" grpId="0">
        <p:bldAsOne/>
      </p:bldGraphic>
      <p:bldP spid="37" grpId="0"/>
      <p:bldP spid="45" grpId="0" animBg="1"/>
      <p:bldGraphic spid="46" grpId="0">
        <p:bldAsOne/>
      </p:bldGraphic>
      <p:bldP spid="47" grpId="0"/>
      <p:bldP spid="48" grpId="0" animBg="1"/>
      <p:bldGraphic spid="49" grpId="0">
        <p:bldAsOne/>
      </p:bldGraphic>
      <p:bldP spid="50" grpId="0"/>
      <p:bldP spid="66" grpId="0"/>
      <p:bldP spid="67" grpId="0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14"/>
          <p:cNvSpPr>
            <a:spLocks/>
          </p:cNvSpPr>
          <p:nvPr/>
        </p:nvSpPr>
        <p:spPr bwMode="auto">
          <a:xfrm rot="13500000">
            <a:off x="2742255" y="2172664"/>
            <a:ext cx="919914" cy="1531358"/>
          </a:xfrm>
          <a:custGeom>
            <a:avLst/>
            <a:gdLst>
              <a:gd name="T0" fmla="*/ 329 w 486"/>
              <a:gd name="T1" fmla="*/ 0 h 799"/>
              <a:gd name="T2" fmla="*/ 378 w 486"/>
              <a:gd name="T3" fmla="*/ 1 h 799"/>
              <a:gd name="T4" fmla="*/ 430 w 486"/>
              <a:gd name="T5" fmla="*/ 7 h 799"/>
              <a:gd name="T6" fmla="*/ 486 w 486"/>
              <a:gd name="T7" fmla="*/ 19 h 799"/>
              <a:gd name="T8" fmla="*/ 483 w 486"/>
              <a:gd name="T9" fmla="*/ 30 h 799"/>
              <a:gd name="T10" fmla="*/ 428 w 486"/>
              <a:gd name="T11" fmla="*/ 19 h 799"/>
              <a:gd name="T12" fmla="*/ 376 w 486"/>
              <a:gd name="T13" fmla="*/ 13 h 799"/>
              <a:gd name="T14" fmla="*/ 329 w 486"/>
              <a:gd name="T15" fmla="*/ 12 h 799"/>
              <a:gd name="T16" fmla="*/ 278 w 486"/>
              <a:gd name="T17" fmla="*/ 15 h 799"/>
              <a:gd name="T18" fmla="*/ 231 w 486"/>
              <a:gd name="T19" fmla="*/ 22 h 799"/>
              <a:gd name="T20" fmla="*/ 191 w 486"/>
              <a:gd name="T21" fmla="*/ 36 h 799"/>
              <a:gd name="T22" fmla="*/ 153 w 486"/>
              <a:gd name="T23" fmla="*/ 53 h 799"/>
              <a:gd name="T24" fmla="*/ 122 w 486"/>
              <a:gd name="T25" fmla="*/ 74 h 799"/>
              <a:gd name="T26" fmla="*/ 94 w 486"/>
              <a:gd name="T27" fmla="*/ 101 h 799"/>
              <a:gd name="T28" fmla="*/ 72 w 486"/>
              <a:gd name="T29" fmla="*/ 129 h 799"/>
              <a:gd name="T30" fmla="*/ 52 w 486"/>
              <a:gd name="T31" fmla="*/ 162 h 799"/>
              <a:gd name="T32" fmla="*/ 38 w 486"/>
              <a:gd name="T33" fmla="*/ 198 h 799"/>
              <a:gd name="T34" fmla="*/ 27 w 486"/>
              <a:gd name="T35" fmla="*/ 235 h 799"/>
              <a:gd name="T36" fmla="*/ 18 w 486"/>
              <a:gd name="T37" fmla="*/ 275 h 799"/>
              <a:gd name="T38" fmla="*/ 14 w 486"/>
              <a:gd name="T39" fmla="*/ 317 h 799"/>
              <a:gd name="T40" fmla="*/ 12 w 486"/>
              <a:gd name="T41" fmla="*/ 361 h 799"/>
              <a:gd name="T42" fmla="*/ 17 w 486"/>
              <a:gd name="T43" fmla="*/ 434 h 799"/>
              <a:gd name="T44" fmla="*/ 27 w 486"/>
              <a:gd name="T45" fmla="*/ 510 h 799"/>
              <a:gd name="T46" fmla="*/ 45 w 486"/>
              <a:gd name="T47" fmla="*/ 584 h 799"/>
              <a:gd name="T48" fmla="*/ 67 w 486"/>
              <a:gd name="T49" fmla="*/ 657 h 799"/>
              <a:gd name="T50" fmla="*/ 95 w 486"/>
              <a:gd name="T51" fmla="*/ 727 h 799"/>
              <a:gd name="T52" fmla="*/ 127 w 486"/>
              <a:gd name="T53" fmla="*/ 793 h 799"/>
              <a:gd name="T54" fmla="*/ 127 w 486"/>
              <a:gd name="T55" fmla="*/ 793 h 799"/>
              <a:gd name="T56" fmla="*/ 115 w 486"/>
              <a:gd name="T57" fmla="*/ 799 h 799"/>
              <a:gd name="T58" fmla="*/ 84 w 486"/>
              <a:gd name="T59" fmla="*/ 733 h 799"/>
              <a:gd name="T60" fmla="*/ 55 w 486"/>
              <a:gd name="T61" fmla="*/ 662 h 799"/>
              <a:gd name="T62" fmla="*/ 33 w 486"/>
              <a:gd name="T63" fmla="*/ 587 h 799"/>
              <a:gd name="T64" fmla="*/ 15 w 486"/>
              <a:gd name="T65" fmla="*/ 512 h 799"/>
              <a:gd name="T66" fmla="*/ 5 w 486"/>
              <a:gd name="T67" fmla="*/ 436 h 799"/>
              <a:gd name="T68" fmla="*/ 0 w 486"/>
              <a:gd name="T69" fmla="*/ 361 h 799"/>
              <a:gd name="T70" fmla="*/ 2 w 486"/>
              <a:gd name="T71" fmla="*/ 312 h 799"/>
              <a:gd name="T72" fmla="*/ 8 w 486"/>
              <a:gd name="T73" fmla="*/ 266 h 799"/>
              <a:gd name="T74" fmla="*/ 17 w 486"/>
              <a:gd name="T75" fmla="*/ 222 h 799"/>
              <a:gd name="T76" fmla="*/ 32 w 486"/>
              <a:gd name="T77" fmla="*/ 180 h 799"/>
              <a:gd name="T78" fmla="*/ 49 w 486"/>
              <a:gd name="T79" fmla="*/ 143 h 799"/>
              <a:gd name="T80" fmla="*/ 73 w 486"/>
              <a:gd name="T81" fmla="*/ 107 h 799"/>
              <a:gd name="T82" fmla="*/ 97 w 486"/>
              <a:gd name="T83" fmla="*/ 80 h 799"/>
              <a:gd name="T84" fmla="*/ 125 w 486"/>
              <a:gd name="T85" fmla="*/ 56 h 799"/>
              <a:gd name="T86" fmla="*/ 158 w 486"/>
              <a:gd name="T87" fmla="*/ 37 h 799"/>
              <a:gd name="T88" fmla="*/ 194 w 486"/>
              <a:gd name="T89" fmla="*/ 21 h 799"/>
              <a:gd name="T90" fmla="*/ 235 w 486"/>
              <a:gd name="T91" fmla="*/ 9 h 799"/>
              <a:gd name="T92" fmla="*/ 280 w 486"/>
              <a:gd name="T93" fmla="*/ 1 h 799"/>
              <a:gd name="T94" fmla="*/ 329 w 486"/>
              <a:gd name="T95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6" h="799">
                <a:moveTo>
                  <a:pt x="329" y="0"/>
                </a:moveTo>
                <a:lnTo>
                  <a:pt x="378" y="1"/>
                </a:lnTo>
                <a:lnTo>
                  <a:pt x="430" y="7"/>
                </a:lnTo>
                <a:lnTo>
                  <a:pt x="486" y="19"/>
                </a:lnTo>
                <a:lnTo>
                  <a:pt x="483" y="30"/>
                </a:lnTo>
                <a:lnTo>
                  <a:pt x="428" y="19"/>
                </a:lnTo>
                <a:lnTo>
                  <a:pt x="376" y="13"/>
                </a:lnTo>
                <a:lnTo>
                  <a:pt x="329" y="12"/>
                </a:lnTo>
                <a:lnTo>
                  <a:pt x="278" y="15"/>
                </a:lnTo>
                <a:lnTo>
                  <a:pt x="231" y="22"/>
                </a:lnTo>
                <a:lnTo>
                  <a:pt x="191" y="36"/>
                </a:lnTo>
                <a:lnTo>
                  <a:pt x="153" y="53"/>
                </a:lnTo>
                <a:lnTo>
                  <a:pt x="122" y="74"/>
                </a:lnTo>
                <a:lnTo>
                  <a:pt x="94" y="101"/>
                </a:lnTo>
                <a:lnTo>
                  <a:pt x="72" y="129"/>
                </a:lnTo>
                <a:lnTo>
                  <a:pt x="52" y="162"/>
                </a:lnTo>
                <a:lnTo>
                  <a:pt x="38" y="198"/>
                </a:lnTo>
                <a:lnTo>
                  <a:pt x="27" y="235"/>
                </a:lnTo>
                <a:lnTo>
                  <a:pt x="18" y="275"/>
                </a:lnTo>
                <a:lnTo>
                  <a:pt x="14" y="317"/>
                </a:lnTo>
                <a:lnTo>
                  <a:pt x="12" y="361"/>
                </a:lnTo>
                <a:lnTo>
                  <a:pt x="17" y="434"/>
                </a:lnTo>
                <a:lnTo>
                  <a:pt x="27" y="510"/>
                </a:lnTo>
                <a:lnTo>
                  <a:pt x="45" y="584"/>
                </a:lnTo>
                <a:lnTo>
                  <a:pt x="67" y="657"/>
                </a:lnTo>
                <a:lnTo>
                  <a:pt x="95" y="727"/>
                </a:lnTo>
                <a:lnTo>
                  <a:pt x="127" y="793"/>
                </a:lnTo>
                <a:lnTo>
                  <a:pt x="127" y="793"/>
                </a:lnTo>
                <a:lnTo>
                  <a:pt x="115" y="799"/>
                </a:lnTo>
                <a:lnTo>
                  <a:pt x="84" y="733"/>
                </a:lnTo>
                <a:lnTo>
                  <a:pt x="55" y="662"/>
                </a:lnTo>
                <a:lnTo>
                  <a:pt x="33" y="587"/>
                </a:lnTo>
                <a:lnTo>
                  <a:pt x="15" y="512"/>
                </a:lnTo>
                <a:lnTo>
                  <a:pt x="5" y="436"/>
                </a:lnTo>
                <a:lnTo>
                  <a:pt x="0" y="361"/>
                </a:lnTo>
                <a:lnTo>
                  <a:pt x="2" y="312"/>
                </a:lnTo>
                <a:lnTo>
                  <a:pt x="8" y="266"/>
                </a:lnTo>
                <a:lnTo>
                  <a:pt x="17" y="222"/>
                </a:lnTo>
                <a:lnTo>
                  <a:pt x="32" y="180"/>
                </a:lnTo>
                <a:lnTo>
                  <a:pt x="49" y="143"/>
                </a:lnTo>
                <a:lnTo>
                  <a:pt x="73" y="107"/>
                </a:lnTo>
                <a:lnTo>
                  <a:pt x="97" y="80"/>
                </a:lnTo>
                <a:lnTo>
                  <a:pt x="125" y="56"/>
                </a:lnTo>
                <a:lnTo>
                  <a:pt x="158" y="37"/>
                </a:lnTo>
                <a:lnTo>
                  <a:pt x="194" y="21"/>
                </a:lnTo>
                <a:lnTo>
                  <a:pt x="235" y="9"/>
                </a:lnTo>
                <a:lnTo>
                  <a:pt x="280" y="1"/>
                </a:lnTo>
                <a:lnTo>
                  <a:pt x="3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-22870" y="2000289"/>
            <a:ext cx="9395139" cy="2462571"/>
          </a:xfrm>
          <a:custGeom>
            <a:avLst/>
            <a:gdLst>
              <a:gd name="T0" fmla="*/ 4415 w 4902"/>
              <a:gd name="T1" fmla="*/ 13 h 1301"/>
              <a:gd name="T2" fmla="*/ 4658 w 4902"/>
              <a:gd name="T3" fmla="*/ 87 h 1301"/>
              <a:gd name="T4" fmla="*/ 4902 w 4902"/>
              <a:gd name="T5" fmla="*/ 238 h 1301"/>
              <a:gd name="T6" fmla="*/ 4734 w 4902"/>
              <a:gd name="T7" fmla="*/ 139 h 1301"/>
              <a:gd name="T8" fmla="*/ 4492 w 4902"/>
              <a:gd name="T9" fmla="*/ 41 h 1301"/>
              <a:gd name="T10" fmla="*/ 4253 w 4902"/>
              <a:gd name="T11" fmla="*/ 11 h 1301"/>
              <a:gd name="T12" fmla="*/ 3954 w 4902"/>
              <a:gd name="T13" fmla="*/ 55 h 1301"/>
              <a:gd name="T14" fmla="*/ 3670 w 4902"/>
              <a:gd name="T15" fmla="*/ 165 h 1301"/>
              <a:gd name="T16" fmla="*/ 3409 w 4902"/>
              <a:gd name="T17" fmla="*/ 321 h 1301"/>
              <a:gd name="T18" fmla="*/ 3177 w 4902"/>
              <a:gd name="T19" fmla="*/ 495 h 1301"/>
              <a:gd name="T20" fmla="*/ 2982 w 4902"/>
              <a:gd name="T21" fmla="*/ 664 h 1301"/>
              <a:gd name="T22" fmla="*/ 2820 w 4902"/>
              <a:gd name="T23" fmla="*/ 812 h 1301"/>
              <a:gd name="T24" fmla="*/ 2635 w 4902"/>
              <a:gd name="T25" fmla="*/ 977 h 1301"/>
              <a:gd name="T26" fmla="*/ 2426 w 4902"/>
              <a:gd name="T27" fmla="*/ 1134 h 1301"/>
              <a:gd name="T28" fmla="*/ 2204 w 4902"/>
              <a:gd name="T29" fmla="*/ 1255 h 1301"/>
              <a:gd name="T30" fmla="*/ 1973 w 4902"/>
              <a:gd name="T31" fmla="*/ 1301 h 1301"/>
              <a:gd name="T32" fmla="*/ 1822 w 4902"/>
              <a:gd name="T33" fmla="*/ 1277 h 1301"/>
              <a:gd name="T34" fmla="*/ 1675 w 4902"/>
              <a:gd name="T35" fmla="*/ 1198 h 1301"/>
              <a:gd name="T36" fmla="*/ 1532 w 4902"/>
              <a:gd name="T37" fmla="*/ 1056 h 1301"/>
              <a:gd name="T38" fmla="*/ 1397 w 4902"/>
              <a:gd name="T39" fmla="*/ 841 h 1301"/>
              <a:gd name="T40" fmla="*/ 1242 w 4902"/>
              <a:gd name="T41" fmla="*/ 586 h 1301"/>
              <a:gd name="T42" fmla="*/ 1083 w 4902"/>
              <a:gd name="T43" fmla="*/ 409 h 1301"/>
              <a:gd name="T44" fmla="*/ 923 w 4902"/>
              <a:gd name="T45" fmla="*/ 301 h 1301"/>
              <a:gd name="T46" fmla="*/ 762 w 4902"/>
              <a:gd name="T47" fmla="*/ 257 h 1301"/>
              <a:gd name="T48" fmla="*/ 559 w 4902"/>
              <a:gd name="T49" fmla="*/ 275 h 1301"/>
              <a:gd name="T50" fmla="*/ 342 w 4902"/>
              <a:gd name="T51" fmla="*/ 379 h 1301"/>
              <a:gd name="T52" fmla="*/ 137 w 4902"/>
              <a:gd name="T53" fmla="*/ 547 h 1301"/>
              <a:gd name="T54" fmla="*/ 0 w 4902"/>
              <a:gd name="T55" fmla="*/ 676 h 1301"/>
              <a:gd name="T56" fmla="*/ 177 w 4902"/>
              <a:gd name="T57" fmla="*/ 492 h 1301"/>
              <a:gd name="T58" fmla="*/ 367 w 4902"/>
              <a:gd name="T59" fmla="*/ 348 h 1301"/>
              <a:gd name="T60" fmla="*/ 569 w 4902"/>
              <a:gd name="T61" fmla="*/ 260 h 1301"/>
              <a:gd name="T62" fmla="*/ 764 w 4902"/>
              <a:gd name="T63" fmla="*/ 245 h 1301"/>
              <a:gd name="T64" fmla="*/ 927 w 4902"/>
              <a:gd name="T65" fmla="*/ 291 h 1301"/>
              <a:gd name="T66" fmla="*/ 1091 w 4902"/>
              <a:gd name="T67" fmla="*/ 400 h 1301"/>
              <a:gd name="T68" fmla="*/ 1251 w 4902"/>
              <a:gd name="T69" fmla="*/ 578 h 1301"/>
              <a:gd name="T70" fmla="*/ 1407 w 4902"/>
              <a:gd name="T71" fmla="*/ 835 h 1301"/>
              <a:gd name="T72" fmla="*/ 1541 w 4902"/>
              <a:gd name="T73" fmla="*/ 1048 h 1301"/>
              <a:gd name="T74" fmla="*/ 1682 w 4902"/>
              <a:gd name="T75" fmla="*/ 1188 h 1301"/>
              <a:gd name="T76" fmla="*/ 1826 w 4902"/>
              <a:gd name="T77" fmla="*/ 1265 h 1301"/>
              <a:gd name="T78" fmla="*/ 1973 w 4902"/>
              <a:gd name="T79" fmla="*/ 1289 h 1301"/>
              <a:gd name="T80" fmla="*/ 2199 w 4902"/>
              <a:gd name="T81" fmla="*/ 1243 h 1301"/>
              <a:gd name="T82" fmla="*/ 2421 w 4902"/>
              <a:gd name="T83" fmla="*/ 1125 h 1301"/>
              <a:gd name="T84" fmla="*/ 2627 w 4902"/>
              <a:gd name="T85" fmla="*/ 968 h 1301"/>
              <a:gd name="T86" fmla="*/ 2811 w 4902"/>
              <a:gd name="T87" fmla="*/ 803 h 1301"/>
              <a:gd name="T88" fmla="*/ 2975 w 4902"/>
              <a:gd name="T89" fmla="*/ 655 h 1301"/>
              <a:gd name="T90" fmla="*/ 3169 w 4902"/>
              <a:gd name="T91" fmla="*/ 486 h 1301"/>
              <a:gd name="T92" fmla="*/ 3403 w 4902"/>
              <a:gd name="T93" fmla="*/ 310 h 1301"/>
              <a:gd name="T94" fmla="*/ 3664 w 4902"/>
              <a:gd name="T95" fmla="*/ 154 h 1301"/>
              <a:gd name="T96" fmla="*/ 3951 w 4902"/>
              <a:gd name="T97" fmla="*/ 43 h 1301"/>
              <a:gd name="T98" fmla="*/ 4253 w 4902"/>
              <a:gd name="T99" fmla="*/ 0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02" h="1301">
                <a:moveTo>
                  <a:pt x="4253" y="0"/>
                </a:moveTo>
                <a:lnTo>
                  <a:pt x="4333" y="3"/>
                </a:lnTo>
                <a:lnTo>
                  <a:pt x="4415" y="13"/>
                </a:lnTo>
                <a:lnTo>
                  <a:pt x="4495" y="29"/>
                </a:lnTo>
                <a:lnTo>
                  <a:pt x="4577" y="55"/>
                </a:lnTo>
                <a:lnTo>
                  <a:pt x="4658" y="87"/>
                </a:lnTo>
                <a:lnTo>
                  <a:pt x="4740" y="129"/>
                </a:lnTo>
                <a:lnTo>
                  <a:pt x="4822" y="178"/>
                </a:lnTo>
                <a:lnTo>
                  <a:pt x="4902" y="238"/>
                </a:lnTo>
                <a:lnTo>
                  <a:pt x="4895" y="246"/>
                </a:lnTo>
                <a:lnTo>
                  <a:pt x="4814" y="188"/>
                </a:lnTo>
                <a:lnTo>
                  <a:pt x="4734" y="139"/>
                </a:lnTo>
                <a:lnTo>
                  <a:pt x="4654" y="98"/>
                </a:lnTo>
                <a:lnTo>
                  <a:pt x="4572" y="66"/>
                </a:lnTo>
                <a:lnTo>
                  <a:pt x="4492" y="41"/>
                </a:lnTo>
                <a:lnTo>
                  <a:pt x="4412" y="25"/>
                </a:lnTo>
                <a:lnTo>
                  <a:pt x="4333" y="14"/>
                </a:lnTo>
                <a:lnTo>
                  <a:pt x="4253" y="11"/>
                </a:lnTo>
                <a:lnTo>
                  <a:pt x="4152" y="16"/>
                </a:lnTo>
                <a:lnTo>
                  <a:pt x="4052" y="31"/>
                </a:lnTo>
                <a:lnTo>
                  <a:pt x="3954" y="55"/>
                </a:lnTo>
                <a:lnTo>
                  <a:pt x="3857" y="84"/>
                </a:lnTo>
                <a:lnTo>
                  <a:pt x="3762" y="121"/>
                </a:lnTo>
                <a:lnTo>
                  <a:pt x="3670" y="165"/>
                </a:lnTo>
                <a:lnTo>
                  <a:pt x="3580" y="214"/>
                </a:lnTo>
                <a:lnTo>
                  <a:pt x="3493" y="266"/>
                </a:lnTo>
                <a:lnTo>
                  <a:pt x="3409" y="321"/>
                </a:lnTo>
                <a:lnTo>
                  <a:pt x="3328" y="377"/>
                </a:lnTo>
                <a:lnTo>
                  <a:pt x="3251" y="437"/>
                </a:lnTo>
                <a:lnTo>
                  <a:pt x="3177" y="495"/>
                </a:lnTo>
                <a:lnTo>
                  <a:pt x="3109" y="553"/>
                </a:lnTo>
                <a:lnTo>
                  <a:pt x="3043" y="609"/>
                </a:lnTo>
                <a:lnTo>
                  <a:pt x="2982" y="664"/>
                </a:lnTo>
                <a:lnTo>
                  <a:pt x="2926" y="715"/>
                </a:lnTo>
                <a:lnTo>
                  <a:pt x="2875" y="761"/>
                </a:lnTo>
                <a:lnTo>
                  <a:pt x="2820" y="812"/>
                </a:lnTo>
                <a:lnTo>
                  <a:pt x="2761" y="865"/>
                </a:lnTo>
                <a:lnTo>
                  <a:pt x="2700" y="920"/>
                </a:lnTo>
                <a:lnTo>
                  <a:pt x="2635" y="977"/>
                </a:lnTo>
                <a:lnTo>
                  <a:pt x="2568" y="1032"/>
                </a:lnTo>
                <a:lnTo>
                  <a:pt x="2498" y="1085"/>
                </a:lnTo>
                <a:lnTo>
                  <a:pt x="2426" y="1134"/>
                </a:lnTo>
                <a:lnTo>
                  <a:pt x="2354" y="1181"/>
                </a:lnTo>
                <a:lnTo>
                  <a:pt x="2279" y="1221"/>
                </a:lnTo>
                <a:lnTo>
                  <a:pt x="2204" y="1255"/>
                </a:lnTo>
                <a:lnTo>
                  <a:pt x="2128" y="1280"/>
                </a:lnTo>
                <a:lnTo>
                  <a:pt x="2051" y="1297"/>
                </a:lnTo>
                <a:lnTo>
                  <a:pt x="1973" y="1301"/>
                </a:lnTo>
                <a:lnTo>
                  <a:pt x="1923" y="1300"/>
                </a:lnTo>
                <a:lnTo>
                  <a:pt x="1872" y="1291"/>
                </a:lnTo>
                <a:lnTo>
                  <a:pt x="1822" y="1277"/>
                </a:lnTo>
                <a:lnTo>
                  <a:pt x="1773" y="1258"/>
                </a:lnTo>
                <a:lnTo>
                  <a:pt x="1724" y="1231"/>
                </a:lnTo>
                <a:lnTo>
                  <a:pt x="1675" y="1198"/>
                </a:lnTo>
                <a:lnTo>
                  <a:pt x="1626" y="1158"/>
                </a:lnTo>
                <a:lnTo>
                  <a:pt x="1578" y="1111"/>
                </a:lnTo>
                <a:lnTo>
                  <a:pt x="1532" y="1056"/>
                </a:lnTo>
                <a:lnTo>
                  <a:pt x="1486" y="993"/>
                </a:lnTo>
                <a:lnTo>
                  <a:pt x="1441" y="922"/>
                </a:lnTo>
                <a:lnTo>
                  <a:pt x="1397" y="841"/>
                </a:lnTo>
                <a:lnTo>
                  <a:pt x="1346" y="746"/>
                </a:lnTo>
                <a:lnTo>
                  <a:pt x="1294" y="661"/>
                </a:lnTo>
                <a:lnTo>
                  <a:pt x="1242" y="586"/>
                </a:lnTo>
                <a:lnTo>
                  <a:pt x="1189" y="519"/>
                </a:lnTo>
                <a:lnTo>
                  <a:pt x="1137" y="461"/>
                </a:lnTo>
                <a:lnTo>
                  <a:pt x="1083" y="409"/>
                </a:lnTo>
                <a:lnTo>
                  <a:pt x="1030" y="365"/>
                </a:lnTo>
                <a:lnTo>
                  <a:pt x="976" y="331"/>
                </a:lnTo>
                <a:lnTo>
                  <a:pt x="923" y="301"/>
                </a:lnTo>
                <a:lnTo>
                  <a:pt x="869" y="281"/>
                </a:lnTo>
                <a:lnTo>
                  <a:pt x="816" y="266"/>
                </a:lnTo>
                <a:lnTo>
                  <a:pt x="762" y="257"/>
                </a:lnTo>
                <a:lnTo>
                  <a:pt x="709" y="254"/>
                </a:lnTo>
                <a:lnTo>
                  <a:pt x="633" y="260"/>
                </a:lnTo>
                <a:lnTo>
                  <a:pt x="559" y="275"/>
                </a:lnTo>
                <a:lnTo>
                  <a:pt x="486" y="301"/>
                </a:lnTo>
                <a:lnTo>
                  <a:pt x="413" y="336"/>
                </a:lnTo>
                <a:lnTo>
                  <a:pt x="342" y="379"/>
                </a:lnTo>
                <a:lnTo>
                  <a:pt x="272" y="428"/>
                </a:lnTo>
                <a:lnTo>
                  <a:pt x="202" y="484"/>
                </a:lnTo>
                <a:lnTo>
                  <a:pt x="137" y="547"/>
                </a:lnTo>
                <a:lnTo>
                  <a:pt x="71" y="612"/>
                </a:lnTo>
                <a:lnTo>
                  <a:pt x="9" y="684"/>
                </a:lnTo>
                <a:lnTo>
                  <a:pt x="0" y="676"/>
                </a:lnTo>
                <a:lnTo>
                  <a:pt x="56" y="611"/>
                </a:lnTo>
                <a:lnTo>
                  <a:pt x="116" y="550"/>
                </a:lnTo>
                <a:lnTo>
                  <a:pt x="177" y="492"/>
                </a:lnTo>
                <a:lnTo>
                  <a:pt x="239" y="438"/>
                </a:lnTo>
                <a:lnTo>
                  <a:pt x="303" y="391"/>
                </a:lnTo>
                <a:lnTo>
                  <a:pt x="367" y="348"/>
                </a:lnTo>
                <a:lnTo>
                  <a:pt x="434" y="312"/>
                </a:lnTo>
                <a:lnTo>
                  <a:pt x="501" y="282"/>
                </a:lnTo>
                <a:lnTo>
                  <a:pt x="569" y="260"/>
                </a:lnTo>
                <a:lnTo>
                  <a:pt x="639" y="246"/>
                </a:lnTo>
                <a:lnTo>
                  <a:pt x="709" y="242"/>
                </a:lnTo>
                <a:lnTo>
                  <a:pt x="764" y="245"/>
                </a:lnTo>
                <a:lnTo>
                  <a:pt x="819" y="254"/>
                </a:lnTo>
                <a:lnTo>
                  <a:pt x="872" y="269"/>
                </a:lnTo>
                <a:lnTo>
                  <a:pt x="927" y="291"/>
                </a:lnTo>
                <a:lnTo>
                  <a:pt x="982" y="321"/>
                </a:lnTo>
                <a:lnTo>
                  <a:pt x="1037" y="357"/>
                </a:lnTo>
                <a:lnTo>
                  <a:pt x="1091" y="400"/>
                </a:lnTo>
                <a:lnTo>
                  <a:pt x="1146" y="452"/>
                </a:lnTo>
                <a:lnTo>
                  <a:pt x="1199" y="511"/>
                </a:lnTo>
                <a:lnTo>
                  <a:pt x="1251" y="578"/>
                </a:lnTo>
                <a:lnTo>
                  <a:pt x="1305" y="655"/>
                </a:lnTo>
                <a:lnTo>
                  <a:pt x="1357" y="740"/>
                </a:lnTo>
                <a:lnTo>
                  <a:pt x="1407" y="835"/>
                </a:lnTo>
                <a:lnTo>
                  <a:pt x="1452" y="914"/>
                </a:lnTo>
                <a:lnTo>
                  <a:pt x="1496" y="986"/>
                </a:lnTo>
                <a:lnTo>
                  <a:pt x="1541" y="1048"/>
                </a:lnTo>
                <a:lnTo>
                  <a:pt x="1587" y="1103"/>
                </a:lnTo>
                <a:lnTo>
                  <a:pt x="1634" y="1149"/>
                </a:lnTo>
                <a:lnTo>
                  <a:pt x="1682" y="1188"/>
                </a:lnTo>
                <a:lnTo>
                  <a:pt x="1730" y="1221"/>
                </a:lnTo>
                <a:lnTo>
                  <a:pt x="1777" y="1246"/>
                </a:lnTo>
                <a:lnTo>
                  <a:pt x="1826" y="1265"/>
                </a:lnTo>
                <a:lnTo>
                  <a:pt x="1875" y="1279"/>
                </a:lnTo>
                <a:lnTo>
                  <a:pt x="1924" y="1288"/>
                </a:lnTo>
                <a:lnTo>
                  <a:pt x="1973" y="1289"/>
                </a:lnTo>
                <a:lnTo>
                  <a:pt x="2049" y="1285"/>
                </a:lnTo>
                <a:lnTo>
                  <a:pt x="2125" y="1268"/>
                </a:lnTo>
                <a:lnTo>
                  <a:pt x="2199" y="1243"/>
                </a:lnTo>
                <a:lnTo>
                  <a:pt x="2273" y="1210"/>
                </a:lnTo>
                <a:lnTo>
                  <a:pt x="2348" y="1170"/>
                </a:lnTo>
                <a:lnTo>
                  <a:pt x="2421" y="1125"/>
                </a:lnTo>
                <a:lnTo>
                  <a:pt x="2490" y="1075"/>
                </a:lnTo>
                <a:lnTo>
                  <a:pt x="2560" y="1023"/>
                </a:lnTo>
                <a:lnTo>
                  <a:pt x="2627" y="968"/>
                </a:lnTo>
                <a:lnTo>
                  <a:pt x="2691" y="911"/>
                </a:lnTo>
                <a:lnTo>
                  <a:pt x="2753" y="856"/>
                </a:lnTo>
                <a:lnTo>
                  <a:pt x="2811" y="803"/>
                </a:lnTo>
                <a:lnTo>
                  <a:pt x="2868" y="752"/>
                </a:lnTo>
                <a:lnTo>
                  <a:pt x="2918" y="706"/>
                </a:lnTo>
                <a:lnTo>
                  <a:pt x="2975" y="655"/>
                </a:lnTo>
                <a:lnTo>
                  <a:pt x="3034" y="600"/>
                </a:lnTo>
                <a:lnTo>
                  <a:pt x="3100" y="544"/>
                </a:lnTo>
                <a:lnTo>
                  <a:pt x="3169" y="486"/>
                </a:lnTo>
                <a:lnTo>
                  <a:pt x="3244" y="426"/>
                </a:lnTo>
                <a:lnTo>
                  <a:pt x="3321" y="368"/>
                </a:lnTo>
                <a:lnTo>
                  <a:pt x="3403" y="310"/>
                </a:lnTo>
                <a:lnTo>
                  <a:pt x="3486" y="255"/>
                </a:lnTo>
                <a:lnTo>
                  <a:pt x="3574" y="203"/>
                </a:lnTo>
                <a:lnTo>
                  <a:pt x="3664" y="154"/>
                </a:lnTo>
                <a:lnTo>
                  <a:pt x="3758" y="111"/>
                </a:lnTo>
                <a:lnTo>
                  <a:pt x="3853" y="74"/>
                </a:lnTo>
                <a:lnTo>
                  <a:pt x="3951" y="43"/>
                </a:lnTo>
                <a:lnTo>
                  <a:pt x="4049" y="19"/>
                </a:lnTo>
                <a:lnTo>
                  <a:pt x="4150" y="4"/>
                </a:lnTo>
                <a:lnTo>
                  <a:pt x="425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54" name="Freeform 13"/>
          <p:cNvSpPr>
            <a:spLocks/>
          </p:cNvSpPr>
          <p:nvPr/>
        </p:nvSpPr>
        <p:spPr bwMode="auto">
          <a:xfrm>
            <a:off x="5547486" y="3084248"/>
            <a:ext cx="1361105" cy="346388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5" name="Group 19"/>
          <p:cNvGrpSpPr/>
          <p:nvPr/>
        </p:nvGrpSpPr>
        <p:grpSpPr>
          <a:xfrm>
            <a:off x="559226" y="2909854"/>
            <a:ext cx="1517831" cy="958441"/>
            <a:chOff x="552376" y="2667382"/>
            <a:chExt cx="1499240" cy="958587"/>
          </a:xfrm>
        </p:grpSpPr>
        <p:sp>
          <p:nvSpPr>
            <p:cNvPr id="56" name="Rectangle 26"/>
            <p:cNvSpPr>
              <a:spLocks/>
            </p:cNvSpPr>
            <p:nvPr/>
          </p:nvSpPr>
          <p:spPr bwMode="auto">
            <a:xfrm>
              <a:off x="552376" y="2880550"/>
              <a:ext cx="1499240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字之内。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7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58" name="Freeform 13"/>
          <p:cNvSpPr>
            <a:spLocks/>
          </p:cNvSpPr>
          <p:nvPr/>
        </p:nvSpPr>
        <p:spPr bwMode="auto">
          <a:xfrm rot="5910658">
            <a:off x="6142544" y="2005116"/>
            <a:ext cx="1030748" cy="350737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9" name="Group 129"/>
          <p:cNvGrpSpPr/>
          <p:nvPr/>
        </p:nvGrpSpPr>
        <p:grpSpPr>
          <a:xfrm>
            <a:off x="2114720" y="2151508"/>
            <a:ext cx="1379845" cy="852220"/>
            <a:chOff x="696724" y="2667382"/>
            <a:chExt cx="1362945" cy="852351"/>
          </a:xfrm>
        </p:grpSpPr>
        <p:sp>
          <p:nvSpPr>
            <p:cNvPr id="60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1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2" name="Group 132"/>
          <p:cNvGrpSpPr/>
          <p:nvPr/>
        </p:nvGrpSpPr>
        <p:grpSpPr>
          <a:xfrm>
            <a:off x="4918723" y="1512872"/>
            <a:ext cx="1379845" cy="867220"/>
            <a:chOff x="696724" y="2667382"/>
            <a:chExt cx="1362945" cy="867353"/>
          </a:xfrm>
        </p:grpSpPr>
        <p:sp>
          <p:nvSpPr>
            <p:cNvPr id="63" name="Rectangle 26"/>
            <p:cNvSpPr>
              <a:spLocks/>
            </p:cNvSpPr>
            <p:nvPr/>
          </p:nvSpPr>
          <p:spPr bwMode="auto">
            <a:xfrm>
              <a:off x="696724" y="2935897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4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5" name="Group 135"/>
          <p:cNvGrpSpPr/>
          <p:nvPr/>
        </p:nvGrpSpPr>
        <p:grpSpPr>
          <a:xfrm>
            <a:off x="4412533" y="4292644"/>
            <a:ext cx="1517831" cy="830458"/>
            <a:chOff x="552376" y="2667382"/>
            <a:chExt cx="1499240" cy="830586"/>
          </a:xfrm>
        </p:grpSpPr>
        <p:sp>
          <p:nvSpPr>
            <p:cNvPr id="66" name="Rectangle 26"/>
            <p:cNvSpPr>
              <a:spLocks/>
            </p:cNvSpPr>
            <p:nvPr/>
          </p:nvSpPr>
          <p:spPr bwMode="auto">
            <a:xfrm>
              <a:off x="552376" y="290745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7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8" name="Group 138"/>
          <p:cNvGrpSpPr/>
          <p:nvPr/>
        </p:nvGrpSpPr>
        <p:grpSpPr>
          <a:xfrm>
            <a:off x="6216072" y="3834035"/>
            <a:ext cx="1517831" cy="831898"/>
            <a:chOff x="552376" y="2667382"/>
            <a:chExt cx="1499240" cy="832026"/>
          </a:xfrm>
        </p:grpSpPr>
        <p:sp>
          <p:nvSpPr>
            <p:cNvPr id="69" name="Rectangle 26"/>
            <p:cNvSpPr>
              <a:spLocks/>
            </p:cNvSpPr>
            <p:nvPr/>
          </p:nvSpPr>
          <p:spPr bwMode="auto">
            <a:xfrm>
              <a:off x="552376" y="290889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70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71" name="Group 141"/>
          <p:cNvGrpSpPr/>
          <p:nvPr/>
        </p:nvGrpSpPr>
        <p:grpSpPr>
          <a:xfrm>
            <a:off x="7349516" y="2456223"/>
            <a:ext cx="1517831" cy="838204"/>
            <a:chOff x="552376" y="2667382"/>
            <a:chExt cx="1499240" cy="838333"/>
          </a:xfrm>
        </p:grpSpPr>
        <p:sp>
          <p:nvSpPr>
            <p:cNvPr id="72" name="Rectangle 26"/>
            <p:cNvSpPr>
              <a:spLocks/>
            </p:cNvSpPr>
            <p:nvPr/>
          </p:nvSpPr>
          <p:spPr bwMode="auto">
            <a:xfrm>
              <a:off x="552376" y="2915202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73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74" name="Group 15"/>
          <p:cNvGrpSpPr/>
          <p:nvPr/>
        </p:nvGrpSpPr>
        <p:grpSpPr>
          <a:xfrm>
            <a:off x="6672044" y="3181878"/>
            <a:ext cx="473092" cy="467227"/>
            <a:chOff x="6590322" y="2740893"/>
            <a:chExt cx="467298" cy="467298"/>
          </a:xfrm>
        </p:grpSpPr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6590322" y="2740893"/>
              <a:ext cx="467298" cy="467298"/>
            </a:xfrm>
            <a:custGeom>
              <a:avLst/>
              <a:gdLst>
                <a:gd name="T0" fmla="*/ 103 w 204"/>
                <a:gd name="T1" fmla="*/ 0 h 204"/>
                <a:gd name="T2" fmla="*/ 130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1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1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30 w 204"/>
                <a:gd name="T23" fmla="*/ 199 h 204"/>
                <a:gd name="T24" fmla="*/ 103 w 204"/>
                <a:gd name="T25" fmla="*/ 204 h 204"/>
                <a:gd name="T26" fmla="*/ 76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5 w 204"/>
                <a:gd name="T33" fmla="*/ 153 h 204"/>
                <a:gd name="T34" fmla="*/ 5 w 204"/>
                <a:gd name="T35" fmla="*/ 128 h 204"/>
                <a:gd name="T36" fmla="*/ 0 w 204"/>
                <a:gd name="T37" fmla="*/ 101 h 204"/>
                <a:gd name="T38" fmla="*/ 5 w 204"/>
                <a:gd name="T39" fmla="*/ 74 h 204"/>
                <a:gd name="T40" fmla="*/ 15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6 w 204"/>
                <a:gd name="T47" fmla="*/ 3 h 204"/>
                <a:gd name="T48" fmla="*/ 103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3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1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30" y="199"/>
                  </a:lnTo>
                  <a:lnTo>
                    <a:pt x="103" y="204"/>
                  </a:lnTo>
                  <a:lnTo>
                    <a:pt x="76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5" y="153"/>
                  </a:lnTo>
                  <a:lnTo>
                    <a:pt x="5" y="128"/>
                  </a:lnTo>
                  <a:lnTo>
                    <a:pt x="0" y="101"/>
                  </a:lnTo>
                  <a:lnTo>
                    <a:pt x="5" y="74"/>
                  </a:lnTo>
                  <a:lnTo>
                    <a:pt x="15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6661500" y="2865381"/>
              <a:ext cx="318518" cy="211972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7" name="Group 1"/>
          <p:cNvGrpSpPr/>
          <p:nvPr/>
        </p:nvGrpSpPr>
        <p:grpSpPr>
          <a:xfrm>
            <a:off x="1079303" y="2259794"/>
            <a:ext cx="470773" cy="467227"/>
            <a:chOff x="1066082" y="1818668"/>
            <a:chExt cx="465007" cy="467298"/>
          </a:xfrm>
        </p:grpSpPr>
        <p:sp>
          <p:nvSpPr>
            <p:cNvPr id="78" name="Freeform 7"/>
            <p:cNvSpPr>
              <a:spLocks/>
            </p:cNvSpPr>
            <p:nvPr/>
          </p:nvSpPr>
          <p:spPr bwMode="auto">
            <a:xfrm>
              <a:off x="1066082" y="1818668"/>
              <a:ext cx="465007" cy="467298"/>
            </a:xfrm>
            <a:custGeom>
              <a:avLst/>
              <a:gdLst>
                <a:gd name="T0" fmla="*/ 102 w 203"/>
                <a:gd name="T1" fmla="*/ 0 h 204"/>
                <a:gd name="T2" fmla="*/ 129 w 203"/>
                <a:gd name="T3" fmla="*/ 3 h 204"/>
                <a:gd name="T4" fmla="*/ 153 w 203"/>
                <a:gd name="T5" fmla="*/ 13 h 204"/>
                <a:gd name="T6" fmla="*/ 174 w 203"/>
                <a:gd name="T7" fmla="*/ 30 h 204"/>
                <a:gd name="T8" fmla="*/ 190 w 203"/>
                <a:gd name="T9" fmla="*/ 50 h 204"/>
                <a:gd name="T10" fmla="*/ 200 w 203"/>
                <a:gd name="T11" fmla="*/ 74 h 204"/>
                <a:gd name="T12" fmla="*/ 203 w 203"/>
                <a:gd name="T13" fmla="*/ 102 h 204"/>
                <a:gd name="T14" fmla="*/ 200 w 203"/>
                <a:gd name="T15" fmla="*/ 129 h 204"/>
                <a:gd name="T16" fmla="*/ 190 w 203"/>
                <a:gd name="T17" fmla="*/ 153 h 204"/>
                <a:gd name="T18" fmla="*/ 174 w 203"/>
                <a:gd name="T19" fmla="*/ 174 h 204"/>
                <a:gd name="T20" fmla="*/ 153 w 203"/>
                <a:gd name="T21" fmla="*/ 190 h 204"/>
                <a:gd name="T22" fmla="*/ 129 w 203"/>
                <a:gd name="T23" fmla="*/ 201 h 204"/>
                <a:gd name="T24" fmla="*/ 102 w 203"/>
                <a:gd name="T25" fmla="*/ 204 h 204"/>
                <a:gd name="T26" fmla="*/ 74 w 203"/>
                <a:gd name="T27" fmla="*/ 201 h 204"/>
                <a:gd name="T28" fmla="*/ 50 w 203"/>
                <a:gd name="T29" fmla="*/ 190 h 204"/>
                <a:gd name="T30" fmla="*/ 30 w 203"/>
                <a:gd name="T31" fmla="*/ 174 h 204"/>
                <a:gd name="T32" fmla="*/ 13 w 203"/>
                <a:gd name="T33" fmla="*/ 153 h 204"/>
                <a:gd name="T34" fmla="*/ 3 w 203"/>
                <a:gd name="T35" fmla="*/ 129 h 204"/>
                <a:gd name="T36" fmla="*/ 0 w 203"/>
                <a:gd name="T37" fmla="*/ 102 h 204"/>
                <a:gd name="T38" fmla="*/ 3 w 203"/>
                <a:gd name="T39" fmla="*/ 74 h 204"/>
                <a:gd name="T40" fmla="*/ 13 w 203"/>
                <a:gd name="T41" fmla="*/ 50 h 204"/>
                <a:gd name="T42" fmla="*/ 30 w 203"/>
                <a:gd name="T43" fmla="*/ 30 h 204"/>
                <a:gd name="T44" fmla="*/ 50 w 203"/>
                <a:gd name="T45" fmla="*/ 13 h 204"/>
                <a:gd name="T46" fmla="*/ 74 w 203"/>
                <a:gd name="T47" fmla="*/ 3 h 204"/>
                <a:gd name="T48" fmla="*/ 102 w 203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4">
                  <a:moveTo>
                    <a:pt x="102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1"/>
                  </a:lnTo>
                  <a:lnTo>
                    <a:pt x="102" y="204"/>
                  </a:lnTo>
                  <a:lnTo>
                    <a:pt x="74" y="201"/>
                  </a:lnTo>
                  <a:lnTo>
                    <a:pt x="50" y="190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30" y="30"/>
                  </a:lnTo>
                  <a:lnTo>
                    <a:pt x="50" y="13"/>
                  </a:lnTo>
                  <a:lnTo>
                    <a:pt x="74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Freeform 7"/>
            <p:cNvSpPr>
              <a:spLocks noEditPoints="1"/>
            </p:cNvSpPr>
            <p:nvPr/>
          </p:nvSpPr>
          <p:spPr bwMode="auto">
            <a:xfrm>
              <a:off x="1145360" y="1919614"/>
              <a:ext cx="299574" cy="277578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0" name="Group 2"/>
          <p:cNvGrpSpPr/>
          <p:nvPr/>
        </p:nvGrpSpPr>
        <p:grpSpPr>
          <a:xfrm>
            <a:off x="3680984" y="2266256"/>
            <a:ext cx="470773" cy="464935"/>
            <a:chOff x="3635896" y="1825130"/>
            <a:chExt cx="465007" cy="465007"/>
          </a:xfrm>
        </p:grpSpPr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3635896" y="1825130"/>
              <a:ext cx="465007" cy="465007"/>
            </a:xfrm>
            <a:custGeom>
              <a:avLst/>
              <a:gdLst>
                <a:gd name="T0" fmla="*/ 101 w 203"/>
                <a:gd name="T1" fmla="*/ 0 h 203"/>
                <a:gd name="T2" fmla="*/ 129 w 203"/>
                <a:gd name="T3" fmla="*/ 2 h 203"/>
                <a:gd name="T4" fmla="*/ 153 w 203"/>
                <a:gd name="T5" fmla="*/ 13 h 203"/>
                <a:gd name="T6" fmla="*/ 173 w 203"/>
                <a:gd name="T7" fmla="*/ 29 h 203"/>
                <a:gd name="T8" fmla="*/ 190 w 203"/>
                <a:gd name="T9" fmla="*/ 50 h 203"/>
                <a:gd name="T10" fmla="*/ 200 w 203"/>
                <a:gd name="T11" fmla="*/ 74 h 203"/>
                <a:gd name="T12" fmla="*/ 203 w 203"/>
                <a:gd name="T13" fmla="*/ 101 h 203"/>
                <a:gd name="T14" fmla="*/ 200 w 203"/>
                <a:gd name="T15" fmla="*/ 129 h 203"/>
                <a:gd name="T16" fmla="*/ 190 w 203"/>
                <a:gd name="T17" fmla="*/ 153 h 203"/>
                <a:gd name="T18" fmla="*/ 173 w 203"/>
                <a:gd name="T19" fmla="*/ 174 h 203"/>
                <a:gd name="T20" fmla="*/ 153 w 203"/>
                <a:gd name="T21" fmla="*/ 190 h 203"/>
                <a:gd name="T22" fmla="*/ 129 w 203"/>
                <a:gd name="T23" fmla="*/ 200 h 203"/>
                <a:gd name="T24" fmla="*/ 101 w 203"/>
                <a:gd name="T25" fmla="*/ 203 h 203"/>
                <a:gd name="T26" fmla="*/ 74 w 203"/>
                <a:gd name="T27" fmla="*/ 200 h 203"/>
                <a:gd name="T28" fmla="*/ 50 w 203"/>
                <a:gd name="T29" fmla="*/ 190 h 203"/>
                <a:gd name="T30" fmla="*/ 29 w 203"/>
                <a:gd name="T31" fmla="*/ 174 h 203"/>
                <a:gd name="T32" fmla="*/ 13 w 203"/>
                <a:gd name="T33" fmla="*/ 153 h 203"/>
                <a:gd name="T34" fmla="*/ 3 w 203"/>
                <a:gd name="T35" fmla="*/ 129 h 203"/>
                <a:gd name="T36" fmla="*/ 0 w 203"/>
                <a:gd name="T37" fmla="*/ 101 h 203"/>
                <a:gd name="T38" fmla="*/ 3 w 203"/>
                <a:gd name="T39" fmla="*/ 74 h 203"/>
                <a:gd name="T40" fmla="*/ 13 w 203"/>
                <a:gd name="T41" fmla="*/ 50 h 203"/>
                <a:gd name="T42" fmla="*/ 29 w 203"/>
                <a:gd name="T43" fmla="*/ 29 h 203"/>
                <a:gd name="T44" fmla="*/ 50 w 203"/>
                <a:gd name="T45" fmla="*/ 13 h 203"/>
                <a:gd name="T46" fmla="*/ 74 w 203"/>
                <a:gd name="T47" fmla="*/ 2 h 203"/>
                <a:gd name="T48" fmla="*/ 101 w 203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3">
                  <a:moveTo>
                    <a:pt x="101" y="0"/>
                  </a:moveTo>
                  <a:lnTo>
                    <a:pt x="129" y="2"/>
                  </a:lnTo>
                  <a:lnTo>
                    <a:pt x="153" y="13"/>
                  </a:lnTo>
                  <a:lnTo>
                    <a:pt x="173" y="29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1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3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1" y="203"/>
                  </a:lnTo>
                  <a:lnTo>
                    <a:pt x="74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29" y="29"/>
                  </a:lnTo>
                  <a:lnTo>
                    <a:pt x="50" y="13"/>
                  </a:lnTo>
                  <a:lnTo>
                    <a:pt x="74" y="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Freeform 8"/>
            <p:cNvSpPr>
              <a:spLocks noEditPoints="1"/>
            </p:cNvSpPr>
            <p:nvPr/>
          </p:nvSpPr>
          <p:spPr bwMode="auto">
            <a:xfrm>
              <a:off x="3788568" y="1901620"/>
              <a:ext cx="201914" cy="300866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3" name="Group 17"/>
          <p:cNvGrpSpPr/>
          <p:nvPr/>
        </p:nvGrpSpPr>
        <p:grpSpPr>
          <a:xfrm>
            <a:off x="6444316" y="1428830"/>
            <a:ext cx="473092" cy="464935"/>
            <a:chOff x="6365383" y="987574"/>
            <a:chExt cx="467298" cy="465007"/>
          </a:xfrm>
        </p:grpSpPr>
        <p:sp>
          <p:nvSpPr>
            <p:cNvPr id="84" name="Freeform 10"/>
            <p:cNvSpPr>
              <a:spLocks/>
            </p:cNvSpPr>
            <p:nvPr/>
          </p:nvSpPr>
          <p:spPr bwMode="auto">
            <a:xfrm>
              <a:off x="6365383" y="987574"/>
              <a:ext cx="467298" cy="465007"/>
            </a:xfrm>
            <a:custGeom>
              <a:avLst/>
              <a:gdLst>
                <a:gd name="T0" fmla="*/ 101 w 204"/>
                <a:gd name="T1" fmla="*/ 0 h 203"/>
                <a:gd name="T2" fmla="*/ 130 w 204"/>
                <a:gd name="T3" fmla="*/ 3 h 203"/>
                <a:gd name="T4" fmla="*/ 153 w 204"/>
                <a:gd name="T5" fmla="*/ 13 h 203"/>
                <a:gd name="T6" fmla="*/ 174 w 204"/>
                <a:gd name="T7" fmla="*/ 29 h 203"/>
                <a:gd name="T8" fmla="*/ 191 w 204"/>
                <a:gd name="T9" fmla="*/ 50 h 203"/>
                <a:gd name="T10" fmla="*/ 201 w 204"/>
                <a:gd name="T11" fmla="*/ 74 h 203"/>
                <a:gd name="T12" fmla="*/ 204 w 204"/>
                <a:gd name="T13" fmla="*/ 102 h 203"/>
                <a:gd name="T14" fmla="*/ 201 w 204"/>
                <a:gd name="T15" fmla="*/ 129 h 203"/>
                <a:gd name="T16" fmla="*/ 191 w 204"/>
                <a:gd name="T17" fmla="*/ 153 h 203"/>
                <a:gd name="T18" fmla="*/ 174 w 204"/>
                <a:gd name="T19" fmla="*/ 174 h 203"/>
                <a:gd name="T20" fmla="*/ 153 w 204"/>
                <a:gd name="T21" fmla="*/ 190 h 203"/>
                <a:gd name="T22" fmla="*/ 130 w 204"/>
                <a:gd name="T23" fmla="*/ 200 h 203"/>
                <a:gd name="T24" fmla="*/ 101 w 204"/>
                <a:gd name="T25" fmla="*/ 203 h 203"/>
                <a:gd name="T26" fmla="*/ 75 w 204"/>
                <a:gd name="T27" fmla="*/ 200 h 203"/>
                <a:gd name="T28" fmla="*/ 51 w 204"/>
                <a:gd name="T29" fmla="*/ 190 h 203"/>
                <a:gd name="T30" fmla="*/ 30 w 204"/>
                <a:gd name="T31" fmla="*/ 174 h 203"/>
                <a:gd name="T32" fmla="*/ 14 w 204"/>
                <a:gd name="T33" fmla="*/ 153 h 203"/>
                <a:gd name="T34" fmla="*/ 3 w 204"/>
                <a:gd name="T35" fmla="*/ 129 h 203"/>
                <a:gd name="T36" fmla="*/ 0 w 204"/>
                <a:gd name="T37" fmla="*/ 102 h 203"/>
                <a:gd name="T38" fmla="*/ 3 w 204"/>
                <a:gd name="T39" fmla="*/ 74 h 203"/>
                <a:gd name="T40" fmla="*/ 14 w 204"/>
                <a:gd name="T41" fmla="*/ 50 h 203"/>
                <a:gd name="T42" fmla="*/ 30 w 204"/>
                <a:gd name="T43" fmla="*/ 29 h 203"/>
                <a:gd name="T44" fmla="*/ 51 w 204"/>
                <a:gd name="T45" fmla="*/ 13 h 203"/>
                <a:gd name="T46" fmla="*/ 75 w 204"/>
                <a:gd name="T47" fmla="*/ 3 h 203"/>
                <a:gd name="T48" fmla="*/ 101 w 204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3">
                  <a:moveTo>
                    <a:pt x="101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29"/>
                  </a:lnTo>
                  <a:lnTo>
                    <a:pt x="191" y="50"/>
                  </a:lnTo>
                  <a:lnTo>
                    <a:pt x="201" y="74"/>
                  </a:lnTo>
                  <a:lnTo>
                    <a:pt x="204" y="102"/>
                  </a:lnTo>
                  <a:lnTo>
                    <a:pt x="201" y="129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30" y="200"/>
                  </a:lnTo>
                  <a:lnTo>
                    <a:pt x="101" y="203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30" y="174"/>
                  </a:lnTo>
                  <a:lnTo>
                    <a:pt x="14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4" y="50"/>
                  </a:lnTo>
                  <a:lnTo>
                    <a:pt x="30" y="29"/>
                  </a:lnTo>
                  <a:lnTo>
                    <a:pt x="51" y="13"/>
                  </a:lnTo>
                  <a:lnTo>
                    <a:pt x="75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5" name="Freeform 9"/>
            <p:cNvSpPr>
              <a:spLocks noEditPoints="1"/>
            </p:cNvSpPr>
            <p:nvPr/>
          </p:nvSpPr>
          <p:spPr bwMode="auto">
            <a:xfrm>
              <a:off x="6458481" y="1121413"/>
              <a:ext cx="263683" cy="197326"/>
            </a:xfrm>
            <a:custGeom>
              <a:avLst/>
              <a:gdLst>
                <a:gd name="T0" fmla="*/ 302 w 302"/>
                <a:gd name="T1" fmla="*/ 226 h 226"/>
                <a:gd name="T2" fmla="*/ 0 w 302"/>
                <a:gd name="T3" fmla="*/ 226 h 226"/>
                <a:gd name="T4" fmla="*/ 0 w 302"/>
                <a:gd name="T5" fmla="*/ 0 h 226"/>
                <a:gd name="T6" fmla="*/ 17 w 302"/>
                <a:gd name="T7" fmla="*/ 0 h 226"/>
                <a:gd name="T8" fmla="*/ 17 w 302"/>
                <a:gd name="T9" fmla="*/ 206 h 226"/>
                <a:gd name="T10" fmla="*/ 302 w 302"/>
                <a:gd name="T11" fmla="*/ 206 h 226"/>
                <a:gd name="T12" fmla="*/ 302 w 302"/>
                <a:gd name="T13" fmla="*/ 226 h 226"/>
                <a:gd name="T14" fmla="*/ 282 w 302"/>
                <a:gd name="T15" fmla="*/ 188 h 226"/>
                <a:gd name="T16" fmla="*/ 37 w 302"/>
                <a:gd name="T17" fmla="*/ 188 h 226"/>
                <a:gd name="T18" fmla="*/ 37 w 302"/>
                <a:gd name="T19" fmla="*/ 103 h 226"/>
                <a:gd name="T20" fmla="*/ 103 w 302"/>
                <a:gd name="T21" fmla="*/ 17 h 226"/>
                <a:gd name="T22" fmla="*/ 189 w 302"/>
                <a:gd name="T23" fmla="*/ 103 h 226"/>
                <a:gd name="T24" fmla="*/ 245 w 302"/>
                <a:gd name="T25" fmla="*/ 56 h 226"/>
                <a:gd name="T26" fmla="*/ 282 w 302"/>
                <a:gd name="T27" fmla="*/ 18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226">
                  <a:moveTo>
                    <a:pt x="302" y="226"/>
                  </a:moveTo>
                  <a:lnTo>
                    <a:pt x="0" y="2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06"/>
                  </a:lnTo>
                  <a:lnTo>
                    <a:pt x="302" y="206"/>
                  </a:lnTo>
                  <a:lnTo>
                    <a:pt x="302" y="226"/>
                  </a:lnTo>
                  <a:close/>
                  <a:moveTo>
                    <a:pt x="282" y="188"/>
                  </a:moveTo>
                  <a:lnTo>
                    <a:pt x="37" y="188"/>
                  </a:lnTo>
                  <a:lnTo>
                    <a:pt x="37" y="103"/>
                  </a:lnTo>
                  <a:lnTo>
                    <a:pt x="103" y="17"/>
                  </a:lnTo>
                  <a:lnTo>
                    <a:pt x="189" y="103"/>
                  </a:lnTo>
                  <a:lnTo>
                    <a:pt x="245" y="56"/>
                  </a:lnTo>
                  <a:lnTo>
                    <a:pt x="282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6" name="Group 3"/>
          <p:cNvGrpSpPr/>
          <p:nvPr/>
        </p:nvGrpSpPr>
        <p:grpSpPr>
          <a:xfrm>
            <a:off x="4830076" y="3531854"/>
            <a:ext cx="470773" cy="469518"/>
            <a:chOff x="4770914" y="3090921"/>
            <a:chExt cx="465007" cy="469589"/>
          </a:xfrm>
        </p:grpSpPr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4770914" y="3090921"/>
              <a:ext cx="465007" cy="469589"/>
            </a:xfrm>
            <a:custGeom>
              <a:avLst/>
              <a:gdLst>
                <a:gd name="T0" fmla="*/ 102 w 203"/>
                <a:gd name="T1" fmla="*/ 0 h 205"/>
                <a:gd name="T2" fmla="*/ 129 w 203"/>
                <a:gd name="T3" fmla="*/ 4 h 205"/>
                <a:gd name="T4" fmla="*/ 153 w 203"/>
                <a:gd name="T5" fmla="*/ 14 h 205"/>
                <a:gd name="T6" fmla="*/ 174 w 203"/>
                <a:gd name="T7" fmla="*/ 29 h 205"/>
                <a:gd name="T8" fmla="*/ 190 w 203"/>
                <a:gd name="T9" fmla="*/ 50 h 205"/>
                <a:gd name="T10" fmla="*/ 200 w 203"/>
                <a:gd name="T11" fmla="*/ 75 h 205"/>
                <a:gd name="T12" fmla="*/ 203 w 203"/>
                <a:gd name="T13" fmla="*/ 102 h 205"/>
                <a:gd name="T14" fmla="*/ 200 w 203"/>
                <a:gd name="T15" fmla="*/ 129 h 205"/>
                <a:gd name="T16" fmla="*/ 190 w 203"/>
                <a:gd name="T17" fmla="*/ 154 h 205"/>
                <a:gd name="T18" fmla="*/ 174 w 203"/>
                <a:gd name="T19" fmla="*/ 174 h 205"/>
                <a:gd name="T20" fmla="*/ 153 w 203"/>
                <a:gd name="T21" fmla="*/ 190 h 205"/>
                <a:gd name="T22" fmla="*/ 129 w 203"/>
                <a:gd name="T23" fmla="*/ 200 h 205"/>
                <a:gd name="T24" fmla="*/ 102 w 203"/>
                <a:gd name="T25" fmla="*/ 205 h 205"/>
                <a:gd name="T26" fmla="*/ 76 w 203"/>
                <a:gd name="T27" fmla="*/ 200 h 205"/>
                <a:gd name="T28" fmla="*/ 50 w 203"/>
                <a:gd name="T29" fmla="*/ 190 h 205"/>
                <a:gd name="T30" fmla="*/ 29 w 203"/>
                <a:gd name="T31" fmla="*/ 174 h 205"/>
                <a:gd name="T32" fmla="*/ 15 w 203"/>
                <a:gd name="T33" fmla="*/ 154 h 205"/>
                <a:gd name="T34" fmla="*/ 4 w 203"/>
                <a:gd name="T35" fmla="*/ 129 h 205"/>
                <a:gd name="T36" fmla="*/ 0 w 203"/>
                <a:gd name="T37" fmla="*/ 102 h 205"/>
                <a:gd name="T38" fmla="*/ 4 w 203"/>
                <a:gd name="T39" fmla="*/ 75 h 205"/>
                <a:gd name="T40" fmla="*/ 15 w 203"/>
                <a:gd name="T41" fmla="*/ 50 h 205"/>
                <a:gd name="T42" fmla="*/ 29 w 203"/>
                <a:gd name="T43" fmla="*/ 29 h 205"/>
                <a:gd name="T44" fmla="*/ 50 w 203"/>
                <a:gd name="T45" fmla="*/ 14 h 205"/>
                <a:gd name="T46" fmla="*/ 76 w 203"/>
                <a:gd name="T47" fmla="*/ 4 h 205"/>
                <a:gd name="T48" fmla="*/ 102 w 203"/>
                <a:gd name="T4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5">
                  <a:moveTo>
                    <a:pt x="102" y="0"/>
                  </a:moveTo>
                  <a:lnTo>
                    <a:pt x="129" y="4"/>
                  </a:lnTo>
                  <a:lnTo>
                    <a:pt x="153" y="14"/>
                  </a:lnTo>
                  <a:lnTo>
                    <a:pt x="174" y="29"/>
                  </a:lnTo>
                  <a:lnTo>
                    <a:pt x="190" y="50"/>
                  </a:lnTo>
                  <a:lnTo>
                    <a:pt x="200" y="75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4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2" y="205"/>
                  </a:lnTo>
                  <a:lnTo>
                    <a:pt x="76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5" y="154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5"/>
                  </a:lnTo>
                  <a:lnTo>
                    <a:pt x="15" y="50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8" name="Freeform 10"/>
            <p:cNvSpPr>
              <a:spLocks noEditPoints="1"/>
            </p:cNvSpPr>
            <p:nvPr/>
          </p:nvSpPr>
          <p:spPr bwMode="auto">
            <a:xfrm>
              <a:off x="4870438" y="3218381"/>
              <a:ext cx="260899" cy="203797"/>
            </a:xfrm>
            <a:custGeom>
              <a:avLst/>
              <a:gdLst>
                <a:gd name="T0" fmla="*/ 164 w 164"/>
                <a:gd name="T1" fmla="*/ 114 h 128"/>
                <a:gd name="T2" fmla="*/ 149 w 164"/>
                <a:gd name="T3" fmla="*/ 128 h 128"/>
                <a:gd name="T4" fmla="*/ 15 w 164"/>
                <a:gd name="T5" fmla="*/ 128 h 128"/>
                <a:gd name="T6" fmla="*/ 0 w 164"/>
                <a:gd name="T7" fmla="*/ 114 h 128"/>
                <a:gd name="T8" fmla="*/ 0 w 164"/>
                <a:gd name="T9" fmla="*/ 14 h 128"/>
                <a:gd name="T10" fmla="*/ 15 w 164"/>
                <a:gd name="T11" fmla="*/ 0 h 128"/>
                <a:gd name="T12" fmla="*/ 149 w 164"/>
                <a:gd name="T13" fmla="*/ 0 h 128"/>
                <a:gd name="T14" fmla="*/ 164 w 164"/>
                <a:gd name="T15" fmla="*/ 14 h 128"/>
                <a:gd name="T16" fmla="*/ 164 w 164"/>
                <a:gd name="T17" fmla="*/ 114 h 128"/>
                <a:gd name="T18" fmla="*/ 149 w 164"/>
                <a:gd name="T19" fmla="*/ 11 h 128"/>
                <a:gd name="T20" fmla="*/ 15 w 164"/>
                <a:gd name="T21" fmla="*/ 11 h 128"/>
                <a:gd name="T22" fmla="*/ 12 w 164"/>
                <a:gd name="T23" fmla="*/ 14 h 128"/>
                <a:gd name="T24" fmla="*/ 25 w 164"/>
                <a:gd name="T25" fmla="*/ 40 h 128"/>
                <a:gd name="T26" fmla="*/ 62 w 164"/>
                <a:gd name="T27" fmla="*/ 69 h 128"/>
                <a:gd name="T28" fmla="*/ 82 w 164"/>
                <a:gd name="T29" fmla="*/ 82 h 128"/>
                <a:gd name="T30" fmla="*/ 82 w 164"/>
                <a:gd name="T31" fmla="*/ 82 h 128"/>
                <a:gd name="T32" fmla="*/ 82 w 164"/>
                <a:gd name="T33" fmla="*/ 82 h 128"/>
                <a:gd name="T34" fmla="*/ 102 w 164"/>
                <a:gd name="T35" fmla="*/ 69 h 128"/>
                <a:gd name="T36" fmla="*/ 139 w 164"/>
                <a:gd name="T37" fmla="*/ 40 h 128"/>
                <a:gd name="T38" fmla="*/ 152 w 164"/>
                <a:gd name="T39" fmla="*/ 18 h 128"/>
                <a:gd name="T40" fmla="*/ 149 w 164"/>
                <a:gd name="T41" fmla="*/ 11 h 128"/>
                <a:gd name="T42" fmla="*/ 152 w 164"/>
                <a:gd name="T43" fmla="*/ 43 h 128"/>
                <a:gd name="T44" fmla="*/ 146 w 164"/>
                <a:gd name="T45" fmla="*/ 50 h 128"/>
                <a:gd name="T46" fmla="*/ 107 w 164"/>
                <a:gd name="T47" fmla="*/ 80 h 128"/>
                <a:gd name="T48" fmla="*/ 82 w 164"/>
                <a:gd name="T49" fmla="*/ 93 h 128"/>
                <a:gd name="T50" fmla="*/ 82 w 164"/>
                <a:gd name="T51" fmla="*/ 93 h 128"/>
                <a:gd name="T52" fmla="*/ 82 w 164"/>
                <a:gd name="T53" fmla="*/ 93 h 128"/>
                <a:gd name="T54" fmla="*/ 57 w 164"/>
                <a:gd name="T55" fmla="*/ 80 h 128"/>
                <a:gd name="T56" fmla="*/ 18 w 164"/>
                <a:gd name="T57" fmla="*/ 50 h 128"/>
                <a:gd name="T58" fmla="*/ 12 w 164"/>
                <a:gd name="T59" fmla="*/ 43 h 128"/>
                <a:gd name="T60" fmla="*/ 12 w 164"/>
                <a:gd name="T61" fmla="*/ 114 h 128"/>
                <a:gd name="T62" fmla="*/ 15 w 164"/>
                <a:gd name="T63" fmla="*/ 117 h 128"/>
                <a:gd name="T64" fmla="*/ 149 w 164"/>
                <a:gd name="T65" fmla="*/ 117 h 128"/>
                <a:gd name="T66" fmla="*/ 152 w 164"/>
                <a:gd name="T67" fmla="*/ 114 h 128"/>
                <a:gd name="T68" fmla="*/ 152 w 164"/>
                <a:gd name="T6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9" name="Group 18"/>
          <p:cNvGrpSpPr/>
          <p:nvPr/>
        </p:nvGrpSpPr>
        <p:grpSpPr>
          <a:xfrm>
            <a:off x="7948130" y="1779732"/>
            <a:ext cx="473092" cy="467227"/>
            <a:chOff x="7850778" y="1338532"/>
            <a:chExt cx="467298" cy="467298"/>
          </a:xfrm>
        </p:grpSpPr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7850778" y="1338532"/>
              <a:ext cx="467298" cy="467298"/>
            </a:xfrm>
            <a:custGeom>
              <a:avLst/>
              <a:gdLst>
                <a:gd name="T0" fmla="*/ 101 w 204"/>
                <a:gd name="T1" fmla="*/ 0 h 204"/>
                <a:gd name="T2" fmla="*/ 129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0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0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29 w 204"/>
                <a:gd name="T23" fmla="*/ 199 h 204"/>
                <a:gd name="T24" fmla="*/ 101 w 204"/>
                <a:gd name="T25" fmla="*/ 204 h 204"/>
                <a:gd name="T26" fmla="*/ 74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3 w 204"/>
                <a:gd name="T33" fmla="*/ 153 h 204"/>
                <a:gd name="T34" fmla="*/ 3 w 204"/>
                <a:gd name="T35" fmla="*/ 128 h 204"/>
                <a:gd name="T36" fmla="*/ 0 w 204"/>
                <a:gd name="T37" fmla="*/ 101 h 204"/>
                <a:gd name="T38" fmla="*/ 3 w 204"/>
                <a:gd name="T39" fmla="*/ 74 h 204"/>
                <a:gd name="T40" fmla="*/ 13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4 w 204"/>
                <a:gd name="T47" fmla="*/ 3 h 204"/>
                <a:gd name="T48" fmla="*/ 101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1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29" y="199"/>
                  </a:lnTo>
                  <a:lnTo>
                    <a:pt x="101" y="204"/>
                  </a:lnTo>
                  <a:lnTo>
                    <a:pt x="74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8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4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1" name="Freeform 11"/>
            <p:cNvSpPr>
              <a:spLocks noEditPoints="1"/>
            </p:cNvSpPr>
            <p:nvPr/>
          </p:nvSpPr>
          <p:spPr bwMode="auto">
            <a:xfrm>
              <a:off x="7954681" y="1439214"/>
              <a:ext cx="254730" cy="253695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92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3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150788"/>
      </p:ext>
    </p:extLst>
  </p:cSld>
  <p:clrMapOvr>
    <a:masterClrMapping/>
  </p:clrMapOvr>
  <p:transition spd="slow" advTm="8213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3" grpId="0" animBg="1"/>
      <p:bldP spid="54" grpId="0" animBg="1"/>
      <p:bldP spid="58" grpId="0" animBg="1"/>
      <p:bldP spid="92" grpId="0"/>
      <p:bldP spid="93" grpId="0"/>
    </p:bld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/>
          </p:cNvSpPr>
          <p:nvPr/>
        </p:nvSpPr>
        <p:spPr bwMode="auto">
          <a:xfrm>
            <a:off x="842374" y="2343166"/>
            <a:ext cx="7572640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174" b="1" dirty="0" smtClean="0">
                <a:solidFill>
                  <a:schemeClr val="bg1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3174" b="1" dirty="0">
              <a:solidFill>
                <a:schemeClr val="bg1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1290349" y="2800334"/>
            <a:ext cx="6676690" cy="32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952" dirty="0">
              <a:solidFill>
                <a:schemeClr val="bg1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4399883" y="1323388"/>
            <a:ext cx="457621" cy="724738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72567" tIns="36284" rIns="72567" bIns="36284" numCol="1" anchor="t" anchorCtr="0" compatLnSpc="1">
            <a:prstTxWarp prst="textNoShape">
              <a:avLst/>
            </a:prstTxWarp>
          </a:bodyPr>
          <a:lstStyle/>
          <a:p>
            <a:pPr defTabSz="934007"/>
            <a:endParaRPr lang="en-US" sz="1825">
              <a:solidFill>
                <a:srgbClr val="FFFFFF"/>
              </a:solidFill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09" y="2343166"/>
            <a:ext cx="2283989" cy="280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344054"/>
      </p:ext>
    </p:extLst>
  </p:cSld>
  <p:clrMapOvr>
    <a:masterClrMapping/>
  </p:clrMapOvr>
  <p:transition spd="slow" advTm="338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" name="Chart 123"/>
          <p:cNvGraphicFramePr/>
          <p:nvPr>
            <p:extLst>
              <p:ext uri="{D42A27DB-BD31-4B8C-83A1-F6EECF244321}">
                <p14:modId xmlns:p14="http://schemas.microsoft.com/office/powerpoint/2010/main" val="1901947784"/>
              </p:ext>
            </p:extLst>
          </p:nvPr>
        </p:nvGraphicFramePr>
        <p:xfrm>
          <a:off x="3192840" y="1355892"/>
          <a:ext cx="2871708" cy="2641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9" name="Group 22"/>
          <p:cNvGrpSpPr>
            <a:grpSpLocks/>
          </p:cNvGrpSpPr>
          <p:nvPr/>
        </p:nvGrpSpPr>
        <p:grpSpPr bwMode="auto">
          <a:xfrm>
            <a:off x="743215" y="1977160"/>
            <a:ext cx="1775047" cy="752360"/>
            <a:chOff x="0" y="0"/>
            <a:chExt cx="2360" cy="1264"/>
          </a:xfrm>
        </p:grpSpPr>
        <p:sp>
          <p:nvSpPr>
            <p:cNvPr id="210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11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212" name="Freeform 25"/>
          <p:cNvSpPr>
            <a:spLocks/>
          </p:cNvSpPr>
          <p:nvPr/>
        </p:nvSpPr>
        <p:spPr bwMode="auto">
          <a:xfrm>
            <a:off x="2659636" y="1874311"/>
            <a:ext cx="1685957" cy="187644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3" name="Freeform 26"/>
          <p:cNvSpPr>
            <a:spLocks/>
          </p:cNvSpPr>
          <p:nvPr/>
        </p:nvSpPr>
        <p:spPr bwMode="auto">
          <a:xfrm>
            <a:off x="2661337" y="2766623"/>
            <a:ext cx="1238348" cy="560176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4" name="Freeform 30"/>
          <p:cNvSpPr>
            <a:spLocks/>
          </p:cNvSpPr>
          <p:nvPr/>
        </p:nvSpPr>
        <p:spPr bwMode="auto">
          <a:xfrm flipV="1">
            <a:off x="4973396" y="1874311"/>
            <a:ext cx="1519589" cy="187644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5" name="Freeform 31"/>
          <p:cNvSpPr>
            <a:spLocks/>
          </p:cNvSpPr>
          <p:nvPr/>
        </p:nvSpPr>
        <p:spPr bwMode="auto">
          <a:xfrm>
            <a:off x="5028089" y="3206118"/>
            <a:ext cx="1467387" cy="299992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16" name="Group 22"/>
          <p:cNvGrpSpPr>
            <a:grpSpLocks/>
          </p:cNvGrpSpPr>
          <p:nvPr/>
        </p:nvGrpSpPr>
        <p:grpSpPr bwMode="auto">
          <a:xfrm>
            <a:off x="743215" y="3151357"/>
            <a:ext cx="1775047" cy="752360"/>
            <a:chOff x="0" y="0"/>
            <a:chExt cx="2360" cy="1264"/>
          </a:xfrm>
        </p:grpSpPr>
        <p:sp>
          <p:nvSpPr>
            <p:cNvPr id="217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18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19" name="Group 22"/>
          <p:cNvGrpSpPr>
            <a:grpSpLocks/>
          </p:cNvGrpSpPr>
          <p:nvPr/>
        </p:nvGrpSpPr>
        <p:grpSpPr bwMode="auto">
          <a:xfrm>
            <a:off x="6749284" y="1977160"/>
            <a:ext cx="1765794" cy="752360"/>
            <a:chOff x="0" y="0"/>
            <a:chExt cx="2360" cy="1264"/>
          </a:xfrm>
        </p:grpSpPr>
        <p:sp>
          <p:nvSpPr>
            <p:cNvPr id="220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21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22" name="Group 22"/>
          <p:cNvGrpSpPr>
            <a:grpSpLocks/>
          </p:cNvGrpSpPr>
          <p:nvPr/>
        </p:nvGrpSpPr>
        <p:grpSpPr bwMode="auto">
          <a:xfrm>
            <a:off x="6749284" y="3094216"/>
            <a:ext cx="1765794" cy="752360"/>
            <a:chOff x="0" y="0"/>
            <a:chExt cx="2360" cy="1264"/>
          </a:xfrm>
        </p:grpSpPr>
        <p:sp>
          <p:nvSpPr>
            <p:cNvPr id="223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24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25" name="Group 41"/>
          <p:cNvGrpSpPr>
            <a:grpSpLocks/>
          </p:cNvGrpSpPr>
          <p:nvPr/>
        </p:nvGrpSpPr>
        <p:grpSpPr bwMode="auto">
          <a:xfrm>
            <a:off x="1005294" y="4075776"/>
            <a:ext cx="7251619" cy="511891"/>
            <a:chOff x="0" y="140"/>
            <a:chExt cx="12032" cy="860"/>
          </a:xfrm>
        </p:grpSpPr>
        <p:sp>
          <p:nvSpPr>
            <p:cNvPr id="226" name="Rectangle 42"/>
            <p:cNvSpPr>
              <a:spLocks/>
            </p:cNvSpPr>
            <p:nvPr/>
          </p:nvSpPr>
          <p:spPr bwMode="auto">
            <a:xfrm rot="10800000" flipH="1">
              <a:off x="0" y="140"/>
              <a:ext cx="12032" cy="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FD82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27" name="Rectangle 43"/>
            <p:cNvSpPr>
              <a:spLocks/>
            </p:cNvSpPr>
            <p:nvPr/>
          </p:nvSpPr>
          <p:spPr bwMode="auto">
            <a:xfrm>
              <a:off x="420" y="271"/>
              <a:ext cx="11249" cy="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952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952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200</a:t>
              </a:r>
              <a:r>
                <a:rPr lang="zh-CN" altLang="en-US" sz="952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字以内，据统计每页幻灯片的最好控制在</a:t>
              </a:r>
              <a:r>
                <a:rPr lang="en-US" altLang="zh-CN" sz="952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5</a:t>
              </a:r>
              <a:r>
                <a:rPr lang="zh-CN" altLang="en-US" sz="952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分钟之内。此处添加详细文本描述，建议与标题相关并符合整体语言风格</a:t>
              </a:r>
            </a:p>
          </p:txBody>
        </p:sp>
      </p:grpSp>
      <p:sp>
        <p:nvSpPr>
          <p:cNvPr id="228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29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990026"/>
      </p:ext>
    </p:extLst>
  </p:cSld>
  <p:clrMapOvr>
    <a:masterClrMapping/>
  </p:clrMapOvr>
  <p:transition spd="slow" advTm="9173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0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4" grpId="0">
        <p:bldSub>
          <a:bldChart bld="category"/>
        </p:bldSub>
      </p:bldGraphic>
      <p:bldP spid="212" grpId="0" animBg="1"/>
      <p:bldP spid="213" grpId="0" animBg="1"/>
      <p:bldP spid="214" grpId="0" animBg="1"/>
      <p:bldP spid="215" grpId="0" animBg="1"/>
      <p:bldP spid="228" grpId="0"/>
      <p:bldP spid="229" grpId="0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矩形 279"/>
          <p:cNvSpPr/>
          <p:nvPr/>
        </p:nvSpPr>
        <p:spPr bwMode="auto">
          <a:xfrm>
            <a:off x="0" y="394"/>
            <a:ext cx="9257387" cy="5142713"/>
          </a:xfrm>
          <a:prstGeom prst="rect">
            <a:avLst/>
          </a:prstGeom>
          <a:solidFill>
            <a:schemeClr val="tx1">
              <a:lumMod val="50000"/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6031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15" name="Freeform 609"/>
          <p:cNvSpPr>
            <a:spLocks noEditPoints="1"/>
          </p:cNvSpPr>
          <p:nvPr/>
        </p:nvSpPr>
        <p:spPr bwMode="auto">
          <a:xfrm>
            <a:off x="2033240" y="1431558"/>
            <a:ext cx="5447575" cy="2706659"/>
          </a:xfrm>
          <a:custGeom>
            <a:avLst/>
            <a:gdLst>
              <a:gd name="T0" fmla="*/ 42 w 1779"/>
              <a:gd name="T1" fmla="*/ 140 h 895"/>
              <a:gd name="T2" fmla="*/ 155 w 1779"/>
              <a:gd name="T3" fmla="*/ 148 h 895"/>
              <a:gd name="T4" fmla="*/ 327 w 1779"/>
              <a:gd name="T5" fmla="*/ 46 h 895"/>
              <a:gd name="T6" fmla="*/ 337 w 1779"/>
              <a:gd name="T7" fmla="*/ 74 h 895"/>
              <a:gd name="T8" fmla="*/ 382 w 1779"/>
              <a:gd name="T9" fmla="*/ 79 h 895"/>
              <a:gd name="T10" fmla="*/ 161 w 1779"/>
              <a:gd name="T11" fmla="*/ 328 h 895"/>
              <a:gd name="T12" fmla="*/ 431 w 1779"/>
              <a:gd name="T13" fmla="*/ 71 h 895"/>
              <a:gd name="T14" fmla="*/ 414 w 1779"/>
              <a:gd name="T15" fmla="*/ 103 h 895"/>
              <a:gd name="T16" fmla="*/ 488 w 1779"/>
              <a:gd name="T17" fmla="*/ 57 h 895"/>
              <a:gd name="T18" fmla="*/ 433 w 1779"/>
              <a:gd name="T19" fmla="*/ 121 h 895"/>
              <a:gd name="T20" fmla="*/ 466 w 1779"/>
              <a:gd name="T21" fmla="*/ 106 h 895"/>
              <a:gd name="T22" fmla="*/ 287 w 1779"/>
              <a:gd name="T23" fmla="*/ 329 h 895"/>
              <a:gd name="T24" fmla="*/ 507 w 1779"/>
              <a:gd name="T25" fmla="*/ 132 h 895"/>
              <a:gd name="T26" fmla="*/ 476 w 1779"/>
              <a:gd name="T27" fmla="*/ 193 h 895"/>
              <a:gd name="T28" fmla="*/ 468 w 1779"/>
              <a:gd name="T29" fmla="*/ 231 h 895"/>
              <a:gd name="T30" fmla="*/ 583 w 1779"/>
              <a:gd name="T31" fmla="*/ 125 h 895"/>
              <a:gd name="T32" fmla="*/ 643 w 1779"/>
              <a:gd name="T33" fmla="*/ 97 h 895"/>
              <a:gd name="T34" fmla="*/ 305 w 1779"/>
              <a:gd name="T35" fmla="*/ 463 h 895"/>
              <a:gd name="T36" fmla="*/ 333 w 1779"/>
              <a:gd name="T37" fmla="*/ 478 h 895"/>
              <a:gd name="T38" fmla="*/ 324 w 1779"/>
              <a:gd name="T39" fmla="*/ 552 h 895"/>
              <a:gd name="T40" fmla="*/ 751 w 1779"/>
              <a:gd name="T41" fmla="*/ 184 h 895"/>
              <a:gd name="T42" fmla="*/ 797 w 1779"/>
              <a:gd name="T43" fmla="*/ 160 h 895"/>
              <a:gd name="T44" fmla="*/ 851 w 1779"/>
              <a:gd name="T45" fmla="*/ 147 h 895"/>
              <a:gd name="T46" fmla="*/ 380 w 1779"/>
              <a:gd name="T47" fmla="*/ 639 h 895"/>
              <a:gd name="T48" fmla="*/ 911 w 1779"/>
              <a:gd name="T49" fmla="*/ 138 h 895"/>
              <a:gd name="T50" fmla="*/ 941 w 1779"/>
              <a:gd name="T51" fmla="*/ 127 h 895"/>
              <a:gd name="T52" fmla="*/ 1002 w 1779"/>
              <a:gd name="T53" fmla="*/ 80 h 895"/>
              <a:gd name="T54" fmla="*/ 708 w 1779"/>
              <a:gd name="T55" fmla="*/ 410 h 895"/>
              <a:gd name="T56" fmla="*/ 399 w 1779"/>
              <a:gd name="T57" fmla="*/ 743 h 895"/>
              <a:gd name="T58" fmla="*/ 1157 w 1779"/>
              <a:gd name="T59" fmla="*/ 18 h 895"/>
              <a:gd name="T60" fmla="*/ 591 w 1779"/>
              <a:gd name="T61" fmla="*/ 592 h 895"/>
              <a:gd name="T62" fmla="*/ 1152 w 1779"/>
              <a:gd name="T63" fmla="*/ 50 h 895"/>
              <a:gd name="T64" fmla="*/ 980 w 1779"/>
              <a:gd name="T65" fmla="*/ 242 h 895"/>
              <a:gd name="T66" fmla="*/ 928 w 1779"/>
              <a:gd name="T67" fmla="*/ 308 h 895"/>
              <a:gd name="T68" fmla="*/ 1246 w 1779"/>
              <a:gd name="T69" fmla="*/ 41 h 895"/>
              <a:gd name="T70" fmla="*/ 1065 w 1779"/>
              <a:gd name="T71" fmla="*/ 245 h 895"/>
              <a:gd name="T72" fmla="*/ 1087 w 1779"/>
              <a:gd name="T73" fmla="*/ 265 h 895"/>
              <a:gd name="T74" fmla="*/ 1337 w 1779"/>
              <a:gd name="T75" fmla="*/ 38 h 895"/>
              <a:gd name="T76" fmla="*/ 865 w 1779"/>
              <a:gd name="T77" fmla="*/ 557 h 895"/>
              <a:gd name="T78" fmla="*/ 1027 w 1779"/>
              <a:gd name="T79" fmla="*/ 418 h 895"/>
              <a:gd name="T80" fmla="*/ 1057 w 1779"/>
              <a:gd name="T81" fmla="*/ 449 h 895"/>
              <a:gd name="T82" fmla="*/ 1191 w 1779"/>
              <a:gd name="T83" fmla="*/ 371 h 895"/>
              <a:gd name="T84" fmla="*/ 890 w 1779"/>
              <a:gd name="T85" fmla="*/ 717 h 895"/>
              <a:gd name="T86" fmla="*/ 1001 w 1779"/>
              <a:gd name="T87" fmla="*/ 659 h 895"/>
              <a:gd name="T88" fmla="*/ 1597 w 1779"/>
              <a:gd name="T89" fmla="*/ 91 h 895"/>
              <a:gd name="T90" fmla="*/ 1457 w 1779"/>
              <a:gd name="T91" fmla="*/ 277 h 895"/>
              <a:gd name="T92" fmla="*/ 1342 w 1779"/>
              <a:gd name="T93" fmla="*/ 397 h 895"/>
              <a:gd name="T94" fmla="*/ 1546 w 1779"/>
              <a:gd name="T95" fmla="*/ 221 h 895"/>
              <a:gd name="T96" fmla="*/ 1576 w 1779"/>
              <a:gd name="T97" fmla="*/ 242 h 895"/>
              <a:gd name="T98" fmla="*/ 1348 w 1779"/>
              <a:gd name="T99" fmla="*/ 482 h 895"/>
              <a:gd name="T100" fmla="*/ 1535 w 1779"/>
              <a:gd name="T101" fmla="*/ 317 h 895"/>
              <a:gd name="T102" fmla="*/ 1380 w 1779"/>
              <a:gd name="T103" fmla="*/ 520 h 895"/>
              <a:gd name="T104" fmla="*/ 1393 w 1779"/>
              <a:gd name="T105" fmla="*/ 547 h 895"/>
              <a:gd name="T106" fmla="*/ 1532 w 1779"/>
              <a:gd name="T107" fmla="*/ 459 h 895"/>
              <a:gd name="T108" fmla="*/ 1482 w 1779"/>
              <a:gd name="T109" fmla="*/ 537 h 895"/>
              <a:gd name="T110" fmla="*/ 1500 w 1779"/>
              <a:gd name="T111" fmla="*/ 561 h 895"/>
              <a:gd name="T112" fmla="*/ 1590 w 1779"/>
              <a:gd name="T113" fmla="*/ 535 h 895"/>
              <a:gd name="T114" fmla="*/ 1578 w 1779"/>
              <a:gd name="T115" fmla="*/ 599 h 895"/>
              <a:gd name="T116" fmla="*/ 1597 w 1779"/>
              <a:gd name="T117" fmla="*/ 632 h 895"/>
              <a:gd name="T118" fmla="*/ 1680 w 1779"/>
              <a:gd name="T119" fmla="*/ 599 h 895"/>
              <a:gd name="T120" fmla="*/ 1739 w 1779"/>
              <a:gd name="T121" fmla="*/ 588 h 895"/>
              <a:gd name="T122" fmla="*/ 1692 w 1779"/>
              <a:gd name="T123" fmla="*/ 817 h 895"/>
              <a:gd name="T124" fmla="*/ 997 w 1779"/>
              <a:gd name="T125" fmla="*/ 690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79" h="895">
                <a:moveTo>
                  <a:pt x="33" y="74"/>
                </a:moveTo>
                <a:cubicBezTo>
                  <a:pt x="32" y="73"/>
                  <a:pt x="30" y="73"/>
                  <a:pt x="29" y="74"/>
                </a:cubicBezTo>
                <a:cubicBezTo>
                  <a:pt x="8" y="95"/>
                  <a:pt x="8" y="95"/>
                  <a:pt x="8" y="95"/>
                </a:cubicBezTo>
                <a:cubicBezTo>
                  <a:pt x="7" y="96"/>
                  <a:pt x="7" y="98"/>
                  <a:pt x="8" y="99"/>
                </a:cubicBezTo>
                <a:cubicBezTo>
                  <a:pt x="9" y="100"/>
                  <a:pt x="10" y="100"/>
                  <a:pt x="11" y="100"/>
                </a:cubicBezTo>
                <a:cubicBezTo>
                  <a:pt x="11" y="100"/>
                  <a:pt x="12" y="100"/>
                  <a:pt x="13" y="99"/>
                </a:cubicBezTo>
                <a:cubicBezTo>
                  <a:pt x="33" y="78"/>
                  <a:pt x="33" y="78"/>
                  <a:pt x="33" y="78"/>
                </a:cubicBezTo>
                <a:cubicBezTo>
                  <a:pt x="35" y="77"/>
                  <a:pt x="35" y="75"/>
                  <a:pt x="33" y="74"/>
                </a:cubicBezTo>
                <a:close/>
                <a:moveTo>
                  <a:pt x="55" y="70"/>
                </a:moveTo>
                <a:cubicBezTo>
                  <a:pt x="55" y="70"/>
                  <a:pt x="56" y="70"/>
                  <a:pt x="57" y="69"/>
                </a:cubicBezTo>
                <a:cubicBezTo>
                  <a:pt x="62" y="64"/>
                  <a:pt x="62" y="64"/>
                  <a:pt x="62" y="64"/>
                </a:cubicBezTo>
                <a:cubicBezTo>
                  <a:pt x="63" y="63"/>
                  <a:pt x="63" y="61"/>
                  <a:pt x="62" y="59"/>
                </a:cubicBezTo>
                <a:cubicBezTo>
                  <a:pt x="61" y="58"/>
                  <a:pt x="59" y="58"/>
                  <a:pt x="58" y="59"/>
                </a:cubicBezTo>
                <a:cubicBezTo>
                  <a:pt x="52" y="65"/>
                  <a:pt x="52" y="65"/>
                  <a:pt x="52" y="65"/>
                </a:cubicBezTo>
                <a:cubicBezTo>
                  <a:pt x="51" y="66"/>
                  <a:pt x="51" y="68"/>
                  <a:pt x="52" y="69"/>
                </a:cubicBezTo>
                <a:cubicBezTo>
                  <a:pt x="53" y="70"/>
                  <a:pt x="54" y="70"/>
                  <a:pt x="55" y="70"/>
                </a:cubicBezTo>
                <a:close/>
                <a:moveTo>
                  <a:pt x="20" y="105"/>
                </a:moveTo>
                <a:cubicBezTo>
                  <a:pt x="21" y="105"/>
                  <a:pt x="21" y="104"/>
                  <a:pt x="22" y="104"/>
                </a:cubicBezTo>
                <a:cubicBezTo>
                  <a:pt x="42" y="84"/>
                  <a:pt x="42" y="84"/>
                  <a:pt x="42" y="84"/>
                </a:cubicBezTo>
                <a:cubicBezTo>
                  <a:pt x="43" y="83"/>
                  <a:pt x="43" y="81"/>
                  <a:pt x="42" y="80"/>
                </a:cubicBezTo>
                <a:cubicBezTo>
                  <a:pt x="41" y="78"/>
                  <a:pt x="39" y="78"/>
                  <a:pt x="38" y="8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6" y="101"/>
                  <a:pt x="16" y="103"/>
                  <a:pt x="18" y="104"/>
                </a:cubicBezTo>
                <a:cubicBezTo>
                  <a:pt x="18" y="104"/>
                  <a:pt x="19" y="105"/>
                  <a:pt x="20" y="105"/>
                </a:cubicBezTo>
                <a:close/>
                <a:moveTo>
                  <a:pt x="30" y="106"/>
                </a:moveTo>
                <a:cubicBezTo>
                  <a:pt x="29" y="105"/>
                  <a:pt x="27" y="105"/>
                  <a:pt x="25" y="106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3" y="108"/>
                  <a:pt x="23" y="110"/>
                  <a:pt x="24" y="112"/>
                </a:cubicBezTo>
                <a:cubicBezTo>
                  <a:pt x="24" y="112"/>
                  <a:pt x="25" y="112"/>
                  <a:pt x="26" y="112"/>
                </a:cubicBezTo>
                <a:cubicBezTo>
                  <a:pt x="27" y="112"/>
                  <a:pt x="28" y="112"/>
                  <a:pt x="28" y="112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1" y="109"/>
                  <a:pt x="31" y="107"/>
                  <a:pt x="30" y="106"/>
                </a:cubicBezTo>
                <a:close/>
                <a:moveTo>
                  <a:pt x="37" y="99"/>
                </a:moveTo>
                <a:cubicBezTo>
                  <a:pt x="37" y="99"/>
                  <a:pt x="38" y="100"/>
                  <a:pt x="39" y="100"/>
                </a:cubicBezTo>
                <a:cubicBezTo>
                  <a:pt x="40" y="100"/>
                  <a:pt x="41" y="99"/>
                  <a:pt x="41" y="99"/>
                </a:cubicBezTo>
                <a:cubicBezTo>
                  <a:pt x="50" y="90"/>
                  <a:pt x="50" y="90"/>
                  <a:pt x="50" y="90"/>
                </a:cubicBezTo>
                <a:cubicBezTo>
                  <a:pt x="51" y="89"/>
                  <a:pt x="51" y="87"/>
                  <a:pt x="50" y="86"/>
                </a:cubicBezTo>
                <a:cubicBezTo>
                  <a:pt x="48" y="85"/>
                  <a:pt x="46" y="85"/>
                  <a:pt x="45" y="86"/>
                </a:cubicBezTo>
                <a:cubicBezTo>
                  <a:pt x="37" y="94"/>
                  <a:pt x="37" y="94"/>
                  <a:pt x="37" y="94"/>
                </a:cubicBezTo>
                <a:cubicBezTo>
                  <a:pt x="36" y="95"/>
                  <a:pt x="36" y="97"/>
                  <a:pt x="37" y="99"/>
                </a:cubicBezTo>
                <a:close/>
                <a:moveTo>
                  <a:pt x="20" y="133"/>
                </a:moveTo>
                <a:cubicBezTo>
                  <a:pt x="21" y="133"/>
                  <a:pt x="21" y="132"/>
                  <a:pt x="22" y="132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6" y="128"/>
                  <a:pt x="26" y="126"/>
                  <a:pt x="25" y="125"/>
                </a:cubicBezTo>
                <a:cubicBezTo>
                  <a:pt x="24" y="123"/>
                  <a:pt x="22" y="123"/>
                  <a:pt x="20" y="125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6" y="129"/>
                  <a:pt x="16" y="131"/>
                  <a:pt x="18" y="132"/>
                </a:cubicBezTo>
                <a:cubicBezTo>
                  <a:pt x="18" y="132"/>
                  <a:pt x="19" y="133"/>
                  <a:pt x="20" y="133"/>
                </a:cubicBezTo>
                <a:close/>
                <a:moveTo>
                  <a:pt x="54" y="110"/>
                </a:moveTo>
                <a:cubicBezTo>
                  <a:pt x="52" y="109"/>
                  <a:pt x="50" y="109"/>
                  <a:pt x="49" y="110"/>
                </a:cubicBezTo>
                <a:cubicBezTo>
                  <a:pt x="31" y="128"/>
                  <a:pt x="31" y="128"/>
                  <a:pt x="31" y="128"/>
                </a:cubicBezTo>
                <a:cubicBezTo>
                  <a:pt x="30" y="130"/>
                  <a:pt x="30" y="131"/>
                  <a:pt x="31" y="133"/>
                </a:cubicBezTo>
                <a:cubicBezTo>
                  <a:pt x="31" y="133"/>
                  <a:pt x="32" y="134"/>
                  <a:pt x="33" y="134"/>
                </a:cubicBezTo>
                <a:cubicBezTo>
                  <a:pt x="34" y="134"/>
                  <a:pt x="35" y="133"/>
                  <a:pt x="35" y="133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3"/>
                  <a:pt x="55" y="111"/>
                  <a:pt x="54" y="110"/>
                </a:cubicBezTo>
                <a:close/>
                <a:moveTo>
                  <a:pt x="59" y="105"/>
                </a:moveTo>
                <a:cubicBezTo>
                  <a:pt x="59" y="105"/>
                  <a:pt x="60" y="106"/>
                  <a:pt x="61" y="106"/>
                </a:cubicBezTo>
                <a:cubicBezTo>
                  <a:pt x="62" y="106"/>
                  <a:pt x="62" y="105"/>
                  <a:pt x="63" y="105"/>
                </a:cubicBezTo>
                <a:cubicBezTo>
                  <a:pt x="72" y="96"/>
                  <a:pt x="72" y="96"/>
                  <a:pt x="72" y="96"/>
                </a:cubicBezTo>
                <a:cubicBezTo>
                  <a:pt x="73" y="94"/>
                  <a:pt x="73" y="92"/>
                  <a:pt x="72" y="91"/>
                </a:cubicBezTo>
                <a:cubicBezTo>
                  <a:pt x="71" y="90"/>
                  <a:pt x="69" y="90"/>
                  <a:pt x="68" y="91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7" y="102"/>
                  <a:pt x="57" y="104"/>
                  <a:pt x="59" y="105"/>
                </a:cubicBezTo>
                <a:close/>
                <a:moveTo>
                  <a:pt x="3" y="156"/>
                </a:moveTo>
                <a:cubicBezTo>
                  <a:pt x="1" y="158"/>
                  <a:pt x="1" y="158"/>
                  <a:pt x="1" y="158"/>
                </a:cubicBezTo>
                <a:cubicBezTo>
                  <a:pt x="0" y="159"/>
                  <a:pt x="0" y="161"/>
                  <a:pt x="1" y="162"/>
                </a:cubicBezTo>
                <a:cubicBezTo>
                  <a:pt x="2" y="163"/>
                  <a:pt x="2" y="163"/>
                  <a:pt x="3" y="163"/>
                </a:cubicBezTo>
                <a:cubicBezTo>
                  <a:pt x="4" y="163"/>
                  <a:pt x="5" y="163"/>
                  <a:pt x="5" y="162"/>
                </a:cubicBezTo>
                <a:cubicBezTo>
                  <a:pt x="8" y="160"/>
                  <a:pt x="8" y="160"/>
                  <a:pt x="8" y="160"/>
                </a:cubicBezTo>
                <a:cubicBezTo>
                  <a:pt x="9" y="159"/>
                  <a:pt x="9" y="157"/>
                  <a:pt x="8" y="156"/>
                </a:cubicBezTo>
                <a:cubicBezTo>
                  <a:pt x="6" y="155"/>
                  <a:pt x="4" y="155"/>
                  <a:pt x="3" y="156"/>
                </a:cubicBezTo>
                <a:close/>
                <a:moveTo>
                  <a:pt x="23" y="150"/>
                </a:moveTo>
                <a:cubicBezTo>
                  <a:pt x="18" y="155"/>
                  <a:pt x="18" y="155"/>
                  <a:pt x="18" y="155"/>
                </a:cubicBezTo>
                <a:cubicBezTo>
                  <a:pt x="16" y="157"/>
                  <a:pt x="16" y="159"/>
                  <a:pt x="18" y="160"/>
                </a:cubicBezTo>
                <a:cubicBezTo>
                  <a:pt x="18" y="160"/>
                  <a:pt x="19" y="161"/>
                  <a:pt x="20" y="161"/>
                </a:cubicBezTo>
                <a:cubicBezTo>
                  <a:pt x="21" y="161"/>
                  <a:pt x="21" y="160"/>
                  <a:pt x="22" y="160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29" y="153"/>
                  <a:pt x="29" y="151"/>
                  <a:pt x="28" y="150"/>
                </a:cubicBezTo>
                <a:cubicBezTo>
                  <a:pt x="27" y="148"/>
                  <a:pt x="25" y="148"/>
                  <a:pt x="23" y="150"/>
                </a:cubicBezTo>
                <a:close/>
                <a:moveTo>
                  <a:pt x="42" y="140"/>
                </a:moveTo>
                <a:cubicBezTo>
                  <a:pt x="79" y="103"/>
                  <a:pt x="79" y="103"/>
                  <a:pt x="79" y="103"/>
                </a:cubicBezTo>
                <a:cubicBezTo>
                  <a:pt x="85" y="96"/>
                  <a:pt x="85" y="96"/>
                  <a:pt x="85" y="96"/>
                </a:cubicBezTo>
                <a:cubicBezTo>
                  <a:pt x="87" y="95"/>
                  <a:pt x="87" y="93"/>
                  <a:pt x="85" y="92"/>
                </a:cubicBezTo>
                <a:cubicBezTo>
                  <a:pt x="84" y="91"/>
                  <a:pt x="82" y="91"/>
                  <a:pt x="81" y="92"/>
                </a:cubicBezTo>
                <a:cubicBezTo>
                  <a:pt x="77" y="96"/>
                  <a:pt x="77" y="96"/>
                  <a:pt x="77" y="96"/>
                </a:cubicBezTo>
                <a:cubicBezTo>
                  <a:pt x="38" y="135"/>
                  <a:pt x="38" y="135"/>
                  <a:pt x="38" y="135"/>
                </a:cubicBezTo>
                <a:cubicBezTo>
                  <a:pt x="37" y="137"/>
                  <a:pt x="37" y="139"/>
                  <a:pt x="38" y="140"/>
                </a:cubicBezTo>
                <a:cubicBezTo>
                  <a:pt x="38" y="140"/>
                  <a:pt x="39" y="141"/>
                  <a:pt x="40" y="141"/>
                </a:cubicBezTo>
                <a:cubicBezTo>
                  <a:pt x="41" y="141"/>
                  <a:pt x="41" y="140"/>
                  <a:pt x="42" y="140"/>
                </a:cubicBezTo>
                <a:close/>
                <a:moveTo>
                  <a:pt x="89" y="91"/>
                </a:moveTo>
                <a:cubicBezTo>
                  <a:pt x="90" y="91"/>
                  <a:pt x="91" y="91"/>
                  <a:pt x="92" y="90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4" y="78"/>
                  <a:pt x="104" y="76"/>
                  <a:pt x="102" y="75"/>
                </a:cubicBezTo>
                <a:cubicBezTo>
                  <a:pt x="101" y="74"/>
                  <a:pt x="99" y="74"/>
                  <a:pt x="98" y="75"/>
                </a:cubicBezTo>
                <a:cubicBezTo>
                  <a:pt x="87" y="86"/>
                  <a:pt x="87" y="86"/>
                  <a:pt x="87" y="86"/>
                </a:cubicBezTo>
                <a:cubicBezTo>
                  <a:pt x="86" y="87"/>
                  <a:pt x="86" y="89"/>
                  <a:pt x="87" y="90"/>
                </a:cubicBezTo>
                <a:cubicBezTo>
                  <a:pt x="88" y="91"/>
                  <a:pt x="89" y="91"/>
                  <a:pt x="89" y="91"/>
                </a:cubicBezTo>
                <a:close/>
                <a:moveTo>
                  <a:pt x="125" y="66"/>
                </a:moveTo>
                <a:cubicBezTo>
                  <a:pt x="124" y="65"/>
                  <a:pt x="122" y="65"/>
                  <a:pt x="121" y="66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46" y="141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39" y="148"/>
                  <a:pt x="39" y="148"/>
                  <a:pt x="39" y="148"/>
                </a:cubicBezTo>
                <a:cubicBezTo>
                  <a:pt x="38" y="149"/>
                  <a:pt x="38" y="151"/>
                  <a:pt x="39" y="152"/>
                </a:cubicBezTo>
                <a:cubicBezTo>
                  <a:pt x="40" y="153"/>
                  <a:pt x="40" y="153"/>
                  <a:pt x="41" y="153"/>
                </a:cubicBezTo>
                <a:cubicBezTo>
                  <a:pt x="42" y="153"/>
                  <a:pt x="43" y="153"/>
                  <a:pt x="43" y="152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49" y="147"/>
                  <a:pt x="49" y="146"/>
                  <a:pt x="49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6" y="140"/>
                  <a:pt x="56" y="140"/>
                  <a:pt x="56" y="140"/>
                </a:cubicBezTo>
                <a:cubicBezTo>
                  <a:pt x="125" y="71"/>
                  <a:pt x="125" y="71"/>
                  <a:pt x="125" y="71"/>
                </a:cubicBezTo>
                <a:cubicBezTo>
                  <a:pt x="126" y="69"/>
                  <a:pt x="126" y="67"/>
                  <a:pt x="125" y="66"/>
                </a:cubicBezTo>
                <a:close/>
                <a:moveTo>
                  <a:pt x="141" y="64"/>
                </a:moveTo>
                <a:cubicBezTo>
                  <a:pt x="140" y="63"/>
                  <a:pt x="138" y="63"/>
                  <a:pt x="137" y="64"/>
                </a:cubicBezTo>
                <a:cubicBezTo>
                  <a:pt x="62" y="139"/>
                  <a:pt x="62" y="139"/>
                  <a:pt x="62" y="139"/>
                </a:cubicBezTo>
                <a:cubicBezTo>
                  <a:pt x="61" y="140"/>
                  <a:pt x="61" y="142"/>
                  <a:pt x="62" y="143"/>
                </a:cubicBezTo>
                <a:cubicBezTo>
                  <a:pt x="63" y="144"/>
                  <a:pt x="63" y="144"/>
                  <a:pt x="64" y="144"/>
                </a:cubicBezTo>
                <a:cubicBezTo>
                  <a:pt x="65" y="144"/>
                  <a:pt x="66" y="144"/>
                  <a:pt x="66" y="143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2" y="67"/>
                  <a:pt x="142" y="65"/>
                  <a:pt x="141" y="64"/>
                </a:cubicBezTo>
                <a:close/>
                <a:moveTo>
                  <a:pt x="157" y="66"/>
                </a:moveTo>
                <a:cubicBezTo>
                  <a:pt x="159" y="65"/>
                  <a:pt x="159" y="63"/>
                  <a:pt x="157" y="62"/>
                </a:cubicBezTo>
                <a:cubicBezTo>
                  <a:pt x="156" y="61"/>
                  <a:pt x="154" y="61"/>
                  <a:pt x="153" y="62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92" y="123"/>
                  <a:pt x="92" y="123"/>
                  <a:pt x="92" y="123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2" y="133"/>
                  <a:pt x="82" y="135"/>
                  <a:pt x="83" y="137"/>
                </a:cubicBezTo>
                <a:cubicBezTo>
                  <a:pt x="83" y="137"/>
                  <a:pt x="84" y="137"/>
                  <a:pt x="85" y="137"/>
                </a:cubicBezTo>
                <a:cubicBezTo>
                  <a:pt x="86" y="137"/>
                  <a:pt x="87" y="137"/>
                  <a:pt x="87" y="137"/>
                </a:cubicBezTo>
                <a:cubicBezTo>
                  <a:pt x="102" y="122"/>
                  <a:pt x="102" y="122"/>
                  <a:pt x="102" y="122"/>
                </a:cubicBezTo>
                <a:lnTo>
                  <a:pt x="157" y="66"/>
                </a:lnTo>
                <a:close/>
                <a:moveTo>
                  <a:pt x="168" y="65"/>
                </a:moveTo>
                <a:cubicBezTo>
                  <a:pt x="167" y="64"/>
                  <a:pt x="165" y="64"/>
                  <a:pt x="164" y="65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0" y="129"/>
                  <a:pt x="100" y="131"/>
                  <a:pt x="101" y="132"/>
                </a:cubicBezTo>
                <a:cubicBezTo>
                  <a:pt x="102" y="132"/>
                  <a:pt x="103" y="133"/>
                  <a:pt x="104" y="133"/>
                </a:cubicBezTo>
                <a:cubicBezTo>
                  <a:pt x="104" y="133"/>
                  <a:pt x="105" y="132"/>
                  <a:pt x="106" y="132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9" y="68"/>
                  <a:pt x="169" y="67"/>
                  <a:pt x="168" y="65"/>
                </a:cubicBezTo>
                <a:close/>
                <a:moveTo>
                  <a:pt x="181" y="66"/>
                </a:moveTo>
                <a:cubicBezTo>
                  <a:pt x="180" y="65"/>
                  <a:pt x="178" y="65"/>
                  <a:pt x="177" y="66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17" y="125"/>
                  <a:pt x="117" y="127"/>
                  <a:pt x="119" y="129"/>
                </a:cubicBezTo>
                <a:cubicBezTo>
                  <a:pt x="119" y="129"/>
                  <a:pt x="120" y="130"/>
                  <a:pt x="121" y="130"/>
                </a:cubicBezTo>
                <a:cubicBezTo>
                  <a:pt x="122" y="130"/>
                  <a:pt x="122" y="129"/>
                  <a:pt x="123" y="129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2" y="70"/>
                  <a:pt x="182" y="68"/>
                  <a:pt x="181" y="66"/>
                </a:cubicBezTo>
                <a:close/>
                <a:moveTo>
                  <a:pt x="130" y="131"/>
                </a:moveTo>
                <a:cubicBezTo>
                  <a:pt x="131" y="132"/>
                  <a:pt x="132" y="132"/>
                  <a:pt x="132" y="132"/>
                </a:cubicBezTo>
                <a:cubicBezTo>
                  <a:pt x="133" y="132"/>
                  <a:pt x="134" y="132"/>
                  <a:pt x="135" y="131"/>
                </a:cubicBezTo>
                <a:cubicBezTo>
                  <a:pt x="193" y="73"/>
                  <a:pt x="193" y="73"/>
                  <a:pt x="193" y="73"/>
                </a:cubicBezTo>
                <a:cubicBezTo>
                  <a:pt x="194" y="72"/>
                  <a:pt x="194" y="70"/>
                  <a:pt x="193" y="69"/>
                </a:cubicBezTo>
                <a:cubicBezTo>
                  <a:pt x="192" y="67"/>
                  <a:pt x="190" y="67"/>
                  <a:pt x="188" y="69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29" y="128"/>
                  <a:pt x="129" y="130"/>
                  <a:pt x="130" y="131"/>
                </a:cubicBezTo>
                <a:close/>
                <a:moveTo>
                  <a:pt x="141" y="134"/>
                </a:moveTo>
                <a:cubicBezTo>
                  <a:pt x="142" y="135"/>
                  <a:pt x="142" y="135"/>
                  <a:pt x="143" y="135"/>
                </a:cubicBezTo>
                <a:cubicBezTo>
                  <a:pt x="144" y="135"/>
                  <a:pt x="145" y="135"/>
                  <a:pt x="145" y="134"/>
                </a:cubicBezTo>
                <a:cubicBezTo>
                  <a:pt x="205" y="75"/>
                  <a:pt x="205" y="75"/>
                  <a:pt x="205" y="75"/>
                </a:cubicBezTo>
                <a:cubicBezTo>
                  <a:pt x="206" y="73"/>
                  <a:pt x="206" y="71"/>
                  <a:pt x="205" y="70"/>
                </a:cubicBezTo>
                <a:cubicBezTo>
                  <a:pt x="204" y="69"/>
                  <a:pt x="202" y="69"/>
                  <a:pt x="201" y="70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0" y="131"/>
                  <a:pt x="140" y="133"/>
                  <a:pt x="141" y="134"/>
                </a:cubicBezTo>
                <a:close/>
                <a:moveTo>
                  <a:pt x="148" y="141"/>
                </a:moveTo>
                <a:cubicBezTo>
                  <a:pt x="149" y="142"/>
                  <a:pt x="149" y="142"/>
                  <a:pt x="150" y="142"/>
                </a:cubicBezTo>
                <a:cubicBezTo>
                  <a:pt x="151" y="142"/>
                  <a:pt x="152" y="142"/>
                  <a:pt x="152" y="141"/>
                </a:cubicBezTo>
                <a:cubicBezTo>
                  <a:pt x="216" y="78"/>
                  <a:pt x="216" y="78"/>
                  <a:pt x="216" y="78"/>
                </a:cubicBezTo>
                <a:cubicBezTo>
                  <a:pt x="217" y="76"/>
                  <a:pt x="217" y="74"/>
                  <a:pt x="216" y="73"/>
                </a:cubicBezTo>
                <a:cubicBezTo>
                  <a:pt x="215" y="72"/>
                  <a:pt x="213" y="72"/>
                  <a:pt x="212" y="73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7" y="138"/>
                  <a:pt x="147" y="140"/>
                  <a:pt x="148" y="141"/>
                </a:cubicBezTo>
                <a:close/>
                <a:moveTo>
                  <a:pt x="164" y="135"/>
                </a:moveTo>
                <a:cubicBezTo>
                  <a:pt x="164" y="135"/>
                  <a:pt x="164" y="135"/>
                  <a:pt x="164" y="135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7" y="141"/>
                  <a:pt x="157" y="142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4" y="145"/>
                  <a:pt x="154" y="147"/>
                  <a:pt x="155" y="148"/>
                </a:cubicBezTo>
                <a:cubicBezTo>
                  <a:pt x="156" y="149"/>
                  <a:pt x="156" y="149"/>
                  <a:pt x="157" y="149"/>
                </a:cubicBezTo>
                <a:cubicBezTo>
                  <a:pt x="158" y="149"/>
                  <a:pt x="159" y="149"/>
                  <a:pt x="159" y="148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5"/>
                  <a:pt x="162" y="145"/>
                  <a:pt x="162" y="145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232" y="75"/>
                  <a:pt x="232" y="75"/>
                  <a:pt x="232" y="75"/>
                </a:cubicBezTo>
                <a:cubicBezTo>
                  <a:pt x="233" y="74"/>
                  <a:pt x="233" y="72"/>
                  <a:pt x="232" y="71"/>
                </a:cubicBezTo>
                <a:cubicBezTo>
                  <a:pt x="231" y="70"/>
                  <a:pt x="229" y="70"/>
                  <a:pt x="228" y="71"/>
                </a:cubicBezTo>
                <a:cubicBezTo>
                  <a:pt x="164" y="135"/>
                  <a:pt x="164" y="135"/>
                  <a:pt x="164" y="135"/>
                </a:cubicBezTo>
                <a:close/>
                <a:moveTo>
                  <a:pt x="153" y="160"/>
                </a:moveTo>
                <a:cubicBezTo>
                  <a:pt x="152" y="161"/>
                  <a:pt x="152" y="161"/>
                  <a:pt x="152" y="161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3" y="170"/>
                  <a:pt x="143" y="170"/>
                  <a:pt x="143" y="170"/>
                </a:cubicBezTo>
                <a:cubicBezTo>
                  <a:pt x="141" y="172"/>
                  <a:pt x="141" y="172"/>
                  <a:pt x="141" y="172"/>
                </a:cubicBezTo>
                <a:cubicBezTo>
                  <a:pt x="140" y="173"/>
                  <a:pt x="140" y="175"/>
                  <a:pt x="141" y="176"/>
                </a:cubicBezTo>
                <a:cubicBezTo>
                  <a:pt x="141" y="177"/>
                  <a:pt x="142" y="177"/>
                  <a:pt x="143" y="177"/>
                </a:cubicBezTo>
                <a:cubicBezTo>
                  <a:pt x="144" y="177"/>
                  <a:pt x="145" y="177"/>
                  <a:pt x="145" y="176"/>
                </a:cubicBezTo>
                <a:cubicBezTo>
                  <a:pt x="147" y="174"/>
                  <a:pt x="147" y="174"/>
                  <a:pt x="147" y="174"/>
                </a:cubicBezTo>
                <a:cubicBezTo>
                  <a:pt x="148" y="174"/>
                  <a:pt x="148" y="174"/>
                  <a:pt x="148" y="174"/>
                </a:cubicBezTo>
                <a:cubicBezTo>
                  <a:pt x="148" y="174"/>
                  <a:pt x="148" y="173"/>
                  <a:pt x="148" y="173"/>
                </a:cubicBezTo>
                <a:cubicBezTo>
                  <a:pt x="156" y="165"/>
                  <a:pt x="156" y="165"/>
                  <a:pt x="156" y="165"/>
                </a:cubicBezTo>
                <a:cubicBezTo>
                  <a:pt x="157" y="165"/>
                  <a:pt x="157" y="165"/>
                  <a:pt x="157" y="164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8" y="154"/>
                  <a:pt x="168" y="154"/>
                  <a:pt x="168" y="154"/>
                </a:cubicBezTo>
                <a:cubicBezTo>
                  <a:pt x="169" y="153"/>
                  <a:pt x="169" y="153"/>
                  <a:pt x="169" y="153"/>
                </a:cubicBezTo>
                <a:cubicBezTo>
                  <a:pt x="250" y="72"/>
                  <a:pt x="250" y="72"/>
                  <a:pt x="250" y="72"/>
                </a:cubicBezTo>
                <a:cubicBezTo>
                  <a:pt x="251" y="71"/>
                  <a:pt x="251" y="69"/>
                  <a:pt x="250" y="68"/>
                </a:cubicBezTo>
                <a:cubicBezTo>
                  <a:pt x="248" y="67"/>
                  <a:pt x="246" y="67"/>
                  <a:pt x="245" y="68"/>
                </a:cubicBezTo>
                <a:cubicBezTo>
                  <a:pt x="242" y="71"/>
                  <a:pt x="242" y="71"/>
                  <a:pt x="242" y="71"/>
                </a:cubicBezTo>
                <a:cubicBezTo>
                  <a:pt x="163" y="150"/>
                  <a:pt x="163" y="150"/>
                  <a:pt x="163" y="150"/>
                </a:cubicBezTo>
                <a:lnTo>
                  <a:pt x="153" y="160"/>
                </a:lnTo>
                <a:close/>
                <a:moveTo>
                  <a:pt x="158" y="173"/>
                </a:moveTo>
                <a:cubicBezTo>
                  <a:pt x="159" y="173"/>
                  <a:pt x="160" y="174"/>
                  <a:pt x="161" y="174"/>
                </a:cubicBezTo>
                <a:cubicBezTo>
                  <a:pt x="161" y="174"/>
                  <a:pt x="162" y="173"/>
                  <a:pt x="163" y="173"/>
                </a:cubicBezTo>
                <a:cubicBezTo>
                  <a:pt x="262" y="74"/>
                  <a:pt x="262" y="74"/>
                  <a:pt x="262" y="74"/>
                </a:cubicBezTo>
                <a:cubicBezTo>
                  <a:pt x="263" y="72"/>
                  <a:pt x="263" y="70"/>
                  <a:pt x="262" y="69"/>
                </a:cubicBezTo>
                <a:cubicBezTo>
                  <a:pt x="261" y="68"/>
                  <a:pt x="259" y="68"/>
                  <a:pt x="258" y="69"/>
                </a:cubicBezTo>
                <a:cubicBezTo>
                  <a:pt x="158" y="168"/>
                  <a:pt x="158" y="168"/>
                  <a:pt x="158" y="168"/>
                </a:cubicBezTo>
                <a:cubicBezTo>
                  <a:pt x="157" y="170"/>
                  <a:pt x="157" y="172"/>
                  <a:pt x="158" y="173"/>
                </a:cubicBezTo>
                <a:close/>
                <a:moveTo>
                  <a:pt x="156" y="184"/>
                </a:moveTo>
                <a:cubicBezTo>
                  <a:pt x="151" y="190"/>
                  <a:pt x="151" y="190"/>
                  <a:pt x="151" y="190"/>
                </a:cubicBezTo>
                <a:cubicBezTo>
                  <a:pt x="150" y="191"/>
                  <a:pt x="150" y="193"/>
                  <a:pt x="151" y="194"/>
                </a:cubicBezTo>
                <a:cubicBezTo>
                  <a:pt x="152" y="195"/>
                  <a:pt x="152" y="195"/>
                  <a:pt x="153" y="195"/>
                </a:cubicBezTo>
                <a:cubicBezTo>
                  <a:pt x="154" y="195"/>
                  <a:pt x="155" y="195"/>
                  <a:pt x="155" y="194"/>
                </a:cubicBezTo>
                <a:cubicBezTo>
                  <a:pt x="161" y="189"/>
                  <a:pt x="161" y="189"/>
                  <a:pt x="161" y="189"/>
                </a:cubicBezTo>
                <a:cubicBezTo>
                  <a:pt x="166" y="184"/>
                  <a:pt x="166" y="184"/>
                  <a:pt x="166" y="184"/>
                </a:cubicBezTo>
                <a:cubicBezTo>
                  <a:pt x="277" y="72"/>
                  <a:pt x="277" y="72"/>
                  <a:pt x="277" y="72"/>
                </a:cubicBezTo>
                <a:cubicBezTo>
                  <a:pt x="278" y="71"/>
                  <a:pt x="278" y="69"/>
                  <a:pt x="277" y="68"/>
                </a:cubicBezTo>
                <a:cubicBezTo>
                  <a:pt x="276" y="67"/>
                  <a:pt x="274" y="67"/>
                  <a:pt x="273" y="68"/>
                </a:cubicBezTo>
                <a:cubicBezTo>
                  <a:pt x="161" y="179"/>
                  <a:pt x="161" y="179"/>
                  <a:pt x="161" y="179"/>
                </a:cubicBezTo>
                <a:lnTo>
                  <a:pt x="156" y="184"/>
                </a:lnTo>
                <a:close/>
                <a:moveTo>
                  <a:pt x="295" y="67"/>
                </a:moveTo>
                <a:cubicBezTo>
                  <a:pt x="296" y="67"/>
                  <a:pt x="297" y="67"/>
                  <a:pt x="298" y="66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17" y="47"/>
                  <a:pt x="317" y="45"/>
                  <a:pt x="316" y="44"/>
                </a:cubicBezTo>
                <a:cubicBezTo>
                  <a:pt x="314" y="42"/>
                  <a:pt x="312" y="42"/>
                  <a:pt x="311" y="44"/>
                </a:cubicBezTo>
                <a:cubicBezTo>
                  <a:pt x="293" y="62"/>
                  <a:pt x="293" y="62"/>
                  <a:pt x="293" y="62"/>
                </a:cubicBezTo>
                <a:cubicBezTo>
                  <a:pt x="292" y="63"/>
                  <a:pt x="292" y="65"/>
                  <a:pt x="293" y="66"/>
                </a:cubicBezTo>
                <a:cubicBezTo>
                  <a:pt x="294" y="67"/>
                  <a:pt x="295" y="67"/>
                  <a:pt x="295" y="67"/>
                </a:cubicBezTo>
                <a:close/>
                <a:moveTo>
                  <a:pt x="166" y="189"/>
                </a:moveTo>
                <a:cubicBezTo>
                  <a:pt x="157" y="198"/>
                  <a:pt x="157" y="198"/>
                  <a:pt x="157" y="198"/>
                </a:cubicBezTo>
                <a:cubicBezTo>
                  <a:pt x="156" y="199"/>
                  <a:pt x="156" y="201"/>
                  <a:pt x="157" y="202"/>
                </a:cubicBezTo>
                <a:cubicBezTo>
                  <a:pt x="158" y="203"/>
                  <a:pt x="158" y="203"/>
                  <a:pt x="159" y="203"/>
                </a:cubicBezTo>
                <a:cubicBezTo>
                  <a:pt x="160" y="203"/>
                  <a:pt x="161" y="203"/>
                  <a:pt x="162" y="202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290" y="74"/>
                  <a:pt x="290" y="74"/>
                  <a:pt x="290" y="74"/>
                </a:cubicBezTo>
                <a:cubicBezTo>
                  <a:pt x="292" y="72"/>
                  <a:pt x="291" y="71"/>
                  <a:pt x="290" y="69"/>
                </a:cubicBezTo>
                <a:cubicBezTo>
                  <a:pt x="289" y="68"/>
                  <a:pt x="287" y="68"/>
                  <a:pt x="286" y="69"/>
                </a:cubicBezTo>
                <a:cubicBezTo>
                  <a:pt x="166" y="189"/>
                  <a:pt x="166" y="189"/>
                  <a:pt x="166" y="189"/>
                </a:cubicBezTo>
                <a:close/>
                <a:moveTo>
                  <a:pt x="296" y="73"/>
                </a:moveTo>
                <a:cubicBezTo>
                  <a:pt x="169" y="199"/>
                  <a:pt x="169" y="199"/>
                  <a:pt x="169" y="199"/>
                </a:cubicBezTo>
                <a:cubicBezTo>
                  <a:pt x="169" y="199"/>
                  <a:pt x="169" y="199"/>
                  <a:pt x="169" y="199"/>
                </a:cubicBezTo>
                <a:cubicBezTo>
                  <a:pt x="151" y="217"/>
                  <a:pt x="151" y="217"/>
                  <a:pt x="151" y="217"/>
                </a:cubicBezTo>
                <a:cubicBezTo>
                  <a:pt x="150" y="219"/>
                  <a:pt x="150" y="221"/>
                  <a:pt x="151" y="222"/>
                </a:cubicBezTo>
                <a:cubicBezTo>
                  <a:pt x="152" y="222"/>
                  <a:pt x="153" y="223"/>
                  <a:pt x="154" y="223"/>
                </a:cubicBezTo>
                <a:cubicBezTo>
                  <a:pt x="154" y="223"/>
                  <a:pt x="155" y="222"/>
                  <a:pt x="155" y="222"/>
                </a:cubicBezTo>
                <a:cubicBezTo>
                  <a:pt x="178" y="198"/>
                  <a:pt x="178" y="198"/>
                  <a:pt x="178" y="198"/>
                </a:cubicBezTo>
                <a:cubicBezTo>
                  <a:pt x="300" y="77"/>
                  <a:pt x="300" y="77"/>
                  <a:pt x="300" y="77"/>
                </a:cubicBezTo>
                <a:cubicBezTo>
                  <a:pt x="301" y="76"/>
                  <a:pt x="301" y="74"/>
                  <a:pt x="300" y="73"/>
                </a:cubicBezTo>
                <a:cubicBezTo>
                  <a:pt x="299" y="72"/>
                  <a:pt x="297" y="72"/>
                  <a:pt x="296" y="73"/>
                </a:cubicBezTo>
                <a:close/>
                <a:moveTo>
                  <a:pt x="316" y="57"/>
                </a:moveTo>
                <a:cubicBezTo>
                  <a:pt x="317" y="58"/>
                  <a:pt x="317" y="58"/>
                  <a:pt x="318" y="58"/>
                </a:cubicBezTo>
                <a:cubicBezTo>
                  <a:pt x="319" y="58"/>
                  <a:pt x="320" y="58"/>
                  <a:pt x="320" y="57"/>
                </a:cubicBezTo>
                <a:cubicBezTo>
                  <a:pt x="327" y="50"/>
                  <a:pt x="327" y="50"/>
                  <a:pt x="327" y="50"/>
                </a:cubicBezTo>
                <a:cubicBezTo>
                  <a:pt x="328" y="49"/>
                  <a:pt x="328" y="47"/>
                  <a:pt x="327" y="46"/>
                </a:cubicBezTo>
                <a:cubicBezTo>
                  <a:pt x="326" y="45"/>
                  <a:pt x="324" y="45"/>
                  <a:pt x="323" y="46"/>
                </a:cubicBezTo>
                <a:cubicBezTo>
                  <a:pt x="316" y="53"/>
                  <a:pt x="316" y="53"/>
                  <a:pt x="316" y="53"/>
                </a:cubicBezTo>
                <a:cubicBezTo>
                  <a:pt x="315" y="54"/>
                  <a:pt x="315" y="56"/>
                  <a:pt x="316" y="57"/>
                </a:cubicBezTo>
                <a:close/>
                <a:moveTo>
                  <a:pt x="334" y="43"/>
                </a:moveTo>
                <a:cubicBezTo>
                  <a:pt x="334" y="43"/>
                  <a:pt x="335" y="42"/>
                  <a:pt x="336" y="42"/>
                </a:cubicBezTo>
                <a:cubicBezTo>
                  <a:pt x="342" y="36"/>
                  <a:pt x="342" y="36"/>
                  <a:pt x="342" y="36"/>
                </a:cubicBezTo>
                <a:cubicBezTo>
                  <a:pt x="343" y="34"/>
                  <a:pt x="343" y="32"/>
                  <a:pt x="342" y="31"/>
                </a:cubicBezTo>
                <a:cubicBezTo>
                  <a:pt x="341" y="30"/>
                  <a:pt x="339" y="30"/>
                  <a:pt x="338" y="31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30" y="39"/>
                  <a:pt x="330" y="41"/>
                  <a:pt x="331" y="42"/>
                </a:cubicBezTo>
                <a:cubicBezTo>
                  <a:pt x="332" y="42"/>
                  <a:pt x="333" y="43"/>
                  <a:pt x="334" y="43"/>
                </a:cubicBezTo>
                <a:close/>
                <a:moveTo>
                  <a:pt x="130" y="260"/>
                </a:moveTo>
                <a:cubicBezTo>
                  <a:pt x="131" y="260"/>
                  <a:pt x="132" y="260"/>
                  <a:pt x="132" y="259"/>
                </a:cubicBezTo>
                <a:cubicBezTo>
                  <a:pt x="308" y="84"/>
                  <a:pt x="308" y="84"/>
                  <a:pt x="308" y="84"/>
                </a:cubicBezTo>
                <a:cubicBezTo>
                  <a:pt x="308" y="83"/>
                  <a:pt x="308" y="83"/>
                  <a:pt x="308" y="83"/>
                </a:cubicBezTo>
                <a:cubicBezTo>
                  <a:pt x="309" y="83"/>
                  <a:pt x="309" y="83"/>
                  <a:pt x="309" y="83"/>
                </a:cubicBezTo>
                <a:cubicBezTo>
                  <a:pt x="315" y="76"/>
                  <a:pt x="315" y="76"/>
                  <a:pt x="315" y="76"/>
                </a:cubicBezTo>
                <a:cubicBezTo>
                  <a:pt x="319" y="72"/>
                  <a:pt x="319" y="72"/>
                  <a:pt x="319" y="72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5" y="57"/>
                  <a:pt x="335" y="57"/>
                  <a:pt x="335" y="57"/>
                </a:cubicBezTo>
                <a:cubicBezTo>
                  <a:pt x="338" y="54"/>
                  <a:pt x="338" y="54"/>
                  <a:pt x="338" y="54"/>
                </a:cubicBezTo>
                <a:cubicBezTo>
                  <a:pt x="339" y="52"/>
                  <a:pt x="339" y="52"/>
                  <a:pt x="339" y="52"/>
                </a:cubicBezTo>
                <a:cubicBezTo>
                  <a:pt x="341" y="51"/>
                  <a:pt x="341" y="49"/>
                  <a:pt x="339" y="48"/>
                </a:cubicBezTo>
                <a:cubicBezTo>
                  <a:pt x="338" y="47"/>
                  <a:pt x="336" y="47"/>
                  <a:pt x="335" y="48"/>
                </a:cubicBezTo>
                <a:cubicBezTo>
                  <a:pt x="333" y="50"/>
                  <a:pt x="333" y="50"/>
                  <a:pt x="333" y="50"/>
                </a:cubicBezTo>
                <a:cubicBezTo>
                  <a:pt x="330" y="53"/>
                  <a:pt x="330" y="53"/>
                  <a:pt x="330" y="53"/>
                </a:cubicBezTo>
                <a:cubicBezTo>
                  <a:pt x="305" y="78"/>
                  <a:pt x="305" y="78"/>
                  <a:pt x="305" y="78"/>
                </a:cubicBezTo>
                <a:cubicBezTo>
                  <a:pt x="304" y="78"/>
                  <a:pt x="304" y="79"/>
                  <a:pt x="304" y="79"/>
                </a:cubicBezTo>
                <a:cubicBezTo>
                  <a:pt x="304" y="79"/>
                  <a:pt x="304" y="79"/>
                  <a:pt x="303" y="79"/>
                </a:cubicBezTo>
                <a:cubicBezTo>
                  <a:pt x="128" y="255"/>
                  <a:pt x="128" y="255"/>
                  <a:pt x="128" y="255"/>
                </a:cubicBezTo>
                <a:cubicBezTo>
                  <a:pt x="127" y="256"/>
                  <a:pt x="127" y="258"/>
                  <a:pt x="128" y="259"/>
                </a:cubicBezTo>
                <a:cubicBezTo>
                  <a:pt x="129" y="260"/>
                  <a:pt x="129" y="260"/>
                  <a:pt x="130" y="260"/>
                </a:cubicBezTo>
                <a:close/>
                <a:moveTo>
                  <a:pt x="342" y="45"/>
                </a:moveTo>
                <a:cubicBezTo>
                  <a:pt x="342" y="46"/>
                  <a:pt x="343" y="46"/>
                  <a:pt x="344" y="46"/>
                </a:cubicBezTo>
                <a:cubicBezTo>
                  <a:pt x="345" y="46"/>
                  <a:pt x="346" y="46"/>
                  <a:pt x="346" y="45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8" y="33"/>
                  <a:pt x="358" y="33"/>
                  <a:pt x="358" y="33"/>
                </a:cubicBezTo>
                <a:cubicBezTo>
                  <a:pt x="360" y="32"/>
                  <a:pt x="360" y="30"/>
                  <a:pt x="358" y="29"/>
                </a:cubicBezTo>
                <a:cubicBezTo>
                  <a:pt x="357" y="28"/>
                  <a:pt x="355" y="28"/>
                  <a:pt x="354" y="29"/>
                </a:cubicBezTo>
                <a:cubicBezTo>
                  <a:pt x="352" y="30"/>
                  <a:pt x="352" y="30"/>
                  <a:pt x="352" y="30"/>
                </a:cubicBezTo>
                <a:cubicBezTo>
                  <a:pt x="352" y="30"/>
                  <a:pt x="352" y="30"/>
                  <a:pt x="352" y="31"/>
                </a:cubicBezTo>
                <a:cubicBezTo>
                  <a:pt x="342" y="41"/>
                  <a:pt x="342" y="41"/>
                  <a:pt x="342" y="41"/>
                </a:cubicBezTo>
                <a:cubicBezTo>
                  <a:pt x="341" y="42"/>
                  <a:pt x="341" y="44"/>
                  <a:pt x="342" y="45"/>
                </a:cubicBezTo>
                <a:close/>
                <a:moveTo>
                  <a:pt x="324" y="82"/>
                </a:moveTo>
                <a:cubicBezTo>
                  <a:pt x="333" y="73"/>
                  <a:pt x="333" y="73"/>
                  <a:pt x="333" y="73"/>
                </a:cubicBezTo>
                <a:cubicBezTo>
                  <a:pt x="333" y="73"/>
                  <a:pt x="333" y="72"/>
                  <a:pt x="333" y="72"/>
                </a:cubicBezTo>
                <a:cubicBezTo>
                  <a:pt x="334" y="72"/>
                  <a:pt x="334" y="72"/>
                  <a:pt x="334" y="71"/>
                </a:cubicBezTo>
                <a:cubicBezTo>
                  <a:pt x="349" y="57"/>
                  <a:pt x="349" y="57"/>
                  <a:pt x="349" y="57"/>
                </a:cubicBezTo>
                <a:cubicBezTo>
                  <a:pt x="350" y="56"/>
                  <a:pt x="350" y="54"/>
                  <a:pt x="349" y="53"/>
                </a:cubicBezTo>
                <a:cubicBezTo>
                  <a:pt x="347" y="51"/>
                  <a:pt x="345" y="51"/>
                  <a:pt x="344" y="53"/>
                </a:cubicBezTo>
                <a:cubicBezTo>
                  <a:pt x="330" y="67"/>
                  <a:pt x="330" y="67"/>
                  <a:pt x="330" y="67"/>
                </a:cubicBezTo>
                <a:cubicBezTo>
                  <a:pt x="329" y="67"/>
                  <a:pt x="329" y="68"/>
                  <a:pt x="329" y="68"/>
                </a:cubicBezTo>
                <a:cubicBezTo>
                  <a:pt x="329" y="68"/>
                  <a:pt x="329" y="68"/>
                  <a:pt x="328" y="68"/>
                </a:cubicBezTo>
                <a:cubicBezTo>
                  <a:pt x="320" y="77"/>
                  <a:pt x="320" y="77"/>
                  <a:pt x="320" y="77"/>
                </a:cubicBezTo>
                <a:cubicBezTo>
                  <a:pt x="319" y="78"/>
                  <a:pt x="318" y="79"/>
                  <a:pt x="319" y="81"/>
                </a:cubicBezTo>
                <a:cubicBezTo>
                  <a:pt x="318" y="80"/>
                  <a:pt x="316" y="80"/>
                  <a:pt x="316" y="81"/>
                </a:cubicBezTo>
                <a:cubicBezTo>
                  <a:pt x="130" y="267"/>
                  <a:pt x="130" y="267"/>
                  <a:pt x="130" y="267"/>
                </a:cubicBezTo>
                <a:cubicBezTo>
                  <a:pt x="128" y="268"/>
                  <a:pt x="128" y="270"/>
                  <a:pt x="130" y="272"/>
                </a:cubicBezTo>
                <a:cubicBezTo>
                  <a:pt x="130" y="272"/>
                  <a:pt x="131" y="273"/>
                  <a:pt x="132" y="273"/>
                </a:cubicBezTo>
                <a:cubicBezTo>
                  <a:pt x="133" y="273"/>
                  <a:pt x="133" y="272"/>
                  <a:pt x="134" y="272"/>
                </a:cubicBezTo>
                <a:cubicBezTo>
                  <a:pt x="320" y="86"/>
                  <a:pt x="320" y="86"/>
                  <a:pt x="320" y="86"/>
                </a:cubicBezTo>
                <a:cubicBezTo>
                  <a:pt x="321" y="85"/>
                  <a:pt x="321" y="83"/>
                  <a:pt x="321" y="82"/>
                </a:cubicBezTo>
                <a:cubicBezTo>
                  <a:pt x="321" y="82"/>
                  <a:pt x="321" y="83"/>
                  <a:pt x="322" y="83"/>
                </a:cubicBezTo>
                <a:cubicBezTo>
                  <a:pt x="323" y="83"/>
                  <a:pt x="323" y="82"/>
                  <a:pt x="324" y="82"/>
                </a:cubicBezTo>
                <a:close/>
                <a:moveTo>
                  <a:pt x="352" y="49"/>
                </a:moveTo>
                <a:cubicBezTo>
                  <a:pt x="353" y="50"/>
                  <a:pt x="354" y="50"/>
                  <a:pt x="354" y="50"/>
                </a:cubicBezTo>
                <a:cubicBezTo>
                  <a:pt x="355" y="50"/>
                  <a:pt x="356" y="50"/>
                  <a:pt x="357" y="49"/>
                </a:cubicBezTo>
                <a:cubicBezTo>
                  <a:pt x="367" y="39"/>
                  <a:pt x="367" y="39"/>
                  <a:pt x="367" y="39"/>
                </a:cubicBezTo>
                <a:cubicBezTo>
                  <a:pt x="368" y="38"/>
                  <a:pt x="368" y="36"/>
                  <a:pt x="367" y="35"/>
                </a:cubicBezTo>
                <a:cubicBezTo>
                  <a:pt x="365" y="33"/>
                  <a:pt x="363" y="33"/>
                  <a:pt x="362" y="35"/>
                </a:cubicBezTo>
                <a:cubicBezTo>
                  <a:pt x="352" y="45"/>
                  <a:pt x="352" y="45"/>
                  <a:pt x="352" y="45"/>
                </a:cubicBezTo>
                <a:cubicBezTo>
                  <a:pt x="351" y="46"/>
                  <a:pt x="351" y="48"/>
                  <a:pt x="352" y="49"/>
                </a:cubicBezTo>
                <a:close/>
                <a:moveTo>
                  <a:pt x="333" y="87"/>
                </a:moveTo>
                <a:cubicBezTo>
                  <a:pt x="334" y="86"/>
                  <a:pt x="334" y="84"/>
                  <a:pt x="333" y="82"/>
                </a:cubicBezTo>
                <a:cubicBezTo>
                  <a:pt x="332" y="81"/>
                  <a:pt x="330" y="81"/>
                  <a:pt x="328" y="82"/>
                </a:cubicBezTo>
                <a:cubicBezTo>
                  <a:pt x="129" y="282"/>
                  <a:pt x="129" y="282"/>
                  <a:pt x="129" y="282"/>
                </a:cubicBezTo>
                <a:cubicBezTo>
                  <a:pt x="127" y="283"/>
                  <a:pt x="127" y="285"/>
                  <a:pt x="129" y="287"/>
                </a:cubicBezTo>
                <a:cubicBezTo>
                  <a:pt x="129" y="287"/>
                  <a:pt x="130" y="287"/>
                  <a:pt x="131" y="287"/>
                </a:cubicBezTo>
                <a:cubicBezTo>
                  <a:pt x="132" y="287"/>
                  <a:pt x="132" y="287"/>
                  <a:pt x="133" y="287"/>
                </a:cubicBezTo>
                <a:lnTo>
                  <a:pt x="333" y="87"/>
                </a:lnTo>
                <a:close/>
                <a:moveTo>
                  <a:pt x="335" y="83"/>
                </a:moveTo>
                <a:cubicBezTo>
                  <a:pt x="336" y="83"/>
                  <a:pt x="337" y="83"/>
                  <a:pt x="337" y="82"/>
                </a:cubicBezTo>
                <a:cubicBezTo>
                  <a:pt x="341" y="78"/>
                  <a:pt x="341" y="78"/>
                  <a:pt x="341" y="78"/>
                </a:cubicBezTo>
                <a:cubicBezTo>
                  <a:pt x="344" y="76"/>
                  <a:pt x="344" y="76"/>
                  <a:pt x="344" y="76"/>
                </a:cubicBezTo>
                <a:cubicBezTo>
                  <a:pt x="361" y="58"/>
                  <a:pt x="361" y="58"/>
                  <a:pt x="361" y="58"/>
                </a:cubicBezTo>
                <a:cubicBezTo>
                  <a:pt x="362" y="57"/>
                  <a:pt x="362" y="55"/>
                  <a:pt x="361" y="54"/>
                </a:cubicBezTo>
                <a:cubicBezTo>
                  <a:pt x="360" y="53"/>
                  <a:pt x="358" y="53"/>
                  <a:pt x="357" y="5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7" y="74"/>
                  <a:pt x="337" y="74"/>
                  <a:pt x="337" y="74"/>
                </a:cubicBezTo>
                <a:cubicBezTo>
                  <a:pt x="333" y="78"/>
                  <a:pt x="333" y="78"/>
                  <a:pt x="333" y="78"/>
                </a:cubicBezTo>
                <a:cubicBezTo>
                  <a:pt x="332" y="79"/>
                  <a:pt x="332" y="81"/>
                  <a:pt x="333" y="82"/>
                </a:cubicBezTo>
                <a:cubicBezTo>
                  <a:pt x="333" y="83"/>
                  <a:pt x="334" y="83"/>
                  <a:pt x="335" y="83"/>
                </a:cubicBezTo>
                <a:close/>
                <a:moveTo>
                  <a:pt x="372" y="46"/>
                </a:moveTo>
                <a:cubicBezTo>
                  <a:pt x="373" y="46"/>
                  <a:pt x="374" y="46"/>
                  <a:pt x="374" y="45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8" y="32"/>
                  <a:pt x="388" y="32"/>
                  <a:pt x="388" y="32"/>
                </a:cubicBezTo>
                <a:cubicBezTo>
                  <a:pt x="391" y="29"/>
                  <a:pt x="391" y="29"/>
                  <a:pt x="391" y="29"/>
                </a:cubicBezTo>
                <a:cubicBezTo>
                  <a:pt x="394" y="26"/>
                  <a:pt x="394" y="26"/>
                  <a:pt x="394" y="26"/>
                </a:cubicBezTo>
                <a:cubicBezTo>
                  <a:pt x="395" y="24"/>
                  <a:pt x="395" y="22"/>
                  <a:pt x="394" y="21"/>
                </a:cubicBezTo>
                <a:cubicBezTo>
                  <a:pt x="394" y="21"/>
                  <a:pt x="393" y="21"/>
                  <a:pt x="393" y="20"/>
                </a:cubicBezTo>
                <a:cubicBezTo>
                  <a:pt x="392" y="20"/>
                  <a:pt x="391" y="20"/>
                  <a:pt x="391" y="21"/>
                </a:cubicBezTo>
                <a:cubicBezTo>
                  <a:pt x="390" y="21"/>
                  <a:pt x="390" y="21"/>
                  <a:pt x="390" y="21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2" y="29"/>
                  <a:pt x="382" y="29"/>
                  <a:pt x="382" y="29"/>
                </a:cubicBezTo>
                <a:cubicBezTo>
                  <a:pt x="379" y="32"/>
                  <a:pt x="379" y="32"/>
                  <a:pt x="379" y="32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0" y="41"/>
                  <a:pt x="370" y="41"/>
                  <a:pt x="370" y="41"/>
                </a:cubicBezTo>
                <a:cubicBezTo>
                  <a:pt x="369" y="42"/>
                  <a:pt x="369" y="44"/>
                  <a:pt x="370" y="45"/>
                </a:cubicBezTo>
                <a:cubicBezTo>
                  <a:pt x="371" y="46"/>
                  <a:pt x="371" y="46"/>
                  <a:pt x="372" y="46"/>
                </a:cubicBezTo>
                <a:close/>
                <a:moveTo>
                  <a:pt x="390" y="44"/>
                </a:moveTo>
                <a:cubicBezTo>
                  <a:pt x="393" y="40"/>
                  <a:pt x="393" y="40"/>
                  <a:pt x="393" y="40"/>
                </a:cubicBezTo>
                <a:cubicBezTo>
                  <a:pt x="394" y="39"/>
                  <a:pt x="394" y="37"/>
                  <a:pt x="393" y="36"/>
                </a:cubicBezTo>
                <a:cubicBezTo>
                  <a:pt x="392" y="35"/>
                  <a:pt x="390" y="35"/>
                  <a:pt x="389" y="36"/>
                </a:cubicBezTo>
                <a:cubicBezTo>
                  <a:pt x="385" y="40"/>
                  <a:pt x="385" y="40"/>
                  <a:pt x="385" y="40"/>
                </a:cubicBezTo>
                <a:cubicBezTo>
                  <a:pt x="384" y="41"/>
                  <a:pt x="384" y="43"/>
                  <a:pt x="385" y="44"/>
                </a:cubicBezTo>
                <a:cubicBezTo>
                  <a:pt x="386" y="45"/>
                  <a:pt x="387" y="45"/>
                  <a:pt x="387" y="45"/>
                </a:cubicBezTo>
                <a:cubicBezTo>
                  <a:pt x="388" y="45"/>
                  <a:pt x="389" y="45"/>
                  <a:pt x="390" y="44"/>
                </a:cubicBezTo>
                <a:close/>
                <a:moveTo>
                  <a:pt x="381" y="52"/>
                </a:moveTo>
                <a:cubicBezTo>
                  <a:pt x="383" y="51"/>
                  <a:pt x="383" y="49"/>
                  <a:pt x="381" y="48"/>
                </a:cubicBezTo>
                <a:cubicBezTo>
                  <a:pt x="380" y="46"/>
                  <a:pt x="378" y="46"/>
                  <a:pt x="377" y="48"/>
                </a:cubicBezTo>
                <a:cubicBezTo>
                  <a:pt x="370" y="54"/>
                  <a:pt x="370" y="54"/>
                  <a:pt x="370" y="54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48" y="77"/>
                  <a:pt x="348" y="77"/>
                  <a:pt x="348" y="77"/>
                </a:cubicBezTo>
                <a:cubicBezTo>
                  <a:pt x="132" y="292"/>
                  <a:pt x="132" y="292"/>
                  <a:pt x="132" y="292"/>
                </a:cubicBezTo>
                <a:cubicBezTo>
                  <a:pt x="131" y="294"/>
                  <a:pt x="131" y="295"/>
                  <a:pt x="132" y="297"/>
                </a:cubicBezTo>
                <a:cubicBezTo>
                  <a:pt x="133" y="297"/>
                  <a:pt x="134" y="298"/>
                  <a:pt x="135" y="298"/>
                </a:cubicBezTo>
                <a:cubicBezTo>
                  <a:pt x="135" y="298"/>
                  <a:pt x="136" y="297"/>
                  <a:pt x="137" y="297"/>
                </a:cubicBezTo>
                <a:cubicBezTo>
                  <a:pt x="353" y="81"/>
                  <a:pt x="353" y="81"/>
                  <a:pt x="353" y="81"/>
                </a:cubicBezTo>
                <a:lnTo>
                  <a:pt x="381" y="52"/>
                </a:lnTo>
                <a:close/>
                <a:moveTo>
                  <a:pt x="388" y="59"/>
                </a:moveTo>
                <a:cubicBezTo>
                  <a:pt x="391" y="56"/>
                  <a:pt x="391" y="56"/>
                  <a:pt x="391" y="56"/>
                </a:cubicBezTo>
                <a:cubicBezTo>
                  <a:pt x="392" y="55"/>
                  <a:pt x="392" y="53"/>
                  <a:pt x="391" y="52"/>
                </a:cubicBezTo>
                <a:cubicBezTo>
                  <a:pt x="390" y="51"/>
                  <a:pt x="388" y="51"/>
                  <a:pt x="387" y="52"/>
                </a:cubicBezTo>
                <a:cubicBezTo>
                  <a:pt x="384" y="55"/>
                  <a:pt x="384" y="55"/>
                  <a:pt x="384" y="55"/>
                </a:cubicBezTo>
                <a:cubicBezTo>
                  <a:pt x="383" y="56"/>
                  <a:pt x="383" y="58"/>
                  <a:pt x="384" y="59"/>
                </a:cubicBezTo>
                <a:cubicBezTo>
                  <a:pt x="385" y="60"/>
                  <a:pt x="385" y="60"/>
                  <a:pt x="386" y="60"/>
                </a:cubicBezTo>
                <a:cubicBezTo>
                  <a:pt x="387" y="60"/>
                  <a:pt x="388" y="60"/>
                  <a:pt x="388" y="59"/>
                </a:cubicBezTo>
                <a:close/>
                <a:moveTo>
                  <a:pt x="416" y="30"/>
                </a:moveTo>
                <a:cubicBezTo>
                  <a:pt x="417" y="30"/>
                  <a:pt x="417" y="30"/>
                  <a:pt x="418" y="30"/>
                </a:cubicBezTo>
                <a:cubicBezTo>
                  <a:pt x="424" y="24"/>
                  <a:pt x="424" y="24"/>
                  <a:pt x="424" y="24"/>
                </a:cubicBezTo>
                <a:cubicBezTo>
                  <a:pt x="425" y="23"/>
                  <a:pt x="425" y="21"/>
                  <a:pt x="424" y="20"/>
                </a:cubicBezTo>
                <a:cubicBezTo>
                  <a:pt x="422" y="18"/>
                  <a:pt x="420" y="18"/>
                  <a:pt x="419" y="20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2" y="26"/>
                  <a:pt x="412" y="28"/>
                  <a:pt x="414" y="30"/>
                </a:cubicBezTo>
                <a:cubicBezTo>
                  <a:pt x="414" y="30"/>
                  <a:pt x="415" y="30"/>
                  <a:pt x="416" y="30"/>
                </a:cubicBezTo>
                <a:close/>
                <a:moveTo>
                  <a:pt x="403" y="44"/>
                </a:moveTo>
                <a:cubicBezTo>
                  <a:pt x="403" y="44"/>
                  <a:pt x="404" y="43"/>
                  <a:pt x="405" y="43"/>
                </a:cubicBezTo>
                <a:cubicBezTo>
                  <a:pt x="407" y="41"/>
                  <a:pt x="407" y="41"/>
                  <a:pt x="407" y="41"/>
                </a:cubicBezTo>
                <a:cubicBezTo>
                  <a:pt x="408" y="40"/>
                  <a:pt x="408" y="38"/>
                  <a:pt x="407" y="36"/>
                </a:cubicBezTo>
                <a:cubicBezTo>
                  <a:pt x="406" y="35"/>
                  <a:pt x="404" y="35"/>
                  <a:pt x="402" y="36"/>
                </a:cubicBezTo>
                <a:cubicBezTo>
                  <a:pt x="400" y="38"/>
                  <a:pt x="400" y="38"/>
                  <a:pt x="400" y="38"/>
                </a:cubicBezTo>
                <a:cubicBezTo>
                  <a:pt x="399" y="40"/>
                  <a:pt x="399" y="42"/>
                  <a:pt x="400" y="43"/>
                </a:cubicBezTo>
                <a:cubicBezTo>
                  <a:pt x="401" y="43"/>
                  <a:pt x="402" y="44"/>
                  <a:pt x="403" y="44"/>
                </a:cubicBezTo>
                <a:close/>
                <a:moveTo>
                  <a:pt x="372" y="66"/>
                </a:moveTo>
                <a:cubicBezTo>
                  <a:pt x="369" y="69"/>
                  <a:pt x="369" y="69"/>
                  <a:pt x="369" y="69"/>
                </a:cubicBezTo>
                <a:cubicBezTo>
                  <a:pt x="365" y="74"/>
                  <a:pt x="365" y="74"/>
                  <a:pt x="365" y="74"/>
                </a:cubicBezTo>
                <a:cubicBezTo>
                  <a:pt x="364" y="75"/>
                  <a:pt x="364" y="77"/>
                  <a:pt x="365" y="78"/>
                </a:cubicBezTo>
                <a:cubicBezTo>
                  <a:pt x="366" y="79"/>
                  <a:pt x="366" y="79"/>
                  <a:pt x="367" y="79"/>
                </a:cubicBezTo>
                <a:cubicBezTo>
                  <a:pt x="368" y="79"/>
                  <a:pt x="369" y="79"/>
                  <a:pt x="369" y="78"/>
                </a:cubicBezTo>
                <a:cubicBezTo>
                  <a:pt x="374" y="74"/>
                  <a:pt x="374" y="74"/>
                  <a:pt x="374" y="74"/>
                </a:cubicBezTo>
                <a:cubicBezTo>
                  <a:pt x="377" y="71"/>
                  <a:pt x="377" y="71"/>
                  <a:pt x="377" y="71"/>
                </a:cubicBezTo>
                <a:cubicBezTo>
                  <a:pt x="378" y="70"/>
                  <a:pt x="378" y="68"/>
                  <a:pt x="377" y="66"/>
                </a:cubicBezTo>
                <a:cubicBezTo>
                  <a:pt x="375" y="65"/>
                  <a:pt x="374" y="65"/>
                  <a:pt x="372" y="66"/>
                </a:cubicBezTo>
                <a:close/>
                <a:moveTo>
                  <a:pt x="362" y="86"/>
                </a:moveTo>
                <a:cubicBezTo>
                  <a:pt x="363" y="84"/>
                  <a:pt x="363" y="82"/>
                  <a:pt x="362" y="81"/>
                </a:cubicBezTo>
                <a:cubicBezTo>
                  <a:pt x="361" y="80"/>
                  <a:pt x="359" y="80"/>
                  <a:pt x="358" y="81"/>
                </a:cubicBezTo>
                <a:cubicBezTo>
                  <a:pt x="142" y="297"/>
                  <a:pt x="142" y="297"/>
                  <a:pt x="142" y="297"/>
                </a:cubicBezTo>
                <a:cubicBezTo>
                  <a:pt x="141" y="298"/>
                  <a:pt x="141" y="300"/>
                  <a:pt x="142" y="301"/>
                </a:cubicBezTo>
                <a:cubicBezTo>
                  <a:pt x="143" y="302"/>
                  <a:pt x="143" y="302"/>
                  <a:pt x="144" y="302"/>
                </a:cubicBezTo>
                <a:cubicBezTo>
                  <a:pt x="145" y="302"/>
                  <a:pt x="146" y="302"/>
                  <a:pt x="146" y="301"/>
                </a:cubicBezTo>
                <a:lnTo>
                  <a:pt x="362" y="86"/>
                </a:lnTo>
                <a:close/>
                <a:moveTo>
                  <a:pt x="380" y="80"/>
                </a:moveTo>
                <a:cubicBezTo>
                  <a:pt x="381" y="80"/>
                  <a:pt x="381" y="80"/>
                  <a:pt x="382" y="79"/>
                </a:cubicBezTo>
                <a:cubicBezTo>
                  <a:pt x="384" y="77"/>
                  <a:pt x="384" y="77"/>
                  <a:pt x="384" y="77"/>
                </a:cubicBezTo>
                <a:cubicBezTo>
                  <a:pt x="386" y="76"/>
                  <a:pt x="386" y="74"/>
                  <a:pt x="384" y="73"/>
                </a:cubicBezTo>
                <a:cubicBezTo>
                  <a:pt x="383" y="72"/>
                  <a:pt x="381" y="72"/>
                  <a:pt x="380" y="73"/>
                </a:cubicBezTo>
                <a:cubicBezTo>
                  <a:pt x="378" y="75"/>
                  <a:pt x="378" y="75"/>
                  <a:pt x="378" y="75"/>
                </a:cubicBezTo>
                <a:cubicBezTo>
                  <a:pt x="376" y="76"/>
                  <a:pt x="376" y="78"/>
                  <a:pt x="378" y="79"/>
                </a:cubicBezTo>
                <a:cubicBezTo>
                  <a:pt x="378" y="80"/>
                  <a:pt x="379" y="80"/>
                  <a:pt x="380" y="80"/>
                </a:cubicBezTo>
                <a:close/>
                <a:moveTo>
                  <a:pt x="429" y="31"/>
                </a:moveTo>
                <a:cubicBezTo>
                  <a:pt x="430" y="31"/>
                  <a:pt x="430" y="31"/>
                  <a:pt x="431" y="30"/>
                </a:cubicBezTo>
                <a:cubicBezTo>
                  <a:pt x="433" y="29"/>
                  <a:pt x="433" y="29"/>
                  <a:pt x="433" y="29"/>
                </a:cubicBezTo>
                <a:cubicBezTo>
                  <a:pt x="434" y="27"/>
                  <a:pt x="434" y="25"/>
                  <a:pt x="433" y="24"/>
                </a:cubicBezTo>
                <a:cubicBezTo>
                  <a:pt x="432" y="23"/>
                  <a:pt x="430" y="23"/>
                  <a:pt x="429" y="24"/>
                </a:cubicBezTo>
                <a:cubicBezTo>
                  <a:pt x="427" y="26"/>
                  <a:pt x="427" y="26"/>
                  <a:pt x="427" y="26"/>
                </a:cubicBezTo>
                <a:cubicBezTo>
                  <a:pt x="426" y="27"/>
                  <a:pt x="426" y="29"/>
                  <a:pt x="427" y="30"/>
                </a:cubicBezTo>
                <a:cubicBezTo>
                  <a:pt x="427" y="31"/>
                  <a:pt x="428" y="31"/>
                  <a:pt x="429" y="31"/>
                </a:cubicBezTo>
                <a:close/>
                <a:moveTo>
                  <a:pt x="414" y="47"/>
                </a:moveTo>
                <a:cubicBezTo>
                  <a:pt x="414" y="47"/>
                  <a:pt x="415" y="46"/>
                  <a:pt x="416" y="46"/>
                </a:cubicBezTo>
                <a:cubicBezTo>
                  <a:pt x="423" y="38"/>
                  <a:pt x="423" y="38"/>
                  <a:pt x="423" y="38"/>
                </a:cubicBezTo>
                <a:cubicBezTo>
                  <a:pt x="424" y="37"/>
                  <a:pt x="424" y="35"/>
                  <a:pt x="423" y="34"/>
                </a:cubicBezTo>
                <a:cubicBezTo>
                  <a:pt x="422" y="33"/>
                  <a:pt x="420" y="33"/>
                  <a:pt x="419" y="34"/>
                </a:cubicBezTo>
                <a:cubicBezTo>
                  <a:pt x="411" y="41"/>
                  <a:pt x="411" y="41"/>
                  <a:pt x="411" y="41"/>
                </a:cubicBezTo>
                <a:cubicBezTo>
                  <a:pt x="410" y="43"/>
                  <a:pt x="410" y="45"/>
                  <a:pt x="411" y="46"/>
                </a:cubicBezTo>
                <a:cubicBezTo>
                  <a:pt x="412" y="46"/>
                  <a:pt x="413" y="47"/>
                  <a:pt x="414" y="47"/>
                </a:cubicBezTo>
                <a:close/>
                <a:moveTo>
                  <a:pt x="405" y="48"/>
                </a:moveTo>
                <a:cubicBezTo>
                  <a:pt x="392" y="61"/>
                  <a:pt x="392" y="61"/>
                  <a:pt x="392" y="61"/>
                </a:cubicBezTo>
                <a:cubicBezTo>
                  <a:pt x="391" y="62"/>
                  <a:pt x="391" y="64"/>
                  <a:pt x="392" y="65"/>
                </a:cubicBezTo>
                <a:cubicBezTo>
                  <a:pt x="392" y="66"/>
                  <a:pt x="393" y="66"/>
                  <a:pt x="394" y="66"/>
                </a:cubicBezTo>
                <a:cubicBezTo>
                  <a:pt x="395" y="66"/>
                  <a:pt x="396" y="66"/>
                  <a:pt x="396" y="65"/>
                </a:cubicBezTo>
                <a:cubicBezTo>
                  <a:pt x="409" y="52"/>
                  <a:pt x="409" y="52"/>
                  <a:pt x="409" y="52"/>
                </a:cubicBezTo>
                <a:cubicBezTo>
                  <a:pt x="410" y="51"/>
                  <a:pt x="410" y="49"/>
                  <a:pt x="409" y="48"/>
                </a:cubicBezTo>
                <a:cubicBezTo>
                  <a:pt x="408" y="47"/>
                  <a:pt x="406" y="47"/>
                  <a:pt x="405" y="48"/>
                </a:cubicBezTo>
                <a:close/>
                <a:moveTo>
                  <a:pt x="151" y="311"/>
                </a:moveTo>
                <a:cubicBezTo>
                  <a:pt x="375" y="86"/>
                  <a:pt x="375" y="86"/>
                  <a:pt x="375" y="86"/>
                </a:cubicBezTo>
                <a:cubicBezTo>
                  <a:pt x="377" y="85"/>
                  <a:pt x="377" y="83"/>
                  <a:pt x="375" y="82"/>
                </a:cubicBezTo>
                <a:cubicBezTo>
                  <a:pt x="374" y="80"/>
                  <a:pt x="372" y="80"/>
                  <a:pt x="371" y="82"/>
                </a:cubicBezTo>
                <a:cubicBezTo>
                  <a:pt x="146" y="307"/>
                  <a:pt x="146" y="307"/>
                  <a:pt x="146" y="307"/>
                </a:cubicBezTo>
                <a:cubicBezTo>
                  <a:pt x="145" y="308"/>
                  <a:pt x="145" y="310"/>
                  <a:pt x="146" y="311"/>
                </a:cubicBezTo>
                <a:cubicBezTo>
                  <a:pt x="147" y="311"/>
                  <a:pt x="148" y="312"/>
                  <a:pt x="148" y="312"/>
                </a:cubicBezTo>
                <a:cubicBezTo>
                  <a:pt x="149" y="312"/>
                  <a:pt x="150" y="311"/>
                  <a:pt x="151" y="311"/>
                </a:cubicBezTo>
                <a:close/>
                <a:moveTo>
                  <a:pt x="432" y="39"/>
                </a:moveTo>
                <a:cubicBezTo>
                  <a:pt x="433" y="39"/>
                  <a:pt x="434" y="40"/>
                  <a:pt x="434" y="40"/>
                </a:cubicBezTo>
                <a:cubicBezTo>
                  <a:pt x="435" y="40"/>
                  <a:pt x="436" y="39"/>
                  <a:pt x="437" y="39"/>
                </a:cubicBezTo>
                <a:cubicBezTo>
                  <a:pt x="445" y="31"/>
                  <a:pt x="445" y="31"/>
                  <a:pt x="445" y="31"/>
                </a:cubicBezTo>
                <a:cubicBezTo>
                  <a:pt x="448" y="27"/>
                  <a:pt x="448" y="27"/>
                  <a:pt x="448" y="27"/>
                </a:cubicBezTo>
                <a:cubicBezTo>
                  <a:pt x="449" y="26"/>
                  <a:pt x="449" y="24"/>
                  <a:pt x="448" y="23"/>
                </a:cubicBezTo>
                <a:cubicBezTo>
                  <a:pt x="447" y="22"/>
                  <a:pt x="445" y="22"/>
                  <a:pt x="444" y="23"/>
                </a:cubicBezTo>
                <a:cubicBezTo>
                  <a:pt x="440" y="26"/>
                  <a:pt x="440" y="26"/>
                  <a:pt x="440" y="26"/>
                </a:cubicBezTo>
                <a:cubicBezTo>
                  <a:pt x="439" y="28"/>
                  <a:pt x="439" y="28"/>
                  <a:pt x="439" y="28"/>
                </a:cubicBezTo>
                <a:cubicBezTo>
                  <a:pt x="438" y="29"/>
                  <a:pt x="438" y="29"/>
                  <a:pt x="438" y="29"/>
                </a:cubicBezTo>
                <a:cubicBezTo>
                  <a:pt x="432" y="35"/>
                  <a:pt x="432" y="35"/>
                  <a:pt x="432" y="35"/>
                </a:cubicBezTo>
                <a:cubicBezTo>
                  <a:pt x="431" y="36"/>
                  <a:pt x="431" y="38"/>
                  <a:pt x="432" y="39"/>
                </a:cubicBezTo>
                <a:close/>
                <a:moveTo>
                  <a:pt x="428" y="39"/>
                </a:moveTo>
                <a:cubicBezTo>
                  <a:pt x="423" y="43"/>
                  <a:pt x="423" y="43"/>
                  <a:pt x="423" y="43"/>
                </a:cubicBezTo>
                <a:cubicBezTo>
                  <a:pt x="422" y="44"/>
                  <a:pt x="422" y="46"/>
                  <a:pt x="423" y="48"/>
                </a:cubicBezTo>
                <a:cubicBezTo>
                  <a:pt x="424" y="48"/>
                  <a:pt x="425" y="49"/>
                  <a:pt x="426" y="49"/>
                </a:cubicBezTo>
                <a:cubicBezTo>
                  <a:pt x="426" y="49"/>
                  <a:pt x="427" y="48"/>
                  <a:pt x="428" y="48"/>
                </a:cubicBezTo>
                <a:cubicBezTo>
                  <a:pt x="432" y="43"/>
                  <a:pt x="432" y="43"/>
                  <a:pt x="432" y="43"/>
                </a:cubicBezTo>
                <a:cubicBezTo>
                  <a:pt x="433" y="42"/>
                  <a:pt x="433" y="40"/>
                  <a:pt x="432" y="39"/>
                </a:cubicBezTo>
                <a:cubicBezTo>
                  <a:pt x="431" y="38"/>
                  <a:pt x="429" y="38"/>
                  <a:pt x="428" y="39"/>
                </a:cubicBezTo>
                <a:close/>
                <a:moveTo>
                  <a:pt x="153" y="323"/>
                </a:moveTo>
                <a:cubicBezTo>
                  <a:pt x="388" y="88"/>
                  <a:pt x="388" y="88"/>
                  <a:pt x="388" y="88"/>
                </a:cubicBezTo>
                <a:cubicBezTo>
                  <a:pt x="389" y="87"/>
                  <a:pt x="389" y="85"/>
                  <a:pt x="388" y="83"/>
                </a:cubicBezTo>
                <a:cubicBezTo>
                  <a:pt x="386" y="82"/>
                  <a:pt x="384" y="82"/>
                  <a:pt x="383" y="83"/>
                </a:cubicBezTo>
                <a:cubicBezTo>
                  <a:pt x="148" y="318"/>
                  <a:pt x="148" y="318"/>
                  <a:pt x="148" y="318"/>
                </a:cubicBezTo>
                <a:cubicBezTo>
                  <a:pt x="147" y="319"/>
                  <a:pt x="147" y="321"/>
                  <a:pt x="148" y="323"/>
                </a:cubicBezTo>
                <a:cubicBezTo>
                  <a:pt x="149" y="323"/>
                  <a:pt x="150" y="323"/>
                  <a:pt x="151" y="323"/>
                </a:cubicBezTo>
                <a:cubicBezTo>
                  <a:pt x="151" y="323"/>
                  <a:pt x="152" y="323"/>
                  <a:pt x="153" y="323"/>
                </a:cubicBezTo>
                <a:close/>
                <a:moveTo>
                  <a:pt x="419" y="48"/>
                </a:moveTo>
                <a:cubicBezTo>
                  <a:pt x="411" y="56"/>
                  <a:pt x="411" y="56"/>
                  <a:pt x="411" y="56"/>
                </a:cubicBezTo>
                <a:cubicBezTo>
                  <a:pt x="397" y="69"/>
                  <a:pt x="397" y="69"/>
                  <a:pt x="397" y="69"/>
                </a:cubicBezTo>
                <a:cubicBezTo>
                  <a:pt x="396" y="71"/>
                  <a:pt x="396" y="73"/>
                  <a:pt x="397" y="74"/>
                </a:cubicBezTo>
                <a:cubicBezTo>
                  <a:pt x="398" y="74"/>
                  <a:pt x="399" y="75"/>
                  <a:pt x="399" y="75"/>
                </a:cubicBezTo>
                <a:cubicBezTo>
                  <a:pt x="400" y="75"/>
                  <a:pt x="401" y="74"/>
                  <a:pt x="402" y="74"/>
                </a:cubicBezTo>
                <a:cubicBezTo>
                  <a:pt x="415" y="60"/>
                  <a:pt x="415" y="60"/>
                  <a:pt x="415" y="60"/>
                </a:cubicBezTo>
                <a:cubicBezTo>
                  <a:pt x="423" y="52"/>
                  <a:pt x="423" y="52"/>
                  <a:pt x="423" y="52"/>
                </a:cubicBezTo>
                <a:cubicBezTo>
                  <a:pt x="424" y="51"/>
                  <a:pt x="424" y="49"/>
                  <a:pt x="423" y="48"/>
                </a:cubicBezTo>
                <a:cubicBezTo>
                  <a:pt x="422" y="47"/>
                  <a:pt x="420" y="47"/>
                  <a:pt x="419" y="48"/>
                </a:cubicBezTo>
                <a:close/>
                <a:moveTo>
                  <a:pt x="452" y="23"/>
                </a:moveTo>
                <a:cubicBezTo>
                  <a:pt x="452" y="23"/>
                  <a:pt x="453" y="22"/>
                  <a:pt x="454" y="22"/>
                </a:cubicBezTo>
                <a:cubicBezTo>
                  <a:pt x="456" y="20"/>
                  <a:pt x="456" y="20"/>
                  <a:pt x="456" y="20"/>
                </a:cubicBezTo>
                <a:cubicBezTo>
                  <a:pt x="457" y="18"/>
                  <a:pt x="457" y="16"/>
                  <a:pt x="456" y="15"/>
                </a:cubicBezTo>
                <a:cubicBezTo>
                  <a:pt x="455" y="14"/>
                  <a:pt x="453" y="14"/>
                  <a:pt x="451" y="15"/>
                </a:cubicBezTo>
                <a:cubicBezTo>
                  <a:pt x="449" y="17"/>
                  <a:pt x="449" y="17"/>
                  <a:pt x="449" y="17"/>
                </a:cubicBezTo>
                <a:cubicBezTo>
                  <a:pt x="448" y="19"/>
                  <a:pt x="448" y="21"/>
                  <a:pt x="449" y="22"/>
                </a:cubicBezTo>
                <a:cubicBezTo>
                  <a:pt x="450" y="22"/>
                  <a:pt x="451" y="23"/>
                  <a:pt x="452" y="23"/>
                </a:cubicBezTo>
                <a:close/>
                <a:moveTo>
                  <a:pt x="157" y="324"/>
                </a:moveTo>
                <a:cubicBezTo>
                  <a:pt x="152" y="328"/>
                  <a:pt x="152" y="328"/>
                  <a:pt x="152" y="328"/>
                </a:cubicBezTo>
                <a:cubicBezTo>
                  <a:pt x="151" y="330"/>
                  <a:pt x="151" y="331"/>
                  <a:pt x="152" y="333"/>
                </a:cubicBezTo>
                <a:cubicBezTo>
                  <a:pt x="153" y="333"/>
                  <a:pt x="154" y="334"/>
                  <a:pt x="155" y="334"/>
                </a:cubicBezTo>
                <a:cubicBezTo>
                  <a:pt x="155" y="334"/>
                  <a:pt x="156" y="333"/>
                  <a:pt x="157" y="333"/>
                </a:cubicBezTo>
                <a:cubicBezTo>
                  <a:pt x="161" y="328"/>
                  <a:pt x="161" y="328"/>
                  <a:pt x="161" y="328"/>
                </a:cubicBezTo>
                <a:cubicBezTo>
                  <a:pt x="162" y="327"/>
                  <a:pt x="162" y="325"/>
                  <a:pt x="161" y="324"/>
                </a:cubicBezTo>
                <a:cubicBezTo>
                  <a:pt x="160" y="323"/>
                  <a:pt x="158" y="323"/>
                  <a:pt x="157" y="324"/>
                </a:cubicBezTo>
                <a:close/>
                <a:moveTo>
                  <a:pt x="419" y="66"/>
                </a:moveTo>
                <a:cubicBezTo>
                  <a:pt x="418" y="65"/>
                  <a:pt x="416" y="65"/>
                  <a:pt x="415" y="66"/>
                </a:cubicBezTo>
                <a:cubicBezTo>
                  <a:pt x="413" y="68"/>
                  <a:pt x="413" y="68"/>
                  <a:pt x="413" y="68"/>
                </a:cubicBezTo>
                <a:cubicBezTo>
                  <a:pt x="166" y="315"/>
                  <a:pt x="166" y="315"/>
                  <a:pt x="166" y="315"/>
                </a:cubicBezTo>
                <a:cubicBezTo>
                  <a:pt x="164" y="316"/>
                  <a:pt x="164" y="318"/>
                  <a:pt x="166" y="320"/>
                </a:cubicBezTo>
                <a:cubicBezTo>
                  <a:pt x="166" y="320"/>
                  <a:pt x="167" y="320"/>
                  <a:pt x="168" y="320"/>
                </a:cubicBezTo>
                <a:cubicBezTo>
                  <a:pt x="169" y="320"/>
                  <a:pt x="169" y="320"/>
                  <a:pt x="170" y="320"/>
                </a:cubicBezTo>
                <a:cubicBezTo>
                  <a:pt x="419" y="70"/>
                  <a:pt x="419" y="70"/>
                  <a:pt x="419" y="70"/>
                </a:cubicBezTo>
                <a:cubicBezTo>
                  <a:pt x="421" y="69"/>
                  <a:pt x="421" y="67"/>
                  <a:pt x="419" y="66"/>
                </a:cubicBezTo>
                <a:close/>
                <a:moveTo>
                  <a:pt x="434" y="46"/>
                </a:moveTo>
                <a:cubicBezTo>
                  <a:pt x="427" y="53"/>
                  <a:pt x="427" y="53"/>
                  <a:pt x="427" y="53"/>
                </a:cubicBezTo>
                <a:cubicBezTo>
                  <a:pt x="426" y="55"/>
                  <a:pt x="426" y="57"/>
                  <a:pt x="427" y="58"/>
                </a:cubicBezTo>
                <a:cubicBezTo>
                  <a:pt x="428" y="58"/>
                  <a:pt x="429" y="59"/>
                  <a:pt x="429" y="59"/>
                </a:cubicBezTo>
                <a:cubicBezTo>
                  <a:pt x="430" y="59"/>
                  <a:pt x="431" y="58"/>
                  <a:pt x="432" y="58"/>
                </a:cubicBezTo>
                <a:cubicBezTo>
                  <a:pt x="439" y="51"/>
                  <a:pt x="439" y="51"/>
                  <a:pt x="439" y="51"/>
                </a:cubicBezTo>
                <a:cubicBezTo>
                  <a:pt x="440" y="50"/>
                  <a:pt x="440" y="48"/>
                  <a:pt x="439" y="47"/>
                </a:cubicBezTo>
                <a:cubicBezTo>
                  <a:pt x="440" y="47"/>
                  <a:pt x="440" y="48"/>
                  <a:pt x="441" y="48"/>
                </a:cubicBezTo>
                <a:cubicBezTo>
                  <a:pt x="441" y="48"/>
                  <a:pt x="442" y="47"/>
                  <a:pt x="443" y="47"/>
                </a:cubicBezTo>
                <a:cubicBezTo>
                  <a:pt x="453" y="37"/>
                  <a:pt x="453" y="37"/>
                  <a:pt x="453" y="37"/>
                </a:cubicBezTo>
                <a:cubicBezTo>
                  <a:pt x="454" y="36"/>
                  <a:pt x="454" y="34"/>
                  <a:pt x="453" y="32"/>
                </a:cubicBezTo>
                <a:cubicBezTo>
                  <a:pt x="451" y="31"/>
                  <a:pt x="449" y="31"/>
                  <a:pt x="448" y="32"/>
                </a:cubicBezTo>
                <a:cubicBezTo>
                  <a:pt x="438" y="42"/>
                  <a:pt x="438" y="42"/>
                  <a:pt x="438" y="42"/>
                </a:cubicBezTo>
                <a:cubicBezTo>
                  <a:pt x="437" y="43"/>
                  <a:pt x="437" y="45"/>
                  <a:pt x="438" y="46"/>
                </a:cubicBezTo>
                <a:cubicBezTo>
                  <a:pt x="437" y="45"/>
                  <a:pt x="435" y="45"/>
                  <a:pt x="434" y="46"/>
                </a:cubicBezTo>
                <a:close/>
                <a:moveTo>
                  <a:pt x="455" y="30"/>
                </a:moveTo>
                <a:cubicBezTo>
                  <a:pt x="456" y="30"/>
                  <a:pt x="457" y="31"/>
                  <a:pt x="458" y="31"/>
                </a:cubicBezTo>
                <a:cubicBezTo>
                  <a:pt x="458" y="31"/>
                  <a:pt x="459" y="30"/>
                  <a:pt x="460" y="30"/>
                </a:cubicBezTo>
                <a:cubicBezTo>
                  <a:pt x="465" y="24"/>
                  <a:pt x="465" y="24"/>
                  <a:pt x="465" y="24"/>
                </a:cubicBezTo>
                <a:cubicBezTo>
                  <a:pt x="475" y="15"/>
                  <a:pt x="475" y="15"/>
                  <a:pt x="475" y="15"/>
                </a:cubicBezTo>
                <a:cubicBezTo>
                  <a:pt x="476" y="13"/>
                  <a:pt x="476" y="11"/>
                  <a:pt x="475" y="10"/>
                </a:cubicBezTo>
                <a:cubicBezTo>
                  <a:pt x="474" y="9"/>
                  <a:pt x="472" y="9"/>
                  <a:pt x="470" y="10"/>
                </a:cubicBezTo>
                <a:cubicBezTo>
                  <a:pt x="455" y="25"/>
                  <a:pt x="455" y="25"/>
                  <a:pt x="455" y="25"/>
                </a:cubicBezTo>
                <a:cubicBezTo>
                  <a:pt x="454" y="26"/>
                  <a:pt x="454" y="28"/>
                  <a:pt x="455" y="30"/>
                </a:cubicBezTo>
                <a:close/>
                <a:moveTo>
                  <a:pt x="471" y="28"/>
                </a:moveTo>
                <a:cubicBezTo>
                  <a:pt x="472" y="28"/>
                  <a:pt x="473" y="29"/>
                  <a:pt x="474" y="29"/>
                </a:cubicBezTo>
                <a:cubicBezTo>
                  <a:pt x="474" y="29"/>
                  <a:pt x="475" y="28"/>
                  <a:pt x="476" y="28"/>
                </a:cubicBezTo>
                <a:cubicBezTo>
                  <a:pt x="484" y="20"/>
                  <a:pt x="484" y="20"/>
                  <a:pt x="484" y="20"/>
                </a:cubicBezTo>
                <a:cubicBezTo>
                  <a:pt x="484" y="20"/>
                  <a:pt x="484" y="19"/>
                  <a:pt x="484" y="19"/>
                </a:cubicBezTo>
                <a:cubicBezTo>
                  <a:pt x="485" y="19"/>
                  <a:pt x="485" y="18"/>
                  <a:pt x="485" y="18"/>
                </a:cubicBezTo>
                <a:cubicBezTo>
                  <a:pt x="490" y="13"/>
                  <a:pt x="490" y="13"/>
                  <a:pt x="490" y="13"/>
                </a:cubicBezTo>
                <a:cubicBezTo>
                  <a:pt x="491" y="12"/>
                  <a:pt x="491" y="10"/>
                  <a:pt x="490" y="9"/>
                </a:cubicBezTo>
                <a:cubicBezTo>
                  <a:pt x="489" y="8"/>
                  <a:pt x="487" y="8"/>
                  <a:pt x="486" y="9"/>
                </a:cubicBezTo>
                <a:cubicBezTo>
                  <a:pt x="481" y="14"/>
                  <a:pt x="481" y="14"/>
                  <a:pt x="481" y="14"/>
                </a:cubicBezTo>
                <a:cubicBezTo>
                  <a:pt x="481" y="14"/>
                  <a:pt x="480" y="14"/>
                  <a:pt x="480" y="15"/>
                </a:cubicBezTo>
                <a:cubicBezTo>
                  <a:pt x="480" y="15"/>
                  <a:pt x="480" y="15"/>
                  <a:pt x="479" y="15"/>
                </a:cubicBezTo>
                <a:cubicBezTo>
                  <a:pt x="471" y="23"/>
                  <a:pt x="471" y="23"/>
                  <a:pt x="471" y="23"/>
                </a:cubicBezTo>
                <a:cubicBezTo>
                  <a:pt x="470" y="25"/>
                  <a:pt x="470" y="26"/>
                  <a:pt x="471" y="28"/>
                </a:cubicBezTo>
                <a:close/>
                <a:moveTo>
                  <a:pt x="388" y="114"/>
                </a:moveTo>
                <a:cubicBezTo>
                  <a:pt x="389" y="114"/>
                  <a:pt x="390" y="114"/>
                  <a:pt x="390" y="113"/>
                </a:cubicBezTo>
                <a:cubicBezTo>
                  <a:pt x="393" y="111"/>
                  <a:pt x="393" y="111"/>
                  <a:pt x="393" y="111"/>
                </a:cubicBezTo>
                <a:cubicBezTo>
                  <a:pt x="393" y="110"/>
                  <a:pt x="393" y="110"/>
                  <a:pt x="393" y="110"/>
                </a:cubicBezTo>
                <a:cubicBezTo>
                  <a:pt x="394" y="110"/>
                  <a:pt x="394" y="109"/>
                  <a:pt x="394" y="109"/>
                </a:cubicBezTo>
                <a:cubicBezTo>
                  <a:pt x="427" y="77"/>
                  <a:pt x="427" y="77"/>
                  <a:pt x="427" y="77"/>
                </a:cubicBezTo>
                <a:cubicBezTo>
                  <a:pt x="428" y="76"/>
                  <a:pt x="428" y="74"/>
                  <a:pt x="427" y="72"/>
                </a:cubicBezTo>
                <a:cubicBezTo>
                  <a:pt x="425" y="71"/>
                  <a:pt x="423" y="71"/>
                  <a:pt x="422" y="72"/>
                </a:cubicBezTo>
                <a:cubicBezTo>
                  <a:pt x="390" y="105"/>
                  <a:pt x="390" y="105"/>
                  <a:pt x="390" y="105"/>
                </a:cubicBezTo>
                <a:cubicBezTo>
                  <a:pt x="390" y="105"/>
                  <a:pt x="389" y="105"/>
                  <a:pt x="389" y="106"/>
                </a:cubicBezTo>
                <a:cubicBezTo>
                  <a:pt x="389" y="106"/>
                  <a:pt x="389" y="106"/>
                  <a:pt x="388" y="106"/>
                </a:cubicBezTo>
                <a:cubicBezTo>
                  <a:pt x="386" y="109"/>
                  <a:pt x="386" y="109"/>
                  <a:pt x="386" y="109"/>
                </a:cubicBezTo>
                <a:cubicBezTo>
                  <a:pt x="385" y="110"/>
                  <a:pt x="385" y="112"/>
                  <a:pt x="386" y="113"/>
                </a:cubicBezTo>
                <a:cubicBezTo>
                  <a:pt x="387" y="114"/>
                  <a:pt x="387" y="114"/>
                  <a:pt x="388" y="114"/>
                </a:cubicBezTo>
                <a:close/>
                <a:moveTo>
                  <a:pt x="363" y="136"/>
                </a:moveTo>
                <a:cubicBezTo>
                  <a:pt x="362" y="135"/>
                  <a:pt x="360" y="135"/>
                  <a:pt x="358" y="136"/>
                </a:cubicBezTo>
                <a:cubicBezTo>
                  <a:pt x="167" y="328"/>
                  <a:pt x="167" y="328"/>
                  <a:pt x="167" y="328"/>
                </a:cubicBezTo>
                <a:cubicBezTo>
                  <a:pt x="166" y="329"/>
                  <a:pt x="166" y="331"/>
                  <a:pt x="167" y="332"/>
                </a:cubicBezTo>
                <a:cubicBezTo>
                  <a:pt x="168" y="333"/>
                  <a:pt x="168" y="333"/>
                  <a:pt x="169" y="333"/>
                </a:cubicBezTo>
                <a:cubicBezTo>
                  <a:pt x="170" y="333"/>
                  <a:pt x="171" y="333"/>
                  <a:pt x="171" y="332"/>
                </a:cubicBezTo>
                <a:cubicBezTo>
                  <a:pt x="363" y="141"/>
                  <a:pt x="363" y="141"/>
                  <a:pt x="363" y="141"/>
                </a:cubicBezTo>
                <a:cubicBezTo>
                  <a:pt x="364" y="139"/>
                  <a:pt x="364" y="137"/>
                  <a:pt x="363" y="136"/>
                </a:cubicBezTo>
                <a:close/>
                <a:moveTo>
                  <a:pt x="166" y="333"/>
                </a:moveTo>
                <a:cubicBezTo>
                  <a:pt x="165" y="332"/>
                  <a:pt x="163" y="332"/>
                  <a:pt x="161" y="333"/>
                </a:cubicBezTo>
                <a:cubicBezTo>
                  <a:pt x="151" y="343"/>
                  <a:pt x="151" y="343"/>
                  <a:pt x="151" y="343"/>
                </a:cubicBezTo>
                <a:cubicBezTo>
                  <a:pt x="150" y="344"/>
                  <a:pt x="150" y="346"/>
                  <a:pt x="151" y="348"/>
                </a:cubicBezTo>
                <a:cubicBezTo>
                  <a:pt x="152" y="348"/>
                  <a:pt x="153" y="349"/>
                  <a:pt x="154" y="349"/>
                </a:cubicBezTo>
                <a:cubicBezTo>
                  <a:pt x="154" y="349"/>
                  <a:pt x="155" y="348"/>
                  <a:pt x="156" y="348"/>
                </a:cubicBezTo>
                <a:cubicBezTo>
                  <a:pt x="166" y="338"/>
                  <a:pt x="166" y="338"/>
                  <a:pt x="166" y="338"/>
                </a:cubicBezTo>
                <a:cubicBezTo>
                  <a:pt x="167" y="336"/>
                  <a:pt x="167" y="334"/>
                  <a:pt x="166" y="333"/>
                </a:cubicBezTo>
                <a:close/>
                <a:moveTo>
                  <a:pt x="465" y="30"/>
                </a:moveTo>
                <a:cubicBezTo>
                  <a:pt x="459" y="35"/>
                  <a:pt x="459" y="35"/>
                  <a:pt x="459" y="35"/>
                </a:cubicBezTo>
                <a:cubicBezTo>
                  <a:pt x="459" y="35"/>
                  <a:pt x="459" y="35"/>
                  <a:pt x="459" y="35"/>
                </a:cubicBezTo>
                <a:cubicBezTo>
                  <a:pt x="449" y="45"/>
                  <a:pt x="449" y="45"/>
                  <a:pt x="449" y="45"/>
                </a:cubicBezTo>
                <a:cubicBezTo>
                  <a:pt x="448" y="46"/>
                  <a:pt x="448" y="48"/>
                  <a:pt x="449" y="49"/>
                </a:cubicBezTo>
                <a:cubicBezTo>
                  <a:pt x="448" y="48"/>
                  <a:pt x="446" y="48"/>
                  <a:pt x="445" y="49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8" y="67"/>
                  <a:pt x="428" y="69"/>
                  <a:pt x="429" y="70"/>
                </a:cubicBezTo>
                <a:cubicBezTo>
                  <a:pt x="430" y="71"/>
                  <a:pt x="430" y="71"/>
                  <a:pt x="431" y="71"/>
                </a:cubicBezTo>
                <a:cubicBezTo>
                  <a:pt x="432" y="71"/>
                  <a:pt x="433" y="71"/>
                  <a:pt x="433" y="70"/>
                </a:cubicBezTo>
                <a:cubicBezTo>
                  <a:pt x="449" y="54"/>
                  <a:pt x="449" y="54"/>
                  <a:pt x="449" y="54"/>
                </a:cubicBezTo>
                <a:cubicBezTo>
                  <a:pt x="450" y="54"/>
                  <a:pt x="450" y="54"/>
                  <a:pt x="450" y="54"/>
                </a:cubicBezTo>
                <a:cubicBezTo>
                  <a:pt x="451" y="52"/>
                  <a:pt x="451" y="51"/>
                  <a:pt x="450" y="49"/>
                </a:cubicBezTo>
                <a:cubicBezTo>
                  <a:pt x="451" y="50"/>
                  <a:pt x="451" y="50"/>
                  <a:pt x="452" y="50"/>
                </a:cubicBezTo>
                <a:cubicBezTo>
                  <a:pt x="453" y="50"/>
                  <a:pt x="454" y="50"/>
                  <a:pt x="454" y="49"/>
                </a:cubicBezTo>
                <a:cubicBezTo>
                  <a:pt x="469" y="34"/>
                  <a:pt x="469" y="34"/>
                  <a:pt x="469" y="34"/>
                </a:cubicBezTo>
                <a:cubicBezTo>
                  <a:pt x="470" y="33"/>
                  <a:pt x="470" y="33"/>
                  <a:pt x="470" y="32"/>
                </a:cubicBezTo>
                <a:cubicBezTo>
                  <a:pt x="470" y="31"/>
                  <a:pt x="470" y="30"/>
                  <a:pt x="469" y="30"/>
                </a:cubicBezTo>
                <a:cubicBezTo>
                  <a:pt x="468" y="28"/>
                  <a:pt x="466" y="28"/>
                  <a:pt x="465" y="30"/>
                </a:cubicBezTo>
                <a:close/>
                <a:moveTo>
                  <a:pt x="165" y="352"/>
                </a:moveTo>
                <a:cubicBezTo>
                  <a:pt x="169" y="348"/>
                  <a:pt x="169" y="348"/>
                  <a:pt x="169" y="348"/>
                </a:cubicBezTo>
                <a:cubicBezTo>
                  <a:pt x="170" y="347"/>
                  <a:pt x="170" y="345"/>
                  <a:pt x="169" y="344"/>
                </a:cubicBezTo>
                <a:cubicBezTo>
                  <a:pt x="168" y="343"/>
                  <a:pt x="166" y="343"/>
                  <a:pt x="165" y="344"/>
                </a:cubicBezTo>
                <a:cubicBezTo>
                  <a:pt x="161" y="348"/>
                  <a:pt x="161" y="348"/>
                  <a:pt x="161" y="348"/>
                </a:cubicBezTo>
                <a:cubicBezTo>
                  <a:pt x="160" y="349"/>
                  <a:pt x="160" y="351"/>
                  <a:pt x="161" y="352"/>
                </a:cubicBezTo>
                <a:cubicBezTo>
                  <a:pt x="161" y="353"/>
                  <a:pt x="162" y="353"/>
                  <a:pt x="163" y="353"/>
                </a:cubicBezTo>
                <a:cubicBezTo>
                  <a:pt x="164" y="353"/>
                  <a:pt x="164" y="353"/>
                  <a:pt x="165" y="352"/>
                </a:cubicBezTo>
                <a:close/>
                <a:moveTo>
                  <a:pt x="174" y="342"/>
                </a:moveTo>
                <a:cubicBezTo>
                  <a:pt x="175" y="342"/>
                  <a:pt x="176" y="342"/>
                  <a:pt x="176" y="341"/>
                </a:cubicBezTo>
                <a:cubicBezTo>
                  <a:pt x="370" y="148"/>
                  <a:pt x="370" y="148"/>
                  <a:pt x="370" y="148"/>
                </a:cubicBezTo>
                <a:cubicBezTo>
                  <a:pt x="371" y="147"/>
                  <a:pt x="371" y="145"/>
                  <a:pt x="370" y="143"/>
                </a:cubicBezTo>
                <a:cubicBezTo>
                  <a:pt x="368" y="142"/>
                  <a:pt x="366" y="142"/>
                  <a:pt x="365" y="143"/>
                </a:cubicBezTo>
                <a:cubicBezTo>
                  <a:pt x="172" y="337"/>
                  <a:pt x="172" y="337"/>
                  <a:pt x="172" y="337"/>
                </a:cubicBezTo>
                <a:cubicBezTo>
                  <a:pt x="171" y="338"/>
                  <a:pt x="171" y="340"/>
                  <a:pt x="172" y="341"/>
                </a:cubicBezTo>
                <a:cubicBezTo>
                  <a:pt x="172" y="342"/>
                  <a:pt x="173" y="342"/>
                  <a:pt x="174" y="342"/>
                </a:cubicBezTo>
                <a:close/>
                <a:moveTo>
                  <a:pt x="478" y="38"/>
                </a:moveTo>
                <a:cubicBezTo>
                  <a:pt x="479" y="38"/>
                  <a:pt x="479" y="38"/>
                  <a:pt x="480" y="37"/>
                </a:cubicBezTo>
                <a:cubicBezTo>
                  <a:pt x="490" y="28"/>
                  <a:pt x="490" y="28"/>
                  <a:pt x="490" y="28"/>
                </a:cubicBezTo>
                <a:cubicBezTo>
                  <a:pt x="491" y="26"/>
                  <a:pt x="491" y="24"/>
                  <a:pt x="490" y="23"/>
                </a:cubicBezTo>
                <a:cubicBezTo>
                  <a:pt x="489" y="22"/>
                  <a:pt x="487" y="22"/>
                  <a:pt x="485" y="23"/>
                </a:cubicBezTo>
                <a:cubicBezTo>
                  <a:pt x="476" y="33"/>
                  <a:pt x="476" y="33"/>
                  <a:pt x="476" y="33"/>
                </a:cubicBezTo>
                <a:cubicBezTo>
                  <a:pt x="474" y="34"/>
                  <a:pt x="474" y="36"/>
                  <a:pt x="476" y="37"/>
                </a:cubicBezTo>
                <a:cubicBezTo>
                  <a:pt x="476" y="38"/>
                  <a:pt x="477" y="38"/>
                  <a:pt x="478" y="38"/>
                </a:cubicBezTo>
                <a:close/>
                <a:moveTo>
                  <a:pt x="471" y="37"/>
                </a:moveTo>
                <a:cubicBezTo>
                  <a:pt x="466" y="43"/>
                  <a:pt x="466" y="43"/>
                  <a:pt x="466" y="43"/>
                </a:cubicBezTo>
                <a:cubicBezTo>
                  <a:pt x="465" y="44"/>
                  <a:pt x="465" y="46"/>
                  <a:pt x="466" y="47"/>
                </a:cubicBezTo>
                <a:cubicBezTo>
                  <a:pt x="466" y="48"/>
                  <a:pt x="467" y="48"/>
                  <a:pt x="468" y="48"/>
                </a:cubicBezTo>
                <a:cubicBezTo>
                  <a:pt x="469" y="48"/>
                  <a:pt x="470" y="48"/>
                  <a:pt x="470" y="47"/>
                </a:cubicBezTo>
                <a:cubicBezTo>
                  <a:pt x="476" y="42"/>
                  <a:pt x="476" y="42"/>
                  <a:pt x="476" y="42"/>
                </a:cubicBezTo>
                <a:cubicBezTo>
                  <a:pt x="477" y="41"/>
                  <a:pt x="477" y="39"/>
                  <a:pt x="476" y="37"/>
                </a:cubicBezTo>
                <a:cubicBezTo>
                  <a:pt x="474" y="36"/>
                  <a:pt x="472" y="36"/>
                  <a:pt x="471" y="37"/>
                </a:cubicBezTo>
                <a:close/>
                <a:moveTo>
                  <a:pt x="464" y="50"/>
                </a:moveTo>
                <a:cubicBezTo>
                  <a:pt x="464" y="50"/>
                  <a:pt x="464" y="50"/>
                  <a:pt x="464" y="50"/>
                </a:cubicBezTo>
                <a:cubicBezTo>
                  <a:pt x="464" y="50"/>
                  <a:pt x="464" y="50"/>
                  <a:pt x="463" y="50"/>
                </a:cubicBezTo>
                <a:cubicBezTo>
                  <a:pt x="463" y="50"/>
                  <a:pt x="463" y="50"/>
                  <a:pt x="463" y="50"/>
                </a:cubicBezTo>
                <a:cubicBezTo>
                  <a:pt x="463" y="50"/>
                  <a:pt x="463" y="50"/>
                  <a:pt x="463" y="49"/>
                </a:cubicBezTo>
                <a:cubicBezTo>
                  <a:pt x="463" y="49"/>
                  <a:pt x="463" y="49"/>
                  <a:pt x="463" y="49"/>
                </a:cubicBezTo>
                <a:cubicBezTo>
                  <a:pt x="462" y="49"/>
                  <a:pt x="462" y="49"/>
                  <a:pt x="462" y="49"/>
                </a:cubicBezTo>
                <a:cubicBezTo>
                  <a:pt x="462" y="49"/>
                  <a:pt x="462" y="49"/>
                  <a:pt x="461" y="49"/>
                </a:cubicBezTo>
                <a:cubicBezTo>
                  <a:pt x="461" y="49"/>
                  <a:pt x="461" y="49"/>
                  <a:pt x="461" y="49"/>
                </a:cubicBezTo>
                <a:cubicBezTo>
                  <a:pt x="461" y="49"/>
                  <a:pt x="460" y="49"/>
                  <a:pt x="460" y="49"/>
                </a:cubicBezTo>
                <a:cubicBezTo>
                  <a:pt x="460" y="49"/>
                  <a:pt x="460" y="49"/>
                  <a:pt x="460" y="49"/>
                </a:cubicBezTo>
                <a:cubicBezTo>
                  <a:pt x="460" y="49"/>
                  <a:pt x="459" y="49"/>
                  <a:pt x="459" y="49"/>
                </a:cubicBezTo>
                <a:cubicBezTo>
                  <a:pt x="459" y="49"/>
                  <a:pt x="459" y="49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7" y="52"/>
                  <a:pt x="457" y="52"/>
                  <a:pt x="457" y="52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41" y="68"/>
                  <a:pt x="441" y="68"/>
                  <a:pt x="441" y="68"/>
                </a:cubicBezTo>
                <a:cubicBezTo>
                  <a:pt x="439" y="69"/>
                  <a:pt x="439" y="71"/>
                  <a:pt x="441" y="72"/>
                </a:cubicBezTo>
                <a:cubicBezTo>
                  <a:pt x="441" y="73"/>
                  <a:pt x="442" y="73"/>
                  <a:pt x="443" y="73"/>
                </a:cubicBezTo>
                <a:cubicBezTo>
                  <a:pt x="444" y="73"/>
                  <a:pt x="444" y="73"/>
                  <a:pt x="445" y="72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4" y="54"/>
                </a:cubicBezTo>
                <a:cubicBezTo>
                  <a:pt x="464" y="54"/>
                  <a:pt x="464" y="53"/>
                  <a:pt x="464" y="53"/>
                </a:cubicBezTo>
                <a:cubicBezTo>
                  <a:pt x="464" y="53"/>
                  <a:pt x="464" y="53"/>
                  <a:pt x="464" y="53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1"/>
                  <a:pt x="464" y="51"/>
                  <a:pt x="464" y="51"/>
                </a:cubicBezTo>
                <a:cubicBezTo>
                  <a:pt x="464" y="51"/>
                  <a:pt x="464" y="51"/>
                  <a:pt x="464" y="50"/>
                </a:cubicBezTo>
                <a:close/>
                <a:moveTo>
                  <a:pt x="490" y="23"/>
                </a:moveTo>
                <a:cubicBezTo>
                  <a:pt x="491" y="23"/>
                  <a:pt x="492" y="24"/>
                  <a:pt x="492" y="24"/>
                </a:cubicBezTo>
                <a:cubicBezTo>
                  <a:pt x="493" y="24"/>
                  <a:pt x="494" y="23"/>
                  <a:pt x="495" y="23"/>
                </a:cubicBezTo>
                <a:cubicBezTo>
                  <a:pt x="502" y="15"/>
                  <a:pt x="502" y="15"/>
                  <a:pt x="502" y="15"/>
                </a:cubicBezTo>
                <a:cubicBezTo>
                  <a:pt x="506" y="11"/>
                  <a:pt x="506" y="11"/>
                  <a:pt x="506" y="11"/>
                </a:cubicBezTo>
                <a:cubicBezTo>
                  <a:pt x="508" y="10"/>
                  <a:pt x="508" y="8"/>
                  <a:pt x="506" y="7"/>
                </a:cubicBezTo>
                <a:cubicBezTo>
                  <a:pt x="505" y="5"/>
                  <a:pt x="503" y="5"/>
                  <a:pt x="502" y="7"/>
                </a:cubicBezTo>
                <a:cubicBezTo>
                  <a:pt x="495" y="14"/>
                  <a:pt x="495" y="14"/>
                  <a:pt x="495" y="14"/>
                </a:cubicBezTo>
                <a:cubicBezTo>
                  <a:pt x="490" y="18"/>
                  <a:pt x="490" y="18"/>
                  <a:pt x="490" y="18"/>
                </a:cubicBezTo>
                <a:cubicBezTo>
                  <a:pt x="489" y="20"/>
                  <a:pt x="489" y="22"/>
                  <a:pt x="490" y="23"/>
                </a:cubicBezTo>
                <a:close/>
                <a:moveTo>
                  <a:pt x="429" y="80"/>
                </a:moveTo>
                <a:cubicBezTo>
                  <a:pt x="415" y="93"/>
                  <a:pt x="415" y="93"/>
                  <a:pt x="415" y="93"/>
                </a:cubicBezTo>
                <a:cubicBezTo>
                  <a:pt x="415" y="93"/>
                  <a:pt x="415" y="94"/>
                  <a:pt x="415" y="94"/>
                </a:cubicBezTo>
                <a:cubicBezTo>
                  <a:pt x="414" y="94"/>
                  <a:pt x="414" y="95"/>
                  <a:pt x="414" y="95"/>
                </a:cubicBezTo>
                <a:cubicBezTo>
                  <a:pt x="411" y="97"/>
                  <a:pt x="411" y="97"/>
                  <a:pt x="411" y="97"/>
                </a:cubicBezTo>
                <a:cubicBezTo>
                  <a:pt x="410" y="99"/>
                  <a:pt x="410" y="100"/>
                  <a:pt x="411" y="102"/>
                </a:cubicBezTo>
                <a:cubicBezTo>
                  <a:pt x="412" y="102"/>
                  <a:pt x="413" y="103"/>
                  <a:pt x="414" y="103"/>
                </a:cubicBezTo>
                <a:cubicBezTo>
                  <a:pt x="414" y="103"/>
                  <a:pt x="415" y="102"/>
                  <a:pt x="416" y="102"/>
                </a:cubicBezTo>
                <a:cubicBezTo>
                  <a:pt x="418" y="99"/>
                  <a:pt x="418" y="99"/>
                  <a:pt x="418" y="99"/>
                </a:cubicBezTo>
                <a:cubicBezTo>
                  <a:pt x="418" y="99"/>
                  <a:pt x="419" y="99"/>
                  <a:pt x="419" y="98"/>
                </a:cubicBezTo>
                <a:cubicBezTo>
                  <a:pt x="419" y="98"/>
                  <a:pt x="420" y="98"/>
                  <a:pt x="420" y="98"/>
                </a:cubicBezTo>
                <a:cubicBezTo>
                  <a:pt x="433" y="84"/>
                  <a:pt x="433" y="84"/>
                  <a:pt x="433" y="84"/>
                </a:cubicBezTo>
                <a:cubicBezTo>
                  <a:pt x="434" y="83"/>
                  <a:pt x="434" y="81"/>
                  <a:pt x="433" y="80"/>
                </a:cubicBezTo>
                <a:cubicBezTo>
                  <a:pt x="432" y="79"/>
                  <a:pt x="430" y="79"/>
                  <a:pt x="429" y="80"/>
                </a:cubicBezTo>
                <a:close/>
                <a:moveTo>
                  <a:pt x="432" y="95"/>
                </a:moveTo>
                <a:cubicBezTo>
                  <a:pt x="431" y="94"/>
                  <a:pt x="429" y="94"/>
                  <a:pt x="428" y="95"/>
                </a:cubicBezTo>
                <a:cubicBezTo>
                  <a:pt x="415" y="108"/>
                  <a:pt x="415" y="108"/>
                  <a:pt x="415" y="108"/>
                </a:cubicBezTo>
                <a:cubicBezTo>
                  <a:pt x="413" y="109"/>
                  <a:pt x="413" y="111"/>
                  <a:pt x="415" y="112"/>
                </a:cubicBezTo>
                <a:cubicBezTo>
                  <a:pt x="415" y="113"/>
                  <a:pt x="416" y="113"/>
                  <a:pt x="417" y="113"/>
                </a:cubicBezTo>
                <a:cubicBezTo>
                  <a:pt x="418" y="113"/>
                  <a:pt x="418" y="113"/>
                  <a:pt x="419" y="112"/>
                </a:cubicBezTo>
                <a:cubicBezTo>
                  <a:pt x="432" y="99"/>
                  <a:pt x="432" y="99"/>
                  <a:pt x="432" y="99"/>
                </a:cubicBezTo>
                <a:cubicBezTo>
                  <a:pt x="433" y="98"/>
                  <a:pt x="433" y="96"/>
                  <a:pt x="432" y="95"/>
                </a:cubicBezTo>
                <a:close/>
                <a:moveTo>
                  <a:pt x="212" y="319"/>
                </a:moveTo>
                <a:cubicBezTo>
                  <a:pt x="212" y="319"/>
                  <a:pt x="212" y="319"/>
                  <a:pt x="212" y="319"/>
                </a:cubicBezTo>
                <a:cubicBezTo>
                  <a:pt x="379" y="152"/>
                  <a:pt x="379" y="152"/>
                  <a:pt x="379" y="152"/>
                </a:cubicBezTo>
                <a:cubicBezTo>
                  <a:pt x="380" y="151"/>
                  <a:pt x="380" y="149"/>
                  <a:pt x="379" y="148"/>
                </a:cubicBezTo>
                <a:cubicBezTo>
                  <a:pt x="378" y="147"/>
                  <a:pt x="376" y="147"/>
                  <a:pt x="375" y="148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178" y="345"/>
                  <a:pt x="178" y="345"/>
                  <a:pt x="178" y="345"/>
                </a:cubicBezTo>
                <a:cubicBezTo>
                  <a:pt x="176" y="346"/>
                  <a:pt x="176" y="348"/>
                  <a:pt x="178" y="349"/>
                </a:cubicBezTo>
                <a:cubicBezTo>
                  <a:pt x="178" y="350"/>
                  <a:pt x="179" y="350"/>
                  <a:pt x="180" y="350"/>
                </a:cubicBezTo>
                <a:cubicBezTo>
                  <a:pt x="181" y="350"/>
                  <a:pt x="181" y="350"/>
                  <a:pt x="182" y="349"/>
                </a:cubicBezTo>
                <a:lnTo>
                  <a:pt x="212" y="319"/>
                </a:lnTo>
                <a:close/>
                <a:moveTo>
                  <a:pt x="172" y="360"/>
                </a:moveTo>
                <a:cubicBezTo>
                  <a:pt x="173" y="358"/>
                  <a:pt x="173" y="357"/>
                  <a:pt x="172" y="355"/>
                </a:cubicBezTo>
                <a:cubicBezTo>
                  <a:pt x="171" y="354"/>
                  <a:pt x="169" y="354"/>
                  <a:pt x="167" y="355"/>
                </a:cubicBezTo>
                <a:cubicBezTo>
                  <a:pt x="163" y="360"/>
                  <a:pt x="163" y="360"/>
                  <a:pt x="163" y="360"/>
                </a:cubicBezTo>
                <a:cubicBezTo>
                  <a:pt x="161" y="361"/>
                  <a:pt x="161" y="363"/>
                  <a:pt x="163" y="364"/>
                </a:cubicBezTo>
                <a:cubicBezTo>
                  <a:pt x="163" y="365"/>
                  <a:pt x="164" y="365"/>
                  <a:pt x="165" y="365"/>
                </a:cubicBezTo>
                <a:cubicBezTo>
                  <a:pt x="166" y="365"/>
                  <a:pt x="166" y="365"/>
                  <a:pt x="167" y="364"/>
                </a:cubicBezTo>
                <a:lnTo>
                  <a:pt x="172" y="360"/>
                </a:lnTo>
                <a:close/>
                <a:moveTo>
                  <a:pt x="486" y="37"/>
                </a:moveTo>
                <a:cubicBezTo>
                  <a:pt x="486" y="37"/>
                  <a:pt x="486" y="37"/>
                  <a:pt x="486" y="37"/>
                </a:cubicBezTo>
                <a:cubicBezTo>
                  <a:pt x="478" y="45"/>
                  <a:pt x="478" y="45"/>
                  <a:pt x="478" y="45"/>
                </a:cubicBezTo>
                <a:cubicBezTo>
                  <a:pt x="477" y="46"/>
                  <a:pt x="477" y="47"/>
                  <a:pt x="477" y="48"/>
                </a:cubicBezTo>
                <a:cubicBezTo>
                  <a:pt x="476" y="48"/>
                  <a:pt x="475" y="48"/>
                  <a:pt x="474" y="49"/>
                </a:cubicBezTo>
                <a:cubicBezTo>
                  <a:pt x="464" y="58"/>
                  <a:pt x="464" y="58"/>
                  <a:pt x="464" y="58"/>
                </a:cubicBezTo>
                <a:cubicBezTo>
                  <a:pt x="435" y="87"/>
                  <a:pt x="435" y="87"/>
                  <a:pt x="435" y="87"/>
                </a:cubicBezTo>
                <a:cubicBezTo>
                  <a:pt x="434" y="89"/>
                  <a:pt x="434" y="90"/>
                  <a:pt x="435" y="92"/>
                </a:cubicBezTo>
                <a:cubicBezTo>
                  <a:pt x="436" y="92"/>
                  <a:pt x="437" y="93"/>
                  <a:pt x="438" y="93"/>
                </a:cubicBezTo>
                <a:cubicBezTo>
                  <a:pt x="438" y="93"/>
                  <a:pt x="439" y="92"/>
                  <a:pt x="440" y="92"/>
                </a:cubicBezTo>
                <a:cubicBezTo>
                  <a:pt x="458" y="74"/>
                  <a:pt x="458" y="74"/>
                  <a:pt x="458" y="74"/>
                </a:cubicBezTo>
                <a:cubicBezTo>
                  <a:pt x="469" y="63"/>
                  <a:pt x="469" y="63"/>
                  <a:pt x="469" y="63"/>
                </a:cubicBezTo>
                <a:cubicBezTo>
                  <a:pt x="478" y="53"/>
                  <a:pt x="478" y="53"/>
                  <a:pt x="478" y="53"/>
                </a:cubicBezTo>
                <a:cubicBezTo>
                  <a:pt x="479" y="52"/>
                  <a:pt x="479" y="51"/>
                  <a:pt x="479" y="50"/>
                </a:cubicBezTo>
                <a:cubicBezTo>
                  <a:pt x="479" y="50"/>
                  <a:pt x="480" y="50"/>
                  <a:pt x="480" y="50"/>
                </a:cubicBezTo>
                <a:cubicBezTo>
                  <a:pt x="481" y="50"/>
                  <a:pt x="481" y="50"/>
                  <a:pt x="482" y="49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1" y="41"/>
                </a:cubicBezTo>
                <a:cubicBezTo>
                  <a:pt x="523" y="9"/>
                  <a:pt x="523" y="9"/>
                  <a:pt x="523" y="9"/>
                </a:cubicBezTo>
                <a:cubicBezTo>
                  <a:pt x="524" y="8"/>
                  <a:pt x="524" y="6"/>
                  <a:pt x="523" y="4"/>
                </a:cubicBezTo>
                <a:cubicBezTo>
                  <a:pt x="521" y="3"/>
                  <a:pt x="519" y="3"/>
                  <a:pt x="518" y="4"/>
                </a:cubicBezTo>
                <a:cubicBezTo>
                  <a:pt x="486" y="36"/>
                  <a:pt x="486" y="36"/>
                  <a:pt x="486" y="36"/>
                </a:cubicBezTo>
                <a:cubicBezTo>
                  <a:pt x="486" y="37"/>
                  <a:pt x="486" y="37"/>
                  <a:pt x="486" y="37"/>
                </a:cubicBezTo>
                <a:close/>
                <a:moveTo>
                  <a:pt x="510" y="31"/>
                </a:moveTo>
                <a:cubicBezTo>
                  <a:pt x="511" y="31"/>
                  <a:pt x="512" y="31"/>
                  <a:pt x="513" y="31"/>
                </a:cubicBezTo>
                <a:cubicBezTo>
                  <a:pt x="513" y="31"/>
                  <a:pt x="514" y="31"/>
                  <a:pt x="515" y="31"/>
                </a:cubicBezTo>
                <a:cubicBezTo>
                  <a:pt x="537" y="8"/>
                  <a:pt x="537" y="8"/>
                  <a:pt x="537" y="8"/>
                </a:cubicBezTo>
                <a:cubicBezTo>
                  <a:pt x="539" y="7"/>
                  <a:pt x="539" y="5"/>
                  <a:pt x="537" y="4"/>
                </a:cubicBezTo>
                <a:cubicBezTo>
                  <a:pt x="536" y="2"/>
                  <a:pt x="534" y="2"/>
                  <a:pt x="533" y="4"/>
                </a:cubicBezTo>
                <a:cubicBezTo>
                  <a:pt x="510" y="26"/>
                  <a:pt x="510" y="26"/>
                  <a:pt x="510" y="26"/>
                </a:cubicBezTo>
                <a:cubicBezTo>
                  <a:pt x="509" y="27"/>
                  <a:pt x="509" y="29"/>
                  <a:pt x="510" y="31"/>
                </a:cubicBezTo>
                <a:close/>
                <a:moveTo>
                  <a:pt x="389" y="152"/>
                </a:moveTo>
                <a:cubicBezTo>
                  <a:pt x="388" y="151"/>
                  <a:pt x="386" y="151"/>
                  <a:pt x="384" y="152"/>
                </a:cubicBezTo>
                <a:cubicBezTo>
                  <a:pt x="181" y="356"/>
                  <a:pt x="181" y="356"/>
                  <a:pt x="181" y="356"/>
                </a:cubicBezTo>
                <a:cubicBezTo>
                  <a:pt x="179" y="357"/>
                  <a:pt x="179" y="359"/>
                  <a:pt x="181" y="360"/>
                </a:cubicBezTo>
                <a:cubicBezTo>
                  <a:pt x="181" y="361"/>
                  <a:pt x="182" y="361"/>
                  <a:pt x="183" y="361"/>
                </a:cubicBezTo>
                <a:cubicBezTo>
                  <a:pt x="184" y="361"/>
                  <a:pt x="184" y="361"/>
                  <a:pt x="185" y="360"/>
                </a:cubicBezTo>
                <a:cubicBezTo>
                  <a:pt x="389" y="157"/>
                  <a:pt x="389" y="157"/>
                  <a:pt x="389" y="157"/>
                </a:cubicBezTo>
                <a:cubicBezTo>
                  <a:pt x="390" y="155"/>
                  <a:pt x="390" y="153"/>
                  <a:pt x="389" y="152"/>
                </a:cubicBezTo>
                <a:close/>
                <a:moveTo>
                  <a:pt x="492" y="48"/>
                </a:moveTo>
                <a:cubicBezTo>
                  <a:pt x="491" y="47"/>
                  <a:pt x="491" y="47"/>
                  <a:pt x="490" y="47"/>
                </a:cubicBezTo>
                <a:cubicBezTo>
                  <a:pt x="489" y="48"/>
                  <a:pt x="489" y="48"/>
                  <a:pt x="488" y="48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68" y="68"/>
                  <a:pt x="468" y="68"/>
                  <a:pt x="468" y="68"/>
                </a:cubicBezTo>
                <a:cubicBezTo>
                  <a:pt x="467" y="69"/>
                  <a:pt x="467" y="71"/>
                  <a:pt x="468" y="73"/>
                </a:cubicBezTo>
                <a:cubicBezTo>
                  <a:pt x="469" y="73"/>
                  <a:pt x="470" y="73"/>
                  <a:pt x="471" y="73"/>
                </a:cubicBezTo>
                <a:cubicBezTo>
                  <a:pt x="471" y="73"/>
                  <a:pt x="472" y="73"/>
                  <a:pt x="473" y="73"/>
                </a:cubicBezTo>
                <a:cubicBezTo>
                  <a:pt x="475" y="70"/>
                  <a:pt x="475" y="70"/>
                  <a:pt x="475" y="7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6" y="60"/>
                  <a:pt x="486" y="60"/>
                </a:cubicBezTo>
                <a:cubicBezTo>
                  <a:pt x="486" y="60"/>
                  <a:pt x="486" y="59"/>
                  <a:pt x="486" y="59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3" y="53"/>
                  <a:pt x="493" y="53"/>
                  <a:pt x="493" y="53"/>
                </a:cubicBezTo>
                <a:cubicBezTo>
                  <a:pt x="494" y="51"/>
                  <a:pt x="494" y="49"/>
                  <a:pt x="493" y="48"/>
                </a:cubicBezTo>
                <a:cubicBezTo>
                  <a:pt x="493" y="48"/>
                  <a:pt x="492" y="48"/>
                  <a:pt x="492" y="48"/>
                </a:cubicBezTo>
                <a:close/>
                <a:moveTo>
                  <a:pt x="172" y="364"/>
                </a:moveTo>
                <a:cubicBezTo>
                  <a:pt x="168" y="369"/>
                  <a:pt x="168" y="369"/>
                  <a:pt x="168" y="369"/>
                </a:cubicBezTo>
                <a:cubicBezTo>
                  <a:pt x="166" y="370"/>
                  <a:pt x="166" y="372"/>
                  <a:pt x="168" y="373"/>
                </a:cubicBezTo>
                <a:cubicBezTo>
                  <a:pt x="168" y="374"/>
                  <a:pt x="169" y="374"/>
                  <a:pt x="170" y="374"/>
                </a:cubicBezTo>
                <a:cubicBezTo>
                  <a:pt x="171" y="374"/>
                  <a:pt x="171" y="374"/>
                  <a:pt x="172" y="373"/>
                </a:cubicBezTo>
                <a:cubicBezTo>
                  <a:pt x="177" y="369"/>
                  <a:pt x="177" y="369"/>
                  <a:pt x="177" y="369"/>
                </a:cubicBezTo>
                <a:cubicBezTo>
                  <a:pt x="178" y="367"/>
                  <a:pt x="178" y="365"/>
                  <a:pt x="177" y="364"/>
                </a:cubicBezTo>
                <a:cubicBezTo>
                  <a:pt x="176" y="363"/>
                  <a:pt x="174" y="363"/>
                  <a:pt x="172" y="364"/>
                </a:cubicBezTo>
                <a:close/>
                <a:moveTo>
                  <a:pt x="464" y="73"/>
                </a:moveTo>
                <a:cubicBezTo>
                  <a:pt x="462" y="75"/>
                  <a:pt x="462" y="75"/>
                  <a:pt x="462" y="75"/>
                </a:cubicBezTo>
                <a:cubicBezTo>
                  <a:pt x="461" y="76"/>
                  <a:pt x="461" y="78"/>
                  <a:pt x="462" y="79"/>
                </a:cubicBezTo>
                <a:cubicBezTo>
                  <a:pt x="463" y="79"/>
                  <a:pt x="464" y="80"/>
                  <a:pt x="464" y="80"/>
                </a:cubicBezTo>
                <a:cubicBezTo>
                  <a:pt x="465" y="80"/>
                  <a:pt x="466" y="79"/>
                  <a:pt x="466" y="79"/>
                </a:cubicBezTo>
                <a:cubicBezTo>
                  <a:pt x="468" y="77"/>
                  <a:pt x="468" y="77"/>
                  <a:pt x="468" y="77"/>
                </a:cubicBezTo>
                <a:cubicBezTo>
                  <a:pt x="470" y="76"/>
                  <a:pt x="470" y="74"/>
                  <a:pt x="468" y="73"/>
                </a:cubicBezTo>
                <a:cubicBezTo>
                  <a:pt x="467" y="71"/>
                  <a:pt x="465" y="71"/>
                  <a:pt x="464" y="73"/>
                </a:cubicBezTo>
                <a:close/>
                <a:moveTo>
                  <a:pt x="435" y="102"/>
                </a:moveTo>
                <a:cubicBezTo>
                  <a:pt x="431" y="106"/>
                  <a:pt x="431" y="106"/>
                  <a:pt x="431" y="106"/>
                </a:cubicBezTo>
                <a:cubicBezTo>
                  <a:pt x="424" y="112"/>
                  <a:pt x="424" y="112"/>
                  <a:pt x="424" y="112"/>
                </a:cubicBezTo>
                <a:cubicBezTo>
                  <a:pt x="423" y="114"/>
                  <a:pt x="423" y="115"/>
                  <a:pt x="424" y="117"/>
                </a:cubicBezTo>
                <a:cubicBezTo>
                  <a:pt x="425" y="117"/>
                  <a:pt x="426" y="118"/>
                  <a:pt x="426" y="118"/>
                </a:cubicBezTo>
                <a:cubicBezTo>
                  <a:pt x="427" y="118"/>
                  <a:pt x="428" y="117"/>
                  <a:pt x="429" y="117"/>
                </a:cubicBezTo>
                <a:cubicBezTo>
                  <a:pt x="435" y="110"/>
                  <a:pt x="435" y="110"/>
                  <a:pt x="435" y="110"/>
                </a:cubicBezTo>
                <a:cubicBezTo>
                  <a:pt x="439" y="106"/>
                  <a:pt x="439" y="106"/>
                  <a:pt x="439" y="106"/>
                </a:cubicBezTo>
                <a:cubicBezTo>
                  <a:pt x="441" y="105"/>
                  <a:pt x="441" y="103"/>
                  <a:pt x="439" y="102"/>
                </a:cubicBezTo>
                <a:cubicBezTo>
                  <a:pt x="438" y="100"/>
                  <a:pt x="436" y="100"/>
                  <a:pt x="435" y="102"/>
                </a:cubicBezTo>
                <a:close/>
                <a:moveTo>
                  <a:pt x="533" y="22"/>
                </a:moveTo>
                <a:cubicBezTo>
                  <a:pt x="534" y="22"/>
                  <a:pt x="535" y="23"/>
                  <a:pt x="535" y="23"/>
                </a:cubicBezTo>
                <a:cubicBezTo>
                  <a:pt x="536" y="23"/>
                  <a:pt x="537" y="22"/>
                  <a:pt x="538" y="22"/>
                </a:cubicBezTo>
                <a:cubicBezTo>
                  <a:pt x="551" y="8"/>
                  <a:pt x="551" y="8"/>
                  <a:pt x="551" y="8"/>
                </a:cubicBezTo>
                <a:cubicBezTo>
                  <a:pt x="552" y="7"/>
                  <a:pt x="552" y="5"/>
                  <a:pt x="551" y="4"/>
                </a:cubicBezTo>
                <a:cubicBezTo>
                  <a:pt x="550" y="3"/>
                  <a:pt x="548" y="3"/>
                  <a:pt x="547" y="4"/>
                </a:cubicBezTo>
                <a:cubicBezTo>
                  <a:pt x="533" y="17"/>
                  <a:pt x="533" y="17"/>
                  <a:pt x="533" y="17"/>
                </a:cubicBezTo>
                <a:cubicBezTo>
                  <a:pt x="532" y="19"/>
                  <a:pt x="532" y="21"/>
                  <a:pt x="533" y="22"/>
                </a:cubicBezTo>
                <a:close/>
                <a:moveTo>
                  <a:pt x="399" y="161"/>
                </a:moveTo>
                <a:cubicBezTo>
                  <a:pt x="400" y="159"/>
                  <a:pt x="400" y="157"/>
                  <a:pt x="399" y="156"/>
                </a:cubicBezTo>
                <a:cubicBezTo>
                  <a:pt x="398" y="155"/>
                  <a:pt x="396" y="155"/>
                  <a:pt x="394" y="156"/>
                </a:cubicBezTo>
                <a:cubicBezTo>
                  <a:pt x="188" y="363"/>
                  <a:pt x="188" y="363"/>
                  <a:pt x="188" y="363"/>
                </a:cubicBezTo>
                <a:cubicBezTo>
                  <a:pt x="187" y="364"/>
                  <a:pt x="187" y="366"/>
                  <a:pt x="188" y="367"/>
                </a:cubicBezTo>
                <a:cubicBezTo>
                  <a:pt x="188" y="368"/>
                  <a:pt x="189" y="368"/>
                  <a:pt x="190" y="368"/>
                </a:cubicBezTo>
                <a:cubicBezTo>
                  <a:pt x="191" y="368"/>
                  <a:pt x="192" y="368"/>
                  <a:pt x="192" y="367"/>
                </a:cubicBezTo>
                <a:lnTo>
                  <a:pt x="399" y="161"/>
                </a:lnTo>
                <a:close/>
                <a:moveTo>
                  <a:pt x="495" y="55"/>
                </a:moveTo>
                <a:cubicBezTo>
                  <a:pt x="479" y="72"/>
                  <a:pt x="479" y="72"/>
                  <a:pt x="479" y="72"/>
                </a:cubicBezTo>
                <a:cubicBezTo>
                  <a:pt x="479" y="72"/>
                  <a:pt x="479" y="72"/>
                  <a:pt x="478" y="72"/>
                </a:cubicBezTo>
                <a:cubicBezTo>
                  <a:pt x="478" y="72"/>
                  <a:pt x="478" y="73"/>
                  <a:pt x="478" y="73"/>
                </a:cubicBezTo>
                <a:cubicBezTo>
                  <a:pt x="474" y="77"/>
                  <a:pt x="474" y="77"/>
                  <a:pt x="474" y="77"/>
                </a:cubicBezTo>
                <a:cubicBezTo>
                  <a:pt x="474" y="77"/>
                  <a:pt x="474" y="77"/>
                  <a:pt x="473" y="77"/>
                </a:cubicBezTo>
                <a:cubicBezTo>
                  <a:pt x="473" y="77"/>
                  <a:pt x="473" y="78"/>
                  <a:pt x="473" y="78"/>
                </a:cubicBezTo>
                <a:cubicBezTo>
                  <a:pt x="467" y="84"/>
                  <a:pt x="467" y="84"/>
                  <a:pt x="467" y="84"/>
                </a:cubicBezTo>
                <a:cubicBezTo>
                  <a:pt x="466" y="85"/>
                  <a:pt x="466" y="87"/>
                  <a:pt x="467" y="88"/>
                </a:cubicBezTo>
                <a:cubicBezTo>
                  <a:pt x="468" y="89"/>
                  <a:pt x="468" y="89"/>
                  <a:pt x="469" y="89"/>
                </a:cubicBezTo>
                <a:cubicBezTo>
                  <a:pt x="470" y="89"/>
                  <a:pt x="471" y="89"/>
                  <a:pt x="471" y="88"/>
                </a:cubicBezTo>
                <a:cubicBezTo>
                  <a:pt x="477" y="82"/>
                  <a:pt x="477" y="82"/>
                  <a:pt x="477" y="82"/>
                </a:cubicBezTo>
                <a:cubicBezTo>
                  <a:pt x="477" y="82"/>
                  <a:pt x="478" y="82"/>
                  <a:pt x="478" y="81"/>
                </a:cubicBezTo>
                <a:cubicBezTo>
                  <a:pt x="478" y="81"/>
                  <a:pt x="478" y="81"/>
                  <a:pt x="478" y="81"/>
                </a:cubicBezTo>
                <a:cubicBezTo>
                  <a:pt x="482" y="77"/>
                  <a:pt x="482" y="77"/>
                  <a:pt x="482" y="77"/>
                </a:cubicBezTo>
                <a:cubicBezTo>
                  <a:pt x="482" y="77"/>
                  <a:pt x="482" y="77"/>
                  <a:pt x="483" y="77"/>
                </a:cubicBezTo>
                <a:cubicBezTo>
                  <a:pt x="483" y="76"/>
                  <a:pt x="483" y="76"/>
                  <a:pt x="483" y="76"/>
                </a:cubicBezTo>
                <a:cubicBezTo>
                  <a:pt x="500" y="60"/>
                  <a:pt x="500" y="60"/>
                  <a:pt x="500" y="60"/>
                </a:cubicBezTo>
                <a:cubicBezTo>
                  <a:pt x="501" y="58"/>
                  <a:pt x="501" y="56"/>
                  <a:pt x="500" y="55"/>
                </a:cubicBezTo>
                <a:cubicBezTo>
                  <a:pt x="499" y="54"/>
                  <a:pt x="497" y="54"/>
                  <a:pt x="495" y="55"/>
                </a:cubicBezTo>
                <a:close/>
                <a:moveTo>
                  <a:pt x="454" y="96"/>
                </a:moveTo>
                <a:cubicBezTo>
                  <a:pt x="452" y="99"/>
                  <a:pt x="452" y="99"/>
                  <a:pt x="452" y="99"/>
                </a:cubicBezTo>
                <a:cubicBezTo>
                  <a:pt x="451" y="100"/>
                  <a:pt x="451" y="102"/>
                  <a:pt x="452" y="103"/>
                </a:cubicBezTo>
                <a:cubicBezTo>
                  <a:pt x="453" y="103"/>
                  <a:pt x="453" y="104"/>
                  <a:pt x="454" y="104"/>
                </a:cubicBezTo>
                <a:cubicBezTo>
                  <a:pt x="455" y="104"/>
                  <a:pt x="456" y="103"/>
                  <a:pt x="456" y="103"/>
                </a:cubicBezTo>
                <a:cubicBezTo>
                  <a:pt x="459" y="101"/>
                  <a:pt x="459" y="101"/>
                  <a:pt x="459" y="101"/>
                </a:cubicBezTo>
                <a:cubicBezTo>
                  <a:pt x="460" y="100"/>
                  <a:pt x="460" y="98"/>
                  <a:pt x="459" y="96"/>
                </a:cubicBezTo>
                <a:cubicBezTo>
                  <a:pt x="457" y="95"/>
                  <a:pt x="455" y="95"/>
                  <a:pt x="454" y="96"/>
                </a:cubicBezTo>
                <a:close/>
                <a:moveTo>
                  <a:pt x="437" y="114"/>
                </a:moveTo>
                <a:cubicBezTo>
                  <a:pt x="435" y="116"/>
                  <a:pt x="435" y="116"/>
                  <a:pt x="435" y="116"/>
                </a:cubicBezTo>
                <a:cubicBezTo>
                  <a:pt x="435" y="116"/>
                  <a:pt x="434" y="116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3" y="117"/>
                  <a:pt x="433" y="117"/>
                  <a:pt x="433" y="117"/>
                </a:cubicBezTo>
                <a:cubicBezTo>
                  <a:pt x="433" y="117"/>
                  <a:pt x="433" y="117"/>
                  <a:pt x="433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118"/>
                  <a:pt x="433" y="118"/>
                  <a:pt x="433" y="119"/>
                </a:cubicBezTo>
                <a:cubicBezTo>
                  <a:pt x="433" y="119"/>
                  <a:pt x="433" y="119"/>
                  <a:pt x="433" y="119"/>
                </a:cubicBezTo>
                <a:cubicBezTo>
                  <a:pt x="433" y="119"/>
                  <a:pt x="433" y="120"/>
                  <a:pt x="433" y="120"/>
                </a:cubicBezTo>
                <a:cubicBezTo>
                  <a:pt x="433" y="120"/>
                  <a:pt x="433" y="120"/>
                  <a:pt x="433" y="120"/>
                </a:cubicBezTo>
                <a:cubicBezTo>
                  <a:pt x="433" y="120"/>
                  <a:pt x="433" y="121"/>
                  <a:pt x="433" y="121"/>
                </a:cubicBezTo>
                <a:cubicBezTo>
                  <a:pt x="433" y="121"/>
                  <a:pt x="433" y="121"/>
                  <a:pt x="433" y="121"/>
                </a:cubicBezTo>
                <a:cubicBezTo>
                  <a:pt x="433" y="121"/>
                  <a:pt x="433" y="121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4" y="122"/>
                  <a:pt x="434" y="122"/>
                  <a:pt x="434" y="122"/>
                </a:cubicBezTo>
                <a:cubicBezTo>
                  <a:pt x="434" y="122"/>
                  <a:pt x="434" y="123"/>
                  <a:pt x="435" y="123"/>
                </a:cubicBezTo>
                <a:cubicBezTo>
                  <a:pt x="435" y="123"/>
                  <a:pt x="435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8" y="122"/>
                  <a:pt x="438" y="121"/>
                  <a:pt x="438" y="121"/>
                </a:cubicBezTo>
                <a:cubicBezTo>
                  <a:pt x="438" y="121"/>
                  <a:pt x="438" y="121"/>
                  <a:pt x="438" y="121"/>
                </a:cubicBezTo>
                <a:cubicBezTo>
                  <a:pt x="439" y="121"/>
                  <a:pt x="439" y="120"/>
                  <a:pt x="439" y="120"/>
                </a:cubicBezTo>
                <a:cubicBezTo>
                  <a:pt x="441" y="118"/>
                  <a:pt x="441" y="118"/>
                  <a:pt x="441" y="118"/>
                </a:cubicBezTo>
                <a:cubicBezTo>
                  <a:pt x="443" y="117"/>
                  <a:pt x="443" y="115"/>
                  <a:pt x="441" y="114"/>
                </a:cubicBezTo>
                <a:cubicBezTo>
                  <a:pt x="440" y="112"/>
                  <a:pt x="438" y="112"/>
                  <a:pt x="437" y="114"/>
                </a:cubicBezTo>
                <a:close/>
                <a:moveTo>
                  <a:pt x="197" y="376"/>
                </a:moveTo>
                <a:cubicBezTo>
                  <a:pt x="397" y="177"/>
                  <a:pt x="397" y="177"/>
                  <a:pt x="397" y="177"/>
                </a:cubicBezTo>
                <a:cubicBezTo>
                  <a:pt x="397" y="176"/>
                  <a:pt x="397" y="176"/>
                  <a:pt x="397" y="176"/>
                </a:cubicBezTo>
                <a:cubicBezTo>
                  <a:pt x="398" y="176"/>
                  <a:pt x="398" y="175"/>
                  <a:pt x="398" y="175"/>
                </a:cubicBezTo>
                <a:cubicBezTo>
                  <a:pt x="400" y="173"/>
                  <a:pt x="400" y="173"/>
                  <a:pt x="400" y="173"/>
                </a:cubicBezTo>
                <a:cubicBezTo>
                  <a:pt x="402" y="172"/>
                  <a:pt x="402" y="170"/>
                  <a:pt x="400" y="169"/>
                </a:cubicBezTo>
                <a:cubicBezTo>
                  <a:pt x="399" y="167"/>
                  <a:pt x="397" y="167"/>
                  <a:pt x="396" y="169"/>
                </a:cubicBezTo>
                <a:cubicBezTo>
                  <a:pt x="394" y="171"/>
                  <a:pt x="394" y="171"/>
                  <a:pt x="394" y="171"/>
                </a:cubicBezTo>
                <a:cubicBezTo>
                  <a:pt x="393" y="171"/>
                  <a:pt x="393" y="171"/>
                  <a:pt x="393" y="172"/>
                </a:cubicBezTo>
                <a:cubicBezTo>
                  <a:pt x="393" y="172"/>
                  <a:pt x="393" y="172"/>
                  <a:pt x="392" y="172"/>
                </a:cubicBezTo>
                <a:cubicBezTo>
                  <a:pt x="193" y="372"/>
                  <a:pt x="193" y="372"/>
                  <a:pt x="193" y="372"/>
                </a:cubicBezTo>
                <a:cubicBezTo>
                  <a:pt x="192" y="373"/>
                  <a:pt x="192" y="375"/>
                  <a:pt x="193" y="376"/>
                </a:cubicBezTo>
                <a:cubicBezTo>
                  <a:pt x="194" y="377"/>
                  <a:pt x="194" y="377"/>
                  <a:pt x="195" y="377"/>
                </a:cubicBezTo>
                <a:cubicBezTo>
                  <a:pt x="196" y="377"/>
                  <a:pt x="197" y="377"/>
                  <a:pt x="197" y="376"/>
                </a:cubicBezTo>
                <a:close/>
                <a:moveTo>
                  <a:pt x="549" y="20"/>
                </a:moveTo>
                <a:cubicBezTo>
                  <a:pt x="550" y="20"/>
                  <a:pt x="551" y="21"/>
                  <a:pt x="551" y="21"/>
                </a:cubicBezTo>
                <a:cubicBezTo>
                  <a:pt x="552" y="21"/>
                  <a:pt x="553" y="20"/>
                  <a:pt x="553" y="20"/>
                </a:cubicBezTo>
                <a:cubicBezTo>
                  <a:pt x="565" y="8"/>
                  <a:pt x="565" y="8"/>
                  <a:pt x="565" y="8"/>
                </a:cubicBezTo>
                <a:cubicBezTo>
                  <a:pt x="566" y="7"/>
                  <a:pt x="566" y="5"/>
                  <a:pt x="565" y="4"/>
                </a:cubicBezTo>
                <a:cubicBezTo>
                  <a:pt x="564" y="3"/>
                  <a:pt x="562" y="3"/>
                  <a:pt x="561" y="4"/>
                </a:cubicBezTo>
                <a:cubicBezTo>
                  <a:pt x="549" y="15"/>
                  <a:pt x="549" y="15"/>
                  <a:pt x="549" y="15"/>
                </a:cubicBezTo>
                <a:cubicBezTo>
                  <a:pt x="548" y="17"/>
                  <a:pt x="548" y="19"/>
                  <a:pt x="549" y="20"/>
                </a:cubicBezTo>
                <a:close/>
                <a:moveTo>
                  <a:pt x="505" y="60"/>
                </a:moveTo>
                <a:cubicBezTo>
                  <a:pt x="503" y="61"/>
                  <a:pt x="503" y="61"/>
                  <a:pt x="503" y="61"/>
                </a:cubicBezTo>
                <a:cubicBezTo>
                  <a:pt x="482" y="82"/>
                  <a:pt x="482" y="82"/>
                  <a:pt x="482" y="82"/>
                </a:cubicBezTo>
                <a:cubicBezTo>
                  <a:pt x="481" y="84"/>
                  <a:pt x="481" y="85"/>
                  <a:pt x="482" y="87"/>
                </a:cubicBezTo>
                <a:cubicBezTo>
                  <a:pt x="483" y="87"/>
                  <a:pt x="484" y="88"/>
                  <a:pt x="484" y="88"/>
                </a:cubicBezTo>
                <a:cubicBezTo>
                  <a:pt x="485" y="88"/>
                  <a:pt x="486" y="88"/>
                  <a:pt x="487" y="87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509" y="64"/>
                  <a:pt x="509" y="64"/>
                  <a:pt x="509" y="64"/>
                </a:cubicBezTo>
                <a:cubicBezTo>
                  <a:pt x="511" y="63"/>
                  <a:pt x="511" y="61"/>
                  <a:pt x="509" y="60"/>
                </a:cubicBezTo>
                <a:cubicBezTo>
                  <a:pt x="508" y="58"/>
                  <a:pt x="506" y="58"/>
                  <a:pt x="505" y="60"/>
                </a:cubicBezTo>
                <a:close/>
                <a:moveTo>
                  <a:pt x="439" y="130"/>
                </a:moveTo>
                <a:cubicBezTo>
                  <a:pt x="440" y="130"/>
                  <a:pt x="441" y="131"/>
                  <a:pt x="441" y="131"/>
                </a:cubicBezTo>
                <a:cubicBezTo>
                  <a:pt x="442" y="131"/>
                  <a:pt x="443" y="130"/>
                  <a:pt x="444" y="130"/>
                </a:cubicBezTo>
                <a:cubicBezTo>
                  <a:pt x="456" y="117"/>
                  <a:pt x="456" y="117"/>
                  <a:pt x="456" y="117"/>
                </a:cubicBezTo>
                <a:cubicBezTo>
                  <a:pt x="457" y="116"/>
                  <a:pt x="457" y="114"/>
                  <a:pt x="456" y="113"/>
                </a:cubicBezTo>
                <a:cubicBezTo>
                  <a:pt x="455" y="112"/>
                  <a:pt x="453" y="112"/>
                  <a:pt x="452" y="113"/>
                </a:cubicBezTo>
                <a:cubicBezTo>
                  <a:pt x="439" y="125"/>
                  <a:pt x="439" y="125"/>
                  <a:pt x="439" y="125"/>
                </a:cubicBezTo>
                <a:cubicBezTo>
                  <a:pt x="438" y="127"/>
                  <a:pt x="438" y="129"/>
                  <a:pt x="439" y="130"/>
                </a:cubicBezTo>
                <a:close/>
                <a:moveTo>
                  <a:pt x="537" y="36"/>
                </a:moveTo>
                <a:cubicBezTo>
                  <a:pt x="542" y="30"/>
                  <a:pt x="542" y="30"/>
                  <a:pt x="542" y="30"/>
                </a:cubicBezTo>
                <a:cubicBezTo>
                  <a:pt x="542" y="30"/>
                  <a:pt x="542" y="30"/>
                  <a:pt x="542" y="30"/>
                </a:cubicBezTo>
                <a:cubicBezTo>
                  <a:pt x="548" y="25"/>
                  <a:pt x="548" y="25"/>
                  <a:pt x="548" y="25"/>
                </a:cubicBezTo>
                <a:cubicBezTo>
                  <a:pt x="549" y="24"/>
                  <a:pt x="549" y="22"/>
                  <a:pt x="548" y="21"/>
                </a:cubicBezTo>
                <a:cubicBezTo>
                  <a:pt x="546" y="20"/>
                  <a:pt x="544" y="20"/>
                  <a:pt x="543" y="21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33" y="32"/>
                  <a:pt x="533" y="32"/>
                  <a:pt x="533" y="32"/>
                </a:cubicBezTo>
                <a:cubicBezTo>
                  <a:pt x="531" y="33"/>
                  <a:pt x="531" y="35"/>
                  <a:pt x="533" y="36"/>
                </a:cubicBezTo>
                <a:cubicBezTo>
                  <a:pt x="533" y="37"/>
                  <a:pt x="534" y="37"/>
                  <a:pt x="535" y="37"/>
                </a:cubicBezTo>
                <a:cubicBezTo>
                  <a:pt x="536" y="37"/>
                  <a:pt x="536" y="36"/>
                  <a:pt x="537" y="36"/>
                </a:cubicBezTo>
                <a:close/>
                <a:moveTo>
                  <a:pt x="437" y="137"/>
                </a:moveTo>
                <a:cubicBezTo>
                  <a:pt x="438" y="136"/>
                  <a:pt x="438" y="134"/>
                  <a:pt x="437" y="132"/>
                </a:cubicBezTo>
                <a:cubicBezTo>
                  <a:pt x="435" y="131"/>
                  <a:pt x="433" y="131"/>
                  <a:pt x="432" y="132"/>
                </a:cubicBezTo>
                <a:cubicBezTo>
                  <a:pt x="429" y="135"/>
                  <a:pt x="429" y="135"/>
                  <a:pt x="429" y="135"/>
                </a:cubicBezTo>
                <a:cubicBezTo>
                  <a:pt x="428" y="137"/>
                  <a:pt x="428" y="139"/>
                  <a:pt x="429" y="140"/>
                </a:cubicBezTo>
                <a:cubicBezTo>
                  <a:pt x="430" y="140"/>
                  <a:pt x="431" y="141"/>
                  <a:pt x="431" y="141"/>
                </a:cubicBezTo>
                <a:cubicBezTo>
                  <a:pt x="432" y="141"/>
                  <a:pt x="433" y="140"/>
                  <a:pt x="434" y="140"/>
                </a:cubicBezTo>
                <a:lnTo>
                  <a:pt x="437" y="137"/>
                </a:lnTo>
                <a:close/>
                <a:moveTo>
                  <a:pt x="417" y="148"/>
                </a:moveTo>
                <a:cubicBezTo>
                  <a:pt x="416" y="149"/>
                  <a:pt x="416" y="149"/>
                  <a:pt x="416" y="149"/>
                </a:cubicBezTo>
                <a:cubicBezTo>
                  <a:pt x="414" y="150"/>
                  <a:pt x="414" y="152"/>
                  <a:pt x="416" y="153"/>
                </a:cubicBezTo>
                <a:cubicBezTo>
                  <a:pt x="416" y="154"/>
                  <a:pt x="417" y="154"/>
                  <a:pt x="418" y="154"/>
                </a:cubicBezTo>
                <a:cubicBezTo>
                  <a:pt x="419" y="154"/>
                  <a:pt x="419" y="154"/>
                  <a:pt x="420" y="153"/>
                </a:cubicBezTo>
                <a:cubicBezTo>
                  <a:pt x="421" y="152"/>
                  <a:pt x="421" y="152"/>
                  <a:pt x="421" y="152"/>
                </a:cubicBezTo>
                <a:cubicBezTo>
                  <a:pt x="423" y="151"/>
                  <a:pt x="423" y="149"/>
                  <a:pt x="421" y="148"/>
                </a:cubicBezTo>
                <a:cubicBezTo>
                  <a:pt x="420" y="146"/>
                  <a:pt x="418" y="146"/>
                  <a:pt x="417" y="148"/>
                </a:cubicBezTo>
                <a:close/>
                <a:moveTo>
                  <a:pt x="470" y="95"/>
                </a:moveTo>
                <a:cubicBezTo>
                  <a:pt x="464" y="100"/>
                  <a:pt x="464" y="100"/>
                  <a:pt x="464" y="100"/>
                </a:cubicBezTo>
                <a:cubicBezTo>
                  <a:pt x="463" y="102"/>
                  <a:pt x="463" y="104"/>
                  <a:pt x="464" y="105"/>
                </a:cubicBezTo>
                <a:cubicBezTo>
                  <a:pt x="465" y="105"/>
                  <a:pt x="466" y="106"/>
                  <a:pt x="466" y="106"/>
                </a:cubicBezTo>
                <a:cubicBezTo>
                  <a:pt x="467" y="106"/>
                  <a:pt x="468" y="105"/>
                  <a:pt x="469" y="105"/>
                </a:cubicBezTo>
                <a:cubicBezTo>
                  <a:pt x="474" y="99"/>
                  <a:pt x="474" y="99"/>
                  <a:pt x="474" y="99"/>
                </a:cubicBezTo>
                <a:cubicBezTo>
                  <a:pt x="475" y="98"/>
                  <a:pt x="475" y="96"/>
                  <a:pt x="474" y="95"/>
                </a:cubicBezTo>
                <a:cubicBezTo>
                  <a:pt x="473" y="94"/>
                  <a:pt x="471" y="94"/>
                  <a:pt x="470" y="95"/>
                </a:cubicBezTo>
                <a:close/>
                <a:moveTo>
                  <a:pt x="561" y="18"/>
                </a:moveTo>
                <a:cubicBezTo>
                  <a:pt x="561" y="18"/>
                  <a:pt x="561" y="18"/>
                  <a:pt x="561" y="18"/>
                </a:cubicBezTo>
                <a:cubicBezTo>
                  <a:pt x="545" y="34"/>
                  <a:pt x="545" y="34"/>
                  <a:pt x="545" y="34"/>
                </a:cubicBezTo>
                <a:cubicBezTo>
                  <a:pt x="543" y="35"/>
                  <a:pt x="543" y="37"/>
                  <a:pt x="545" y="38"/>
                </a:cubicBezTo>
                <a:cubicBezTo>
                  <a:pt x="545" y="39"/>
                  <a:pt x="546" y="39"/>
                  <a:pt x="547" y="39"/>
                </a:cubicBezTo>
                <a:cubicBezTo>
                  <a:pt x="548" y="39"/>
                  <a:pt x="548" y="39"/>
                  <a:pt x="549" y="38"/>
                </a:cubicBezTo>
                <a:cubicBezTo>
                  <a:pt x="569" y="18"/>
                  <a:pt x="569" y="18"/>
                  <a:pt x="569" y="18"/>
                </a:cubicBezTo>
                <a:cubicBezTo>
                  <a:pt x="570" y="17"/>
                  <a:pt x="570" y="17"/>
                  <a:pt x="570" y="17"/>
                </a:cubicBezTo>
                <a:cubicBezTo>
                  <a:pt x="574" y="14"/>
                  <a:pt x="574" y="14"/>
                  <a:pt x="574" y="14"/>
                </a:cubicBezTo>
                <a:cubicBezTo>
                  <a:pt x="578" y="10"/>
                  <a:pt x="578" y="10"/>
                  <a:pt x="578" y="10"/>
                </a:cubicBezTo>
                <a:cubicBezTo>
                  <a:pt x="579" y="8"/>
                  <a:pt x="579" y="6"/>
                  <a:pt x="578" y="5"/>
                </a:cubicBezTo>
                <a:cubicBezTo>
                  <a:pt x="576" y="4"/>
                  <a:pt x="575" y="4"/>
                  <a:pt x="573" y="5"/>
                </a:cubicBezTo>
                <a:cubicBezTo>
                  <a:pt x="565" y="14"/>
                  <a:pt x="565" y="14"/>
                  <a:pt x="565" y="14"/>
                </a:cubicBezTo>
                <a:lnTo>
                  <a:pt x="561" y="18"/>
                </a:lnTo>
                <a:close/>
                <a:moveTo>
                  <a:pt x="433" y="150"/>
                </a:moveTo>
                <a:cubicBezTo>
                  <a:pt x="434" y="150"/>
                  <a:pt x="435" y="151"/>
                  <a:pt x="435" y="151"/>
                </a:cubicBezTo>
                <a:cubicBezTo>
                  <a:pt x="436" y="151"/>
                  <a:pt x="437" y="150"/>
                  <a:pt x="438" y="150"/>
                </a:cubicBezTo>
                <a:cubicBezTo>
                  <a:pt x="470" y="117"/>
                  <a:pt x="470" y="117"/>
                  <a:pt x="470" y="117"/>
                </a:cubicBezTo>
                <a:cubicBezTo>
                  <a:pt x="471" y="116"/>
                  <a:pt x="471" y="114"/>
                  <a:pt x="470" y="113"/>
                </a:cubicBezTo>
                <a:cubicBezTo>
                  <a:pt x="469" y="112"/>
                  <a:pt x="467" y="112"/>
                  <a:pt x="466" y="113"/>
                </a:cubicBezTo>
                <a:cubicBezTo>
                  <a:pt x="433" y="145"/>
                  <a:pt x="433" y="145"/>
                  <a:pt x="433" y="145"/>
                </a:cubicBezTo>
                <a:cubicBezTo>
                  <a:pt x="432" y="147"/>
                  <a:pt x="432" y="148"/>
                  <a:pt x="433" y="150"/>
                </a:cubicBezTo>
                <a:close/>
                <a:moveTo>
                  <a:pt x="515" y="64"/>
                </a:moveTo>
                <a:cubicBezTo>
                  <a:pt x="475" y="104"/>
                  <a:pt x="475" y="104"/>
                  <a:pt x="475" y="104"/>
                </a:cubicBezTo>
                <a:cubicBezTo>
                  <a:pt x="474" y="105"/>
                  <a:pt x="474" y="107"/>
                  <a:pt x="475" y="108"/>
                </a:cubicBezTo>
                <a:cubicBezTo>
                  <a:pt x="476" y="109"/>
                  <a:pt x="476" y="109"/>
                  <a:pt x="477" y="109"/>
                </a:cubicBezTo>
                <a:cubicBezTo>
                  <a:pt x="478" y="109"/>
                  <a:pt x="479" y="109"/>
                  <a:pt x="479" y="108"/>
                </a:cubicBezTo>
                <a:cubicBezTo>
                  <a:pt x="519" y="68"/>
                  <a:pt x="519" y="68"/>
                  <a:pt x="519" y="68"/>
                </a:cubicBezTo>
                <a:cubicBezTo>
                  <a:pt x="520" y="67"/>
                  <a:pt x="520" y="65"/>
                  <a:pt x="519" y="64"/>
                </a:cubicBezTo>
                <a:cubicBezTo>
                  <a:pt x="518" y="63"/>
                  <a:pt x="516" y="63"/>
                  <a:pt x="515" y="64"/>
                </a:cubicBezTo>
                <a:close/>
                <a:moveTo>
                  <a:pt x="198" y="389"/>
                </a:moveTo>
                <a:cubicBezTo>
                  <a:pt x="401" y="186"/>
                  <a:pt x="401" y="186"/>
                  <a:pt x="401" y="186"/>
                </a:cubicBezTo>
                <a:cubicBezTo>
                  <a:pt x="402" y="185"/>
                  <a:pt x="402" y="183"/>
                  <a:pt x="401" y="182"/>
                </a:cubicBezTo>
                <a:cubicBezTo>
                  <a:pt x="400" y="181"/>
                  <a:pt x="398" y="181"/>
                  <a:pt x="397" y="182"/>
                </a:cubicBezTo>
                <a:cubicBezTo>
                  <a:pt x="194" y="385"/>
                  <a:pt x="194" y="385"/>
                  <a:pt x="194" y="385"/>
                </a:cubicBezTo>
                <a:cubicBezTo>
                  <a:pt x="193" y="386"/>
                  <a:pt x="193" y="388"/>
                  <a:pt x="194" y="389"/>
                </a:cubicBezTo>
                <a:cubicBezTo>
                  <a:pt x="195" y="390"/>
                  <a:pt x="195" y="390"/>
                  <a:pt x="196" y="390"/>
                </a:cubicBezTo>
                <a:cubicBezTo>
                  <a:pt x="197" y="390"/>
                  <a:pt x="198" y="390"/>
                  <a:pt x="198" y="389"/>
                </a:cubicBezTo>
                <a:close/>
                <a:moveTo>
                  <a:pt x="410" y="176"/>
                </a:moveTo>
                <a:cubicBezTo>
                  <a:pt x="411" y="176"/>
                  <a:pt x="412" y="176"/>
                  <a:pt x="412" y="175"/>
                </a:cubicBezTo>
                <a:cubicBezTo>
                  <a:pt x="428" y="159"/>
                  <a:pt x="428" y="159"/>
                  <a:pt x="428" y="159"/>
                </a:cubicBezTo>
                <a:cubicBezTo>
                  <a:pt x="430" y="158"/>
                  <a:pt x="430" y="156"/>
                  <a:pt x="428" y="155"/>
                </a:cubicBezTo>
                <a:cubicBezTo>
                  <a:pt x="427" y="153"/>
                  <a:pt x="425" y="153"/>
                  <a:pt x="424" y="155"/>
                </a:cubicBezTo>
                <a:cubicBezTo>
                  <a:pt x="408" y="171"/>
                  <a:pt x="408" y="171"/>
                  <a:pt x="408" y="171"/>
                </a:cubicBezTo>
                <a:cubicBezTo>
                  <a:pt x="407" y="172"/>
                  <a:pt x="407" y="174"/>
                  <a:pt x="408" y="175"/>
                </a:cubicBezTo>
                <a:cubicBezTo>
                  <a:pt x="408" y="176"/>
                  <a:pt x="409" y="176"/>
                  <a:pt x="410" y="176"/>
                </a:cubicBezTo>
                <a:close/>
                <a:moveTo>
                  <a:pt x="560" y="37"/>
                </a:moveTo>
                <a:cubicBezTo>
                  <a:pt x="560" y="38"/>
                  <a:pt x="561" y="38"/>
                  <a:pt x="562" y="38"/>
                </a:cubicBezTo>
                <a:cubicBezTo>
                  <a:pt x="563" y="38"/>
                  <a:pt x="564" y="38"/>
                  <a:pt x="564" y="37"/>
                </a:cubicBezTo>
                <a:cubicBezTo>
                  <a:pt x="584" y="17"/>
                  <a:pt x="584" y="17"/>
                  <a:pt x="584" y="17"/>
                </a:cubicBezTo>
                <a:cubicBezTo>
                  <a:pt x="586" y="16"/>
                  <a:pt x="586" y="14"/>
                  <a:pt x="584" y="13"/>
                </a:cubicBezTo>
                <a:cubicBezTo>
                  <a:pt x="583" y="11"/>
                  <a:pt x="581" y="11"/>
                  <a:pt x="580" y="13"/>
                </a:cubicBezTo>
                <a:cubicBezTo>
                  <a:pt x="560" y="33"/>
                  <a:pt x="560" y="33"/>
                  <a:pt x="560" y="33"/>
                </a:cubicBezTo>
                <a:cubicBezTo>
                  <a:pt x="559" y="34"/>
                  <a:pt x="559" y="36"/>
                  <a:pt x="560" y="37"/>
                </a:cubicBezTo>
                <a:close/>
                <a:moveTo>
                  <a:pt x="267" y="326"/>
                </a:moveTo>
                <a:cubicBezTo>
                  <a:pt x="267" y="326"/>
                  <a:pt x="266" y="326"/>
                  <a:pt x="266" y="326"/>
                </a:cubicBezTo>
                <a:cubicBezTo>
                  <a:pt x="265" y="327"/>
                  <a:pt x="265" y="327"/>
                  <a:pt x="265" y="327"/>
                </a:cubicBezTo>
                <a:cubicBezTo>
                  <a:pt x="264" y="329"/>
                  <a:pt x="264" y="331"/>
                  <a:pt x="265" y="332"/>
                </a:cubicBezTo>
                <a:cubicBezTo>
                  <a:pt x="266" y="332"/>
                  <a:pt x="267" y="333"/>
                  <a:pt x="267" y="333"/>
                </a:cubicBezTo>
                <a:cubicBezTo>
                  <a:pt x="268" y="333"/>
                  <a:pt x="269" y="332"/>
                  <a:pt x="270" y="332"/>
                </a:cubicBezTo>
                <a:cubicBezTo>
                  <a:pt x="271" y="331"/>
                  <a:pt x="271" y="331"/>
                  <a:pt x="271" y="331"/>
                </a:cubicBezTo>
                <a:cubicBezTo>
                  <a:pt x="271" y="330"/>
                  <a:pt x="271" y="330"/>
                  <a:pt x="271" y="330"/>
                </a:cubicBezTo>
                <a:cubicBezTo>
                  <a:pt x="271" y="330"/>
                  <a:pt x="272" y="330"/>
                  <a:pt x="272" y="330"/>
                </a:cubicBezTo>
                <a:cubicBezTo>
                  <a:pt x="478" y="123"/>
                  <a:pt x="478" y="123"/>
                  <a:pt x="478" y="123"/>
                </a:cubicBezTo>
                <a:cubicBezTo>
                  <a:pt x="479" y="122"/>
                  <a:pt x="479" y="120"/>
                  <a:pt x="478" y="119"/>
                </a:cubicBezTo>
                <a:cubicBezTo>
                  <a:pt x="477" y="118"/>
                  <a:pt x="475" y="118"/>
                  <a:pt x="474" y="119"/>
                </a:cubicBezTo>
                <a:cubicBezTo>
                  <a:pt x="267" y="325"/>
                  <a:pt x="267" y="325"/>
                  <a:pt x="267" y="325"/>
                </a:cubicBezTo>
                <a:cubicBezTo>
                  <a:pt x="267" y="325"/>
                  <a:pt x="267" y="326"/>
                  <a:pt x="267" y="326"/>
                </a:cubicBezTo>
                <a:close/>
                <a:moveTo>
                  <a:pt x="519" y="78"/>
                </a:moveTo>
                <a:cubicBezTo>
                  <a:pt x="518" y="77"/>
                  <a:pt x="516" y="77"/>
                  <a:pt x="515" y="78"/>
                </a:cubicBezTo>
                <a:cubicBezTo>
                  <a:pt x="483" y="110"/>
                  <a:pt x="483" y="110"/>
                  <a:pt x="483" y="110"/>
                </a:cubicBezTo>
                <a:cubicBezTo>
                  <a:pt x="482" y="111"/>
                  <a:pt x="482" y="113"/>
                  <a:pt x="483" y="114"/>
                </a:cubicBezTo>
                <a:cubicBezTo>
                  <a:pt x="483" y="115"/>
                  <a:pt x="484" y="115"/>
                  <a:pt x="485" y="115"/>
                </a:cubicBezTo>
                <a:cubicBezTo>
                  <a:pt x="486" y="115"/>
                  <a:pt x="487" y="115"/>
                  <a:pt x="487" y="114"/>
                </a:cubicBezTo>
                <a:cubicBezTo>
                  <a:pt x="519" y="82"/>
                  <a:pt x="519" y="82"/>
                  <a:pt x="519" y="82"/>
                </a:cubicBezTo>
                <a:cubicBezTo>
                  <a:pt x="520" y="81"/>
                  <a:pt x="520" y="79"/>
                  <a:pt x="519" y="78"/>
                </a:cubicBezTo>
                <a:close/>
                <a:moveTo>
                  <a:pt x="253" y="344"/>
                </a:moveTo>
                <a:cubicBezTo>
                  <a:pt x="252" y="343"/>
                  <a:pt x="250" y="343"/>
                  <a:pt x="248" y="344"/>
                </a:cubicBezTo>
                <a:cubicBezTo>
                  <a:pt x="196" y="396"/>
                  <a:pt x="196" y="396"/>
                  <a:pt x="196" y="396"/>
                </a:cubicBezTo>
                <a:cubicBezTo>
                  <a:pt x="195" y="398"/>
                  <a:pt x="195" y="400"/>
                  <a:pt x="196" y="401"/>
                </a:cubicBezTo>
                <a:cubicBezTo>
                  <a:pt x="197" y="401"/>
                  <a:pt x="198" y="402"/>
                  <a:pt x="198" y="402"/>
                </a:cubicBezTo>
                <a:cubicBezTo>
                  <a:pt x="199" y="402"/>
                  <a:pt x="200" y="401"/>
                  <a:pt x="200" y="401"/>
                </a:cubicBezTo>
                <a:cubicBezTo>
                  <a:pt x="253" y="348"/>
                  <a:pt x="253" y="348"/>
                  <a:pt x="253" y="348"/>
                </a:cubicBezTo>
                <a:cubicBezTo>
                  <a:pt x="254" y="347"/>
                  <a:pt x="254" y="345"/>
                  <a:pt x="253" y="344"/>
                </a:cubicBezTo>
                <a:close/>
                <a:moveTo>
                  <a:pt x="284" y="330"/>
                </a:moveTo>
                <a:cubicBezTo>
                  <a:pt x="285" y="330"/>
                  <a:pt x="286" y="329"/>
                  <a:pt x="287" y="329"/>
                </a:cubicBezTo>
                <a:cubicBezTo>
                  <a:pt x="478" y="137"/>
                  <a:pt x="478" y="137"/>
                  <a:pt x="478" y="137"/>
                </a:cubicBezTo>
                <a:cubicBezTo>
                  <a:pt x="480" y="136"/>
                  <a:pt x="480" y="134"/>
                  <a:pt x="478" y="132"/>
                </a:cubicBezTo>
                <a:cubicBezTo>
                  <a:pt x="477" y="131"/>
                  <a:pt x="475" y="131"/>
                  <a:pt x="474" y="132"/>
                </a:cubicBezTo>
                <a:cubicBezTo>
                  <a:pt x="282" y="324"/>
                  <a:pt x="282" y="324"/>
                  <a:pt x="282" y="324"/>
                </a:cubicBezTo>
                <a:cubicBezTo>
                  <a:pt x="281" y="325"/>
                  <a:pt x="281" y="327"/>
                  <a:pt x="282" y="329"/>
                </a:cubicBezTo>
                <a:cubicBezTo>
                  <a:pt x="283" y="329"/>
                  <a:pt x="284" y="330"/>
                  <a:pt x="284" y="330"/>
                </a:cubicBezTo>
                <a:close/>
                <a:moveTo>
                  <a:pt x="513" y="98"/>
                </a:moveTo>
                <a:cubicBezTo>
                  <a:pt x="512" y="97"/>
                  <a:pt x="510" y="97"/>
                  <a:pt x="509" y="98"/>
                </a:cubicBezTo>
                <a:cubicBezTo>
                  <a:pt x="506" y="100"/>
                  <a:pt x="506" y="100"/>
                  <a:pt x="506" y="100"/>
                </a:cubicBezTo>
                <a:cubicBezTo>
                  <a:pt x="493" y="114"/>
                  <a:pt x="493" y="114"/>
                  <a:pt x="493" y="114"/>
                </a:cubicBezTo>
                <a:cubicBezTo>
                  <a:pt x="492" y="115"/>
                  <a:pt x="492" y="117"/>
                  <a:pt x="493" y="118"/>
                </a:cubicBezTo>
                <a:cubicBezTo>
                  <a:pt x="493" y="119"/>
                  <a:pt x="494" y="119"/>
                  <a:pt x="495" y="119"/>
                </a:cubicBezTo>
                <a:cubicBezTo>
                  <a:pt x="496" y="119"/>
                  <a:pt x="497" y="119"/>
                  <a:pt x="497" y="118"/>
                </a:cubicBezTo>
                <a:cubicBezTo>
                  <a:pt x="503" y="112"/>
                  <a:pt x="503" y="112"/>
                  <a:pt x="503" y="112"/>
                </a:cubicBezTo>
                <a:cubicBezTo>
                  <a:pt x="513" y="102"/>
                  <a:pt x="513" y="102"/>
                  <a:pt x="513" y="102"/>
                </a:cubicBezTo>
                <a:cubicBezTo>
                  <a:pt x="514" y="101"/>
                  <a:pt x="514" y="99"/>
                  <a:pt x="513" y="98"/>
                </a:cubicBezTo>
                <a:close/>
                <a:moveTo>
                  <a:pt x="523" y="83"/>
                </a:moveTo>
                <a:cubicBezTo>
                  <a:pt x="513" y="94"/>
                  <a:pt x="513" y="94"/>
                  <a:pt x="513" y="94"/>
                </a:cubicBezTo>
                <a:cubicBezTo>
                  <a:pt x="512" y="95"/>
                  <a:pt x="512" y="97"/>
                  <a:pt x="513" y="98"/>
                </a:cubicBezTo>
                <a:cubicBezTo>
                  <a:pt x="514" y="98"/>
                  <a:pt x="514" y="99"/>
                  <a:pt x="515" y="99"/>
                </a:cubicBezTo>
                <a:cubicBezTo>
                  <a:pt x="516" y="99"/>
                  <a:pt x="517" y="98"/>
                  <a:pt x="517" y="98"/>
                </a:cubicBezTo>
                <a:cubicBezTo>
                  <a:pt x="528" y="88"/>
                  <a:pt x="528" y="88"/>
                  <a:pt x="528" y="88"/>
                </a:cubicBezTo>
                <a:cubicBezTo>
                  <a:pt x="529" y="86"/>
                  <a:pt x="529" y="84"/>
                  <a:pt x="528" y="83"/>
                </a:cubicBezTo>
                <a:cubicBezTo>
                  <a:pt x="527" y="82"/>
                  <a:pt x="525" y="82"/>
                  <a:pt x="523" y="83"/>
                </a:cubicBezTo>
                <a:close/>
                <a:moveTo>
                  <a:pt x="570" y="41"/>
                </a:moveTo>
                <a:cubicBezTo>
                  <a:pt x="571" y="41"/>
                  <a:pt x="571" y="42"/>
                  <a:pt x="572" y="42"/>
                </a:cubicBezTo>
                <a:cubicBezTo>
                  <a:pt x="573" y="42"/>
                  <a:pt x="574" y="41"/>
                  <a:pt x="574" y="41"/>
                </a:cubicBezTo>
                <a:cubicBezTo>
                  <a:pt x="604" y="11"/>
                  <a:pt x="604" y="11"/>
                  <a:pt x="604" y="11"/>
                </a:cubicBezTo>
                <a:cubicBezTo>
                  <a:pt x="605" y="10"/>
                  <a:pt x="605" y="8"/>
                  <a:pt x="604" y="7"/>
                </a:cubicBezTo>
                <a:cubicBezTo>
                  <a:pt x="603" y="6"/>
                  <a:pt x="601" y="6"/>
                  <a:pt x="599" y="7"/>
                </a:cubicBezTo>
                <a:cubicBezTo>
                  <a:pt x="570" y="36"/>
                  <a:pt x="570" y="36"/>
                  <a:pt x="570" y="36"/>
                </a:cubicBezTo>
                <a:cubicBezTo>
                  <a:pt x="569" y="38"/>
                  <a:pt x="569" y="40"/>
                  <a:pt x="570" y="41"/>
                </a:cubicBezTo>
                <a:close/>
                <a:moveTo>
                  <a:pt x="246" y="365"/>
                </a:moveTo>
                <a:cubicBezTo>
                  <a:pt x="245" y="363"/>
                  <a:pt x="243" y="363"/>
                  <a:pt x="242" y="365"/>
                </a:cubicBezTo>
                <a:cubicBezTo>
                  <a:pt x="205" y="402"/>
                  <a:pt x="205" y="402"/>
                  <a:pt x="205" y="402"/>
                </a:cubicBezTo>
                <a:cubicBezTo>
                  <a:pt x="203" y="403"/>
                  <a:pt x="203" y="405"/>
                  <a:pt x="205" y="406"/>
                </a:cubicBezTo>
                <a:cubicBezTo>
                  <a:pt x="205" y="407"/>
                  <a:pt x="206" y="407"/>
                  <a:pt x="207" y="407"/>
                </a:cubicBezTo>
                <a:cubicBezTo>
                  <a:pt x="207" y="407"/>
                  <a:pt x="208" y="407"/>
                  <a:pt x="209" y="406"/>
                </a:cubicBezTo>
                <a:cubicBezTo>
                  <a:pt x="246" y="369"/>
                  <a:pt x="246" y="369"/>
                  <a:pt x="246" y="369"/>
                </a:cubicBezTo>
                <a:cubicBezTo>
                  <a:pt x="248" y="368"/>
                  <a:pt x="248" y="366"/>
                  <a:pt x="246" y="365"/>
                </a:cubicBezTo>
                <a:close/>
                <a:moveTo>
                  <a:pt x="296" y="332"/>
                </a:moveTo>
                <a:cubicBezTo>
                  <a:pt x="296" y="332"/>
                  <a:pt x="297" y="332"/>
                  <a:pt x="298" y="332"/>
                </a:cubicBezTo>
                <a:cubicBezTo>
                  <a:pt x="305" y="324"/>
                  <a:pt x="305" y="324"/>
                  <a:pt x="305" y="324"/>
                </a:cubicBezTo>
                <a:cubicBezTo>
                  <a:pt x="491" y="138"/>
                  <a:pt x="491" y="138"/>
                  <a:pt x="491" y="138"/>
                </a:cubicBezTo>
                <a:cubicBezTo>
                  <a:pt x="493" y="137"/>
                  <a:pt x="493" y="135"/>
                  <a:pt x="491" y="133"/>
                </a:cubicBezTo>
                <a:cubicBezTo>
                  <a:pt x="490" y="132"/>
                  <a:pt x="488" y="132"/>
                  <a:pt x="487" y="133"/>
                </a:cubicBezTo>
                <a:cubicBezTo>
                  <a:pt x="302" y="318"/>
                  <a:pt x="302" y="318"/>
                  <a:pt x="302" y="318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292" y="328"/>
                  <a:pt x="292" y="330"/>
                  <a:pt x="293" y="332"/>
                </a:cubicBezTo>
                <a:cubicBezTo>
                  <a:pt x="294" y="332"/>
                  <a:pt x="295" y="332"/>
                  <a:pt x="296" y="332"/>
                </a:cubicBezTo>
                <a:close/>
                <a:moveTo>
                  <a:pt x="245" y="380"/>
                </a:moveTo>
                <a:cubicBezTo>
                  <a:pt x="244" y="379"/>
                  <a:pt x="242" y="379"/>
                  <a:pt x="241" y="380"/>
                </a:cubicBezTo>
                <a:cubicBezTo>
                  <a:pt x="214" y="406"/>
                  <a:pt x="214" y="406"/>
                  <a:pt x="214" y="406"/>
                </a:cubicBezTo>
                <a:cubicBezTo>
                  <a:pt x="213" y="407"/>
                  <a:pt x="213" y="409"/>
                  <a:pt x="214" y="411"/>
                </a:cubicBezTo>
                <a:cubicBezTo>
                  <a:pt x="215" y="411"/>
                  <a:pt x="216" y="412"/>
                  <a:pt x="216" y="412"/>
                </a:cubicBezTo>
                <a:cubicBezTo>
                  <a:pt x="217" y="412"/>
                  <a:pt x="218" y="411"/>
                  <a:pt x="219" y="411"/>
                </a:cubicBezTo>
                <a:cubicBezTo>
                  <a:pt x="245" y="384"/>
                  <a:pt x="245" y="384"/>
                  <a:pt x="245" y="384"/>
                </a:cubicBezTo>
                <a:cubicBezTo>
                  <a:pt x="246" y="383"/>
                  <a:pt x="246" y="381"/>
                  <a:pt x="245" y="380"/>
                </a:cubicBezTo>
                <a:close/>
                <a:moveTo>
                  <a:pt x="531" y="94"/>
                </a:moveTo>
                <a:cubicBezTo>
                  <a:pt x="532" y="95"/>
                  <a:pt x="532" y="95"/>
                  <a:pt x="533" y="95"/>
                </a:cubicBezTo>
                <a:cubicBezTo>
                  <a:pt x="534" y="95"/>
                  <a:pt x="535" y="95"/>
                  <a:pt x="535" y="94"/>
                </a:cubicBezTo>
                <a:cubicBezTo>
                  <a:pt x="538" y="91"/>
                  <a:pt x="538" y="91"/>
                  <a:pt x="538" y="91"/>
                </a:cubicBezTo>
                <a:cubicBezTo>
                  <a:pt x="539" y="90"/>
                  <a:pt x="539" y="88"/>
                  <a:pt x="538" y="87"/>
                </a:cubicBezTo>
                <a:cubicBezTo>
                  <a:pt x="537" y="85"/>
                  <a:pt x="535" y="85"/>
                  <a:pt x="534" y="87"/>
                </a:cubicBezTo>
                <a:cubicBezTo>
                  <a:pt x="531" y="90"/>
                  <a:pt x="531" y="90"/>
                  <a:pt x="531" y="90"/>
                </a:cubicBezTo>
                <a:cubicBezTo>
                  <a:pt x="530" y="91"/>
                  <a:pt x="530" y="93"/>
                  <a:pt x="531" y="94"/>
                </a:cubicBezTo>
                <a:close/>
                <a:moveTo>
                  <a:pt x="577" y="48"/>
                </a:moveTo>
                <a:cubicBezTo>
                  <a:pt x="577" y="49"/>
                  <a:pt x="578" y="49"/>
                  <a:pt x="579" y="49"/>
                </a:cubicBezTo>
                <a:cubicBezTo>
                  <a:pt x="580" y="49"/>
                  <a:pt x="581" y="49"/>
                  <a:pt x="581" y="48"/>
                </a:cubicBezTo>
                <a:cubicBezTo>
                  <a:pt x="618" y="12"/>
                  <a:pt x="618" y="12"/>
                  <a:pt x="618" y="12"/>
                </a:cubicBezTo>
                <a:cubicBezTo>
                  <a:pt x="619" y="10"/>
                  <a:pt x="619" y="8"/>
                  <a:pt x="618" y="7"/>
                </a:cubicBezTo>
                <a:cubicBezTo>
                  <a:pt x="616" y="6"/>
                  <a:pt x="615" y="6"/>
                  <a:pt x="613" y="7"/>
                </a:cubicBezTo>
                <a:cubicBezTo>
                  <a:pt x="577" y="44"/>
                  <a:pt x="577" y="44"/>
                  <a:pt x="577" y="44"/>
                </a:cubicBezTo>
                <a:cubicBezTo>
                  <a:pt x="576" y="45"/>
                  <a:pt x="576" y="47"/>
                  <a:pt x="577" y="48"/>
                </a:cubicBezTo>
                <a:close/>
                <a:moveTo>
                  <a:pt x="250" y="389"/>
                </a:moveTo>
                <a:cubicBezTo>
                  <a:pt x="248" y="388"/>
                  <a:pt x="247" y="388"/>
                  <a:pt x="245" y="389"/>
                </a:cubicBezTo>
                <a:cubicBezTo>
                  <a:pt x="223" y="412"/>
                  <a:pt x="223" y="412"/>
                  <a:pt x="223" y="412"/>
                </a:cubicBezTo>
                <a:cubicBezTo>
                  <a:pt x="222" y="413"/>
                  <a:pt x="222" y="415"/>
                  <a:pt x="223" y="416"/>
                </a:cubicBezTo>
                <a:cubicBezTo>
                  <a:pt x="223" y="417"/>
                  <a:pt x="224" y="417"/>
                  <a:pt x="225" y="417"/>
                </a:cubicBezTo>
                <a:cubicBezTo>
                  <a:pt x="226" y="417"/>
                  <a:pt x="227" y="417"/>
                  <a:pt x="227" y="416"/>
                </a:cubicBezTo>
                <a:cubicBezTo>
                  <a:pt x="250" y="394"/>
                  <a:pt x="250" y="394"/>
                  <a:pt x="250" y="394"/>
                </a:cubicBezTo>
                <a:cubicBezTo>
                  <a:pt x="251" y="392"/>
                  <a:pt x="251" y="390"/>
                  <a:pt x="250" y="389"/>
                </a:cubicBezTo>
                <a:close/>
                <a:moveTo>
                  <a:pt x="507" y="132"/>
                </a:moveTo>
                <a:cubicBezTo>
                  <a:pt x="506" y="131"/>
                  <a:pt x="504" y="131"/>
                  <a:pt x="502" y="132"/>
                </a:cubicBezTo>
                <a:cubicBezTo>
                  <a:pt x="314" y="320"/>
                  <a:pt x="314" y="320"/>
                  <a:pt x="314" y="320"/>
                </a:cubicBezTo>
                <a:cubicBezTo>
                  <a:pt x="313" y="321"/>
                  <a:pt x="313" y="323"/>
                  <a:pt x="314" y="324"/>
                </a:cubicBezTo>
                <a:cubicBezTo>
                  <a:pt x="315" y="325"/>
                  <a:pt x="316" y="325"/>
                  <a:pt x="317" y="325"/>
                </a:cubicBezTo>
                <a:cubicBezTo>
                  <a:pt x="317" y="325"/>
                  <a:pt x="318" y="325"/>
                  <a:pt x="319" y="324"/>
                </a:cubicBezTo>
                <a:cubicBezTo>
                  <a:pt x="507" y="136"/>
                  <a:pt x="507" y="136"/>
                  <a:pt x="507" y="136"/>
                </a:cubicBezTo>
                <a:cubicBezTo>
                  <a:pt x="508" y="135"/>
                  <a:pt x="508" y="133"/>
                  <a:pt x="507" y="132"/>
                </a:cubicBezTo>
                <a:close/>
                <a:moveTo>
                  <a:pt x="574" y="65"/>
                </a:moveTo>
                <a:cubicBezTo>
                  <a:pt x="574" y="66"/>
                  <a:pt x="575" y="66"/>
                  <a:pt x="576" y="66"/>
                </a:cubicBezTo>
                <a:cubicBezTo>
                  <a:pt x="577" y="66"/>
                  <a:pt x="577" y="66"/>
                  <a:pt x="578" y="65"/>
                </a:cubicBezTo>
                <a:cubicBezTo>
                  <a:pt x="633" y="10"/>
                  <a:pt x="633" y="10"/>
                  <a:pt x="633" y="10"/>
                </a:cubicBezTo>
                <a:cubicBezTo>
                  <a:pt x="634" y="9"/>
                  <a:pt x="634" y="7"/>
                  <a:pt x="633" y="6"/>
                </a:cubicBezTo>
                <a:cubicBezTo>
                  <a:pt x="632" y="5"/>
                  <a:pt x="630" y="5"/>
                  <a:pt x="628" y="6"/>
                </a:cubicBezTo>
                <a:cubicBezTo>
                  <a:pt x="574" y="61"/>
                  <a:pt x="574" y="61"/>
                  <a:pt x="574" y="61"/>
                </a:cubicBezTo>
                <a:cubicBezTo>
                  <a:pt x="572" y="62"/>
                  <a:pt x="572" y="64"/>
                  <a:pt x="574" y="65"/>
                </a:cubicBezTo>
                <a:close/>
                <a:moveTo>
                  <a:pt x="456" y="200"/>
                </a:moveTo>
                <a:cubicBezTo>
                  <a:pt x="456" y="200"/>
                  <a:pt x="457" y="200"/>
                  <a:pt x="458" y="200"/>
                </a:cubicBezTo>
                <a:cubicBezTo>
                  <a:pt x="506" y="151"/>
                  <a:pt x="506" y="151"/>
                  <a:pt x="506" y="151"/>
                </a:cubicBezTo>
                <a:cubicBezTo>
                  <a:pt x="506" y="151"/>
                  <a:pt x="507" y="150"/>
                  <a:pt x="507" y="150"/>
                </a:cubicBezTo>
                <a:cubicBezTo>
                  <a:pt x="507" y="150"/>
                  <a:pt x="507" y="150"/>
                  <a:pt x="508" y="150"/>
                </a:cubicBezTo>
                <a:cubicBezTo>
                  <a:pt x="510" y="147"/>
                  <a:pt x="510" y="147"/>
                  <a:pt x="510" y="147"/>
                </a:cubicBezTo>
                <a:cubicBezTo>
                  <a:pt x="511" y="146"/>
                  <a:pt x="511" y="144"/>
                  <a:pt x="510" y="143"/>
                </a:cubicBezTo>
                <a:cubicBezTo>
                  <a:pt x="509" y="142"/>
                  <a:pt x="507" y="142"/>
                  <a:pt x="506" y="143"/>
                </a:cubicBezTo>
                <a:cubicBezTo>
                  <a:pt x="503" y="145"/>
                  <a:pt x="503" y="145"/>
                  <a:pt x="503" y="145"/>
                </a:cubicBezTo>
                <a:cubicBezTo>
                  <a:pt x="503" y="145"/>
                  <a:pt x="503" y="146"/>
                  <a:pt x="503" y="146"/>
                </a:cubicBezTo>
                <a:cubicBezTo>
                  <a:pt x="502" y="146"/>
                  <a:pt x="502" y="146"/>
                  <a:pt x="502" y="147"/>
                </a:cubicBezTo>
                <a:cubicBezTo>
                  <a:pt x="453" y="195"/>
                  <a:pt x="453" y="195"/>
                  <a:pt x="453" y="195"/>
                </a:cubicBezTo>
                <a:cubicBezTo>
                  <a:pt x="452" y="196"/>
                  <a:pt x="452" y="198"/>
                  <a:pt x="453" y="200"/>
                </a:cubicBezTo>
                <a:cubicBezTo>
                  <a:pt x="454" y="200"/>
                  <a:pt x="455" y="200"/>
                  <a:pt x="456" y="200"/>
                </a:cubicBezTo>
                <a:close/>
                <a:moveTo>
                  <a:pt x="384" y="264"/>
                </a:moveTo>
                <a:cubicBezTo>
                  <a:pt x="326" y="322"/>
                  <a:pt x="326" y="322"/>
                  <a:pt x="326" y="322"/>
                </a:cubicBezTo>
                <a:cubicBezTo>
                  <a:pt x="325" y="323"/>
                  <a:pt x="325" y="325"/>
                  <a:pt x="326" y="326"/>
                </a:cubicBezTo>
                <a:cubicBezTo>
                  <a:pt x="327" y="327"/>
                  <a:pt x="328" y="327"/>
                  <a:pt x="329" y="327"/>
                </a:cubicBezTo>
                <a:cubicBezTo>
                  <a:pt x="329" y="327"/>
                  <a:pt x="330" y="327"/>
                  <a:pt x="331" y="326"/>
                </a:cubicBezTo>
                <a:cubicBezTo>
                  <a:pt x="388" y="269"/>
                  <a:pt x="388" y="269"/>
                  <a:pt x="388" y="269"/>
                </a:cubicBezTo>
                <a:cubicBezTo>
                  <a:pt x="390" y="268"/>
                  <a:pt x="390" y="266"/>
                  <a:pt x="388" y="264"/>
                </a:cubicBezTo>
                <a:cubicBezTo>
                  <a:pt x="387" y="263"/>
                  <a:pt x="385" y="263"/>
                  <a:pt x="384" y="264"/>
                </a:cubicBezTo>
                <a:close/>
                <a:moveTo>
                  <a:pt x="453" y="200"/>
                </a:moveTo>
                <a:cubicBezTo>
                  <a:pt x="452" y="199"/>
                  <a:pt x="450" y="199"/>
                  <a:pt x="448" y="200"/>
                </a:cubicBezTo>
                <a:cubicBezTo>
                  <a:pt x="389" y="260"/>
                  <a:pt x="389" y="260"/>
                  <a:pt x="389" y="260"/>
                </a:cubicBezTo>
                <a:cubicBezTo>
                  <a:pt x="387" y="261"/>
                  <a:pt x="387" y="263"/>
                  <a:pt x="389" y="264"/>
                </a:cubicBezTo>
                <a:cubicBezTo>
                  <a:pt x="389" y="265"/>
                  <a:pt x="390" y="265"/>
                  <a:pt x="391" y="265"/>
                </a:cubicBezTo>
                <a:cubicBezTo>
                  <a:pt x="392" y="265"/>
                  <a:pt x="392" y="265"/>
                  <a:pt x="393" y="264"/>
                </a:cubicBezTo>
                <a:cubicBezTo>
                  <a:pt x="453" y="204"/>
                  <a:pt x="453" y="204"/>
                  <a:pt x="453" y="204"/>
                </a:cubicBezTo>
                <a:cubicBezTo>
                  <a:pt x="454" y="203"/>
                  <a:pt x="454" y="201"/>
                  <a:pt x="453" y="200"/>
                </a:cubicBezTo>
                <a:close/>
                <a:moveTo>
                  <a:pt x="593" y="56"/>
                </a:moveTo>
                <a:cubicBezTo>
                  <a:pt x="586" y="62"/>
                  <a:pt x="586" y="62"/>
                  <a:pt x="586" y="62"/>
                </a:cubicBezTo>
                <a:cubicBezTo>
                  <a:pt x="586" y="62"/>
                  <a:pt x="586" y="62"/>
                  <a:pt x="586" y="62"/>
                </a:cubicBezTo>
                <a:cubicBezTo>
                  <a:pt x="581" y="67"/>
                  <a:pt x="581" y="67"/>
                  <a:pt x="581" y="67"/>
                </a:cubicBezTo>
                <a:cubicBezTo>
                  <a:pt x="581" y="67"/>
                  <a:pt x="581" y="68"/>
                  <a:pt x="581" y="68"/>
                </a:cubicBezTo>
                <a:cubicBezTo>
                  <a:pt x="581" y="68"/>
                  <a:pt x="580" y="68"/>
                  <a:pt x="580" y="68"/>
                </a:cubicBezTo>
                <a:cubicBezTo>
                  <a:pt x="577" y="72"/>
                  <a:pt x="577" y="72"/>
                  <a:pt x="577" y="72"/>
                </a:cubicBezTo>
                <a:cubicBezTo>
                  <a:pt x="576" y="73"/>
                  <a:pt x="576" y="75"/>
                  <a:pt x="577" y="76"/>
                </a:cubicBezTo>
                <a:cubicBezTo>
                  <a:pt x="578" y="77"/>
                  <a:pt x="578" y="77"/>
                  <a:pt x="579" y="77"/>
                </a:cubicBezTo>
                <a:cubicBezTo>
                  <a:pt x="580" y="77"/>
                  <a:pt x="581" y="77"/>
                  <a:pt x="581" y="76"/>
                </a:cubicBezTo>
                <a:cubicBezTo>
                  <a:pt x="584" y="73"/>
                  <a:pt x="584" y="73"/>
                  <a:pt x="584" y="73"/>
                </a:cubicBezTo>
                <a:cubicBezTo>
                  <a:pt x="585" y="73"/>
                  <a:pt x="585" y="72"/>
                  <a:pt x="585" y="72"/>
                </a:cubicBezTo>
                <a:cubicBezTo>
                  <a:pt x="585" y="72"/>
                  <a:pt x="585" y="72"/>
                  <a:pt x="586" y="72"/>
                </a:cubicBezTo>
                <a:cubicBezTo>
                  <a:pt x="597" y="60"/>
                  <a:pt x="597" y="60"/>
                  <a:pt x="597" y="60"/>
                </a:cubicBezTo>
                <a:cubicBezTo>
                  <a:pt x="647" y="10"/>
                  <a:pt x="647" y="10"/>
                  <a:pt x="647" y="10"/>
                </a:cubicBezTo>
                <a:cubicBezTo>
                  <a:pt x="648" y="9"/>
                  <a:pt x="648" y="7"/>
                  <a:pt x="647" y="6"/>
                </a:cubicBezTo>
                <a:cubicBezTo>
                  <a:pt x="646" y="5"/>
                  <a:pt x="644" y="5"/>
                  <a:pt x="643" y="6"/>
                </a:cubicBezTo>
                <a:cubicBezTo>
                  <a:pt x="594" y="54"/>
                  <a:pt x="594" y="54"/>
                  <a:pt x="594" y="54"/>
                </a:cubicBezTo>
                <a:lnTo>
                  <a:pt x="593" y="56"/>
                </a:lnTo>
                <a:close/>
                <a:moveTo>
                  <a:pt x="255" y="397"/>
                </a:moveTo>
                <a:cubicBezTo>
                  <a:pt x="254" y="396"/>
                  <a:pt x="252" y="396"/>
                  <a:pt x="251" y="397"/>
                </a:cubicBezTo>
                <a:cubicBezTo>
                  <a:pt x="232" y="416"/>
                  <a:pt x="232" y="416"/>
                  <a:pt x="232" y="416"/>
                </a:cubicBezTo>
                <a:cubicBezTo>
                  <a:pt x="231" y="418"/>
                  <a:pt x="231" y="420"/>
                  <a:pt x="232" y="421"/>
                </a:cubicBezTo>
                <a:cubicBezTo>
                  <a:pt x="233" y="421"/>
                  <a:pt x="234" y="422"/>
                  <a:pt x="234" y="422"/>
                </a:cubicBezTo>
                <a:cubicBezTo>
                  <a:pt x="235" y="422"/>
                  <a:pt x="236" y="421"/>
                  <a:pt x="237" y="421"/>
                </a:cubicBezTo>
                <a:cubicBezTo>
                  <a:pt x="255" y="402"/>
                  <a:pt x="255" y="402"/>
                  <a:pt x="255" y="402"/>
                </a:cubicBezTo>
                <a:cubicBezTo>
                  <a:pt x="257" y="401"/>
                  <a:pt x="257" y="399"/>
                  <a:pt x="255" y="397"/>
                </a:cubicBezTo>
                <a:close/>
                <a:moveTo>
                  <a:pt x="435" y="235"/>
                </a:moveTo>
                <a:cubicBezTo>
                  <a:pt x="436" y="235"/>
                  <a:pt x="436" y="235"/>
                  <a:pt x="437" y="234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6"/>
                  <a:pt x="465" y="206"/>
                </a:cubicBezTo>
                <a:cubicBezTo>
                  <a:pt x="465" y="206"/>
                  <a:pt x="465" y="206"/>
                  <a:pt x="465" y="206"/>
                </a:cubicBezTo>
                <a:cubicBezTo>
                  <a:pt x="473" y="198"/>
                  <a:pt x="473" y="198"/>
                  <a:pt x="473" y="198"/>
                </a:cubicBezTo>
                <a:cubicBezTo>
                  <a:pt x="474" y="197"/>
                  <a:pt x="474" y="195"/>
                  <a:pt x="473" y="194"/>
                </a:cubicBezTo>
                <a:cubicBezTo>
                  <a:pt x="472" y="192"/>
                  <a:pt x="470" y="192"/>
                  <a:pt x="469" y="194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33" y="230"/>
                  <a:pt x="433" y="230"/>
                  <a:pt x="433" y="230"/>
                </a:cubicBezTo>
                <a:cubicBezTo>
                  <a:pt x="431" y="231"/>
                  <a:pt x="431" y="233"/>
                  <a:pt x="433" y="234"/>
                </a:cubicBezTo>
                <a:cubicBezTo>
                  <a:pt x="433" y="235"/>
                  <a:pt x="434" y="235"/>
                  <a:pt x="435" y="235"/>
                </a:cubicBezTo>
                <a:close/>
                <a:moveTo>
                  <a:pt x="476" y="193"/>
                </a:moveTo>
                <a:cubicBezTo>
                  <a:pt x="477" y="193"/>
                  <a:pt x="478" y="193"/>
                  <a:pt x="479" y="193"/>
                </a:cubicBezTo>
                <a:cubicBezTo>
                  <a:pt x="513" y="159"/>
                  <a:pt x="513" y="159"/>
                  <a:pt x="513" y="159"/>
                </a:cubicBezTo>
                <a:cubicBezTo>
                  <a:pt x="514" y="157"/>
                  <a:pt x="514" y="155"/>
                  <a:pt x="513" y="154"/>
                </a:cubicBezTo>
                <a:cubicBezTo>
                  <a:pt x="511" y="153"/>
                  <a:pt x="509" y="153"/>
                  <a:pt x="508" y="154"/>
                </a:cubicBezTo>
                <a:cubicBezTo>
                  <a:pt x="474" y="188"/>
                  <a:pt x="474" y="188"/>
                  <a:pt x="474" y="188"/>
                </a:cubicBezTo>
                <a:cubicBezTo>
                  <a:pt x="473" y="189"/>
                  <a:pt x="473" y="191"/>
                  <a:pt x="474" y="193"/>
                </a:cubicBezTo>
                <a:cubicBezTo>
                  <a:pt x="475" y="193"/>
                  <a:pt x="476" y="193"/>
                  <a:pt x="476" y="193"/>
                </a:cubicBezTo>
                <a:close/>
                <a:moveTo>
                  <a:pt x="569" y="98"/>
                </a:moveTo>
                <a:cubicBezTo>
                  <a:pt x="569" y="99"/>
                  <a:pt x="570" y="99"/>
                  <a:pt x="571" y="99"/>
                </a:cubicBezTo>
                <a:cubicBezTo>
                  <a:pt x="572" y="99"/>
                  <a:pt x="573" y="99"/>
                  <a:pt x="573" y="98"/>
                </a:cubicBezTo>
                <a:cubicBezTo>
                  <a:pt x="663" y="8"/>
                  <a:pt x="663" y="8"/>
                  <a:pt x="663" y="8"/>
                </a:cubicBezTo>
                <a:cubicBezTo>
                  <a:pt x="664" y="7"/>
                  <a:pt x="664" y="5"/>
                  <a:pt x="663" y="4"/>
                </a:cubicBezTo>
                <a:cubicBezTo>
                  <a:pt x="662" y="2"/>
                  <a:pt x="660" y="2"/>
                  <a:pt x="659" y="4"/>
                </a:cubicBezTo>
                <a:cubicBezTo>
                  <a:pt x="569" y="94"/>
                  <a:pt x="569" y="94"/>
                  <a:pt x="569" y="94"/>
                </a:cubicBezTo>
                <a:cubicBezTo>
                  <a:pt x="568" y="95"/>
                  <a:pt x="568" y="97"/>
                  <a:pt x="569" y="98"/>
                </a:cubicBezTo>
                <a:close/>
                <a:moveTo>
                  <a:pt x="388" y="283"/>
                </a:moveTo>
                <a:cubicBezTo>
                  <a:pt x="389" y="282"/>
                  <a:pt x="389" y="280"/>
                  <a:pt x="388" y="279"/>
                </a:cubicBezTo>
                <a:cubicBezTo>
                  <a:pt x="387" y="278"/>
                  <a:pt x="385" y="278"/>
                  <a:pt x="384" y="279"/>
                </a:cubicBezTo>
                <a:cubicBezTo>
                  <a:pt x="367" y="295"/>
                  <a:pt x="367" y="295"/>
                  <a:pt x="367" y="295"/>
                </a:cubicBezTo>
                <a:cubicBezTo>
                  <a:pt x="366" y="297"/>
                  <a:pt x="366" y="299"/>
                  <a:pt x="367" y="300"/>
                </a:cubicBezTo>
                <a:cubicBezTo>
                  <a:pt x="368" y="300"/>
                  <a:pt x="368" y="301"/>
                  <a:pt x="369" y="301"/>
                </a:cubicBezTo>
                <a:cubicBezTo>
                  <a:pt x="370" y="301"/>
                  <a:pt x="371" y="300"/>
                  <a:pt x="371" y="300"/>
                </a:cubicBezTo>
                <a:lnTo>
                  <a:pt x="388" y="283"/>
                </a:lnTo>
                <a:close/>
                <a:moveTo>
                  <a:pt x="428" y="243"/>
                </a:moveTo>
                <a:cubicBezTo>
                  <a:pt x="428" y="243"/>
                  <a:pt x="428" y="243"/>
                  <a:pt x="428" y="243"/>
                </a:cubicBezTo>
                <a:cubicBezTo>
                  <a:pt x="429" y="242"/>
                  <a:pt x="429" y="242"/>
                  <a:pt x="429" y="242"/>
                </a:cubicBezTo>
                <a:cubicBezTo>
                  <a:pt x="430" y="241"/>
                  <a:pt x="430" y="239"/>
                  <a:pt x="429" y="238"/>
                </a:cubicBezTo>
                <a:cubicBezTo>
                  <a:pt x="428" y="237"/>
                  <a:pt x="426" y="237"/>
                  <a:pt x="425" y="238"/>
                </a:cubicBezTo>
                <a:cubicBezTo>
                  <a:pt x="424" y="239"/>
                  <a:pt x="424" y="239"/>
                  <a:pt x="424" y="239"/>
                </a:cubicBezTo>
                <a:cubicBezTo>
                  <a:pt x="424" y="239"/>
                  <a:pt x="424" y="239"/>
                  <a:pt x="423" y="239"/>
                </a:cubicBezTo>
                <a:cubicBezTo>
                  <a:pt x="423" y="239"/>
                  <a:pt x="423" y="239"/>
                  <a:pt x="423" y="240"/>
                </a:cubicBezTo>
                <a:cubicBezTo>
                  <a:pt x="418" y="245"/>
                  <a:pt x="418" y="245"/>
                  <a:pt x="418" y="245"/>
                </a:cubicBezTo>
                <a:cubicBezTo>
                  <a:pt x="417" y="246"/>
                  <a:pt x="417" y="248"/>
                  <a:pt x="418" y="249"/>
                </a:cubicBezTo>
                <a:cubicBezTo>
                  <a:pt x="418" y="250"/>
                  <a:pt x="419" y="250"/>
                  <a:pt x="420" y="250"/>
                </a:cubicBezTo>
                <a:cubicBezTo>
                  <a:pt x="421" y="250"/>
                  <a:pt x="422" y="250"/>
                  <a:pt x="422" y="249"/>
                </a:cubicBezTo>
                <a:cubicBezTo>
                  <a:pt x="427" y="244"/>
                  <a:pt x="427" y="244"/>
                  <a:pt x="427" y="244"/>
                </a:cubicBezTo>
                <a:cubicBezTo>
                  <a:pt x="427" y="244"/>
                  <a:pt x="427" y="244"/>
                  <a:pt x="428" y="243"/>
                </a:cubicBezTo>
                <a:close/>
                <a:moveTo>
                  <a:pt x="269" y="398"/>
                </a:moveTo>
                <a:cubicBezTo>
                  <a:pt x="268" y="397"/>
                  <a:pt x="266" y="397"/>
                  <a:pt x="265" y="398"/>
                </a:cubicBezTo>
                <a:cubicBezTo>
                  <a:pt x="244" y="418"/>
                  <a:pt x="244" y="418"/>
                  <a:pt x="244" y="418"/>
                </a:cubicBezTo>
                <a:cubicBezTo>
                  <a:pt x="243" y="419"/>
                  <a:pt x="243" y="421"/>
                  <a:pt x="244" y="423"/>
                </a:cubicBezTo>
                <a:cubicBezTo>
                  <a:pt x="245" y="423"/>
                  <a:pt x="246" y="424"/>
                  <a:pt x="246" y="424"/>
                </a:cubicBezTo>
                <a:cubicBezTo>
                  <a:pt x="247" y="424"/>
                  <a:pt x="248" y="423"/>
                  <a:pt x="249" y="423"/>
                </a:cubicBezTo>
                <a:cubicBezTo>
                  <a:pt x="269" y="402"/>
                  <a:pt x="269" y="402"/>
                  <a:pt x="269" y="402"/>
                </a:cubicBezTo>
                <a:cubicBezTo>
                  <a:pt x="270" y="401"/>
                  <a:pt x="270" y="399"/>
                  <a:pt x="269" y="398"/>
                </a:cubicBezTo>
                <a:close/>
                <a:moveTo>
                  <a:pt x="338" y="334"/>
                </a:moveTo>
                <a:cubicBezTo>
                  <a:pt x="348" y="324"/>
                  <a:pt x="348" y="324"/>
                  <a:pt x="348" y="324"/>
                </a:cubicBezTo>
                <a:cubicBezTo>
                  <a:pt x="349" y="322"/>
                  <a:pt x="349" y="320"/>
                  <a:pt x="348" y="319"/>
                </a:cubicBezTo>
                <a:cubicBezTo>
                  <a:pt x="346" y="318"/>
                  <a:pt x="345" y="318"/>
                  <a:pt x="343" y="319"/>
                </a:cubicBezTo>
                <a:cubicBezTo>
                  <a:pt x="333" y="329"/>
                  <a:pt x="333" y="329"/>
                  <a:pt x="333" y="329"/>
                </a:cubicBezTo>
                <a:cubicBezTo>
                  <a:pt x="332" y="330"/>
                  <a:pt x="332" y="332"/>
                  <a:pt x="333" y="334"/>
                </a:cubicBezTo>
                <a:cubicBezTo>
                  <a:pt x="334" y="334"/>
                  <a:pt x="335" y="335"/>
                  <a:pt x="335" y="335"/>
                </a:cubicBezTo>
                <a:cubicBezTo>
                  <a:pt x="336" y="335"/>
                  <a:pt x="337" y="334"/>
                  <a:pt x="338" y="334"/>
                </a:cubicBezTo>
                <a:close/>
                <a:moveTo>
                  <a:pt x="336" y="348"/>
                </a:moveTo>
                <a:cubicBezTo>
                  <a:pt x="336" y="348"/>
                  <a:pt x="337" y="348"/>
                  <a:pt x="338" y="347"/>
                </a:cubicBezTo>
                <a:cubicBezTo>
                  <a:pt x="350" y="336"/>
                  <a:pt x="350" y="336"/>
                  <a:pt x="350" y="336"/>
                </a:cubicBezTo>
                <a:cubicBezTo>
                  <a:pt x="351" y="334"/>
                  <a:pt x="351" y="332"/>
                  <a:pt x="350" y="331"/>
                </a:cubicBezTo>
                <a:cubicBezTo>
                  <a:pt x="348" y="330"/>
                  <a:pt x="346" y="330"/>
                  <a:pt x="345" y="331"/>
                </a:cubicBezTo>
                <a:cubicBezTo>
                  <a:pt x="333" y="343"/>
                  <a:pt x="333" y="343"/>
                  <a:pt x="333" y="343"/>
                </a:cubicBezTo>
                <a:cubicBezTo>
                  <a:pt x="332" y="344"/>
                  <a:pt x="332" y="346"/>
                  <a:pt x="333" y="347"/>
                </a:cubicBezTo>
                <a:cubicBezTo>
                  <a:pt x="334" y="348"/>
                  <a:pt x="335" y="348"/>
                  <a:pt x="336" y="348"/>
                </a:cubicBezTo>
                <a:close/>
                <a:moveTo>
                  <a:pt x="570" y="111"/>
                </a:moveTo>
                <a:cubicBezTo>
                  <a:pt x="571" y="111"/>
                  <a:pt x="572" y="112"/>
                  <a:pt x="572" y="112"/>
                </a:cubicBezTo>
                <a:cubicBezTo>
                  <a:pt x="573" y="112"/>
                  <a:pt x="574" y="111"/>
                  <a:pt x="575" y="111"/>
                </a:cubicBezTo>
                <a:cubicBezTo>
                  <a:pt x="678" y="7"/>
                  <a:pt x="678" y="7"/>
                  <a:pt x="678" y="7"/>
                </a:cubicBezTo>
                <a:cubicBezTo>
                  <a:pt x="679" y="6"/>
                  <a:pt x="679" y="4"/>
                  <a:pt x="678" y="3"/>
                </a:cubicBezTo>
                <a:cubicBezTo>
                  <a:pt x="677" y="1"/>
                  <a:pt x="675" y="1"/>
                  <a:pt x="674" y="3"/>
                </a:cubicBezTo>
                <a:cubicBezTo>
                  <a:pt x="570" y="106"/>
                  <a:pt x="570" y="106"/>
                  <a:pt x="570" y="106"/>
                </a:cubicBezTo>
                <a:cubicBezTo>
                  <a:pt x="569" y="108"/>
                  <a:pt x="569" y="109"/>
                  <a:pt x="570" y="111"/>
                </a:cubicBezTo>
                <a:close/>
                <a:moveTo>
                  <a:pt x="523" y="158"/>
                </a:moveTo>
                <a:cubicBezTo>
                  <a:pt x="522" y="157"/>
                  <a:pt x="520" y="157"/>
                  <a:pt x="518" y="158"/>
                </a:cubicBezTo>
                <a:cubicBezTo>
                  <a:pt x="491" y="185"/>
                  <a:pt x="491" y="185"/>
                  <a:pt x="491" y="185"/>
                </a:cubicBezTo>
                <a:cubicBezTo>
                  <a:pt x="488" y="189"/>
                  <a:pt x="488" y="189"/>
                  <a:pt x="488" y="189"/>
                </a:cubicBezTo>
                <a:cubicBezTo>
                  <a:pt x="481" y="196"/>
                  <a:pt x="481" y="196"/>
                  <a:pt x="481" y="196"/>
                </a:cubicBezTo>
                <a:cubicBezTo>
                  <a:pt x="479" y="197"/>
                  <a:pt x="479" y="199"/>
                  <a:pt x="481" y="200"/>
                </a:cubicBezTo>
                <a:cubicBezTo>
                  <a:pt x="481" y="201"/>
                  <a:pt x="482" y="201"/>
                  <a:pt x="483" y="201"/>
                </a:cubicBezTo>
                <a:cubicBezTo>
                  <a:pt x="484" y="201"/>
                  <a:pt x="484" y="201"/>
                  <a:pt x="485" y="200"/>
                </a:cubicBezTo>
                <a:cubicBezTo>
                  <a:pt x="523" y="162"/>
                  <a:pt x="523" y="162"/>
                  <a:pt x="523" y="162"/>
                </a:cubicBezTo>
                <a:cubicBezTo>
                  <a:pt x="524" y="161"/>
                  <a:pt x="524" y="159"/>
                  <a:pt x="523" y="158"/>
                </a:cubicBezTo>
                <a:close/>
                <a:moveTo>
                  <a:pt x="303" y="378"/>
                </a:moveTo>
                <a:cubicBezTo>
                  <a:pt x="302" y="377"/>
                  <a:pt x="300" y="377"/>
                  <a:pt x="298" y="378"/>
                </a:cubicBezTo>
                <a:cubicBezTo>
                  <a:pt x="258" y="419"/>
                  <a:pt x="258" y="419"/>
                  <a:pt x="258" y="419"/>
                </a:cubicBezTo>
                <a:cubicBezTo>
                  <a:pt x="256" y="420"/>
                  <a:pt x="256" y="422"/>
                  <a:pt x="258" y="423"/>
                </a:cubicBezTo>
                <a:cubicBezTo>
                  <a:pt x="258" y="424"/>
                  <a:pt x="259" y="424"/>
                  <a:pt x="260" y="424"/>
                </a:cubicBezTo>
                <a:cubicBezTo>
                  <a:pt x="261" y="424"/>
                  <a:pt x="261" y="424"/>
                  <a:pt x="262" y="423"/>
                </a:cubicBezTo>
                <a:cubicBezTo>
                  <a:pt x="303" y="382"/>
                  <a:pt x="303" y="382"/>
                  <a:pt x="303" y="382"/>
                </a:cubicBezTo>
                <a:cubicBezTo>
                  <a:pt x="304" y="381"/>
                  <a:pt x="304" y="379"/>
                  <a:pt x="303" y="378"/>
                </a:cubicBezTo>
                <a:close/>
                <a:moveTo>
                  <a:pt x="458" y="225"/>
                </a:moveTo>
                <a:cubicBezTo>
                  <a:pt x="459" y="225"/>
                  <a:pt x="460" y="225"/>
                  <a:pt x="461" y="225"/>
                </a:cubicBezTo>
                <a:cubicBezTo>
                  <a:pt x="469" y="216"/>
                  <a:pt x="469" y="216"/>
                  <a:pt x="469" y="216"/>
                </a:cubicBezTo>
                <a:cubicBezTo>
                  <a:pt x="470" y="215"/>
                  <a:pt x="470" y="213"/>
                  <a:pt x="469" y="212"/>
                </a:cubicBezTo>
                <a:cubicBezTo>
                  <a:pt x="468" y="211"/>
                  <a:pt x="466" y="211"/>
                  <a:pt x="465" y="212"/>
                </a:cubicBezTo>
                <a:cubicBezTo>
                  <a:pt x="456" y="220"/>
                  <a:pt x="456" y="220"/>
                  <a:pt x="456" y="220"/>
                </a:cubicBezTo>
                <a:cubicBezTo>
                  <a:pt x="455" y="221"/>
                  <a:pt x="455" y="223"/>
                  <a:pt x="456" y="225"/>
                </a:cubicBezTo>
                <a:cubicBezTo>
                  <a:pt x="457" y="225"/>
                  <a:pt x="458" y="225"/>
                  <a:pt x="458" y="225"/>
                </a:cubicBezTo>
                <a:close/>
                <a:moveTo>
                  <a:pt x="466" y="232"/>
                </a:moveTo>
                <a:cubicBezTo>
                  <a:pt x="467" y="232"/>
                  <a:pt x="468" y="231"/>
                  <a:pt x="468" y="23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9" y="221"/>
                  <a:pt x="479" y="221"/>
                </a:cubicBezTo>
                <a:cubicBezTo>
                  <a:pt x="483" y="216"/>
                  <a:pt x="483" y="216"/>
                  <a:pt x="483" y="216"/>
                </a:cubicBezTo>
                <a:cubicBezTo>
                  <a:pt x="484" y="215"/>
                  <a:pt x="484" y="213"/>
                  <a:pt x="483" y="212"/>
                </a:cubicBezTo>
                <a:cubicBezTo>
                  <a:pt x="482" y="211"/>
                  <a:pt x="480" y="211"/>
                  <a:pt x="478" y="212"/>
                </a:cubicBezTo>
                <a:cubicBezTo>
                  <a:pt x="474" y="216"/>
                  <a:pt x="474" y="216"/>
                  <a:pt x="474" y="216"/>
                </a:cubicBezTo>
                <a:cubicBezTo>
                  <a:pt x="474" y="216"/>
                  <a:pt x="474" y="216"/>
                  <a:pt x="474" y="217"/>
                </a:cubicBezTo>
                <a:cubicBezTo>
                  <a:pt x="474" y="217"/>
                  <a:pt x="474" y="217"/>
                  <a:pt x="474" y="217"/>
                </a:cubicBezTo>
                <a:cubicBezTo>
                  <a:pt x="464" y="227"/>
                  <a:pt x="464" y="227"/>
                  <a:pt x="464" y="227"/>
                </a:cubicBezTo>
                <a:cubicBezTo>
                  <a:pt x="463" y="228"/>
                  <a:pt x="463" y="230"/>
                  <a:pt x="464" y="231"/>
                </a:cubicBezTo>
                <a:cubicBezTo>
                  <a:pt x="465" y="231"/>
                  <a:pt x="465" y="232"/>
                  <a:pt x="466" y="232"/>
                </a:cubicBezTo>
                <a:close/>
                <a:moveTo>
                  <a:pt x="316" y="382"/>
                </a:moveTo>
                <a:cubicBezTo>
                  <a:pt x="317" y="382"/>
                  <a:pt x="318" y="382"/>
                  <a:pt x="318" y="381"/>
                </a:cubicBezTo>
                <a:cubicBezTo>
                  <a:pt x="327" y="373"/>
                  <a:pt x="327" y="373"/>
                  <a:pt x="327" y="373"/>
                </a:cubicBezTo>
                <a:cubicBezTo>
                  <a:pt x="328" y="371"/>
                  <a:pt x="328" y="369"/>
                  <a:pt x="327" y="368"/>
                </a:cubicBezTo>
                <a:cubicBezTo>
                  <a:pt x="325" y="367"/>
                  <a:pt x="323" y="367"/>
                  <a:pt x="322" y="368"/>
                </a:cubicBezTo>
                <a:cubicBezTo>
                  <a:pt x="314" y="377"/>
                  <a:pt x="314" y="377"/>
                  <a:pt x="314" y="377"/>
                </a:cubicBezTo>
                <a:cubicBezTo>
                  <a:pt x="313" y="378"/>
                  <a:pt x="313" y="380"/>
                  <a:pt x="314" y="381"/>
                </a:cubicBezTo>
                <a:cubicBezTo>
                  <a:pt x="314" y="382"/>
                  <a:pt x="315" y="382"/>
                  <a:pt x="316" y="382"/>
                </a:cubicBezTo>
                <a:close/>
                <a:moveTo>
                  <a:pt x="524" y="166"/>
                </a:moveTo>
                <a:cubicBezTo>
                  <a:pt x="510" y="180"/>
                  <a:pt x="510" y="180"/>
                  <a:pt x="510" y="180"/>
                </a:cubicBezTo>
                <a:cubicBezTo>
                  <a:pt x="509" y="182"/>
                  <a:pt x="509" y="184"/>
                  <a:pt x="510" y="185"/>
                </a:cubicBezTo>
                <a:cubicBezTo>
                  <a:pt x="511" y="185"/>
                  <a:pt x="511" y="186"/>
                  <a:pt x="512" y="186"/>
                </a:cubicBezTo>
                <a:cubicBezTo>
                  <a:pt x="513" y="186"/>
                  <a:pt x="514" y="185"/>
                  <a:pt x="514" y="185"/>
                </a:cubicBezTo>
                <a:cubicBezTo>
                  <a:pt x="528" y="171"/>
                  <a:pt x="528" y="171"/>
                  <a:pt x="528" y="171"/>
                </a:cubicBezTo>
                <a:cubicBezTo>
                  <a:pt x="530" y="170"/>
                  <a:pt x="530" y="168"/>
                  <a:pt x="528" y="166"/>
                </a:cubicBezTo>
                <a:cubicBezTo>
                  <a:pt x="527" y="165"/>
                  <a:pt x="525" y="165"/>
                  <a:pt x="524" y="166"/>
                </a:cubicBezTo>
                <a:close/>
                <a:moveTo>
                  <a:pt x="340" y="357"/>
                </a:moveTo>
                <a:cubicBezTo>
                  <a:pt x="341" y="357"/>
                  <a:pt x="342" y="357"/>
                  <a:pt x="343" y="357"/>
                </a:cubicBezTo>
                <a:cubicBezTo>
                  <a:pt x="350" y="349"/>
                  <a:pt x="350" y="349"/>
                  <a:pt x="350" y="349"/>
                </a:cubicBezTo>
                <a:cubicBezTo>
                  <a:pt x="351" y="348"/>
                  <a:pt x="351" y="346"/>
                  <a:pt x="350" y="345"/>
                </a:cubicBezTo>
                <a:cubicBezTo>
                  <a:pt x="349" y="343"/>
                  <a:pt x="347" y="343"/>
                  <a:pt x="346" y="345"/>
                </a:cubicBezTo>
                <a:cubicBezTo>
                  <a:pt x="338" y="352"/>
                  <a:pt x="338" y="352"/>
                  <a:pt x="338" y="352"/>
                </a:cubicBezTo>
                <a:cubicBezTo>
                  <a:pt x="337" y="353"/>
                  <a:pt x="337" y="355"/>
                  <a:pt x="338" y="357"/>
                </a:cubicBezTo>
                <a:cubicBezTo>
                  <a:pt x="339" y="357"/>
                  <a:pt x="340" y="357"/>
                  <a:pt x="340" y="357"/>
                </a:cubicBezTo>
                <a:close/>
                <a:moveTo>
                  <a:pt x="296" y="403"/>
                </a:moveTo>
                <a:cubicBezTo>
                  <a:pt x="296" y="403"/>
                  <a:pt x="297" y="402"/>
                  <a:pt x="297" y="402"/>
                </a:cubicBezTo>
                <a:cubicBezTo>
                  <a:pt x="299" y="400"/>
                  <a:pt x="299" y="400"/>
                  <a:pt x="299" y="400"/>
                </a:cubicBezTo>
                <a:cubicBezTo>
                  <a:pt x="300" y="399"/>
                  <a:pt x="300" y="397"/>
                  <a:pt x="299" y="396"/>
                </a:cubicBezTo>
                <a:cubicBezTo>
                  <a:pt x="298" y="395"/>
                  <a:pt x="296" y="395"/>
                  <a:pt x="294" y="396"/>
                </a:cubicBezTo>
                <a:cubicBezTo>
                  <a:pt x="293" y="398"/>
                  <a:pt x="293" y="398"/>
                  <a:pt x="293" y="398"/>
                </a:cubicBezTo>
                <a:cubicBezTo>
                  <a:pt x="292" y="398"/>
                  <a:pt x="292" y="398"/>
                  <a:pt x="292" y="399"/>
                </a:cubicBezTo>
                <a:cubicBezTo>
                  <a:pt x="292" y="399"/>
                  <a:pt x="291" y="399"/>
                  <a:pt x="291" y="399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263" y="428"/>
                  <a:pt x="263" y="430"/>
                  <a:pt x="264" y="431"/>
                </a:cubicBezTo>
                <a:cubicBezTo>
                  <a:pt x="265" y="431"/>
                  <a:pt x="265" y="432"/>
                  <a:pt x="266" y="432"/>
                </a:cubicBezTo>
                <a:cubicBezTo>
                  <a:pt x="267" y="432"/>
                  <a:pt x="268" y="431"/>
                  <a:pt x="268" y="431"/>
                </a:cubicBezTo>
                <a:cubicBezTo>
                  <a:pt x="295" y="404"/>
                  <a:pt x="295" y="404"/>
                  <a:pt x="295" y="404"/>
                </a:cubicBezTo>
                <a:cubicBezTo>
                  <a:pt x="296" y="403"/>
                  <a:pt x="296" y="403"/>
                  <a:pt x="296" y="403"/>
                </a:cubicBezTo>
                <a:close/>
                <a:moveTo>
                  <a:pt x="575" y="120"/>
                </a:moveTo>
                <a:cubicBezTo>
                  <a:pt x="576" y="120"/>
                  <a:pt x="577" y="121"/>
                  <a:pt x="577" y="121"/>
                </a:cubicBezTo>
                <a:cubicBezTo>
                  <a:pt x="578" y="121"/>
                  <a:pt x="579" y="120"/>
                  <a:pt x="580" y="120"/>
                </a:cubicBezTo>
                <a:cubicBezTo>
                  <a:pt x="693" y="6"/>
                  <a:pt x="693" y="6"/>
                  <a:pt x="693" y="6"/>
                </a:cubicBezTo>
                <a:cubicBezTo>
                  <a:pt x="694" y="5"/>
                  <a:pt x="694" y="3"/>
                  <a:pt x="693" y="2"/>
                </a:cubicBezTo>
                <a:cubicBezTo>
                  <a:pt x="692" y="1"/>
                  <a:pt x="690" y="1"/>
                  <a:pt x="688" y="2"/>
                </a:cubicBezTo>
                <a:cubicBezTo>
                  <a:pt x="575" y="115"/>
                  <a:pt x="575" y="115"/>
                  <a:pt x="575" y="115"/>
                </a:cubicBezTo>
                <a:cubicBezTo>
                  <a:pt x="574" y="117"/>
                  <a:pt x="574" y="118"/>
                  <a:pt x="575" y="120"/>
                </a:cubicBezTo>
                <a:close/>
                <a:moveTo>
                  <a:pt x="362" y="350"/>
                </a:moveTo>
                <a:cubicBezTo>
                  <a:pt x="362" y="350"/>
                  <a:pt x="363" y="350"/>
                  <a:pt x="364" y="349"/>
                </a:cubicBezTo>
                <a:cubicBezTo>
                  <a:pt x="366" y="348"/>
                  <a:pt x="366" y="348"/>
                  <a:pt x="366" y="348"/>
                </a:cubicBezTo>
                <a:cubicBezTo>
                  <a:pt x="367" y="346"/>
                  <a:pt x="367" y="344"/>
                  <a:pt x="366" y="343"/>
                </a:cubicBezTo>
                <a:cubicBezTo>
                  <a:pt x="364" y="342"/>
                  <a:pt x="362" y="342"/>
                  <a:pt x="361" y="343"/>
                </a:cubicBezTo>
                <a:cubicBezTo>
                  <a:pt x="360" y="345"/>
                  <a:pt x="360" y="345"/>
                  <a:pt x="360" y="345"/>
                </a:cubicBezTo>
                <a:cubicBezTo>
                  <a:pt x="358" y="346"/>
                  <a:pt x="358" y="348"/>
                  <a:pt x="360" y="349"/>
                </a:cubicBezTo>
                <a:cubicBezTo>
                  <a:pt x="360" y="350"/>
                  <a:pt x="361" y="350"/>
                  <a:pt x="362" y="350"/>
                </a:cubicBezTo>
                <a:close/>
                <a:moveTo>
                  <a:pt x="489" y="216"/>
                </a:moveTo>
                <a:cubicBezTo>
                  <a:pt x="487" y="218"/>
                  <a:pt x="487" y="218"/>
                  <a:pt x="487" y="218"/>
                </a:cubicBezTo>
                <a:cubicBezTo>
                  <a:pt x="485" y="219"/>
                  <a:pt x="485" y="221"/>
                  <a:pt x="487" y="222"/>
                </a:cubicBezTo>
                <a:cubicBezTo>
                  <a:pt x="487" y="223"/>
                  <a:pt x="488" y="223"/>
                  <a:pt x="489" y="223"/>
                </a:cubicBezTo>
                <a:cubicBezTo>
                  <a:pt x="490" y="223"/>
                  <a:pt x="490" y="223"/>
                  <a:pt x="491" y="222"/>
                </a:cubicBezTo>
                <a:cubicBezTo>
                  <a:pt x="493" y="220"/>
                  <a:pt x="493" y="220"/>
                  <a:pt x="493" y="220"/>
                </a:cubicBezTo>
                <a:cubicBezTo>
                  <a:pt x="494" y="219"/>
                  <a:pt x="494" y="217"/>
                  <a:pt x="493" y="216"/>
                </a:cubicBezTo>
                <a:cubicBezTo>
                  <a:pt x="492" y="215"/>
                  <a:pt x="490" y="215"/>
                  <a:pt x="489" y="216"/>
                </a:cubicBezTo>
                <a:close/>
                <a:moveTo>
                  <a:pt x="293" y="416"/>
                </a:moveTo>
                <a:cubicBezTo>
                  <a:pt x="292" y="415"/>
                  <a:pt x="290" y="415"/>
                  <a:pt x="288" y="416"/>
                </a:cubicBezTo>
                <a:cubicBezTo>
                  <a:pt x="274" y="431"/>
                  <a:pt x="274" y="431"/>
                  <a:pt x="274" y="431"/>
                </a:cubicBezTo>
                <a:cubicBezTo>
                  <a:pt x="272" y="432"/>
                  <a:pt x="272" y="434"/>
                  <a:pt x="274" y="435"/>
                </a:cubicBezTo>
                <a:cubicBezTo>
                  <a:pt x="274" y="436"/>
                  <a:pt x="275" y="436"/>
                  <a:pt x="276" y="436"/>
                </a:cubicBezTo>
                <a:cubicBezTo>
                  <a:pt x="277" y="436"/>
                  <a:pt x="277" y="436"/>
                  <a:pt x="278" y="435"/>
                </a:cubicBezTo>
                <a:cubicBezTo>
                  <a:pt x="293" y="420"/>
                  <a:pt x="293" y="420"/>
                  <a:pt x="293" y="420"/>
                </a:cubicBezTo>
                <a:cubicBezTo>
                  <a:pt x="294" y="419"/>
                  <a:pt x="294" y="417"/>
                  <a:pt x="293" y="416"/>
                </a:cubicBezTo>
                <a:close/>
                <a:moveTo>
                  <a:pt x="583" y="125"/>
                </a:moveTo>
                <a:cubicBezTo>
                  <a:pt x="584" y="126"/>
                  <a:pt x="585" y="126"/>
                  <a:pt x="586" y="126"/>
                </a:cubicBezTo>
                <a:cubicBezTo>
                  <a:pt x="586" y="126"/>
                  <a:pt x="587" y="126"/>
                  <a:pt x="588" y="125"/>
                </a:cubicBezTo>
                <a:cubicBezTo>
                  <a:pt x="707" y="6"/>
                  <a:pt x="707" y="6"/>
                  <a:pt x="707" y="6"/>
                </a:cubicBezTo>
                <a:cubicBezTo>
                  <a:pt x="708" y="5"/>
                  <a:pt x="708" y="3"/>
                  <a:pt x="707" y="2"/>
                </a:cubicBezTo>
                <a:cubicBezTo>
                  <a:pt x="706" y="0"/>
                  <a:pt x="704" y="0"/>
                  <a:pt x="703" y="2"/>
                </a:cubicBezTo>
                <a:cubicBezTo>
                  <a:pt x="583" y="121"/>
                  <a:pt x="583" y="121"/>
                  <a:pt x="583" y="121"/>
                </a:cubicBezTo>
                <a:cubicBezTo>
                  <a:pt x="582" y="122"/>
                  <a:pt x="582" y="124"/>
                  <a:pt x="583" y="125"/>
                </a:cubicBezTo>
                <a:close/>
                <a:moveTo>
                  <a:pt x="502" y="210"/>
                </a:moveTo>
                <a:cubicBezTo>
                  <a:pt x="503" y="210"/>
                  <a:pt x="503" y="210"/>
                  <a:pt x="504" y="209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20" y="193"/>
                  <a:pt x="520" y="191"/>
                  <a:pt x="519" y="190"/>
                </a:cubicBezTo>
                <a:cubicBezTo>
                  <a:pt x="518" y="188"/>
                  <a:pt x="516" y="188"/>
                  <a:pt x="515" y="190"/>
                </a:cubicBezTo>
                <a:cubicBezTo>
                  <a:pt x="500" y="205"/>
                  <a:pt x="500" y="205"/>
                  <a:pt x="500" y="205"/>
                </a:cubicBezTo>
                <a:cubicBezTo>
                  <a:pt x="498" y="206"/>
                  <a:pt x="498" y="208"/>
                  <a:pt x="500" y="209"/>
                </a:cubicBezTo>
                <a:cubicBezTo>
                  <a:pt x="500" y="210"/>
                  <a:pt x="501" y="210"/>
                  <a:pt x="502" y="210"/>
                </a:cubicBezTo>
                <a:close/>
                <a:moveTo>
                  <a:pt x="341" y="368"/>
                </a:moveTo>
                <a:cubicBezTo>
                  <a:pt x="340" y="367"/>
                  <a:pt x="338" y="367"/>
                  <a:pt x="336" y="368"/>
                </a:cubicBezTo>
                <a:cubicBezTo>
                  <a:pt x="331" y="374"/>
                  <a:pt x="331" y="374"/>
                  <a:pt x="331" y="374"/>
                </a:cubicBezTo>
                <a:cubicBezTo>
                  <a:pt x="330" y="375"/>
                  <a:pt x="330" y="376"/>
                  <a:pt x="330" y="377"/>
                </a:cubicBezTo>
                <a:cubicBezTo>
                  <a:pt x="329" y="377"/>
                  <a:pt x="328" y="377"/>
                  <a:pt x="327" y="378"/>
                </a:cubicBezTo>
                <a:cubicBezTo>
                  <a:pt x="325" y="380"/>
                  <a:pt x="325" y="380"/>
                  <a:pt x="325" y="380"/>
                </a:cubicBezTo>
                <a:cubicBezTo>
                  <a:pt x="324" y="381"/>
                  <a:pt x="324" y="383"/>
                  <a:pt x="325" y="384"/>
                </a:cubicBezTo>
                <a:cubicBezTo>
                  <a:pt x="325" y="385"/>
                  <a:pt x="326" y="385"/>
                  <a:pt x="327" y="385"/>
                </a:cubicBezTo>
                <a:cubicBezTo>
                  <a:pt x="328" y="385"/>
                  <a:pt x="329" y="385"/>
                  <a:pt x="329" y="384"/>
                </a:cubicBezTo>
                <a:cubicBezTo>
                  <a:pt x="331" y="382"/>
                  <a:pt x="331" y="382"/>
                  <a:pt x="331" y="382"/>
                </a:cubicBezTo>
                <a:cubicBezTo>
                  <a:pt x="332" y="381"/>
                  <a:pt x="332" y="380"/>
                  <a:pt x="332" y="379"/>
                </a:cubicBezTo>
                <a:cubicBezTo>
                  <a:pt x="332" y="379"/>
                  <a:pt x="332" y="379"/>
                  <a:pt x="333" y="379"/>
                </a:cubicBezTo>
                <a:cubicBezTo>
                  <a:pt x="334" y="379"/>
                  <a:pt x="334" y="379"/>
                  <a:pt x="335" y="378"/>
                </a:cubicBezTo>
                <a:cubicBezTo>
                  <a:pt x="341" y="372"/>
                  <a:pt x="341" y="372"/>
                  <a:pt x="341" y="372"/>
                </a:cubicBezTo>
                <a:cubicBezTo>
                  <a:pt x="342" y="371"/>
                  <a:pt x="342" y="369"/>
                  <a:pt x="341" y="368"/>
                </a:cubicBezTo>
                <a:close/>
                <a:moveTo>
                  <a:pt x="340" y="382"/>
                </a:moveTo>
                <a:cubicBezTo>
                  <a:pt x="341" y="383"/>
                  <a:pt x="342" y="383"/>
                  <a:pt x="343" y="383"/>
                </a:cubicBezTo>
                <a:cubicBezTo>
                  <a:pt x="343" y="383"/>
                  <a:pt x="344" y="383"/>
                  <a:pt x="345" y="382"/>
                </a:cubicBezTo>
                <a:cubicBezTo>
                  <a:pt x="350" y="377"/>
                  <a:pt x="350" y="377"/>
                  <a:pt x="350" y="377"/>
                </a:cubicBezTo>
                <a:cubicBezTo>
                  <a:pt x="351" y="376"/>
                  <a:pt x="351" y="374"/>
                  <a:pt x="350" y="373"/>
                </a:cubicBezTo>
                <a:cubicBezTo>
                  <a:pt x="349" y="372"/>
                  <a:pt x="347" y="372"/>
                  <a:pt x="346" y="373"/>
                </a:cubicBezTo>
                <a:cubicBezTo>
                  <a:pt x="340" y="378"/>
                  <a:pt x="340" y="378"/>
                  <a:pt x="340" y="378"/>
                </a:cubicBezTo>
                <a:cubicBezTo>
                  <a:pt x="339" y="379"/>
                  <a:pt x="339" y="381"/>
                  <a:pt x="340" y="382"/>
                </a:cubicBezTo>
                <a:close/>
                <a:moveTo>
                  <a:pt x="308" y="415"/>
                </a:moveTo>
                <a:cubicBezTo>
                  <a:pt x="307" y="414"/>
                  <a:pt x="305" y="414"/>
                  <a:pt x="303" y="415"/>
                </a:cubicBezTo>
                <a:cubicBezTo>
                  <a:pt x="283" y="435"/>
                  <a:pt x="283" y="435"/>
                  <a:pt x="283" y="435"/>
                </a:cubicBezTo>
                <a:cubicBezTo>
                  <a:pt x="282" y="436"/>
                  <a:pt x="282" y="438"/>
                  <a:pt x="283" y="439"/>
                </a:cubicBezTo>
                <a:cubicBezTo>
                  <a:pt x="284" y="440"/>
                  <a:pt x="285" y="440"/>
                  <a:pt x="286" y="440"/>
                </a:cubicBezTo>
                <a:cubicBezTo>
                  <a:pt x="286" y="440"/>
                  <a:pt x="287" y="440"/>
                  <a:pt x="288" y="439"/>
                </a:cubicBezTo>
                <a:cubicBezTo>
                  <a:pt x="308" y="419"/>
                  <a:pt x="308" y="419"/>
                  <a:pt x="308" y="419"/>
                </a:cubicBezTo>
                <a:cubicBezTo>
                  <a:pt x="309" y="418"/>
                  <a:pt x="309" y="416"/>
                  <a:pt x="308" y="415"/>
                </a:cubicBezTo>
                <a:close/>
                <a:moveTo>
                  <a:pt x="516" y="210"/>
                </a:moveTo>
                <a:cubicBezTo>
                  <a:pt x="517" y="210"/>
                  <a:pt x="517" y="210"/>
                  <a:pt x="518" y="209"/>
                </a:cubicBezTo>
                <a:cubicBezTo>
                  <a:pt x="531" y="196"/>
                  <a:pt x="531" y="196"/>
                  <a:pt x="531" y="196"/>
                </a:cubicBezTo>
                <a:cubicBezTo>
                  <a:pt x="532" y="195"/>
                  <a:pt x="532" y="193"/>
                  <a:pt x="531" y="192"/>
                </a:cubicBezTo>
                <a:cubicBezTo>
                  <a:pt x="530" y="191"/>
                  <a:pt x="528" y="191"/>
                  <a:pt x="526" y="192"/>
                </a:cubicBezTo>
                <a:cubicBezTo>
                  <a:pt x="514" y="205"/>
                  <a:pt x="514" y="205"/>
                  <a:pt x="514" y="205"/>
                </a:cubicBezTo>
                <a:cubicBezTo>
                  <a:pt x="512" y="206"/>
                  <a:pt x="512" y="208"/>
                  <a:pt x="514" y="209"/>
                </a:cubicBezTo>
                <a:cubicBezTo>
                  <a:pt x="514" y="210"/>
                  <a:pt x="515" y="210"/>
                  <a:pt x="516" y="210"/>
                </a:cubicBezTo>
                <a:close/>
                <a:moveTo>
                  <a:pt x="719" y="4"/>
                </a:moveTo>
                <a:cubicBezTo>
                  <a:pt x="718" y="2"/>
                  <a:pt x="716" y="2"/>
                  <a:pt x="715" y="4"/>
                </a:cubicBezTo>
                <a:cubicBezTo>
                  <a:pt x="675" y="44"/>
                  <a:pt x="675" y="44"/>
                  <a:pt x="675" y="44"/>
                </a:cubicBezTo>
                <a:cubicBezTo>
                  <a:pt x="675" y="44"/>
                  <a:pt x="675" y="43"/>
                  <a:pt x="675" y="43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8" y="100"/>
                  <a:pt x="618" y="100"/>
                  <a:pt x="618" y="100"/>
                </a:cubicBezTo>
                <a:cubicBezTo>
                  <a:pt x="609" y="109"/>
                  <a:pt x="609" y="109"/>
                  <a:pt x="609" y="109"/>
                </a:cubicBezTo>
                <a:cubicBezTo>
                  <a:pt x="609" y="109"/>
                  <a:pt x="609" y="110"/>
                  <a:pt x="608" y="110"/>
                </a:cubicBezTo>
                <a:cubicBezTo>
                  <a:pt x="608" y="110"/>
                  <a:pt x="608" y="110"/>
                  <a:pt x="608" y="111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1" y="127"/>
                  <a:pt x="591" y="129"/>
                  <a:pt x="592" y="130"/>
                </a:cubicBezTo>
                <a:cubicBezTo>
                  <a:pt x="593" y="131"/>
                  <a:pt x="594" y="131"/>
                  <a:pt x="595" y="131"/>
                </a:cubicBezTo>
                <a:cubicBezTo>
                  <a:pt x="595" y="131"/>
                  <a:pt x="596" y="131"/>
                  <a:pt x="597" y="130"/>
                </a:cubicBezTo>
                <a:cubicBezTo>
                  <a:pt x="612" y="115"/>
                  <a:pt x="612" y="115"/>
                  <a:pt x="612" y="115"/>
                </a:cubicBezTo>
                <a:cubicBezTo>
                  <a:pt x="612" y="115"/>
                  <a:pt x="612" y="115"/>
                  <a:pt x="613" y="114"/>
                </a:cubicBezTo>
                <a:cubicBezTo>
                  <a:pt x="613" y="114"/>
                  <a:pt x="613" y="114"/>
                  <a:pt x="613" y="114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7" y="101"/>
                  <a:pt x="627" y="101"/>
                  <a:pt x="627" y="101"/>
                </a:cubicBezTo>
                <a:cubicBezTo>
                  <a:pt x="719" y="8"/>
                  <a:pt x="719" y="8"/>
                  <a:pt x="719" y="8"/>
                </a:cubicBezTo>
                <a:cubicBezTo>
                  <a:pt x="720" y="7"/>
                  <a:pt x="720" y="5"/>
                  <a:pt x="719" y="4"/>
                </a:cubicBezTo>
                <a:close/>
                <a:moveTo>
                  <a:pt x="370" y="352"/>
                </a:moveTo>
                <a:cubicBezTo>
                  <a:pt x="369" y="351"/>
                  <a:pt x="367" y="351"/>
                  <a:pt x="366" y="352"/>
                </a:cubicBezTo>
                <a:cubicBezTo>
                  <a:pt x="364" y="354"/>
                  <a:pt x="364" y="354"/>
                  <a:pt x="364" y="354"/>
                </a:cubicBezTo>
                <a:cubicBezTo>
                  <a:pt x="363" y="355"/>
                  <a:pt x="363" y="357"/>
                  <a:pt x="364" y="358"/>
                </a:cubicBezTo>
                <a:cubicBezTo>
                  <a:pt x="365" y="359"/>
                  <a:pt x="366" y="359"/>
                  <a:pt x="366" y="359"/>
                </a:cubicBezTo>
                <a:cubicBezTo>
                  <a:pt x="367" y="359"/>
                  <a:pt x="368" y="359"/>
                  <a:pt x="369" y="358"/>
                </a:cubicBezTo>
                <a:cubicBezTo>
                  <a:pt x="370" y="357"/>
                  <a:pt x="370" y="357"/>
                  <a:pt x="370" y="357"/>
                </a:cubicBezTo>
                <a:cubicBezTo>
                  <a:pt x="372" y="356"/>
                  <a:pt x="372" y="354"/>
                  <a:pt x="370" y="352"/>
                </a:cubicBezTo>
                <a:close/>
                <a:moveTo>
                  <a:pt x="317" y="419"/>
                </a:moveTo>
                <a:cubicBezTo>
                  <a:pt x="316" y="418"/>
                  <a:pt x="314" y="418"/>
                  <a:pt x="313" y="419"/>
                </a:cubicBezTo>
                <a:cubicBezTo>
                  <a:pt x="293" y="439"/>
                  <a:pt x="293" y="439"/>
                  <a:pt x="293" y="439"/>
                </a:cubicBezTo>
                <a:cubicBezTo>
                  <a:pt x="292" y="441"/>
                  <a:pt x="292" y="443"/>
                  <a:pt x="293" y="444"/>
                </a:cubicBezTo>
                <a:cubicBezTo>
                  <a:pt x="294" y="444"/>
                  <a:pt x="294" y="445"/>
                  <a:pt x="295" y="445"/>
                </a:cubicBezTo>
                <a:cubicBezTo>
                  <a:pt x="296" y="445"/>
                  <a:pt x="297" y="444"/>
                  <a:pt x="297" y="444"/>
                </a:cubicBezTo>
                <a:cubicBezTo>
                  <a:pt x="317" y="424"/>
                  <a:pt x="317" y="424"/>
                  <a:pt x="317" y="424"/>
                </a:cubicBezTo>
                <a:cubicBezTo>
                  <a:pt x="319" y="423"/>
                  <a:pt x="319" y="421"/>
                  <a:pt x="317" y="419"/>
                </a:cubicBezTo>
                <a:close/>
                <a:moveTo>
                  <a:pt x="722" y="15"/>
                </a:moveTo>
                <a:cubicBezTo>
                  <a:pt x="721" y="13"/>
                  <a:pt x="719" y="13"/>
                  <a:pt x="718" y="15"/>
                </a:cubicBezTo>
                <a:cubicBezTo>
                  <a:pt x="641" y="92"/>
                  <a:pt x="641" y="92"/>
                  <a:pt x="641" y="92"/>
                </a:cubicBezTo>
                <a:cubicBezTo>
                  <a:pt x="639" y="93"/>
                  <a:pt x="639" y="95"/>
                  <a:pt x="641" y="96"/>
                </a:cubicBezTo>
                <a:cubicBezTo>
                  <a:pt x="641" y="97"/>
                  <a:pt x="642" y="97"/>
                  <a:pt x="643" y="97"/>
                </a:cubicBezTo>
                <a:cubicBezTo>
                  <a:pt x="644" y="97"/>
                  <a:pt x="644" y="97"/>
                  <a:pt x="645" y="96"/>
                </a:cubicBezTo>
                <a:cubicBezTo>
                  <a:pt x="722" y="19"/>
                  <a:pt x="722" y="19"/>
                  <a:pt x="722" y="19"/>
                </a:cubicBezTo>
                <a:cubicBezTo>
                  <a:pt x="723" y="18"/>
                  <a:pt x="723" y="16"/>
                  <a:pt x="722" y="15"/>
                </a:cubicBezTo>
                <a:close/>
                <a:moveTo>
                  <a:pt x="524" y="216"/>
                </a:moveTo>
                <a:cubicBezTo>
                  <a:pt x="524" y="216"/>
                  <a:pt x="525" y="216"/>
                  <a:pt x="526" y="215"/>
                </a:cubicBezTo>
                <a:cubicBezTo>
                  <a:pt x="534" y="208"/>
                  <a:pt x="534" y="208"/>
                  <a:pt x="534" y="208"/>
                </a:cubicBezTo>
                <a:cubicBezTo>
                  <a:pt x="535" y="206"/>
                  <a:pt x="535" y="204"/>
                  <a:pt x="534" y="203"/>
                </a:cubicBezTo>
                <a:cubicBezTo>
                  <a:pt x="532" y="202"/>
                  <a:pt x="530" y="202"/>
                  <a:pt x="529" y="203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0" y="212"/>
                  <a:pt x="520" y="214"/>
                  <a:pt x="522" y="215"/>
                </a:cubicBezTo>
                <a:cubicBezTo>
                  <a:pt x="522" y="216"/>
                  <a:pt x="523" y="216"/>
                  <a:pt x="524" y="216"/>
                </a:cubicBezTo>
                <a:close/>
                <a:moveTo>
                  <a:pt x="351" y="389"/>
                </a:moveTo>
                <a:cubicBezTo>
                  <a:pt x="352" y="389"/>
                  <a:pt x="353" y="388"/>
                  <a:pt x="353" y="388"/>
                </a:cubicBezTo>
                <a:cubicBezTo>
                  <a:pt x="359" y="382"/>
                  <a:pt x="359" y="382"/>
                  <a:pt x="359" y="382"/>
                </a:cubicBezTo>
                <a:cubicBezTo>
                  <a:pt x="360" y="381"/>
                  <a:pt x="360" y="379"/>
                  <a:pt x="359" y="377"/>
                </a:cubicBezTo>
                <a:cubicBezTo>
                  <a:pt x="358" y="376"/>
                  <a:pt x="356" y="376"/>
                  <a:pt x="355" y="377"/>
                </a:cubicBezTo>
                <a:cubicBezTo>
                  <a:pt x="349" y="383"/>
                  <a:pt x="349" y="383"/>
                  <a:pt x="349" y="383"/>
                </a:cubicBezTo>
                <a:cubicBezTo>
                  <a:pt x="348" y="385"/>
                  <a:pt x="348" y="387"/>
                  <a:pt x="349" y="388"/>
                </a:cubicBezTo>
                <a:cubicBezTo>
                  <a:pt x="350" y="388"/>
                  <a:pt x="350" y="389"/>
                  <a:pt x="351" y="389"/>
                </a:cubicBezTo>
                <a:close/>
                <a:moveTo>
                  <a:pt x="741" y="10"/>
                </a:moveTo>
                <a:cubicBezTo>
                  <a:pt x="740" y="9"/>
                  <a:pt x="738" y="9"/>
                  <a:pt x="736" y="10"/>
                </a:cubicBezTo>
                <a:cubicBezTo>
                  <a:pt x="667" y="79"/>
                  <a:pt x="667" y="79"/>
                  <a:pt x="667" y="79"/>
                </a:cubicBezTo>
                <a:cubicBezTo>
                  <a:pt x="666" y="81"/>
                  <a:pt x="666" y="83"/>
                  <a:pt x="667" y="84"/>
                </a:cubicBezTo>
                <a:cubicBezTo>
                  <a:pt x="668" y="84"/>
                  <a:pt x="668" y="85"/>
                  <a:pt x="669" y="85"/>
                </a:cubicBezTo>
                <a:cubicBezTo>
                  <a:pt x="670" y="85"/>
                  <a:pt x="671" y="84"/>
                  <a:pt x="671" y="84"/>
                </a:cubicBezTo>
                <a:cubicBezTo>
                  <a:pt x="741" y="14"/>
                  <a:pt x="741" y="14"/>
                  <a:pt x="741" y="14"/>
                </a:cubicBezTo>
                <a:cubicBezTo>
                  <a:pt x="742" y="13"/>
                  <a:pt x="742" y="11"/>
                  <a:pt x="741" y="10"/>
                </a:cubicBezTo>
                <a:close/>
                <a:moveTo>
                  <a:pt x="319" y="436"/>
                </a:moveTo>
                <a:cubicBezTo>
                  <a:pt x="320" y="435"/>
                  <a:pt x="320" y="433"/>
                  <a:pt x="319" y="432"/>
                </a:cubicBezTo>
                <a:cubicBezTo>
                  <a:pt x="318" y="431"/>
                  <a:pt x="316" y="431"/>
                  <a:pt x="314" y="432"/>
                </a:cubicBezTo>
                <a:cubicBezTo>
                  <a:pt x="299" y="447"/>
                  <a:pt x="299" y="447"/>
                  <a:pt x="299" y="447"/>
                </a:cubicBezTo>
                <a:cubicBezTo>
                  <a:pt x="298" y="448"/>
                  <a:pt x="298" y="450"/>
                  <a:pt x="299" y="452"/>
                </a:cubicBezTo>
                <a:cubicBezTo>
                  <a:pt x="300" y="452"/>
                  <a:pt x="301" y="452"/>
                  <a:pt x="301" y="452"/>
                </a:cubicBezTo>
                <a:cubicBezTo>
                  <a:pt x="302" y="452"/>
                  <a:pt x="303" y="452"/>
                  <a:pt x="304" y="452"/>
                </a:cubicBezTo>
                <a:lnTo>
                  <a:pt x="319" y="436"/>
                </a:lnTo>
                <a:close/>
                <a:moveTo>
                  <a:pt x="369" y="382"/>
                </a:moveTo>
                <a:cubicBezTo>
                  <a:pt x="368" y="380"/>
                  <a:pt x="366" y="380"/>
                  <a:pt x="365" y="382"/>
                </a:cubicBezTo>
                <a:cubicBezTo>
                  <a:pt x="357" y="389"/>
                  <a:pt x="357" y="389"/>
                  <a:pt x="357" y="389"/>
                </a:cubicBezTo>
                <a:cubicBezTo>
                  <a:pt x="356" y="390"/>
                  <a:pt x="356" y="392"/>
                  <a:pt x="357" y="393"/>
                </a:cubicBezTo>
                <a:cubicBezTo>
                  <a:pt x="358" y="394"/>
                  <a:pt x="359" y="394"/>
                  <a:pt x="360" y="394"/>
                </a:cubicBezTo>
                <a:cubicBezTo>
                  <a:pt x="360" y="394"/>
                  <a:pt x="361" y="394"/>
                  <a:pt x="362" y="393"/>
                </a:cubicBezTo>
                <a:cubicBezTo>
                  <a:pt x="369" y="386"/>
                  <a:pt x="369" y="386"/>
                  <a:pt x="369" y="386"/>
                </a:cubicBezTo>
                <a:cubicBezTo>
                  <a:pt x="370" y="385"/>
                  <a:pt x="370" y="383"/>
                  <a:pt x="369" y="382"/>
                </a:cubicBezTo>
                <a:close/>
                <a:moveTo>
                  <a:pt x="376" y="370"/>
                </a:moveTo>
                <a:cubicBezTo>
                  <a:pt x="375" y="371"/>
                  <a:pt x="375" y="371"/>
                  <a:pt x="375" y="371"/>
                </a:cubicBezTo>
                <a:cubicBezTo>
                  <a:pt x="374" y="373"/>
                  <a:pt x="374" y="375"/>
                  <a:pt x="375" y="376"/>
                </a:cubicBezTo>
                <a:cubicBezTo>
                  <a:pt x="375" y="376"/>
                  <a:pt x="376" y="377"/>
                  <a:pt x="377" y="377"/>
                </a:cubicBezTo>
                <a:cubicBezTo>
                  <a:pt x="378" y="377"/>
                  <a:pt x="379" y="376"/>
                  <a:pt x="379" y="376"/>
                </a:cubicBezTo>
                <a:cubicBezTo>
                  <a:pt x="380" y="375"/>
                  <a:pt x="380" y="375"/>
                  <a:pt x="380" y="375"/>
                </a:cubicBezTo>
                <a:cubicBezTo>
                  <a:pt x="381" y="374"/>
                  <a:pt x="381" y="372"/>
                  <a:pt x="380" y="370"/>
                </a:cubicBezTo>
                <a:cubicBezTo>
                  <a:pt x="379" y="369"/>
                  <a:pt x="377" y="369"/>
                  <a:pt x="376" y="370"/>
                </a:cubicBezTo>
                <a:close/>
                <a:moveTo>
                  <a:pt x="698" y="67"/>
                </a:moveTo>
                <a:cubicBezTo>
                  <a:pt x="697" y="65"/>
                  <a:pt x="695" y="65"/>
                  <a:pt x="694" y="67"/>
                </a:cubicBezTo>
                <a:cubicBezTo>
                  <a:pt x="685" y="76"/>
                  <a:pt x="685" y="76"/>
                  <a:pt x="685" y="76"/>
                </a:cubicBezTo>
                <a:cubicBezTo>
                  <a:pt x="683" y="77"/>
                  <a:pt x="683" y="79"/>
                  <a:pt x="685" y="80"/>
                </a:cubicBezTo>
                <a:cubicBezTo>
                  <a:pt x="685" y="81"/>
                  <a:pt x="686" y="81"/>
                  <a:pt x="687" y="81"/>
                </a:cubicBezTo>
                <a:cubicBezTo>
                  <a:pt x="688" y="81"/>
                  <a:pt x="688" y="81"/>
                  <a:pt x="689" y="80"/>
                </a:cubicBezTo>
                <a:cubicBezTo>
                  <a:pt x="698" y="71"/>
                  <a:pt x="698" y="71"/>
                  <a:pt x="698" y="71"/>
                </a:cubicBezTo>
                <a:cubicBezTo>
                  <a:pt x="699" y="70"/>
                  <a:pt x="699" y="68"/>
                  <a:pt x="698" y="67"/>
                </a:cubicBezTo>
                <a:close/>
                <a:moveTo>
                  <a:pt x="735" y="30"/>
                </a:moveTo>
                <a:cubicBezTo>
                  <a:pt x="734" y="28"/>
                  <a:pt x="732" y="28"/>
                  <a:pt x="731" y="3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699" y="62"/>
                  <a:pt x="699" y="62"/>
                  <a:pt x="699" y="62"/>
                </a:cubicBezTo>
                <a:cubicBezTo>
                  <a:pt x="697" y="63"/>
                  <a:pt x="697" y="65"/>
                  <a:pt x="699" y="66"/>
                </a:cubicBezTo>
                <a:cubicBezTo>
                  <a:pt x="699" y="67"/>
                  <a:pt x="700" y="67"/>
                  <a:pt x="701" y="67"/>
                </a:cubicBezTo>
                <a:cubicBezTo>
                  <a:pt x="702" y="67"/>
                  <a:pt x="702" y="67"/>
                  <a:pt x="703" y="66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4" y="55"/>
                  <a:pt x="714" y="55"/>
                  <a:pt x="714" y="55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35" y="34"/>
                  <a:pt x="735" y="34"/>
                  <a:pt x="735" y="34"/>
                </a:cubicBezTo>
                <a:cubicBezTo>
                  <a:pt x="736" y="33"/>
                  <a:pt x="736" y="31"/>
                  <a:pt x="735" y="30"/>
                </a:cubicBezTo>
                <a:close/>
                <a:moveTo>
                  <a:pt x="751" y="17"/>
                </a:moveTo>
                <a:cubicBezTo>
                  <a:pt x="751" y="17"/>
                  <a:pt x="752" y="17"/>
                  <a:pt x="753" y="16"/>
                </a:cubicBezTo>
                <a:cubicBezTo>
                  <a:pt x="755" y="14"/>
                  <a:pt x="755" y="14"/>
                  <a:pt x="755" y="14"/>
                </a:cubicBezTo>
                <a:cubicBezTo>
                  <a:pt x="757" y="12"/>
                  <a:pt x="757" y="10"/>
                  <a:pt x="755" y="9"/>
                </a:cubicBezTo>
                <a:cubicBezTo>
                  <a:pt x="754" y="8"/>
                  <a:pt x="752" y="8"/>
                  <a:pt x="751" y="9"/>
                </a:cubicBezTo>
                <a:cubicBezTo>
                  <a:pt x="748" y="12"/>
                  <a:pt x="748" y="12"/>
                  <a:pt x="748" y="12"/>
                </a:cubicBezTo>
                <a:cubicBezTo>
                  <a:pt x="747" y="13"/>
                  <a:pt x="747" y="15"/>
                  <a:pt x="748" y="16"/>
                </a:cubicBezTo>
                <a:cubicBezTo>
                  <a:pt x="749" y="17"/>
                  <a:pt x="750" y="17"/>
                  <a:pt x="751" y="17"/>
                </a:cubicBezTo>
                <a:close/>
                <a:moveTo>
                  <a:pt x="317" y="448"/>
                </a:moveTo>
                <a:cubicBezTo>
                  <a:pt x="316" y="447"/>
                  <a:pt x="314" y="447"/>
                  <a:pt x="312" y="448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6"/>
                  <a:pt x="305" y="456"/>
                </a:cubicBezTo>
                <a:cubicBezTo>
                  <a:pt x="303" y="458"/>
                  <a:pt x="303" y="458"/>
                  <a:pt x="303" y="458"/>
                </a:cubicBezTo>
                <a:cubicBezTo>
                  <a:pt x="302" y="459"/>
                  <a:pt x="302" y="461"/>
                  <a:pt x="303" y="462"/>
                </a:cubicBezTo>
                <a:cubicBezTo>
                  <a:pt x="303" y="463"/>
                  <a:pt x="304" y="463"/>
                  <a:pt x="305" y="463"/>
                </a:cubicBezTo>
                <a:cubicBezTo>
                  <a:pt x="306" y="463"/>
                  <a:pt x="306" y="463"/>
                  <a:pt x="307" y="462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10" y="459"/>
                  <a:pt x="310" y="459"/>
                </a:cubicBezTo>
                <a:cubicBezTo>
                  <a:pt x="317" y="452"/>
                  <a:pt x="317" y="452"/>
                  <a:pt x="317" y="452"/>
                </a:cubicBezTo>
                <a:cubicBezTo>
                  <a:pt x="318" y="451"/>
                  <a:pt x="318" y="449"/>
                  <a:pt x="317" y="448"/>
                </a:cubicBezTo>
                <a:close/>
                <a:moveTo>
                  <a:pt x="359" y="401"/>
                </a:moveTo>
                <a:cubicBezTo>
                  <a:pt x="357" y="403"/>
                  <a:pt x="357" y="403"/>
                  <a:pt x="357" y="403"/>
                </a:cubicBezTo>
                <a:cubicBezTo>
                  <a:pt x="356" y="404"/>
                  <a:pt x="356" y="406"/>
                  <a:pt x="357" y="407"/>
                </a:cubicBezTo>
                <a:cubicBezTo>
                  <a:pt x="358" y="408"/>
                  <a:pt x="359" y="408"/>
                  <a:pt x="360" y="408"/>
                </a:cubicBezTo>
                <a:cubicBezTo>
                  <a:pt x="360" y="408"/>
                  <a:pt x="361" y="408"/>
                  <a:pt x="362" y="407"/>
                </a:cubicBezTo>
                <a:cubicBezTo>
                  <a:pt x="364" y="405"/>
                  <a:pt x="364" y="405"/>
                  <a:pt x="364" y="405"/>
                </a:cubicBezTo>
                <a:cubicBezTo>
                  <a:pt x="365" y="404"/>
                  <a:pt x="365" y="402"/>
                  <a:pt x="364" y="401"/>
                </a:cubicBezTo>
                <a:cubicBezTo>
                  <a:pt x="362" y="400"/>
                  <a:pt x="360" y="400"/>
                  <a:pt x="359" y="401"/>
                </a:cubicBezTo>
                <a:close/>
                <a:moveTo>
                  <a:pt x="322" y="457"/>
                </a:moveTo>
                <a:cubicBezTo>
                  <a:pt x="321" y="456"/>
                  <a:pt x="319" y="456"/>
                  <a:pt x="317" y="457"/>
                </a:cubicBezTo>
                <a:cubicBezTo>
                  <a:pt x="311" y="463"/>
                  <a:pt x="311" y="463"/>
                  <a:pt x="311" y="463"/>
                </a:cubicBezTo>
                <a:cubicBezTo>
                  <a:pt x="310" y="465"/>
                  <a:pt x="310" y="467"/>
                  <a:pt x="311" y="468"/>
                </a:cubicBezTo>
                <a:cubicBezTo>
                  <a:pt x="312" y="468"/>
                  <a:pt x="312" y="469"/>
                  <a:pt x="313" y="469"/>
                </a:cubicBezTo>
                <a:cubicBezTo>
                  <a:pt x="314" y="469"/>
                  <a:pt x="315" y="468"/>
                  <a:pt x="315" y="468"/>
                </a:cubicBezTo>
                <a:cubicBezTo>
                  <a:pt x="322" y="461"/>
                  <a:pt x="322" y="461"/>
                  <a:pt x="322" y="461"/>
                </a:cubicBezTo>
                <a:cubicBezTo>
                  <a:pt x="323" y="460"/>
                  <a:pt x="323" y="458"/>
                  <a:pt x="322" y="457"/>
                </a:cubicBezTo>
                <a:close/>
                <a:moveTo>
                  <a:pt x="385" y="389"/>
                </a:moveTo>
                <a:cubicBezTo>
                  <a:pt x="381" y="394"/>
                  <a:pt x="381" y="394"/>
                  <a:pt x="381" y="394"/>
                </a:cubicBezTo>
                <a:cubicBezTo>
                  <a:pt x="379" y="395"/>
                  <a:pt x="379" y="397"/>
                  <a:pt x="380" y="398"/>
                </a:cubicBezTo>
                <a:cubicBezTo>
                  <a:pt x="379" y="397"/>
                  <a:pt x="377" y="397"/>
                  <a:pt x="376" y="398"/>
                </a:cubicBezTo>
                <a:cubicBezTo>
                  <a:pt x="373" y="401"/>
                  <a:pt x="373" y="401"/>
                  <a:pt x="373" y="401"/>
                </a:cubicBezTo>
                <a:cubicBezTo>
                  <a:pt x="372" y="402"/>
                  <a:pt x="372" y="404"/>
                  <a:pt x="373" y="405"/>
                </a:cubicBezTo>
                <a:cubicBezTo>
                  <a:pt x="374" y="406"/>
                  <a:pt x="375" y="406"/>
                  <a:pt x="376" y="406"/>
                </a:cubicBezTo>
                <a:cubicBezTo>
                  <a:pt x="376" y="406"/>
                  <a:pt x="377" y="406"/>
                  <a:pt x="378" y="405"/>
                </a:cubicBezTo>
                <a:cubicBezTo>
                  <a:pt x="381" y="402"/>
                  <a:pt x="381" y="402"/>
                  <a:pt x="381" y="402"/>
                </a:cubicBezTo>
                <a:cubicBezTo>
                  <a:pt x="382" y="401"/>
                  <a:pt x="382" y="400"/>
                  <a:pt x="381" y="398"/>
                </a:cubicBezTo>
                <a:cubicBezTo>
                  <a:pt x="381" y="399"/>
                  <a:pt x="382" y="399"/>
                  <a:pt x="383" y="399"/>
                </a:cubicBezTo>
                <a:cubicBezTo>
                  <a:pt x="384" y="399"/>
                  <a:pt x="384" y="399"/>
                  <a:pt x="385" y="398"/>
                </a:cubicBezTo>
                <a:cubicBezTo>
                  <a:pt x="390" y="394"/>
                  <a:pt x="390" y="394"/>
                  <a:pt x="390" y="394"/>
                </a:cubicBezTo>
                <a:cubicBezTo>
                  <a:pt x="391" y="392"/>
                  <a:pt x="391" y="390"/>
                  <a:pt x="390" y="389"/>
                </a:cubicBezTo>
                <a:cubicBezTo>
                  <a:pt x="388" y="388"/>
                  <a:pt x="386" y="388"/>
                  <a:pt x="385" y="389"/>
                </a:cubicBezTo>
                <a:close/>
                <a:moveTo>
                  <a:pt x="401" y="396"/>
                </a:moveTo>
                <a:cubicBezTo>
                  <a:pt x="402" y="395"/>
                  <a:pt x="402" y="393"/>
                  <a:pt x="401" y="392"/>
                </a:cubicBezTo>
                <a:cubicBezTo>
                  <a:pt x="400" y="391"/>
                  <a:pt x="398" y="391"/>
                  <a:pt x="397" y="392"/>
                </a:cubicBezTo>
                <a:cubicBezTo>
                  <a:pt x="385" y="403"/>
                  <a:pt x="385" y="403"/>
                  <a:pt x="385" y="403"/>
                </a:cubicBezTo>
                <a:cubicBezTo>
                  <a:pt x="384" y="404"/>
                  <a:pt x="384" y="406"/>
                  <a:pt x="385" y="407"/>
                </a:cubicBezTo>
                <a:cubicBezTo>
                  <a:pt x="386" y="408"/>
                  <a:pt x="387" y="408"/>
                  <a:pt x="387" y="408"/>
                </a:cubicBezTo>
                <a:cubicBezTo>
                  <a:pt x="388" y="408"/>
                  <a:pt x="389" y="408"/>
                  <a:pt x="390" y="407"/>
                </a:cubicBezTo>
                <a:lnTo>
                  <a:pt x="401" y="396"/>
                </a:lnTo>
                <a:close/>
                <a:moveTo>
                  <a:pt x="702" y="95"/>
                </a:moveTo>
                <a:cubicBezTo>
                  <a:pt x="704" y="93"/>
                  <a:pt x="704" y="91"/>
                  <a:pt x="702" y="90"/>
                </a:cubicBezTo>
                <a:cubicBezTo>
                  <a:pt x="701" y="89"/>
                  <a:pt x="699" y="89"/>
                  <a:pt x="698" y="90"/>
                </a:cubicBezTo>
                <a:cubicBezTo>
                  <a:pt x="693" y="95"/>
                  <a:pt x="693" y="95"/>
                  <a:pt x="693" y="95"/>
                </a:cubicBezTo>
                <a:cubicBezTo>
                  <a:pt x="692" y="96"/>
                  <a:pt x="692" y="98"/>
                  <a:pt x="693" y="99"/>
                </a:cubicBezTo>
                <a:cubicBezTo>
                  <a:pt x="694" y="100"/>
                  <a:pt x="695" y="100"/>
                  <a:pt x="696" y="100"/>
                </a:cubicBezTo>
                <a:cubicBezTo>
                  <a:pt x="696" y="100"/>
                  <a:pt x="697" y="100"/>
                  <a:pt x="698" y="99"/>
                </a:cubicBezTo>
                <a:lnTo>
                  <a:pt x="702" y="95"/>
                </a:lnTo>
                <a:close/>
                <a:moveTo>
                  <a:pt x="326" y="471"/>
                </a:moveTo>
                <a:cubicBezTo>
                  <a:pt x="332" y="465"/>
                  <a:pt x="332" y="465"/>
                  <a:pt x="332" y="465"/>
                </a:cubicBezTo>
                <a:cubicBezTo>
                  <a:pt x="333" y="464"/>
                  <a:pt x="333" y="462"/>
                  <a:pt x="332" y="461"/>
                </a:cubicBezTo>
                <a:cubicBezTo>
                  <a:pt x="331" y="460"/>
                  <a:pt x="329" y="460"/>
                  <a:pt x="327" y="461"/>
                </a:cubicBezTo>
                <a:cubicBezTo>
                  <a:pt x="321" y="467"/>
                  <a:pt x="321" y="467"/>
                  <a:pt x="321" y="467"/>
                </a:cubicBezTo>
                <a:cubicBezTo>
                  <a:pt x="320" y="468"/>
                  <a:pt x="320" y="470"/>
                  <a:pt x="321" y="471"/>
                </a:cubicBezTo>
                <a:cubicBezTo>
                  <a:pt x="322" y="472"/>
                  <a:pt x="323" y="472"/>
                  <a:pt x="323" y="472"/>
                </a:cubicBezTo>
                <a:cubicBezTo>
                  <a:pt x="324" y="472"/>
                  <a:pt x="325" y="472"/>
                  <a:pt x="326" y="471"/>
                </a:cubicBezTo>
                <a:close/>
                <a:moveTo>
                  <a:pt x="341" y="468"/>
                </a:moveTo>
                <a:cubicBezTo>
                  <a:pt x="342" y="468"/>
                  <a:pt x="343" y="468"/>
                  <a:pt x="344" y="467"/>
                </a:cubicBezTo>
                <a:cubicBezTo>
                  <a:pt x="348" y="464"/>
                  <a:pt x="348" y="464"/>
                  <a:pt x="348" y="464"/>
                </a:cubicBezTo>
                <a:cubicBezTo>
                  <a:pt x="349" y="462"/>
                  <a:pt x="349" y="460"/>
                  <a:pt x="348" y="459"/>
                </a:cubicBezTo>
                <a:cubicBezTo>
                  <a:pt x="346" y="458"/>
                  <a:pt x="344" y="458"/>
                  <a:pt x="343" y="459"/>
                </a:cubicBezTo>
                <a:cubicBezTo>
                  <a:pt x="339" y="463"/>
                  <a:pt x="339" y="463"/>
                  <a:pt x="339" y="463"/>
                </a:cubicBezTo>
                <a:cubicBezTo>
                  <a:pt x="338" y="464"/>
                  <a:pt x="338" y="466"/>
                  <a:pt x="339" y="467"/>
                </a:cubicBezTo>
                <a:cubicBezTo>
                  <a:pt x="340" y="468"/>
                  <a:pt x="341" y="468"/>
                  <a:pt x="341" y="468"/>
                </a:cubicBezTo>
                <a:close/>
                <a:moveTo>
                  <a:pt x="698" y="108"/>
                </a:moveTo>
                <a:cubicBezTo>
                  <a:pt x="699" y="109"/>
                  <a:pt x="700" y="109"/>
                  <a:pt x="701" y="109"/>
                </a:cubicBezTo>
                <a:cubicBezTo>
                  <a:pt x="701" y="109"/>
                  <a:pt x="702" y="109"/>
                  <a:pt x="703" y="108"/>
                </a:cubicBezTo>
                <a:cubicBezTo>
                  <a:pt x="716" y="96"/>
                  <a:pt x="716" y="96"/>
                  <a:pt x="716" y="96"/>
                </a:cubicBezTo>
                <a:cubicBezTo>
                  <a:pt x="717" y="94"/>
                  <a:pt x="717" y="92"/>
                  <a:pt x="716" y="91"/>
                </a:cubicBezTo>
                <a:cubicBezTo>
                  <a:pt x="714" y="90"/>
                  <a:pt x="712" y="90"/>
                  <a:pt x="711" y="91"/>
                </a:cubicBezTo>
                <a:cubicBezTo>
                  <a:pt x="698" y="104"/>
                  <a:pt x="698" y="104"/>
                  <a:pt x="698" y="104"/>
                </a:cubicBezTo>
                <a:cubicBezTo>
                  <a:pt x="697" y="105"/>
                  <a:pt x="697" y="107"/>
                  <a:pt x="698" y="108"/>
                </a:cubicBezTo>
                <a:close/>
                <a:moveTo>
                  <a:pt x="410" y="401"/>
                </a:moveTo>
                <a:cubicBezTo>
                  <a:pt x="411" y="400"/>
                  <a:pt x="411" y="398"/>
                  <a:pt x="410" y="397"/>
                </a:cubicBezTo>
                <a:cubicBezTo>
                  <a:pt x="409" y="396"/>
                  <a:pt x="407" y="396"/>
                  <a:pt x="406" y="397"/>
                </a:cubicBezTo>
                <a:cubicBezTo>
                  <a:pt x="402" y="401"/>
                  <a:pt x="402" y="401"/>
                  <a:pt x="402" y="401"/>
                </a:cubicBezTo>
                <a:cubicBezTo>
                  <a:pt x="400" y="402"/>
                  <a:pt x="400" y="404"/>
                  <a:pt x="402" y="405"/>
                </a:cubicBezTo>
                <a:cubicBezTo>
                  <a:pt x="402" y="406"/>
                  <a:pt x="403" y="406"/>
                  <a:pt x="404" y="406"/>
                </a:cubicBezTo>
                <a:cubicBezTo>
                  <a:pt x="405" y="406"/>
                  <a:pt x="405" y="406"/>
                  <a:pt x="406" y="405"/>
                </a:cubicBezTo>
                <a:lnTo>
                  <a:pt x="410" y="401"/>
                </a:lnTo>
                <a:close/>
                <a:moveTo>
                  <a:pt x="332" y="471"/>
                </a:moveTo>
                <a:cubicBezTo>
                  <a:pt x="329" y="474"/>
                  <a:pt x="329" y="474"/>
                  <a:pt x="329" y="474"/>
                </a:cubicBezTo>
                <a:cubicBezTo>
                  <a:pt x="327" y="475"/>
                  <a:pt x="327" y="477"/>
                  <a:pt x="329" y="478"/>
                </a:cubicBezTo>
                <a:cubicBezTo>
                  <a:pt x="329" y="479"/>
                  <a:pt x="330" y="479"/>
                  <a:pt x="331" y="479"/>
                </a:cubicBezTo>
                <a:cubicBezTo>
                  <a:pt x="332" y="479"/>
                  <a:pt x="332" y="479"/>
                  <a:pt x="333" y="478"/>
                </a:cubicBezTo>
                <a:cubicBezTo>
                  <a:pt x="336" y="475"/>
                  <a:pt x="336" y="475"/>
                  <a:pt x="336" y="475"/>
                </a:cubicBezTo>
                <a:cubicBezTo>
                  <a:pt x="337" y="474"/>
                  <a:pt x="337" y="472"/>
                  <a:pt x="336" y="471"/>
                </a:cubicBezTo>
                <a:cubicBezTo>
                  <a:pt x="335" y="469"/>
                  <a:pt x="333" y="469"/>
                  <a:pt x="332" y="471"/>
                </a:cubicBezTo>
                <a:close/>
                <a:moveTo>
                  <a:pt x="346" y="478"/>
                </a:moveTo>
                <a:cubicBezTo>
                  <a:pt x="347" y="478"/>
                  <a:pt x="348" y="477"/>
                  <a:pt x="348" y="477"/>
                </a:cubicBezTo>
                <a:cubicBezTo>
                  <a:pt x="359" y="466"/>
                  <a:pt x="359" y="466"/>
                  <a:pt x="359" y="466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7" y="458"/>
                  <a:pt x="367" y="458"/>
                  <a:pt x="367" y="458"/>
                </a:cubicBezTo>
                <a:cubicBezTo>
                  <a:pt x="374" y="451"/>
                  <a:pt x="374" y="451"/>
                  <a:pt x="374" y="451"/>
                </a:cubicBezTo>
                <a:cubicBezTo>
                  <a:pt x="375" y="451"/>
                  <a:pt x="375" y="450"/>
                  <a:pt x="375" y="449"/>
                </a:cubicBezTo>
                <a:cubicBezTo>
                  <a:pt x="375" y="448"/>
                  <a:pt x="375" y="447"/>
                  <a:pt x="374" y="447"/>
                </a:cubicBezTo>
                <a:cubicBezTo>
                  <a:pt x="373" y="445"/>
                  <a:pt x="371" y="445"/>
                  <a:pt x="370" y="447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44" y="472"/>
                  <a:pt x="344" y="472"/>
                  <a:pt x="344" y="472"/>
                </a:cubicBezTo>
                <a:cubicBezTo>
                  <a:pt x="343" y="474"/>
                  <a:pt x="343" y="475"/>
                  <a:pt x="344" y="477"/>
                </a:cubicBezTo>
                <a:cubicBezTo>
                  <a:pt x="345" y="477"/>
                  <a:pt x="345" y="478"/>
                  <a:pt x="346" y="478"/>
                </a:cubicBezTo>
                <a:close/>
                <a:moveTo>
                  <a:pt x="731" y="94"/>
                </a:moveTo>
                <a:cubicBezTo>
                  <a:pt x="731" y="94"/>
                  <a:pt x="731" y="94"/>
                  <a:pt x="732" y="93"/>
                </a:cubicBezTo>
                <a:cubicBezTo>
                  <a:pt x="733" y="92"/>
                  <a:pt x="733" y="92"/>
                  <a:pt x="733" y="92"/>
                </a:cubicBezTo>
                <a:cubicBezTo>
                  <a:pt x="734" y="91"/>
                  <a:pt x="734" y="89"/>
                  <a:pt x="733" y="88"/>
                </a:cubicBezTo>
                <a:cubicBezTo>
                  <a:pt x="732" y="87"/>
                  <a:pt x="730" y="87"/>
                  <a:pt x="728" y="88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9"/>
                  <a:pt x="727" y="89"/>
                  <a:pt x="727" y="90"/>
                </a:cubicBezTo>
                <a:cubicBezTo>
                  <a:pt x="727" y="90"/>
                  <a:pt x="727" y="90"/>
                  <a:pt x="726" y="90"/>
                </a:cubicBezTo>
                <a:cubicBezTo>
                  <a:pt x="711" y="106"/>
                  <a:pt x="711" y="106"/>
                  <a:pt x="711" y="106"/>
                </a:cubicBezTo>
                <a:cubicBezTo>
                  <a:pt x="710" y="107"/>
                  <a:pt x="710" y="109"/>
                  <a:pt x="711" y="110"/>
                </a:cubicBezTo>
                <a:cubicBezTo>
                  <a:pt x="711" y="110"/>
                  <a:pt x="712" y="111"/>
                  <a:pt x="713" y="111"/>
                </a:cubicBezTo>
                <a:cubicBezTo>
                  <a:pt x="714" y="111"/>
                  <a:pt x="715" y="110"/>
                  <a:pt x="715" y="110"/>
                </a:cubicBezTo>
                <a:cubicBezTo>
                  <a:pt x="731" y="94"/>
                  <a:pt x="731" y="94"/>
                  <a:pt x="731" y="94"/>
                </a:cubicBezTo>
                <a:cubicBezTo>
                  <a:pt x="731" y="94"/>
                  <a:pt x="731" y="94"/>
                  <a:pt x="731" y="94"/>
                </a:cubicBezTo>
                <a:close/>
                <a:moveTo>
                  <a:pt x="418" y="407"/>
                </a:moveTo>
                <a:cubicBezTo>
                  <a:pt x="422" y="403"/>
                  <a:pt x="422" y="403"/>
                  <a:pt x="422" y="403"/>
                </a:cubicBezTo>
                <a:cubicBezTo>
                  <a:pt x="423" y="402"/>
                  <a:pt x="423" y="400"/>
                  <a:pt x="422" y="399"/>
                </a:cubicBezTo>
                <a:cubicBezTo>
                  <a:pt x="421" y="397"/>
                  <a:pt x="419" y="397"/>
                  <a:pt x="418" y="399"/>
                </a:cubicBezTo>
                <a:cubicBezTo>
                  <a:pt x="414" y="402"/>
                  <a:pt x="414" y="402"/>
                  <a:pt x="414" y="402"/>
                </a:cubicBezTo>
                <a:cubicBezTo>
                  <a:pt x="413" y="403"/>
                  <a:pt x="413" y="405"/>
                  <a:pt x="414" y="407"/>
                </a:cubicBezTo>
                <a:cubicBezTo>
                  <a:pt x="415" y="407"/>
                  <a:pt x="415" y="407"/>
                  <a:pt x="416" y="407"/>
                </a:cubicBezTo>
                <a:cubicBezTo>
                  <a:pt x="417" y="407"/>
                  <a:pt x="418" y="407"/>
                  <a:pt x="418" y="407"/>
                </a:cubicBezTo>
                <a:close/>
                <a:moveTo>
                  <a:pt x="383" y="448"/>
                </a:moveTo>
                <a:cubicBezTo>
                  <a:pt x="347" y="483"/>
                  <a:pt x="347" y="483"/>
                  <a:pt x="347" y="483"/>
                </a:cubicBezTo>
                <a:cubicBezTo>
                  <a:pt x="346" y="484"/>
                  <a:pt x="346" y="486"/>
                  <a:pt x="347" y="488"/>
                </a:cubicBezTo>
                <a:cubicBezTo>
                  <a:pt x="348" y="488"/>
                  <a:pt x="348" y="488"/>
                  <a:pt x="349" y="488"/>
                </a:cubicBezTo>
                <a:cubicBezTo>
                  <a:pt x="350" y="488"/>
                  <a:pt x="351" y="488"/>
                  <a:pt x="351" y="488"/>
                </a:cubicBezTo>
                <a:cubicBezTo>
                  <a:pt x="387" y="452"/>
                  <a:pt x="387" y="452"/>
                  <a:pt x="387" y="452"/>
                </a:cubicBezTo>
                <a:cubicBezTo>
                  <a:pt x="388" y="451"/>
                  <a:pt x="388" y="449"/>
                  <a:pt x="387" y="448"/>
                </a:cubicBezTo>
                <a:cubicBezTo>
                  <a:pt x="386" y="447"/>
                  <a:pt x="384" y="447"/>
                  <a:pt x="383" y="448"/>
                </a:cubicBezTo>
                <a:close/>
                <a:moveTo>
                  <a:pt x="737" y="93"/>
                </a:moveTo>
                <a:cubicBezTo>
                  <a:pt x="726" y="104"/>
                  <a:pt x="726" y="104"/>
                  <a:pt x="726" y="104"/>
                </a:cubicBezTo>
                <a:cubicBezTo>
                  <a:pt x="725" y="105"/>
                  <a:pt x="725" y="107"/>
                  <a:pt x="726" y="109"/>
                </a:cubicBezTo>
                <a:cubicBezTo>
                  <a:pt x="727" y="109"/>
                  <a:pt x="727" y="110"/>
                  <a:pt x="728" y="110"/>
                </a:cubicBezTo>
                <a:cubicBezTo>
                  <a:pt x="729" y="110"/>
                  <a:pt x="730" y="109"/>
                  <a:pt x="730" y="109"/>
                </a:cubicBezTo>
                <a:cubicBezTo>
                  <a:pt x="741" y="98"/>
                  <a:pt x="741" y="98"/>
                  <a:pt x="741" y="98"/>
                </a:cubicBezTo>
                <a:cubicBezTo>
                  <a:pt x="743" y="96"/>
                  <a:pt x="743" y="94"/>
                  <a:pt x="741" y="93"/>
                </a:cubicBezTo>
                <a:cubicBezTo>
                  <a:pt x="740" y="92"/>
                  <a:pt x="738" y="92"/>
                  <a:pt x="737" y="93"/>
                </a:cubicBezTo>
                <a:close/>
                <a:moveTo>
                  <a:pt x="347" y="505"/>
                </a:moveTo>
                <a:cubicBezTo>
                  <a:pt x="347" y="505"/>
                  <a:pt x="348" y="505"/>
                  <a:pt x="349" y="504"/>
                </a:cubicBezTo>
                <a:cubicBezTo>
                  <a:pt x="403" y="450"/>
                  <a:pt x="403" y="450"/>
                  <a:pt x="403" y="450"/>
                </a:cubicBezTo>
                <a:cubicBezTo>
                  <a:pt x="404" y="449"/>
                  <a:pt x="404" y="447"/>
                  <a:pt x="403" y="446"/>
                </a:cubicBezTo>
                <a:cubicBezTo>
                  <a:pt x="402" y="445"/>
                  <a:pt x="400" y="445"/>
                  <a:pt x="399" y="446"/>
                </a:cubicBezTo>
                <a:cubicBezTo>
                  <a:pt x="344" y="500"/>
                  <a:pt x="344" y="500"/>
                  <a:pt x="344" y="500"/>
                </a:cubicBezTo>
                <a:cubicBezTo>
                  <a:pt x="343" y="501"/>
                  <a:pt x="343" y="503"/>
                  <a:pt x="344" y="504"/>
                </a:cubicBezTo>
                <a:cubicBezTo>
                  <a:pt x="345" y="505"/>
                  <a:pt x="346" y="505"/>
                  <a:pt x="347" y="505"/>
                </a:cubicBezTo>
                <a:close/>
                <a:moveTo>
                  <a:pt x="326" y="540"/>
                </a:moveTo>
                <a:cubicBezTo>
                  <a:pt x="327" y="540"/>
                  <a:pt x="327" y="540"/>
                  <a:pt x="328" y="539"/>
                </a:cubicBezTo>
                <a:cubicBezTo>
                  <a:pt x="411" y="456"/>
                  <a:pt x="411" y="456"/>
                  <a:pt x="411" y="456"/>
                </a:cubicBezTo>
                <a:cubicBezTo>
                  <a:pt x="413" y="454"/>
                  <a:pt x="413" y="452"/>
                  <a:pt x="411" y="451"/>
                </a:cubicBezTo>
                <a:cubicBezTo>
                  <a:pt x="410" y="450"/>
                  <a:pt x="408" y="450"/>
                  <a:pt x="407" y="451"/>
                </a:cubicBezTo>
                <a:cubicBezTo>
                  <a:pt x="324" y="535"/>
                  <a:pt x="324" y="535"/>
                  <a:pt x="324" y="535"/>
                </a:cubicBezTo>
                <a:cubicBezTo>
                  <a:pt x="322" y="536"/>
                  <a:pt x="322" y="538"/>
                  <a:pt x="324" y="539"/>
                </a:cubicBezTo>
                <a:cubicBezTo>
                  <a:pt x="324" y="540"/>
                  <a:pt x="325" y="540"/>
                  <a:pt x="326" y="540"/>
                </a:cubicBezTo>
                <a:close/>
                <a:moveTo>
                  <a:pt x="851" y="29"/>
                </a:moveTo>
                <a:cubicBezTo>
                  <a:pt x="852" y="29"/>
                  <a:pt x="852" y="29"/>
                  <a:pt x="853" y="28"/>
                </a:cubicBezTo>
                <a:cubicBezTo>
                  <a:pt x="855" y="26"/>
                  <a:pt x="855" y="26"/>
                  <a:pt x="855" y="26"/>
                </a:cubicBezTo>
                <a:cubicBezTo>
                  <a:pt x="855" y="26"/>
                  <a:pt x="855" y="25"/>
                  <a:pt x="856" y="25"/>
                </a:cubicBezTo>
                <a:cubicBezTo>
                  <a:pt x="856" y="25"/>
                  <a:pt x="856" y="25"/>
                  <a:pt x="856" y="25"/>
                </a:cubicBezTo>
                <a:cubicBezTo>
                  <a:pt x="859" y="22"/>
                  <a:pt x="859" y="22"/>
                  <a:pt x="859" y="22"/>
                </a:cubicBezTo>
                <a:cubicBezTo>
                  <a:pt x="860" y="21"/>
                  <a:pt x="860" y="19"/>
                  <a:pt x="859" y="18"/>
                </a:cubicBezTo>
                <a:cubicBezTo>
                  <a:pt x="857" y="17"/>
                  <a:pt x="855" y="17"/>
                  <a:pt x="854" y="18"/>
                </a:cubicBezTo>
                <a:cubicBezTo>
                  <a:pt x="852" y="20"/>
                  <a:pt x="852" y="20"/>
                  <a:pt x="852" y="20"/>
                </a:cubicBezTo>
                <a:cubicBezTo>
                  <a:pt x="852" y="20"/>
                  <a:pt x="852" y="21"/>
                  <a:pt x="851" y="21"/>
                </a:cubicBezTo>
                <a:cubicBezTo>
                  <a:pt x="851" y="21"/>
                  <a:pt x="851" y="21"/>
                  <a:pt x="851" y="22"/>
                </a:cubicBezTo>
                <a:cubicBezTo>
                  <a:pt x="849" y="24"/>
                  <a:pt x="849" y="24"/>
                  <a:pt x="849" y="24"/>
                </a:cubicBezTo>
                <a:cubicBezTo>
                  <a:pt x="847" y="25"/>
                  <a:pt x="847" y="27"/>
                  <a:pt x="849" y="28"/>
                </a:cubicBezTo>
                <a:cubicBezTo>
                  <a:pt x="849" y="29"/>
                  <a:pt x="850" y="29"/>
                  <a:pt x="851" y="29"/>
                </a:cubicBezTo>
                <a:close/>
                <a:moveTo>
                  <a:pt x="324" y="552"/>
                </a:moveTo>
                <a:cubicBezTo>
                  <a:pt x="325" y="553"/>
                  <a:pt x="326" y="553"/>
                  <a:pt x="327" y="553"/>
                </a:cubicBezTo>
                <a:cubicBezTo>
                  <a:pt x="327" y="553"/>
                  <a:pt x="328" y="553"/>
                  <a:pt x="329" y="552"/>
                </a:cubicBezTo>
                <a:cubicBezTo>
                  <a:pt x="423" y="458"/>
                  <a:pt x="423" y="458"/>
                  <a:pt x="423" y="458"/>
                </a:cubicBezTo>
                <a:cubicBezTo>
                  <a:pt x="425" y="456"/>
                  <a:pt x="425" y="454"/>
                  <a:pt x="423" y="453"/>
                </a:cubicBezTo>
                <a:cubicBezTo>
                  <a:pt x="422" y="452"/>
                  <a:pt x="420" y="452"/>
                  <a:pt x="419" y="453"/>
                </a:cubicBezTo>
                <a:cubicBezTo>
                  <a:pt x="324" y="548"/>
                  <a:pt x="324" y="548"/>
                  <a:pt x="324" y="548"/>
                </a:cubicBezTo>
                <a:cubicBezTo>
                  <a:pt x="323" y="549"/>
                  <a:pt x="323" y="551"/>
                  <a:pt x="324" y="552"/>
                </a:cubicBezTo>
                <a:close/>
                <a:moveTo>
                  <a:pt x="855" y="35"/>
                </a:moveTo>
                <a:cubicBezTo>
                  <a:pt x="856" y="36"/>
                  <a:pt x="857" y="36"/>
                  <a:pt x="858" y="36"/>
                </a:cubicBezTo>
                <a:cubicBezTo>
                  <a:pt x="858" y="36"/>
                  <a:pt x="859" y="36"/>
                  <a:pt x="860" y="35"/>
                </a:cubicBezTo>
                <a:cubicBezTo>
                  <a:pt x="870" y="25"/>
                  <a:pt x="870" y="25"/>
                  <a:pt x="870" y="25"/>
                </a:cubicBezTo>
                <a:cubicBezTo>
                  <a:pt x="871" y="24"/>
                  <a:pt x="871" y="24"/>
                  <a:pt x="871" y="23"/>
                </a:cubicBezTo>
                <a:cubicBezTo>
                  <a:pt x="871" y="23"/>
                  <a:pt x="872" y="23"/>
                  <a:pt x="872" y="23"/>
                </a:cubicBezTo>
                <a:cubicBezTo>
                  <a:pt x="875" y="20"/>
                  <a:pt x="875" y="20"/>
                  <a:pt x="875" y="20"/>
                </a:cubicBezTo>
                <a:cubicBezTo>
                  <a:pt x="876" y="19"/>
                  <a:pt x="876" y="17"/>
                  <a:pt x="875" y="16"/>
                </a:cubicBezTo>
                <a:cubicBezTo>
                  <a:pt x="874" y="15"/>
                  <a:pt x="872" y="15"/>
                  <a:pt x="870" y="16"/>
                </a:cubicBezTo>
                <a:cubicBezTo>
                  <a:pt x="868" y="18"/>
                  <a:pt x="868" y="18"/>
                  <a:pt x="868" y="18"/>
                </a:cubicBezTo>
                <a:cubicBezTo>
                  <a:pt x="867" y="19"/>
                  <a:pt x="867" y="19"/>
                  <a:pt x="867" y="20"/>
                </a:cubicBezTo>
                <a:cubicBezTo>
                  <a:pt x="867" y="20"/>
                  <a:pt x="866" y="20"/>
                  <a:pt x="866" y="20"/>
                </a:cubicBezTo>
                <a:cubicBezTo>
                  <a:pt x="855" y="31"/>
                  <a:pt x="855" y="31"/>
                  <a:pt x="855" y="31"/>
                </a:cubicBezTo>
                <a:cubicBezTo>
                  <a:pt x="854" y="32"/>
                  <a:pt x="854" y="34"/>
                  <a:pt x="855" y="35"/>
                </a:cubicBezTo>
                <a:close/>
                <a:moveTo>
                  <a:pt x="442" y="449"/>
                </a:moveTo>
                <a:cubicBezTo>
                  <a:pt x="441" y="448"/>
                  <a:pt x="439" y="448"/>
                  <a:pt x="437" y="449"/>
                </a:cubicBezTo>
                <a:cubicBezTo>
                  <a:pt x="324" y="562"/>
                  <a:pt x="324" y="562"/>
                  <a:pt x="324" y="562"/>
                </a:cubicBezTo>
                <a:cubicBezTo>
                  <a:pt x="323" y="564"/>
                  <a:pt x="323" y="565"/>
                  <a:pt x="324" y="567"/>
                </a:cubicBezTo>
                <a:cubicBezTo>
                  <a:pt x="324" y="567"/>
                  <a:pt x="325" y="568"/>
                  <a:pt x="326" y="568"/>
                </a:cubicBezTo>
                <a:cubicBezTo>
                  <a:pt x="327" y="568"/>
                  <a:pt x="328" y="567"/>
                  <a:pt x="328" y="567"/>
                </a:cubicBezTo>
                <a:cubicBezTo>
                  <a:pt x="442" y="453"/>
                  <a:pt x="442" y="453"/>
                  <a:pt x="442" y="453"/>
                </a:cubicBezTo>
                <a:cubicBezTo>
                  <a:pt x="443" y="452"/>
                  <a:pt x="443" y="450"/>
                  <a:pt x="442" y="449"/>
                </a:cubicBezTo>
                <a:close/>
                <a:moveTo>
                  <a:pt x="448" y="461"/>
                </a:moveTo>
                <a:cubicBezTo>
                  <a:pt x="450" y="459"/>
                  <a:pt x="450" y="457"/>
                  <a:pt x="448" y="456"/>
                </a:cubicBezTo>
                <a:cubicBezTo>
                  <a:pt x="447" y="455"/>
                  <a:pt x="445" y="455"/>
                  <a:pt x="444" y="456"/>
                </a:cubicBezTo>
                <a:cubicBezTo>
                  <a:pt x="333" y="567"/>
                  <a:pt x="333" y="567"/>
                  <a:pt x="333" y="567"/>
                </a:cubicBezTo>
                <a:cubicBezTo>
                  <a:pt x="332" y="569"/>
                  <a:pt x="332" y="570"/>
                  <a:pt x="333" y="572"/>
                </a:cubicBezTo>
                <a:cubicBezTo>
                  <a:pt x="333" y="572"/>
                  <a:pt x="334" y="573"/>
                  <a:pt x="335" y="573"/>
                </a:cubicBezTo>
                <a:cubicBezTo>
                  <a:pt x="336" y="573"/>
                  <a:pt x="337" y="572"/>
                  <a:pt x="337" y="572"/>
                </a:cubicBezTo>
                <a:lnTo>
                  <a:pt x="448" y="461"/>
                </a:lnTo>
                <a:close/>
                <a:moveTo>
                  <a:pt x="875" y="29"/>
                </a:moveTo>
                <a:cubicBezTo>
                  <a:pt x="876" y="30"/>
                  <a:pt x="877" y="30"/>
                  <a:pt x="877" y="30"/>
                </a:cubicBezTo>
                <a:cubicBezTo>
                  <a:pt x="878" y="30"/>
                  <a:pt x="879" y="30"/>
                  <a:pt x="880" y="29"/>
                </a:cubicBezTo>
                <a:cubicBezTo>
                  <a:pt x="883" y="26"/>
                  <a:pt x="883" y="26"/>
                  <a:pt x="883" y="26"/>
                </a:cubicBezTo>
                <a:cubicBezTo>
                  <a:pt x="883" y="26"/>
                  <a:pt x="883" y="26"/>
                  <a:pt x="883" y="25"/>
                </a:cubicBezTo>
                <a:cubicBezTo>
                  <a:pt x="884" y="25"/>
                  <a:pt x="884" y="25"/>
                  <a:pt x="884" y="25"/>
                </a:cubicBezTo>
                <a:cubicBezTo>
                  <a:pt x="889" y="20"/>
                  <a:pt x="889" y="20"/>
                  <a:pt x="889" y="20"/>
                </a:cubicBezTo>
                <a:cubicBezTo>
                  <a:pt x="890" y="19"/>
                  <a:pt x="890" y="17"/>
                  <a:pt x="889" y="16"/>
                </a:cubicBezTo>
                <a:cubicBezTo>
                  <a:pt x="887" y="15"/>
                  <a:pt x="886" y="15"/>
                  <a:pt x="884" y="16"/>
                </a:cubicBezTo>
                <a:cubicBezTo>
                  <a:pt x="880" y="20"/>
                  <a:pt x="880" y="20"/>
                  <a:pt x="880" y="20"/>
                </a:cubicBezTo>
                <a:cubicBezTo>
                  <a:pt x="880" y="21"/>
                  <a:pt x="879" y="21"/>
                  <a:pt x="879" y="21"/>
                </a:cubicBezTo>
                <a:cubicBezTo>
                  <a:pt x="879" y="21"/>
                  <a:pt x="879" y="22"/>
                  <a:pt x="878" y="22"/>
                </a:cubicBezTo>
                <a:cubicBezTo>
                  <a:pt x="875" y="25"/>
                  <a:pt x="875" y="25"/>
                  <a:pt x="875" y="25"/>
                </a:cubicBezTo>
                <a:cubicBezTo>
                  <a:pt x="874" y="26"/>
                  <a:pt x="874" y="28"/>
                  <a:pt x="875" y="29"/>
                </a:cubicBezTo>
                <a:close/>
                <a:moveTo>
                  <a:pt x="772" y="149"/>
                </a:moveTo>
                <a:cubicBezTo>
                  <a:pt x="773" y="149"/>
                  <a:pt x="774" y="149"/>
                  <a:pt x="775" y="148"/>
                </a:cubicBezTo>
                <a:cubicBezTo>
                  <a:pt x="784" y="139"/>
                  <a:pt x="784" y="139"/>
                  <a:pt x="784" y="139"/>
                </a:cubicBezTo>
                <a:cubicBezTo>
                  <a:pt x="785" y="138"/>
                  <a:pt x="785" y="136"/>
                  <a:pt x="784" y="135"/>
                </a:cubicBezTo>
                <a:cubicBezTo>
                  <a:pt x="782" y="134"/>
                  <a:pt x="780" y="134"/>
                  <a:pt x="779" y="135"/>
                </a:cubicBezTo>
                <a:cubicBezTo>
                  <a:pt x="770" y="144"/>
                  <a:pt x="770" y="144"/>
                  <a:pt x="770" y="144"/>
                </a:cubicBezTo>
                <a:cubicBezTo>
                  <a:pt x="769" y="145"/>
                  <a:pt x="769" y="147"/>
                  <a:pt x="770" y="148"/>
                </a:cubicBezTo>
                <a:cubicBezTo>
                  <a:pt x="771" y="149"/>
                  <a:pt x="772" y="149"/>
                  <a:pt x="772" y="149"/>
                </a:cubicBezTo>
                <a:close/>
                <a:moveTo>
                  <a:pt x="751" y="163"/>
                </a:moveTo>
                <a:cubicBezTo>
                  <a:pt x="750" y="165"/>
                  <a:pt x="750" y="167"/>
                  <a:pt x="751" y="168"/>
                </a:cubicBezTo>
                <a:cubicBezTo>
                  <a:pt x="751" y="168"/>
                  <a:pt x="752" y="169"/>
                  <a:pt x="753" y="169"/>
                </a:cubicBezTo>
                <a:cubicBezTo>
                  <a:pt x="754" y="169"/>
                  <a:pt x="755" y="168"/>
                  <a:pt x="755" y="168"/>
                </a:cubicBezTo>
                <a:cubicBezTo>
                  <a:pt x="760" y="162"/>
                  <a:pt x="760" y="162"/>
                  <a:pt x="760" y="162"/>
                </a:cubicBezTo>
                <a:cubicBezTo>
                  <a:pt x="762" y="161"/>
                  <a:pt x="762" y="161"/>
                  <a:pt x="762" y="161"/>
                </a:cubicBezTo>
                <a:cubicBezTo>
                  <a:pt x="763" y="160"/>
                  <a:pt x="763" y="158"/>
                  <a:pt x="762" y="157"/>
                </a:cubicBezTo>
                <a:cubicBezTo>
                  <a:pt x="761" y="156"/>
                  <a:pt x="759" y="156"/>
                  <a:pt x="757" y="157"/>
                </a:cubicBezTo>
                <a:cubicBezTo>
                  <a:pt x="756" y="158"/>
                  <a:pt x="756" y="158"/>
                  <a:pt x="756" y="158"/>
                </a:cubicBezTo>
                <a:lnTo>
                  <a:pt x="751" y="163"/>
                </a:lnTo>
                <a:close/>
                <a:moveTo>
                  <a:pt x="454" y="464"/>
                </a:moveTo>
                <a:cubicBezTo>
                  <a:pt x="453" y="463"/>
                  <a:pt x="451" y="463"/>
                  <a:pt x="450" y="464"/>
                </a:cubicBezTo>
                <a:cubicBezTo>
                  <a:pt x="337" y="577"/>
                  <a:pt x="337" y="577"/>
                  <a:pt x="337" y="577"/>
                </a:cubicBezTo>
                <a:cubicBezTo>
                  <a:pt x="336" y="578"/>
                  <a:pt x="336" y="580"/>
                  <a:pt x="337" y="581"/>
                </a:cubicBezTo>
                <a:cubicBezTo>
                  <a:pt x="338" y="582"/>
                  <a:pt x="339" y="582"/>
                  <a:pt x="340" y="582"/>
                </a:cubicBezTo>
                <a:cubicBezTo>
                  <a:pt x="340" y="582"/>
                  <a:pt x="341" y="582"/>
                  <a:pt x="342" y="581"/>
                </a:cubicBezTo>
                <a:cubicBezTo>
                  <a:pt x="454" y="468"/>
                  <a:pt x="454" y="468"/>
                  <a:pt x="454" y="468"/>
                </a:cubicBezTo>
                <a:cubicBezTo>
                  <a:pt x="456" y="467"/>
                  <a:pt x="456" y="465"/>
                  <a:pt x="454" y="464"/>
                </a:cubicBezTo>
                <a:close/>
                <a:moveTo>
                  <a:pt x="896" y="26"/>
                </a:moveTo>
                <a:cubicBezTo>
                  <a:pt x="897" y="26"/>
                  <a:pt x="898" y="25"/>
                  <a:pt x="898" y="25"/>
                </a:cubicBezTo>
                <a:cubicBezTo>
                  <a:pt x="903" y="20"/>
                  <a:pt x="903" y="20"/>
                  <a:pt x="903" y="20"/>
                </a:cubicBezTo>
                <a:cubicBezTo>
                  <a:pt x="904" y="19"/>
                  <a:pt x="904" y="17"/>
                  <a:pt x="903" y="16"/>
                </a:cubicBezTo>
                <a:cubicBezTo>
                  <a:pt x="902" y="14"/>
                  <a:pt x="900" y="14"/>
                  <a:pt x="899" y="16"/>
                </a:cubicBezTo>
                <a:cubicBezTo>
                  <a:pt x="894" y="20"/>
                  <a:pt x="894" y="20"/>
                  <a:pt x="894" y="20"/>
                </a:cubicBezTo>
                <a:cubicBezTo>
                  <a:pt x="893" y="21"/>
                  <a:pt x="893" y="23"/>
                  <a:pt x="894" y="25"/>
                </a:cubicBezTo>
                <a:cubicBezTo>
                  <a:pt x="895" y="25"/>
                  <a:pt x="895" y="26"/>
                  <a:pt x="896" y="26"/>
                </a:cubicBezTo>
                <a:close/>
                <a:moveTo>
                  <a:pt x="775" y="157"/>
                </a:moveTo>
                <a:cubicBezTo>
                  <a:pt x="774" y="156"/>
                  <a:pt x="772" y="156"/>
                  <a:pt x="771" y="157"/>
                </a:cubicBezTo>
                <a:cubicBezTo>
                  <a:pt x="749" y="179"/>
                  <a:pt x="749" y="179"/>
                  <a:pt x="749" y="179"/>
                </a:cubicBezTo>
                <a:cubicBezTo>
                  <a:pt x="748" y="180"/>
                  <a:pt x="748" y="182"/>
                  <a:pt x="749" y="184"/>
                </a:cubicBezTo>
                <a:cubicBezTo>
                  <a:pt x="750" y="184"/>
                  <a:pt x="750" y="184"/>
                  <a:pt x="751" y="184"/>
                </a:cubicBezTo>
                <a:cubicBezTo>
                  <a:pt x="752" y="184"/>
                  <a:pt x="753" y="184"/>
                  <a:pt x="753" y="184"/>
                </a:cubicBezTo>
                <a:cubicBezTo>
                  <a:pt x="775" y="162"/>
                  <a:pt x="775" y="162"/>
                  <a:pt x="775" y="162"/>
                </a:cubicBezTo>
                <a:cubicBezTo>
                  <a:pt x="777" y="160"/>
                  <a:pt x="777" y="158"/>
                  <a:pt x="775" y="157"/>
                </a:cubicBezTo>
                <a:close/>
                <a:moveTo>
                  <a:pt x="776" y="156"/>
                </a:moveTo>
                <a:cubicBezTo>
                  <a:pt x="777" y="157"/>
                  <a:pt x="778" y="157"/>
                  <a:pt x="778" y="157"/>
                </a:cubicBezTo>
                <a:cubicBezTo>
                  <a:pt x="779" y="157"/>
                  <a:pt x="780" y="157"/>
                  <a:pt x="780" y="156"/>
                </a:cubicBezTo>
                <a:cubicBezTo>
                  <a:pt x="794" y="143"/>
                  <a:pt x="794" y="143"/>
                  <a:pt x="794" y="143"/>
                </a:cubicBezTo>
                <a:cubicBezTo>
                  <a:pt x="795" y="142"/>
                  <a:pt x="795" y="140"/>
                  <a:pt x="794" y="139"/>
                </a:cubicBezTo>
                <a:cubicBezTo>
                  <a:pt x="793" y="137"/>
                  <a:pt x="791" y="137"/>
                  <a:pt x="790" y="139"/>
                </a:cubicBezTo>
                <a:cubicBezTo>
                  <a:pt x="776" y="152"/>
                  <a:pt x="776" y="152"/>
                  <a:pt x="776" y="152"/>
                </a:cubicBezTo>
                <a:cubicBezTo>
                  <a:pt x="775" y="153"/>
                  <a:pt x="775" y="155"/>
                  <a:pt x="776" y="156"/>
                </a:cubicBezTo>
                <a:close/>
                <a:moveTo>
                  <a:pt x="462" y="475"/>
                </a:moveTo>
                <a:cubicBezTo>
                  <a:pt x="463" y="474"/>
                  <a:pt x="463" y="472"/>
                  <a:pt x="462" y="471"/>
                </a:cubicBezTo>
                <a:cubicBezTo>
                  <a:pt x="461" y="470"/>
                  <a:pt x="459" y="470"/>
                  <a:pt x="457" y="471"/>
                </a:cubicBezTo>
                <a:cubicBezTo>
                  <a:pt x="343" y="585"/>
                  <a:pt x="343" y="585"/>
                  <a:pt x="343" y="585"/>
                </a:cubicBezTo>
                <a:cubicBezTo>
                  <a:pt x="342" y="586"/>
                  <a:pt x="342" y="588"/>
                  <a:pt x="343" y="589"/>
                </a:cubicBezTo>
                <a:cubicBezTo>
                  <a:pt x="344" y="590"/>
                  <a:pt x="345" y="590"/>
                  <a:pt x="345" y="590"/>
                </a:cubicBezTo>
                <a:cubicBezTo>
                  <a:pt x="346" y="590"/>
                  <a:pt x="347" y="590"/>
                  <a:pt x="347" y="589"/>
                </a:cubicBezTo>
                <a:lnTo>
                  <a:pt x="462" y="475"/>
                </a:lnTo>
                <a:close/>
                <a:moveTo>
                  <a:pt x="791" y="152"/>
                </a:moveTo>
                <a:cubicBezTo>
                  <a:pt x="782" y="160"/>
                  <a:pt x="782" y="160"/>
                  <a:pt x="782" y="160"/>
                </a:cubicBezTo>
                <a:cubicBezTo>
                  <a:pt x="781" y="161"/>
                  <a:pt x="781" y="163"/>
                  <a:pt x="782" y="164"/>
                </a:cubicBezTo>
                <a:cubicBezTo>
                  <a:pt x="783" y="165"/>
                  <a:pt x="784" y="165"/>
                  <a:pt x="784" y="165"/>
                </a:cubicBezTo>
                <a:cubicBezTo>
                  <a:pt x="785" y="165"/>
                  <a:pt x="786" y="165"/>
                  <a:pt x="787" y="164"/>
                </a:cubicBezTo>
                <a:cubicBezTo>
                  <a:pt x="795" y="156"/>
                  <a:pt x="795" y="156"/>
                  <a:pt x="795" y="156"/>
                </a:cubicBezTo>
                <a:cubicBezTo>
                  <a:pt x="796" y="155"/>
                  <a:pt x="796" y="153"/>
                  <a:pt x="795" y="152"/>
                </a:cubicBezTo>
                <a:cubicBezTo>
                  <a:pt x="794" y="150"/>
                  <a:pt x="792" y="150"/>
                  <a:pt x="791" y="152"/>
                </a:cubicBezTo>
                <a:close/>
                <a:moveTo>
                  <a:pt x="867" y="84"/>
                </a:moveTo>
                <a:cubicBezTo>
                  <a:pt x="872" y="80"/>
                  <a:pt x="872" y="80"/>
                  <a:pt x="872" y="80"/>
                </a:cubicBezTo>
                <a:cubicBezTo>
                  <a:pt x="872" y="80"/>
                  <a:pt x="872" y="80"/>
                  <a:pt x="872" y="80"/>
                </a:cubicBezTo>
                <a:cubicBezTo>
                  <a:pt x="874" y="78"/>
                  <a:pt x="874" y="78"/>
                  <a:pt x="874" y="78"/>
                </a:cubicBezTo>
                <a:cubicBezTo>
                  <a:pt x="875" y="77"/>
                  <a:pt x="875" y="74"/>
                  <a:pt x="874" y="73"/>
                </a:cubicBezTo>
                <a:cubicBezTo>
                  <a:pt x="872" y="72"/>
                  <a:pt x="871" y="72"/>
                  <a:pt x="870" y="73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3" y="79"/>
                  <a:pt x="863" y="79"/>
                  <a:pt x="863" y="79"/>
                </a:cubicBezTo>
                <a:cubicBezTo>
                  <a:pt x="862" y="81"/>
                  <a:pt x="862" y="82"/>
                  <a:pt x="863" y="84"/>
                </a:cubicBezTo>
                <a:cubicBezTo>
                  <a:pt x="864" y="84"/>
                  <a:pt x="864" y="85"/>
                  <a:pt x="865" y="85"/>
                </a:cubicBezTo>
                <a:cubicBezTo>
                  <a:pt x="866" y="85"/>
                  <a:pt x="867" y="85"/>
                  <a:pt x="867" y="84"/>
                </a:cubicBezTo>
                <a:close/>
                <a:moveTo>
                  <a:pt x="824" y="125"/>
                </a:moveTo>
                <a:cubicBezTo>
                  <a:pt x="825" y="125"/>
                  <a:pt x="826" y="125"/>
                  <a:pt x="827" y="124"/>
                </a:cubicBezTo>
                <a:cubicBezTo>
                  <a:pt x="838" y="113"/>
                  <a:pt x="838" y="113"/>
                  <a:pt x="838" y="113"/>
                </a:cubicBezTo>
                <a:cubicBezTo>
                  <a:pt x="840" y="111"/>
                  <a:pt x="840" y="109"/>
                  <a:pt x="838" y="108"/>
                </a:cubicBezTo>
                <a:cubicBezTo>
                  <a:pt x="837" y="107"/>
                  <a:pt x="835" y="107"/>
                  <a:pt x="834" y="108"/>
                </a:cubicBezTo>
                <a:cubicBezTo>
                  <a:pt x="822" y="120"/>
                  <a:pt x="822" y="120"/>
                  <a:pt x="822" y="120"/>
                </a:cubicBezTo>
                <a:cubicBezTo>
                  <a:pt x="821" y="121"/>
                  <a:pt x="821" y="123"/>
                  <a:pt x="822" y="124"/>
                </a:cubicBezTo>
                <a:cubicBezTo>
                  <a:pt x="823" y="125"/>
                  <a:pt x="824" y="125"/>
                  <a:pt x="824" y="125"/>
                </a:cubicBezTo>
                <a:close/>
                <a:moveTo>
                  <a:pt x="468" y="483"/>
                </a:moveTo>
                <a:cubicBezTo>
                  <a:pt x="470" y="481"/>
                  <a:pt x="470" y="479"/>
                  <a:pt x="468" y="478"/>
                </a:cubicBezTo>
                <a:cubicBezTo>
                  <a:pt x="467" y="477"/>
                  <a:pt x="465" y="477"/>
                  <a:pt x="464" y="478"/>
                </a:cubicBezTo>
                <a:cubicBezTo>
                  <a:pt x="347" y="595"/>
                  <a:pt x="347" y="595"/>
                  <a:pt x="347" y="595"/>
                </a:cubicBezTo>
                <a:cubicBezTo>
                  <a:pt x="346" y="596"/>
                  <a:pt x="346" y="598"/>
                  <a:pt x="347" y="599"/>
                </a:cubicBezTo>
                <a:cubicBezTo>
                  <a:pt x="348" y="600"/>
                  <a:pt x="348" y="600"/>
                  <a:pt x="349" y="600"/>
                </a:cubicBezTo>
                <a:cubicBezTo>
                  <a:pt x="350" y="600"/>
                  <a:pt x="351" y="600"/>
                  <a:pt x="351" y="599"/>
                </a:cubicBezTo>
                <a:lnTo>
                  <a:pt x="468" y="483"/>
                </a:lnTo>
                <a:close/>
                <a:moveTo>
                  <a:pt x="773" y="173"/>
                </a:moveTo>
                <a:cubicBezTo>
                  <a:pt x="772" y="172"/>
                  <a:pt x="770" y="172"/>
                  <a:pt x="769" y="173"/>
                </a:cubicBezTo>
                <a:cubicBezTo>
                  <a:pt x="767" y="175"/>
                  <a:pt x="767" y="175"/>
                  <a:pt x="767" y="175"/>
                </a:cubicBezTo>
                <a:cubicBezTo>
                  <a:pt x="765" y="177"/>
                  <a:pt x="765" y="179"/>
                  <a:pt x="767" y="180"/>
                </a:cubicBezTo>
                <a:cubicBezTo>
                  <a:pt x="767" y="180"/>
                  <a:pt x="768" y="181"/>
                  <a:pt x="769" y="181"/>
                </a:cubicBezTo>
                <a:cubicBezTo>
                  <a:pt x="770" y="181"/>
                  <a:pt x="770" y="180"/>
                  <a:pt x="771" y="180"/>
                </a:cubicBezTo>
                <a:cubicBezTo>
                  <a:pt x="773" y="178"/>
                  <a:pt x="773" y="178"/>
                  <a:pt x="773" y="178"/>
                </a:cubicBezTo>
                <a:cubicBezTo>
                  <a:pt x="774" y="177"/>
                  <a:pt x="774" y="175"/>
                  <a:pt x="773" y="173"/>
                </a:cubicBezTo>
                <a:close/>
                <a:moveTo>
                  <a:pt x="888" y="68"/>
                </a:moveTo>
                <a:cubicBezTo>
                  <a:pt x="887" y="69"/>
                  <a:pt x="887" y="69"/>
                  <a:pt x="887" y="69"/>
                </a:cubicBezTo>
                <a:cubicBezTo>
                  <a:pt x="887" y="69"/>
                  <a:pt x="887" y="69"/>
                  <a:pt x="887" y="70"/>
                </a:cubicBezTo>
                <a:cubicBezTo>
                  <a:pt x="825" y="131"/>
                  <a:pt x="825" y="131"/>
                  <a:pt x="825" y="131"/>
                </a:cubicBezTo>
                <a:cubicBezTo>
                  <a:pt x="824" y="132"/>
                  <a:pt x="824" y="134"/>
                  <a:pt x="825" y="135"/>
                </a:cubicBezTo>
                <a:cubicBezTo>
                  <a:pt x="826" y="136"/>
                  <a:pt x="827" y="136"/>
                  <a:pt x="828" y="136"/>
                </a:cubicBezTo>
                <a:cubicBezTo>
                  <a:pt x="828" y="136"/>
                  <a:pt x="829" y="136"/>
                  <a:pt x="830" y="135"/>
                </a:cubicBezTo>
                <a:cubicBezTo>
                  <a:pt x="891" y="74"/>
                  <a:pt x="891" y="74"/>
                  <a:pt x="891" y="74"/>
                </a:cubicBezTo>
                <a:cubicBezTo>
                  <a:pt x="891" y="74"/>
                  <a:pt x="891" y="73"/>
                  <a:pt x="891" y="73"/>
                </a:cubicBezTo>
                <a:cubicBezTo>
                  <a:pt x="892" y="73"/>
                  <a:pt x="892" y="73"/>
                  <a:pt x="892" y="73"/>
                </a:cubicBezTo>
                <a:cubicBezTo>
                  <a:pt x="893" y="72"/>
                  <a:pt x="893" y="72"/>
                  <a:pt x="893" y="72"/>
                </a:cubicBezTo>
                <a:cubicBezTo>
                  <a:pt x="894" y="71"/>
                  <a:pt x="894" y="69"/>
                  <a:pt x="893" y="68"/>
                </a:cubicBezTo>
                <a:cubicBezTo>
                  <a:pt x="891" y="67"/>
                  <a:pt x="889" y="67"/>
                  <a:pt x="888" y="68"/>
                </a:cubicBezTo>
                <a:close/>
                <a:moveTo>
                  <a:pt x="478" y="486"/>
                </a:moveTo>
                <a:cubicBezTo>
                  <a:pt x="480" y="485"/>
                  <a:pt x="480" y="483"/>
                  <a:pt x="478" y="482"/>
                </a:cubicBezTo>
                <a:cubicBezTo>
                  <a:pt x="477" y="481"/>
                  <a:pt x="475" y="481"/>
                  <a:pt x="474" y="482"/>
                </a:cubicBezTo>
                <a:cubicBezTo>
                  <a:pt x="352" y="604"/>
                  <a:pt x="352" y="604"/>
                  <a:pt x="352" y="604"/>
                </a:cubicBezTo>
                <a:cubicBezTo>
                  <a:pt x="351" y="605"/>
                  <a:pt x="351" y="607"/>
                  <a:pt x="352" y="608"/>
                </a:cubicBezTo>
                <a:cubicBezTo>
                  <a:pt x="353" y="609"/>
                  <a:pt x="354" y="609"/>
                  <a:pt x="354" y="609"/>
                </a:cubicBezTo>
                <a:cubicBezTo>
                  <a:pt x="355" y="609"/>
                  <a:pt x="356" y="609"/>
                  <a:pt x="357" y="608"/>
                </a:cubicBezTo>
                <a:lnTo>
                  <a:pt x="478" y="486"/>
                </a:lnTo>
                <a:close/>
                <a:moveTo>
                  <a:pt x="777" y="183"/>
                </a:moveTo>
                <a:cubicBezTo>
                  <a:pt x="778" y="184"/>
                  <a:pt x="779" y="184"/>
                  <a:pt x="779" y="184"/>
                </a:cubicBezTo>
                <a:cubicBezTo>
                  <a:pt x="780" y="184"/>
                  <a:pt x="781" y="184"/>
                  <a:pt x="782" y="183"/>
                </a:cubicBezTo>
                <a:cubicBezTo>
                  <a:pt x="801" y="164"/>
                  <a:pt x="801" y="164"/>
                  <a:pt x="801" y="164"/>
                </a:cubicBezTo>
                <a:cubicBezTo>
                  <a:pt x="802" y="163"/>
                  <a:pt x="802" y="161"/>
                  <a:pt x="801" y="160"/>
                </a:cubicBezTo>
                <a:cubicBezTo>
                  <a:pt x="800" y="158"/>
                  <a:pt x="798" y="158"/>
                  <a:pt x="797" y="160"/>
                </a:cubicBezTo>
                <a:cubicBezTo>
                  <a:pt x="777" y="179"/>
                  <a:pt x="777" y="179"/>
                  <a:pt x="777" y="179"/>
                </a:cubicBezTo>
                <a:cubicBezTo>
                  <a:pt x="776" y="180"/>
                  <a:pt x="776" y="182"/>
                  <a:pt x="777" y="183"/>
                </a:cubicBezTo>
                <a:close/>
                <a:moveTo>
                  <a:pt x="490" y="488"/>
                </a:moveTo>
                <a:cubicBezTo>
                  <a:pt x="492" y="487"/>
                  <a:pt x="492" y="485"/>
                  <a:pt x="490" y="484"/>
                </a:cubicBezTo>
                <a:cubicBezTo>
                  <a:pt x="489" y="483"/>
                  <a:pt x="487" y="483"/>
                  <a:pt x="486" y="484"/>
                </a:cubicBezTo>
                <a:cubicBezTo>
                  <a:pt x="357" y="613"/>
                  <a:pt x="357" y="613"/>
                  <a:pt x="357" y="613"/>
                </a:cubicBezTo>
                <a:cubicBezTo>
                  <a:pt x="356" y="615"/>
                  <a:pt x="356" y="617"/>
                  <a:pt x="357" y="618"/>
                </a:cubicBezTo>
                <a:cubicBezTo>
                  <a:pt x="357" y="618"/>
                  <a:pt x="358" y="619"/>
                  <a:pt x="359" y="619"/>
                </a:cubicBezTo>
                <a:cubicBezTo>
                  <a:pt x="360" y="619"/>
                  <a:pt x="360" y="618"/>
                  <a:pt x="361" y="618"/>
                </a:cubicBezTo>
                <a:lnTo>
                  <a:pt x="490" y="488"/>
                </a:lnTo>
                <a:close/>
                <a:moveTo>
                  <a:pt x="785" y="189"/>
                </a:moveTo>
                <a:cubicBezTo>
                  <a:pt x="786" y="190"/>
                  <a:pt x="787" y="190"/>
                  <a:pt x="788" y="190"/>
                </a:cubicBezTo>
                <a:cubicBezTo>
                  <a:pt x="788" y="190"/>
                  <a:pt x="789" y="190"/>
                  <a:pt x="790" y="189"/>
                </a:cubicBezTo>
                <a:cubicBezTo>
                  <a:pt x="807" y="171"/>
                  <a:pt x="807" y="171"/>
                  <a:pt x="807" y="171"/>
                </a:cubicBezTo>
                <a:cubicBezTo>
                  <a:pt x="809" y="170"/>
                  <a:pt x="809" y="168"/>
                  <a:pt x="807" y="167"/>
                </a:cubicBezTo>
                <a:cubicBezTo>
                  <a:pt x="806" y="166"/>
                  <a:pt x="804" y="166"/>
                  <a:pt x="803" y="167"/>
                </a:cubicBezTo>
                <a:cubicBezTo>
                  <a:pt x="785" y="185"/>
                  <a:pt x="785" y="185"/>
                  <a:pt x="785" y="185"/>
                </a:cubicBezTo>
                <a:cubicBezTo>
                  <a:pt x="784" y="186"/>
                  <a:pt x="784" y="188"/>
                  <a:pt x="785" y="189"/>
                </a:cubicBezTo>
                <a:close/>
                <a:moveTo>
                  <a:pt x="832" y="143"/>
                </a:moveTo>
                <a:cubicBezTo>
                  <a:pt x="832" y="143"/>
                  <a:pt x="833" y="144"/>
                  <a:pt x="834" y="144"/>
                </a:cubicBezTo>
                <a:cubicBezTo>
                  <a:pt x="835" y="144"/>
                  <a:pt x="836" y="143"/>
                  <a:pt x="836" y="143"/>
                </a:cubicBezTo>
                <a:cubicBezTo>
                  <a:pt x="911" y="68"/>
                  <a:pt x="911" y="68"/>
                  <a:pt x="911" y="68"/>
                </a:cubicBezTo>
                <a:cubicBezTo>
                  <a:pt x="912" y="66"/>
                  <a:pt x="912" y="65"/>
                  <a:pt x="911" y="63"/>
                </a:cubicBezTo>
                <a:cubicBezTo>
                  <a:pt x="910" y="62"/>
                  <a:pt x="908" y="62"/>
                  <a:pt x="907" y="63"/>
                </a:cubicBezTo>
                <a:cubicBezTo>
                  <a:pt x="832" y="138"/>
                  <a:pt x="832" y="138"/>
                  <a:pt x="832" y="138"/>
                </a:cubicBezTo>
                <a:cubicBezTo>
                  <a:pt x="831" y="139"/>
                  <a:pt x="831" y="141"/>
                  <a:pt x="832" y="143"/>
                </a:cubicBezTo>
                <a:close/>
                <a:moveTo>
                  <a:pt x="786" y="198"/>
                </a:moveTo>
                <a:cubicBezTo>
                  <a:pt x="780" y="204"/>
                  <a:pt x="780" y="204"/>
                  <a:pt x="780" y="204"/>
                </a:cubicBezTo>
                <a:cubicBezTo>
                  <a:pt x="779" y="205"/>
                  <a:pt x="779" y="207"/>
                  <a:pt x="780" y="208"/>
                </a:cubicBezTo>
                <a:cubicBezTo>
                  <a:pt x="781" y="209"/>
                  <a:pt x="782" y="209"/>
                  <a:pt x="782" y="209"/>
                </a:cubicBezTo>
                <a:cubicBezTo>
                  <a:pt x="783" y="209"/>
                  <a:pt x="784" y="209"/>
                  <a:pt x="785" y="208"/>
                </a:cubicBezTo>
                <a:cubicBezTo>
                  <a:pt x="791" y="202"/>
                  <a:pt x="791" y="202"/>
                  <a:pt x="791" y="202"/>
                </a:cubicBezTo>
                <a:cubicBezTo>
                  <a:pt x="792" y="201"/>
                  <a:pt x="792" y="200"/>
                  <a:pt x="791" y="199"/>
                </a:cubicBezTo>
                <a:cubicBezTo>
                  <a:pt x="792" y="199"/>
                  <a:pt x="792" y="199"/>
                  <a:pt x="793" y="199"/>
                </a:cubicBezTo>
                <a:cubicBezTo>
                  <a:pt x="793" y="199"/>
                  <a:pt x="794" y="199"/>
                  <a:pt x="795" y="198"/>
                </a:cubicBezTo>
                <a:cubicBezTo>
                  <a:pt x="797" y="195"/>
                  <a:pt x="797" y="195"/>
                  <a:pt x="797" y="195"/>
                </a:cubicBezTo>
                <a:cubicBezTo>
                  <a:pt x="799" y="194"/>
                  <a:pt x="799" y="192"/>
                  <a:pt x="797" y="191"/>
                </a:cubicBezTo>
                <a:cubicBezTo>
                  <a:pt x="796" y="190"/>
                  <a:pt x="794" y="190"/>
                  <a:pt x="793" y="191"/>
                </a:cubicBezTo>
                <a:cubicBezTo>
                  <a:pt x="790" y="194"/>
                  <a:pt x="790" y="194"/>
                  <a:pt x="790" y="194"/>
                </a:cubicBezTo>
                <a:cubicBezTo>
                  <a:pt x="789" y="195"/>
                  <a:pt x="789" y="196"/>
                  <a:pt x="790" y="197"/>
                </a:cubicBezTo>
                <a:cubicBezTo>
                  <a:pt x="789" y="197"/>
                  <a:pt x="787" y="197"/>
                  <a:pt x="786" y="198"/>
                </a:cubicBezTo>
                <a:close/>
                <a:moveTo>
                  <a:pt x="500" y="488"/>
                </a:moveTo>
                <a:cubicBezTo>
                  <a:pt x="499" y="487"/>
                  <a:pt x="497" y="487"/>
                  <a:pt x="496" y="488"/>
                </a:cubicBezTo>
                <a:cubicBezTo>
                  <a:pt x="362" y="622"/>
                  <a:pt x="362" y="622"/>
                  <a:pt x="362" y="622"/>
                </a:cubicBezTo>
                <a:cubicBezTo>
                  <a:pt x="361" y="624"/>
                  <a:pt x="361" y="626"/>
                  <a:pt x="362" y="627"/>
                </a:cubicBezTo>
                <a:cubicBezTo>
                  <a:pt x="362" y="627"/>
                  <a:pt x="363" y="628"/>
                  <a:pt x="364" y="628"/>
                </a:cubicBezTo>
                <a:cubicBezTo>
                  <a:pt x="365" y="628"/>
                  <a:pt x="365" y="627"/>
                  <a:pt x="366" y="627"/>
                </a:cubicBezTo>
                <a:cubicBezTo>
                  <a:pt x="500" y="493"/>
                  <a:pt x="500" y="493"/>
                  <a:pt x="500" y="493"/>
                </a:cubicBezTo>
                <a:cubicBezTo>
                  <a:pt x="501" y="492"/>
                  <a:pt x="501" y="490"/>
                  <a:pt x="500" y="488"/>
                </a:cubicBezTo>
                <a:close/>
                <a:moveTo>
                  <a:pt x="804" y="180"/>
                </a:moveTo>
                <a:cubicBezTo>
                  <a:pt x="801" y="183"/>
                  <a:pt x="801" y="183"/>
                  <a:pt x="801" y="183"/>
                </a:cubicBezTo>
                <a:cubicBezTo>
                  <a:pt x="800" y="185"/>
                  <a:pt x="800" y="186"/>
                  <a:pt x="801" y="188"/>
                </a:cubicBezTo>
                <a:cubicBezTo>
                  <a:pt x="801" y="188"/>
                  <a:pt x="802" y="189"/>
                  <a:pt x="803" y="189"/>
                </a:cubicBezTo>
                <a:cubicBezTo>
                  <a:pt x="804" y="189"/>
                  <a:pt x="805" y="188"/>
                  <a:pt x="805" y="188"/>
                </a:cubicBezTo>
                <a:cubicBezTo>
                  <a:pt x="809" y="184"/>
                  <a:pt x="809" y="184"/>
                  <a:pt x="809" y="184"/>
                </a:cubicBezTo>
                <a:cubicBezTo>
                  <a:pt x="810" y="183"/>
                  <a:pt x="810" y="181"/>
                  <a:pt x="809" y="180"/>
                </a:cubicBezTo>
                <a:cubicBezTo>
                  <a:pt x="807" y="179"/>
                  <a:pt x="806" y="179"/>
                  <a:pt x="804" y="180"/>
                </a:cubicBezTo>
                <a:close/>
                <a:moveTo>
                  <a:pt x="852" y="136"/>
                </a:moveTo>
                <a:cubicBezTo>
                  <a:pt x="853" y="137"/>
                  <a:pt x="854" y="137"/>
                  <a:pt x="855" y="137"/>
                </a:cubicBezTo>
                <a:cubicBezTo>
                  <a:pt x="855" y="137"/>
                  <a:pt x="856" y="137"/>
                  <a:pt x="857" y="136"/>
                </a:cubicBezTo>
                <a:cubicBezTo>
                  <a:pt x="923" y="69"/>
                  <a:pt x="923" y="69"/>
                  <a:pt x="923" y="69"/>
                </a:cubicBezTo>
                <a:cubicBezTo>
                  <a:pt x="925" y="68"/>
                  <a:pt x="925" y="66"/>
                  <a:pt x="923" y="65"/>
                </a:cubicBezTo>
                <a:cubicBezTo>
                  <a:pt x="922" y="64"/>
                  <a:pt x="920" y="64"/>
                  <a:pt x="919" y="65"/>
                </a:cubicBezTo>
                <a:cubicBezTo>
                  <a:pt x="852" y="132"/>
                  <a:pt x="852" y="132"/>
                  <a:pt x="852" y="132"/>
                </a:cubicBezTo>
                <a:cubicBezTo>
                  <a:pt x="851" y="133"/>
                  <a:pt x="851" y="135"/>
                  <a:pt x="852" y="136"/>
                </a:cubicBezTo>
                <a:close/>
                <a:moveTo>
                  <a:pt x="970" y="22"/>
                </a:moveTo>
                <a:cubicBezTo>
                  <a:pt x="971" y="22"/>
                  <a:pt x="971" y="21"/>
                  <a:pt x="972" y="21"/>
                </a:cubicBezTo>
                <a:cubicBezTo>
                  <a:pt x="975" y="18"/>
                  <a:pt x="975" y="18"/>
                  <a:pt x="975" y="18"/>
                </a:cubicBezTo>
                <a:cubicBezTo>
                  <a:pt x="976" y="17"/>
                  <a:pt x="976" y="15"/>
                  <a:pt x="975" y="14"/>
                </a:cubicBezTo>
                <a:cubicBezTo>
                  <a:pt x="974" y="12"/>
                  <a:pt x="972" y="12"/>
                  <a:pt x="970" y="14"/>
                </a:cubicBezTo>
                <a:cubicBezTo>
                  <a:pt x="968" y="16"/>
                  <a:pt x="968" y="16"/>
                  <a:pt x="968" y="16"/>
                </a:cubicBezTo>
                <a:cubicBezTo>
                  <a:pt x="966" y="18"/>
                  <a:pt x="966" y="20"/>
                  <a:pt x="968" y="21"/>
                </a:cubicBezTo>
                <a:cubicBezTo>
                  <a:pt x="968" y="21"/>
                  <a:pt x="969" y="22"/>
                  <a:pt x="970" y="22"/>
                </a:cubicBezTo>
                <a:close/>
                <a:moveTo>
                  <a:pt x="767" y="231"/>
                </a:moveTo>
                <a:cubicBezTo>
                  <a:pt x="752" y="246"/>
                  <a:pt x="752" y="246"/>
                  <a:pt x="752" y="246"/>
                </a:cubicBezTo>
                <a:cubicBezTo>
                  <a:pt x="751" y="247"/>
                  <a:pt x="751" y="249"/>
                  <a:pt x="752" y="250"/>
                </a:cubicBezTo>
                <a:cubicBezTo>
                  <a:pt x="753" y="251"/>
                  <a:pt x="753" y="251"/>
                  <a:pt x="754" y="251"/>
                </a:cubicBezTo>
                <a:cubicBezTo>
                  <a:pt x="755" y="251"/>
                  <a:pt x="756" y="251"/>
                  <a:pt x="756" y="250"/>
                </a:cubicBezTo>
                <a:cubicBezTo>
                  <a:pt x="771" y="236"/>
                  <a:pt x="771" y="236"/>
                  <a:pt x="771" y="236"/>
                </a:cubicBezTo>
                <a:cubicBezTo>
                  <a:pt x="772" y="234"/>
                  <a:pt x="772" y="232"/>
                  <a:pt x="771" y="231"/>
                </a:cubicBezTo>
                <a:cubicBezTo>
                  <a:pt x="770" y="230"/>
                  <a:pt x="768" y="230"/>
                  <a:pt x="767" y="231"/>
                </a:cubicBezTo>
                <a:close/>
                <a:moveTo>
                  <a:pt x="505" y="497"/>
                </a:moveTo>
                <a:cubicBezTo>
                  <a:pt x="504" y="496"/>
                  <a:pt x="502" y="496"/>
                  <a:pt x="501" y="497"/>
                </a:cubicBezTo>
                <a:cubicBezTo>
                  <a:pt x="369" y="629"/>
                  <a:pt x="369" y="629"/>
                  <a:pt x="369" y="629"/>
                </a:cubicBezTo>
                <a:cubicBezTo>
                  <a:pt x="368" y="630"/>
                  <a:pt x="368" y="632"/>
                  <a:pt x="369" y="633"/>
                </a:cubicBezTo>
                <a:cubicBezTo>
                  <a:pt x="370" y="634"/>
                  <a:pt x="371" y="634"/>
                  <a:pt x="371" y="634"/>
                </a:cubicBezTo>
                <a:cubicBezTo>
                  <a:pt x="372" y="634"/>
                  <a:pt x="373" y="634"/>
                  <a:pt x="374" y="633"/>
                </a:cubicBezTo>
                <a:cubicBezTo>
                  <a:pt x="505" y="501"/>
                  <a:pt x="505" y="501"/>
                  <a:pt x="505" y="501"/>
                </a:cubicBezTo>
                <a:cubicBezTo>
                  <a:pt x="507" y="500"/>
                  <a:pt x="507" y="498"/>
                  <a:pt x="505" y="497"/>
                </a:cubicBezTo>
                <a:close/>
                <a:moveTo>
                  <a:pt x="851" y="147"/>
                </a:moveTo>
                <a:cubicBezTo>
                  <a:pt x="841" y="157"/>
                  <a:pt x="841" y="157"/>
                  <a:pt x="841" y="157"/>
                </a:cubicBezTo>
                <a:cubicBezTo>
                  <a:pt x="840" y="158"/>
                  <a:pt x="840" y="160"/>
                  <a:pt x="841" y="161"/>
                </a:cubicBezTo>
                <a:cubicBezTo>
                  <a:pt x="842" y="162"/>
                  <a:pt x="843" y="162"/>
                  <a:pt x="843" y="162"/>
                </a:cubicBezTo>
                <a:cubicBezTo>
                  <a:pt x="844" y="162"/>
                  <a:pt x="845" y="162"/>
                  <a:pt x="846" y="161"/>
                </a:cubicBezTo>
                <a:cubicBezTo>
                  <a:pt x="855" y="152"/>
                  <a:pt x="855" y="152"/>
                  <a:pt x="855" y="152"/>
                </a:cubicBezTo>
                <a:cubicBezTo>
                  <a:pt x="856" y="151"/>
                  <a:pt x="856" y="149"/>
                  <a:pt x="855" y="147"/>
                </a:cubicBezTo>
                <a:cubicBezTo>
                  <a:pt x="854" y="146"/>
                  <a:pt x="852" y="146"/>
                  <a:pt x="851" y="147"/>
                </a:cubicBezTo>
                <a:close/>
                <a:moveTo>
                  <a:pt x="985" y="21"/>
                </a:moveTo>
                <a:cubicBezTo>
                  <a:pt x="986" y="21"/>
                  <a:pt x="987" y="20"/>
                  <a:pt x="987" y="20"/>
                </a:cubicBezTo>
                <a:cubicBezTo>
                  <a:pt x="988" y="18"/>
                  <a:pt x="988" y="18"/>
                  <a:pt x="988" y="18"/>
                </a:cubicBezTo>
                <a:cubicBezTo>
                  <a:pt x="990" y="17"/>
                  <a:pt x="990" y="15"/>
                  <a:pt x="988" y="14"/>
                </a:cubicBezTo>
                <a:cubicBezTo>
                  <a:pt x="987" y="13"/>
                  <a:pt x="985" y="13"/>
                  <a:pt x="984" y="14"/>
                </a:cubicBezTo>
                <a:cubicBezTo>
                  <a:pt x="983" y="15"/>
                  <a:pt x="983" y="15"/>
                  <a:pt x="983" y="15"/>
                </a:cubicBezTo>
                <a:cubicBezTo>
                  <a:pt x="982" y="16"/>
                  <a:pt x="982" y="18"/>
                  <a:pt x="983" y="20"/>
                </a:cubicBezTo>
                <a:cubicBezTo>
                  <a:pt x="983" y="20"/>
                  <a:pt x="984" y="21"/>
                  <a:pt x="985" y="21"/>
                </a:cubicBezTo>
                <a:close/>
                <a:moveTo>
                  <a:pt x="791" y="215"/>
                </a:moveTo>
                <a:cubicBezTo>
                  <a:pt x="791" y="215"/>
                  <a:pt x="792" y="215"/>
                  <a:pt x="793" y="214"/>
                </a:cubicBezTo>
                <a:cubicBezTo>
                  <a:pt x="824" y="183"/>
                  <a:pt x="824" y="183"/>
                  <a:pt x="824" y="183"/>
                </a:cubicBezTo>
                <a:cubicBezTo>
                  <a:pt x="830" y="177"/>
                  <a:pt x="830" y="177"/>
                  <a:pt x="830" y="177"/>
                </a:cubicBezTo>
                <a:cubicBezTo>
                  <a:pt x="836" y="170"/>
                  <a:pt x="836" y="170"/>
                  <a:pt x="836" y="170"/>
                </a:cubicBezTo>
                <a:cubicBezTo>
                  <a:pt x="838" y="169"/>
                  <a:pt x="838" y="167"/>
                  <a:pt x="836" y="166"/>
                </a:cubicBezTo>
                <a:cubicBezTo>
                  <a:pt x="835" y="165"/>
                  <a:pt x="833" y="165"/>
                  <a:pt x="832" y="166"/>
                </a:cubicBezTo>
                <a:cubicBezTo>
                  <a:pt x="826" y="172"/>
                  <a:pt x="826" y="172"/>
                  <a:pt x="826" y="172"/>
                </a:cubicBezTo>
                <a:cubicBezTo>
                  <a:pt x="788" y="210"/>
                  <a:pt x="788" y="210"/>
                  <a:pt x="788" y="210"/>
                </a:cubicBezTo>
                <a:cubicBezTo>
                  <a:pt x="787" y="211"/>
                  <a:pt x="787" y="213"/>
                  <a:pt x="788" y="214"/>
                </a:cubicBezTo>
                <a:cubicBezTo>
                  <a:pt x="789" y="215"/>
                  <a:pt x="790" y="215"/>
                  <a:pt x="791" y="215"/>
                </a:cubicBezTo>
                <a:close/>
                <a:moveTo>
                  <a:pt x="862" y="145"/>
                </a:moveTo>
                <a:cubicBezTo>
                  <a:pt x="885" y="122"/>
                  <a:pt x="885" y="122"/>
                  <a:pt x="885" y="122"/>
                </a:cubicBezTo>
                <a:cubicBezTo>
                  <a:pt x="886" y="121"/>
                  <a:pt x="886" y="119"/>
                  <a:pt x="885" y="118"/>
                </a:cubicBezTo>
                <a:cubicBezTo>
                  <a:pt x="884" y="116"/>
                  <a:pt x="882" y="116"/>
                  <a:pt x="881" y="118"/>
                </a:cubicBezTo>
                <a:cubicBezTo>
                  <a:pt x="858" y="140"/>
                  <a:pt x="858" y="140"/>
                  <a:pt x="858" y="140"/>
                </a:cubicBezTo>
                <a:cubicBezTo>
                  <a:pt x="857" y="141"/>
                  <a:pt x="857" y="143"/>
                  <a:pt x="858" y="145"/>
                </a:cubicBezTo>
                <a:cubicBezTo>
                  <a:pt x="858" y="145"/>
                  <a:pt x="859" y="146"/>
                  <a:pt x="860" y="146"/>
                </a:cubicBezTo>
                <a:cubicBezTo>
                  <a:pt x="861" y="146"/>
                  <a:pt x="862" y="145"/>
                  <a:pt x="862" y="145"/>
                </a:cubicBezTo>
                <a:close/>
                <a:moveTo>
                  <a:pt x="906" y="97"/>
                </a:moveTo>
                <a:cubicBezTo>
                  <a:pt x="906" y="97"/>
                  <a:pt x="907" y="98"/>
                  <a:pt x="908" y="98"/>
                </a:cubicBezTo>
                <a:cubicBezTo>
                  <a:pt x="909" y="98"/>
                  <a:pt x="910" y="97"/>
                  <a:pt x="910" y="97"/>
                </a:cubicBezTo>
                <a:cubicBezTo>
                  <a:pt x="933" y="74"/>
                  <a:pt x="933" y="74"/>
                  <a:pt x="933" y="74"/>
                </a:cubicBezTo>
                <a:cubicBezTo>
                  <a:pt x="934" y="73"/>
                  <a:pt x="934" y="71"/>
                  <a:pt x="933" y="70"/>
                </a:cubicBezTo>
                <a:cubicBezTo>
                  <a:pt x="932" y="68"/>
                  <a:pt x="930" y="68"/>
                  <a:pt x="928" y="70"/>
                </a:cubicBezTo>
                <a:cubicBezTo>
                  <a:pt x="906" y="92"/>
                  <a:pt x="906" y="92"/>
                  <a:pt x="906" y="92"/>
                </a:cubicBezTo>
                <a:cubicBezTo>
                  <a:pt x="905" y="93"/>
                  <a:pt x="905" y="95"/>
                  <a:pt x="906" y="97"/>
                </a:cubicBezTo>
                <a:close/>
                <a:moveTo>
                  <a:pt x="901" y="106"/>
                </a:moveTo>
                <a:cubicBezTo>
                  <a:pt x="901" y="105"/>
                  <a:pt x="901" y="105"/>
                  <a:pt x="901" y="105"/>
                </a:cubicBezTo>
                <a:cubicBezTo>
                  <a:pt x="903" y="104"/>
                  <a:pt x="903" y="102"/>
                  <a:pt x="901" y="101"/>
                </a:cubicBezTo>
                <a:cubicBezTo>
                  <a:pt x="900" y="100"/>
                  <a:pt x="898" y="100"/>
                  <a:pt x="897" y="101"/>
                </a:cubicBezTo>
                <a:cubicBezTo>
                  <a:pt x="896" y="102"/>
                  <a:pt x="896" y="102"/>
                  <a:pt x="896" y="102"/>
                </a:cubicBezTo>
                <a:cubicBezTo>
                  <a:pt x="895" y="103"/>
                  <a:pt x="895" y="105"/>
                  <a:pt x="896" y="106"/>
                </a:cubicBezTo>
                <a:cubicBezTo>
                  <a:pt x="897" y="107"/>
                  <a:pt x="898" y="107"/>
                  <a:pt x="898" y="107"/>
                </a:cubicBezTo>
                <a:cubicBezTo>
                  <a:pt x="899" y="107"/>
                  <a:pt x="900" y="107"/>
                  <a:pt x="901" y="106"/>
                </a:cubicBezTo>
                <a:close/>
                <a:moveTo>
                  <a:pt x="831" y="181"/>
                </a:moveTo>
                <a:cubicBezTo>
                  <a:pt x="831" y="181"/>
                  <a:pt x="831" y="181"/>
                  <a:pt x="831" y="181"/>
                </a:cubicBezTo>
                <a:cubicBezTo>
                  <a:pt x="794" y="218"/>
                  <a:pt x="794" y="218"/>
                  <a:pt x="794" y="218"/>
                </a:cubicBezTo>
                <a:cubicBezTo>
                  <a:pt x="792" y="220"/>
                  <a:pt x="792" y="222"/>
                  <a:pt x="794" y="223"/>
                </a:cubicBezTo>
                <a:cubicBezTo>
                  <a:pt x="794" y="223"/>
                  <a:pt x="795" y="224"/>
                  <a:pt x="796" y="224"/>
                </a:cubicBezTo>
                <a:cubicBezTo>
                  <a:pt x="797" y="224"/>
                  <a:pt x="797" y="223"/>
                  <a:pt x="798" y="223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56" y="165"/>
                  <a:pt x="856" y="165"/>
                  <a:pt x="856" y="165"/>
                </a:cubicBezTo>
                <a:cubicBezTo>
                  <a:pt x="857" y="164"/>
                  <a:pt x="857" y="162"/>
                  <a:pt x="856" y="161"/>
                </a:cubicBezTo>
                <a:cubicBezTo>
                  <a:pt x="854" y="160"/>
                  <a:pt x="853" y="160"/>
                  <a:pt x="851" y="161"/>
                </a:cubicBezTo>
                <a:cubicBezTo>
                  <a:pt x="831" y="181"/>
                  <a:pt x="831" y="181"/>
                  <a:pt x="831" y="181"/>
                </a:cubicBezTo>
                <a:close/>
                <a:moveTo>
                  <a:pt x="898" y="118"/>
                </a:moveTo>
                <a:cubicBezTo>
                  <a:pt x="899" y="119"/>
                  <a:pt x="900" y="119"/>
                  <a:pt x="900" y="119"/>
                </a:cubicBezTo>
                <a:cubicBezTo>
                  <a:pt x="901" y="119"/>
                  <a:pt x="902" y="119"/>
                  <a:pt x="903" y="118"/>
                </a:cubicBezTo>
                <a:cubicBezTo>
                  <a:pt x="945" y="75"/>
                  <a:pt x="945" y="75"/>
                  <a:pt x="945" y="75"/>
                </a:cubicBezTo>
                <a:cubicBezTo>
                  <a:pt x="946" y="74"/>
                  <a:pt x="946" y="72"/>
                  <a:pt x="945" y="71"/>
                </a:cubicBezTo>
                <a:cubicBezTo>
                  <a:pt x="944" y="70"/>
                  <a:pt x="942" y="70"/>
                  <a:pt x="941" y="71"/>
                </a:cubicBezTo>
                <a:cubicBezTo>
                  <a:pt x="898" y="114"/>
                  <a:pt x="898" y="114"/>
                  <a:pt x="898" y="114"/>
                </a:cubicBezTo>
                <a:cubicBezTo>
                  <a:pt x="897" y="115"/>
                  <a:pt x="897" y="117"/>
                  <a:pt x="898" y="118"/>
                </a:cubicBezTo>
                <a:close/>
                <a:moveTo>
                  <a:pt x="856" y="160"/>
                </a:moveTo>
                <a:cubicBezTo>
                  <a:pt x="857" y="161"/>
                  <a:pt x="858" y="161"/>
                  <a:pt x="859" y="161"/>
                </a:cubicBezTo>
                <a:cubicBezTo>
                  <a:pt x="859" y="161"/>
                  <a:pt x="860" y="161"/>
                  <a:pt x="861" y="160"/>
                </a:cubicBezTo>
                <a:cubicBezTo>
                  <a:pt x="865" y="155"/>
                  <a:pt x="865" y="155"/>
                  <a:pt x="865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91" y="130"/>
                  <a:pt x="891" y="130"/>
                  <a:pt x="891" y="130"/>
                </a:cubicBezTo>
                <a:cubicBezTo>
                  <a:pt x="892" y="129"/>
                  <a:pt x="892" y="127"/>
                  <a:pt x="891" y="125"/>
                </a:cubicBezTo>
                <a:cubicBezTo>
                  <a:pt x="890" y="124"/>
                  <a:pt x="888" y="124"/>
                  <a:pt x="887" y="125"/>
                </a:cubicBezTo>
                <a:cubicBezTo>
                  <a:pt x="862" y="150"/>
                  <a:pt x="862" y="150"/>
                  <a:pt x="862" y="150"/>
                </a:cubicBezTo>
                <a:cubicBezTo>
                  <a:pt x="862" y="150"/>
                  <a:pt x="862" y="151"/>
                  <a:pt x="862" y="151"/>
                </a:cubicBezTo>
                <a:cubicBezTo>
                  <a:pt x="861" y="151"/>
                  <a:pt x="861" y="151"/>
                  <a:pt x="861" y="151"/>
                </a:cubicBezTo>
                <a:cubicBezTo>
                  <a:pt x="856" y="156"/>
                  <a:pt x="856" y="156"/>
                  <a:pt x="856" y="156"/>
                </a:cubicBezTo>
                <a:cubicBezTo>
                  <a:pt x="855" y="157"/>
                  <a:pt x="855" y="159"/>
                  <a:pt x="856" y="160"/>
                </a:cubicBezTo>
                <a:close/>
                <a:moveTo>
                  <a:pt x="508" y="508"/>
                </a:moveTo>
                <a:cubicBezTo>
                  <a:pt x="507" y="507"/>
                  <a:pt x="505" y="507"/>
                  <a:pt x="504" y="508"/>
                </a:cubicBezTo>
                <a:cubicBezTo>
                  <a:pt x="378" y="634"/>
                  <a:pt x="378" y="634"/>
                  <a:pt x="378" y="634"/>
                </a:cubicBezTo>
                <a:cubicBezTo>
                  <a:pt x="377" y="635"/>
                  <a:pt x="377" y="637"/>
                  <a:pt x="378" y="638"/>
                </a:cubicBezTo>
                <a:cubicBezTo>
                  <a:pt x="379" y="639"/>
                  <a:pt x="380" y="639"/>
                  <a:pt x="380" y="639"/>
                </a:cubicBezTo>
                <a:cubicBezTo>
                  <a:pt x="381" y="639"/>
                  <a:pt x="382" y="639"/>
                  <a:pt x="383" y="638"/>
                </a:cubicBezTo>
                <a:cubicBezTo>
                  <a:pt x="508" y="513"/>
                  <a:pt x="508" y="513"/>
                  <a:pt x="508" y="513"/>
                </a:cubicBezTo>
                <a:cubicBezTo>
                  <a:pt x="509" y="512"/>
                  <a:pt x="509" y="510"/>
                  <a:pt x="508" y="508"/>
                </a:cubicBezTo>
                <a:close/>
                <a:moveTo>
                  <a:pt x="750" y="269"/>
                </a:moveTo>
                <a:cubicBezTo>
                  <a:pt x="751" y="269"/>
                  <a:pt x="752" y="269"/>
                  <a:pt x="752" y="269"/>
                </a:cubicBezTo>
                <a:cubicBezTo>
                  <a:pt x="784" y="237"/>
                  <a:pt x="784" y="237"/>
                  <a:pt x="784" y="237"/>
                </a:cubicBezTo>
                <a:cubicBezTo>
                  <a:pt x="785" y="236"/>
                  <a:pt x="785" y="234"/>
                  <a:pt x="784" y="233"/>
                </a:cubicBezTo>
                <a:cubicBezTo>
                  <a:pt x="783" y="231"/>
                  <a:pt x="781" y="231"/>
                  <a:pt x="779" y="233"/>
                </a:cubicBezTo>
                <a:cubicBezTo>
                  <a:pt x="748" y="264"/>
                  <a:pt x="748" y="264"/>
                  <a:pt x="748" y="264"/>
                </a:cubicBezTo>
                <a:cubicBezTo>
                  <a:pt x="747" y="265"/>
                  <a:pt x="747" y="267"/>
                  <a:pt x="748" y="269"/>
                </a:cubicBezTo>
                <a:cubicBezTo>
                  <a:pt x="748" y="269"/>
                  <a:pt x="749" y="269"/>
                  <a:pt x="750" y="269"/>
                </a:cubicBezTo>
                <a:close/>
                <a:moveTo>
                  <a:pt x="1001" y="18"/>
                </a:moveTo>
                <a:cubicBezTo>
                  <a:pt x="1002" y="18"/>
                  <a:pt x="1003" y="18"/>
                  <a:pt x="1003" y="17"/>
                </a:cubicBezTo>
                <a:cubicBezTo>
                  <a:pt x="1005" y="15"/>
                  <a:pt x="1005" y="15"/>
                  <a:pt x="1005" y="15"/>
                </a:cubicBezTo>
                <a:cubicBezTo>
                  <a:pt x="1007" y="14"/>
                  <a:pt x="1007" y="12"/>
                  <a:pt x="1005" y="11"/>
                </a:cubicBezTo>
                <a:cubicBezTo>
                  <a:pt x="1004" y="10"/>
                  <a:pt x="1002" y="10"/>
                  <a:pt x="1001" y="11"/>
                </a:cubicBezTo>
                <a:cubicBezTo>
                  <a:pt x="999" y="13"/>
                  <a:pt x="999" y="13"/>
                  <a:pt x="999" y="13"/>
                </a:cubicBezTo>
                <a:cubicBezTo>
                  <a:pt x="998" y="14"/>
                  <a:pt x="998" y="16"/>
                  <a:pt x="999" y="17"/>
                </a:cubicBezTo>
                <a:cubicBezTo>
                  <a:pt x="1000" y="18"/>
                  <a:pt x="1001" y="18"/>
                  <a:pt x="1001" y="18"/>
                </a:cubicBezTo>
                <a:close/>
                <a:moveTo>
                  <a:pt x="903" y="128"/>
                </a:moveTo>
                <a:cubicBezTo>
                  <a:pt x="903" y="128"/>
                  <a:pt x="904" y="129"/>
                  <a:pt x="905" y="129"/>
                </a:cubicBezTo>
                <a:cubicBezTo>
                  <a:pt x="906" y="129"/>
                  <a:pt x="906" y="128"/>
                  <a:pt x="907" y="128"/>
                </a:cubicBezTo>
                <a:cubicBezTo>
                  <a:pt x="957" y="78"/>
                  <a:pt x="957" y="78"/>
                  <a:pt x="957" y="78"/>
                </a:cubicBezTo>
                <a:cubicBezTo>
                  <a:pt x="958" y="76"/>
                  <a:pt x="958" y="74"/>
                  <a:pt x="957" y="73"/>
                </a:cubicBezTo>
                <a:cubicBezTo>
                  <a:pt x="956" y="72"/>
                  <a:pt x="954" y="72"/>
                  <a:pt x="953" y="73"/>
                </a:cubicBezTo>
                <a:cubicBezTo>
                  <a:pt x="903" y="123"/>
                  <a:pt x="903" y="123"/>
                  <a:pt x="903" y="123"/>
                </a:cubicBezTo>
                <a:cubicBezTo>
                  <a:pt x="901" y="125"/>
                  <a:pt x="901" y="127"/>
                  <a:pt x="903" y="128"/>
                </a:cubicBezTo>
                <a:close/>
                <a:moveTo>
                  <a:pt x="1011" y="22"/>
                </a:moveTo>
                <a:cubicBezTo>
                  <a:pt x="1012" y="22"/>
                  <a:pt x="1013" y="22"/>
                  <a:pt x="1014" y="21"/>
                </a:cubicBezTo>
                <a:cubicBezTo>
                  <a:pt x="1015" y="20"/>
                  <a:pt x="1015" y="20"/>
                  <a:pt x="1015" y="20"/>
                </a:cubicBezTo>
                <a:cubicBezTo>
                  <a:pt x="1016" y="19"/>
                  <a:pt x="1016" y="17"/>
                  <a:pt x="1015" y="16"/>
                </a:cubicBezTo>
                <a:cubicBezTo>
                  <a:pt x="1014" y="14"/>
                  <a:pt x="1012" y="14"/>
                  <a:pt x="1010" y="16"/>
                </a:cubicBezTo>
                <a:cubicBezTo>
                  <a:pt x="1009" y="17"/>
                  <a:pt x="1009" y="17"/>
                  <a:pt x="1009" y="17"/>
                </a:cubicBezTo>
                <a:cubicBezTo>
                  <a:pt x="1008" y="18"/>
                  <a:pt x="1008" y="20"/>
                  <a:pt x="1009" y="21"/>
                </a:cubicBezTo>
                <a:cubicBezTo>
                  <a:pt x="1010" y="22"/>
                  <a:pt x="1011" y="22"/>
                  <a:pt x="1011" y="22"/>
                </a:cubicBezTo>
                <a:close/>
                <a:moveTo>
                  <a:pt x="505" y="526"/>
                </a:moveTo>
                <a:cubicBezTo>
                  <a:pt x="504" y="524"/>
                  <a:pt x="502" y="524"/>
                  <a:pt x="500" y="526"/>
                </a:cubicBezTo>
                <a:cubicBezTo>
                  <a:pt x="388" y="639"/>
                  <a:pt x="388" y="639"/>
                  <a:pt x="388" y="639"/>
                </a:cubicBezTo>
                <a:cubicBezTo>
                  <a:pt x="386" y="640"/>
                  <a:pt x="386" y="642"/>
                  <a:pt x="388" y="643"/>
                </a:cubicBezTo>
                <a:cubicBezTo>
                  <a:pt x="388" y="644"/>
                  <a:pt x="389" y="644"/>
                  <a:pt x="390" y="644"/>
                </a:cubicBezTo>
                <a:cubicBezTo>
                  <a:pt x="390" y="644"/>
                  <a:pt x="391" y="644"/>
                  <a:pt x="392" y="643"/>
                </a:cubicBezTo>
                <a:cubicBezTo>
                  <a:pt x="505" y="530"/>
                  <a:pt x="505" y="530"/>
                  <a:pt x="505" y="530"/>
                </a:cubicBezTo>
                <a:cubicBezTo>
                  <a:pt x="506" y="529"/>
                  <a:pt x="506" y="527"/>
                  <a:pt x="505" y="526"/>
                </a:cubicBezTo>
                <a:close/>
                <a:moveTo>
                  <a:pt x="883" y="144"/>
                </a:moveTo>
                <a:cubicBezTo>
                  <a:pt x="883" y="144"/>
                  <a:pt x="882" y="144"/>
                  <a:pt x="881" y="145"/>
                </a:cubicBezTo>
                <a:cubicBezTo>
                  <a:pt x="876" y="150"/>
                  <a:pt x="876" y="150"/>
                  <a:pt x="876" y="150"/>
                </a:cubicBezTo>
                <a:cubicBezTo>
                  <a:pt x="875" y="151"/>
                  <a:pt x="875" y="153"/>
                  <a:pt x="876" y="155"/>
                </a:cubicBezTo>
                <a:cubicBezTo>
                  <a:pt x="876" y="155"/>
                  <a:pt x="877" y="156"/>
                  <a:pt x="878" y="156"/>
                </a:cubicBezTo>
                <a:cubicBezTo>
                  <a:pt x="879" y="156"/>
                  <a:pt x="880" y="155"/>
                  <a:pt x="880" y="155"/>
                </a:cubicBezTo>
                <a:cubicBezTo>
                  <a:pt x="886" y="149"/>
                  <a:pt x="886" y="149"/>
                  <a:pt x="886" y="149"/>
                </a:cubicBezTo>
                <a:cubicBezTo>
                  <a:pt x="886" y="149"/>
                  <a:pt x="887" y="148"/>
                  <a:pt x="887" y="147"/>
                </a:cubicBezTo>
                <a:cubicBezTo>
                  <a:pt x="887" y="146"/>
                  <a:pt x="886" y="145"/>
                  <a:pt x="886" y="145"/>
                </a:cubicBezTo>
                <a:cubicBezTo>
                  <a:pt x="885" y="144"/>
                  <a:pt x="884" y="144"/>
                  <a:pt x="883" y="144"/>
                </a:cubicBezTo>
                <a:close/>
                <a:moveTo>
                  <a:pt x="752" y="278"/>
                </a:moveTo>
                <a:cubicBezTo>
                  <a:pt x="753" y="279"/>
                  <a:pt x="753" y="279"/>
                  <a:pt x="754" y="279"/>
                </a:cubicBezTo>
                <a:cubicBezTo>
                  <a:pt x="755" y="279"/>
                  <a:pt x="756" y="279"/>
                  <a:pt x="756" y="278"/>
                </a:cubicBezTo>
                <a:cubicBezTo>
                  <a:pt x="869" y="166"/>
                  <a:pt x="869" y="166"/>
                  <a:pt x="869" y="166"/>
                </a:cubicBezTo>
                <a:cubicBezTo>
                  <a:pt x="870" y="164"/>
                  <a:pt x="870" y="163"/>
                  <a:pt x="869" y="161"/>
                </a:cubicBezTo>
                <a:cubicBezTo>
                  <a:pt x="868" y="160"/>
                  <a:pt x="866" y="160"/>
                  <a:pt x="865" y="161"/>
                </a:cubicBezTo>
                <a:cubicBezTo>
                  <a:pt x="752" y="274"/>
                  <a:pt x="752" y="274"/>
                  <a:pt x="752" y="274"/>
                </a:cubicBezTo>
                <a:cubicBezTo>
                  <a:pt x="751" y="275"/>
                  <a:pt x="751" y="277"/>
                  <a:pt x="752" y="278"/>
                </a:cubicBezTo>
                <a:close/>
                <a:moveTo>
                  <a:pt x="765" y="282"/>
                </a:moveTo>
                <a:cubicBezTo>
                  <a:pt x="766" y="282"/>
                  <a:pt x="767" y="282"/>
                  <a:pt x="767" y="281"/>
                </a:cubicBezTo>
                <a:cubicBezTo>
                  <a:pt x="882" y="166"/>
                  <a:pt x="882" y="166"/>
                  <a:pt x="882" y="166"/>
                </a:cubicBezTo>
                <a:cubicBezTo>
                  <a:pt x="884" y="165"/>
                  <a:pt x="884" y="163"/>
                  <a:pt x="882" y="162"/>
                </a:cubicBezTo>
                <a:cubicBezTo>
                  <a:pt x="881" y="161"/>
                  <a:pt x="879" y="161"/>
                  <a:pt x="878" y="162"/>
                </a:cubicBezTo>
                <a:cubicBezTo>
                  <a:pt x="763" y="277"/>
                  <a:pt x="763" y="277"/>
                  <a:pt x="763" y="277"/>
                </a:cubicBezTo>
                <a:cubicBezTo>
                  <a:pt x="762" y="278"/>
                  <a:pt x="762" y="280"/>
                  <a:pt x="763" y="281"/>
                </a:cubicBezTo>
                <a:cubicBezTo>
                  <a:pt x="764" y="282"/>
                  <a:pt x="764" y="282"/>
                  <a:pt x="765" y="282"/>
                </a:cubicBezTo>
                <a:close/>
                <a:moveTo>
                  <a:pt x="913" y="131"/>
                </a:moveTo>
                <a:cubicBezTo>
                  <a:pt x="914" y="132"/>
                  <a:pt x="915" y="132"/>
                  <a:pt x="915" y="132"/>
                </a:cubicBezTo>
                <a:cubicBezTo>
                  <a:pt x="916" y="132"/>
                  <a:pt x="917" y="132"/>
                  <a:pt x="918" y="131"/>
                </a:cubicBezTo>
                <a:cubicBezTo>
                  <a:pt x="968" y="81"/>
                  <a:pt x="968" y="81"/>
                  <a:pt x="968" y="81"/>
                </a:cubicBezTo>
                <a:cubicBezTo>
                  <a:pt x="969" y="80"/>
                  <a:pt x="969" y="78"/>
                  <a:pt x="968" y="77"/>
                </a:cubicBezTo>
                <a:cubicBezTo>
                  <a:pt x="967" y="75"/>
                  <a:pt x="965" y="75"/>
                  <a:pt x="963" y="77"/>
                </a:cubicBezTo>
                <a:cubicBezTo>
                  <a:pt x="913" y="127"/>
                  <a:pt x="913" y="127"/>
                  <a:pt x="913" y="127"/>
                </a:cubicBezTo>
                <a:cubicBezTo>
                  <a:pt x="912" y="128"/>
                  <a:pt x="912" y="130"/>
                  <a:pt x="913" y="131"/>
                </a:cubicBezTo>
                <a:close/>
                <a:moveTo>
                  <a:pt x="399" y="650"/>
                </a:moveTo>
                <a:cubicBezTo>
                  <a:pt x="521" y="527"/>
                  <a:pt x="521" y="527"/>
                  <a:pt x="521" y="527"/>
                </a:cubicBezTo>
                <a:cubicBezTo>
                  <a:pt x="523" y="526"/>
                  <a:pt x="523" y="524"/>
                  <a:pt x="521" y="523"/>
                </a:cubicBezTo>
                <a:cubicBezTo>
                  <a:pt x="520" y="522"/>
                  <a:pt x="518" y="522"/>
                  <a:pt x="517" y="523"/>
                </a:cubicBezTo>
                <a:cubicBezTo>
                  <a:pt x="395" y="646"/>
                  <a:pt x="395" y="646"/>
                  <a:pt x="395" y="646"/>
                </a:cubicBezTo>
                <a:cubicBezTo>
                  <a:pt x="393" y="647"/>
                  <a:pt x="393" y="649"/>
                  <a:pt x="395" y="650"/>
                </a:cubicBezTo>
                <a:cubicBezTo>
                  <a:pt x="395" y="650"/>
                  <a:pt x="396" y="651"/>
                  <a:pt x="397" y="651"/>
                </a:cubicBezTo>
                <a:cubicBezTo>
                  <a:pt x="397" y="651"/>
                  <a:pt x="398" y="650"/>
                  <a:pt x="399" y="650"/>
                </a:cubicBezTo>
                <a:close/>
                <a:moveTo>
                  <a:pt x="906" y="142"/>
                </a:moveTo>
                <a:cubicBezTo>
                  <a:pt x="906" y="142"/>
                  <a:pt x="907" y="141"/>
                  <a:pt x="908" y="141"/>
                </a:cubicBezTo>
                <a:cubicBezTo>
                  <a:pt x="909" y="139"/>
                  <a:pt x="909" y="139"/>
                  <a:pt x="909" y="139"/>
                </a:cubicBezTo>
                <a:cubicBezTo>
                  <a:pt x="909" y="139"/>
                  <a:pt x="910" y="139"/>
                  <a:pt x="910" y="139"/>
                </a:cubicBezTo>
                <a:cubicBezTo>
                  <a:pt x="910" y="139"/>
                  <a:pt x="910" y="138"/>
                  <a:pt x="911" y="138"/>
                </a:cubicBezTo>
                <a:cubicBezTo>
                  <a:pt x="913" y="136"/>
                  <a:pt x="913" y="136"/>
                  <a:pt x="913" y="136"/>
                </a:cubicBezTo>
                <a:cubicBezTo>
                  <a:pt x="914" y="135"/>
                  <a:pt x="914" y="133"/>
                  <a:pt x="913" y="131"/>
                </a:cubicBezTo>
                <a:cubicBezTo>
                  <a:pt x="912" y="130"/>
                  <a:pt x="910" y="130"/>
                  <a:pt x="909" y="131"/>
                </a:cubicBezTo>
                <a:cubicBezTo>
                  <a:pt x="906" y="134"/>
                  <a:pt x="906" y="134"/>
                  <a:pt x="906" y="134"/>
                </a:cubicBezTo>
                <a:cubicBezTo>
                  <a:pt x="906" y="134"/>
                  <a:pt x="906" y="134"/>
                  <a:pt x="906" y="135"/>
                </a:cubicBezTo>
                <a:cubicBezTo>
                  <a:pt x="905" y="135"/>
                  <a:pt x="905" y="135"/>
                  <a:pt x="905" y="135"/>
                </a:cubicBezTo>
                <a:cubicBezTo>
                  <a:pt x="903" y="137"/>
                  <a:pt x="903" y="137"/>
                  <a:pt x="903" y="137"/>
                </a:cubicBezTo>
                <a:cubicBezTo>
                  <a:pt x="902" y="138"/>
                  <a:pt x="902" y="140"/>
                  <a:pt x="903" y="141"/>
                </a:cubicBezTo>
                <a:cubicBezTo>
                  <a:pt x="904" y="141"/>
                  <a:pt x="905" y="142"/>
                  <a:pt x="906" y="142"/>
                </a:cubicBezTo>
                <a:close/>
                <a:moveTo>
                  <a:pt x="1028" y="19"/>
                </a:moveTo>
                <a:cubicBezTo>
                  <a:pt x="1029" y="19"/>
                  <a:pt x="1030" y="19"/>
                  <a:pt x="1030" y="18"/>
                </a:cubicBezTo>
                <a:cubicBezTo>
                  <a:pt x="1031" y="17"/>
                  <a:pt x="1031" y="17"/>
                  <a:pt x="1031" y="17"/>
                </a:cubicBezTo>
                <a:cubicBezTo>
                  <a:pt x="1033" y="16"/>
                  <a:pt x="1033" y="14"/>
                  <a:pt x="1031" y="13"/>
                </a:cubicBezTo>
                <a:cubicBezTo>
                  <a:pt x="1030" y="12"/>
                  <a:pt x="1028" y="12"/>
                  <a:pt x="1027" y="13"/>
                </a:cubicBezTo>
                <a:cubicBezTo>
                  <a:pt x="1026" y="14"/>
                  <a:pt x="1026" y="14"/>
                  <a:pt x="1026" y="14"/>
                </a:cubicBezTo>
                <a:cubicBezTo>
                  <a:pt x="1025" y="15"/>
                  <a:pt x="1025" y="17"/>
                  <a:pt x="1026" y="18"/>
                </a:cubicBezTo>
                <a:cubicBezTo>
                  <a:pt x="1027" y="19"/>
                  <a:pt x="1028" y="19"/>
                  <a:pt x="1028" y="19"/>
                </a:cubicBezTo>
                <a:close/>
                <a:moveTo>
                  <a:pt x="397" y="661"/>
                </a:moveTo>
                <a:cubicBezTo>
                  <a:pt x="398" y="662"/>
                  <a:pt x="399" y="662"/>
                  <a:pt x="399" y="662"/>
                </a:cubicBezTo>
                <a:cubicBezTo>
                  <a:pt x="400" y="662"/>
                  <a:pt x="401" y="662"/>
                  <a:pt x="402" y="661"/>
                </a:cubicBezTo>
                <a:cubicBezTo>
                  <a:pt x="531" y="531"/>
                  <a:pt x="531" y="531"/>
                  <a:pt x="531" y="531"/>
                </a:cubicBezTo>
                <a:cubicBezTo>
                  <a:pt x="533" y="530"/>
                  <a:pt x="533" y="528"/>
                  <a:pt x="531" y="527"/>
                </a:cubicBezTo>
                <a:cubicBezTo>
                  <a:pt x="530" y="526"/>
                  <a:pt x="528" y="526"/>
                  <a:pt x="527" y="527"/>
                </a:cubicBezTo>
                <a:cubicBezTo>
                  <a:pt x="397" y="657"/>
                  <a:pt x="397" y="657"/>
                  <a:pt x="397" y="657"/>
                </a:cubicBezTo>
                <a:cubicBezTo>
                  <a:pt x="396" y="658"/>
                  <a:pt x="396" y="660"/>
                  <a:pt x="397" y="661"/>
                </a:cubicBezTo>
                <a:close/>
                <a:moveTo>
                  <a:pt x="930" y="124"/>
                </a:moveTo>
                <a:cubicBezTo>
                  <a:pt x="929" y="125"/>
                  <a:pt x="929" y="127"/>
                  <a:pt x="930" y="128"/>
                </a:cubicBezTo>
                <a:cubicBezTo>
                  <a:pt x="931" y="129"/>
                  <a:pt x="932" y="129"/>
                  <a:pt x="933" y="129"/>
                </a:cubicBezTo>
                <a:cubicBezTo>
                  <a:pt x="933" y="129"/>
                  <a:pt x="934" y="129"/>
                  <a:pt x="935" y="128"/>
                </a:cubicBezTo>
                <a:cubicBezTo>
                  <a:pt x="978" y="84"/>
                  <a:pt x="978" y="84"/>
                  <a:pt x="978" y="84"/>
                </a:cubicBezTo>
                <a:cubicBezTo>
                  <a:pt x="979" y="83"/>
                  <a:pt x="979" y="81"/>
                  <a:pt x="978" y="80"/>
                </a:cubicBezTo>
                <a:cubicBezTo>
                  <a:pt x="977" y="79"/>
                  <a:pt x="975" y="79"/>
                  <a:pt x="974" y="80"/>
                </a:cubicBezTo>
                <a:lnTo>
                  <a:pt x="930" y="124"/>
                </a:lnTo>
                <a:close/>
                <a:moveTo>
                  <a:pt x="919" y="143"/>
                </a:moveTo>
                <a:cubicBezTo>
                  <a:pt x="920" y="143"/>
                  <a:pt x="920" y="142"/>
                  <a:pt x="921" y="142"/>
                </a:cubicBezTo>
                <a:cubicBezTo>
                  <a:pt x="930" y="133"/>
                  <a:pt x="930" y="133"/>
                  <a:pt x="930" y="133"/>
                </a:cubicBezTo>
                <a:cubicBezTo>
                  <a:pt x="931" y="132"/>
                  <a:pt x="931" y="130"/>
                  <a:pt x="930" y="129"/>
                </a:cubicBezTo>
                <a:cubicBezTo>
                  <a:pt x="929" y="127"/>
                  <a:pt x="927" y="127"/>
                  <a:pt x="925" y="129"/>
                </a:cubicBezTo>
                <a:cubicBezTo>
                  <a:pt x="917" y="137"/>
                  <a:pt x="917" y="137"/>
                  <a:pt x="917" y="137"/>
                </a:cubicBezTo>
                <a:cubicBezTo>
                  <a:pt x="915" y="139"/>
                  <a:pt x="915" y="141"/>
                  <a:pt x="917" y="142"/>
                </a:cubicBezTo>
                <a:cubicBezTo>
                  <a:pt x="917" y="142"/>
                  <a:pt x="918" y="143"/>
                  <a:pt x="919" y="143"/>
                </a:cubicBezTo>
                <a:close/>
                <a:moveTo>
                  <a:pt x="746" y="316"/>
                </a:moveTo>
                <a:cubicBezTo>
                  <a:pt x="747" y="316"/>
                  <a:pt x="747" y="315"/>
                  <a:pt x="748" y="315"/>
                </a:cubicBezTo>
                <a:cubicBezTo>
                  <a:pt x="761" y="302"/>
                  <a:pt x="761" y="302"/>
                  <a:pt x="761" y="302"/>
                </a:cubicBezTo>
                <a:cubicBezTo>
                  <a:pt x="774" y="289"/>
                  <a:pt x="774" y="289"/>
                  <a:pt x="774" y="289"/>
                </a:cubicBezTo>
                <a:cubicBezTo>
                  <a:pt x="775" y="287"/>
                  <a:pt x="775" y="285"/>
                  <a:pt x="774" y="284"/>
                </a:cubicBezTo>
                <a:cubicBezTo>
                  <a:pt x="773" y="283"/>
                  <a:pt x="771" y="283"/>
                  <a:pt x="770" y="284"/>
                </a:cubicBezTo>
                <a:cubicBezTo>
                  <a:pt x="757" y="297"/>
                  <a:pt x="757" y="297"/>
                  <a:pt x="757" y="297"/>
                </a:cubicBezTo>
                <a:cubicBezTo>
                  <a:pt x="744" y="310"/>
                  <a:pt x="744" y="310"/>
                  <a:pt x="744" y="310"/>
                </a:cubicBezTo>
                <a:cubicBezTo>
                  <a:pt x="742" y="312"/>
                  <a:pt x="742" y="314"/>
                  <a:pt x="744" y="315"/>
                </a:cubicBezTo>
                <a:cubicBezTo>
                  <a:pt x="744" y="315"/>
                  <a:pt x="745" y="316"/>
                  <a:pt x="746" y="316"/>
                </a:cubicBezTo>
                <a:close/>
                <a:moveTo>
                  <a:pt x="903" y="156"/>
                </a:moveTo>
                <a:cubicBezTo>
                  <a:pt x="903" y="156"/>
                  <a:pt x="904" y="157"/>
                  <a:pt x="905" y="157"/>
                </a:cubicBezTo>
                <a:cubicBezTo>
                  <a:pt x="906" y="157"/>
                  <a:pt x="907" y="156"/>
                  <a:pt x="907" y="156"/>
                </a:cubicBezTo>
                <a:cubicBezTo>
                  <a:pt x="916" y="147"/>
                  <a:pt x="916" y="147"/>
                  <a:pt x="916" y="147"/>
                </a:cubicBezTo>
                <a:cubicBezTo>
                  <a:pt x="917" y="146"/>
                  <a:pt x="917" y="144"/>
                  <a:pt x="916" y="143"/>
                </a:cubicBezTo>
                <a:cubicBezTo>
                  <a:pt x="914" y="142"/>
                  <a:pt x="912" y="142"/>
                  <a:pt x="911" y="143"/>
                </a:cubicBezTo>
                <a:cubicBezTo>
                  <a:pt x="903" y="151"/>
                  <a:pt x="903" y="151"/>
                  <a:pt x="903" y="151"/>
                </a:cubicBezTo>
                <a:cubicBezTo>
                  <a:pt x="902" y="152"/>
                  <a:pt x="902" y="154"/>
                  <a:pt x="903" y="156"/>
                </a:cubicBezTo>
                <a:close/>
                <a:moveTo>
                  <a:pt x="892" y="162"/>
                </a:moveTo>
                <a:cubicBezTo>
                  <a:pt x="821" y="233"/>
                  <a:pt x="821" y="233"/>
                  <a:pt x="821" y="233"/>
                </a:cubicBezTo>
                <a:cubicBezTo>
                  <a:pt x="820" y="234"/>
                  <a:pt x="820" y="236"/>
                  <a:pt x="821" y="237"/>
                </a:cubicBezTo>
                <a:cubicBezTo>
                  <a:pt x="822" y="238"/>
                  <a:pt x="823" y="238"/>
                  <a:pt x="824" y="238"/>
                </a:cubicBezTo>
                <a:cubicBezTo>
                  <a:pt x="824" y="238"/>
                  <a:pt x="825" y="238"/>
                  <a:pt x="826" y="237"/>
                </a:cubicBezTo>
                <a:cubicBezTo>
                  <a:pt x="896" y="166"/>
                  <a:pt x="896" y="166"/>
                  <a:pt x="896" y="166"/>
                </a:cubicBezTo>
                <a:cubicBezTo>
                  <a:pt x="898" y="165"/>
                  <a:pt x="898" y="163"/>
                  <a:pt x="896" y="162"/>
                </a:cubicBezTo>
                <a:cubicBezTo>
                  <a:pt x="895" y="161"/>
                  <a:pt x="893" y="161"/>
                  <a:pt x="892" y="162"/>
                </a:cubicBezTo>
                <a:close/>
                <a:moveTo>
                  <a:pt x="779" y="282"/>
                </a:moveTo>
                <a:cubicBezTo>
                  <a:pt x="780" y="282"/>
                  <a:pt x="781" y="282"/>
                  <a:pt x="781" y="281"/>
                </a:cubicBezTo>
                <a:cubicBezTo>
                  <a:pt x="821" y="242"/>
                  <a:pt x="821" y="242"/>
                  <a:pt x="821" y="242"/>
                </a:cubicBezTo>
                <a:cubicBezTo>
                  <a:pt x="822" y="241"/>
                  <a:pt x="822" y="239"/>
                  <a:pt x="821" y="238"/>
                </a:cubicBezTo>
                <a:cubicBezTo>
                  <a:pt x="820" y="236"/>
                  <a:pt x="818" y="236"/>
                  <a:pt x="816" y="238"/>
                </a:cubicBezTo>
                <a:cubicBezTo>
                  <a:pt x="802" y="252"/>
                  <a:pt x="802" y="252"/>
                  <a:pt x="802" y="252"/>
                </a:cubicBezTo>
                <a:cubicBezTo>
                  <a:pt x="777" y="277"/>
                  <a:pt x="777" y="277"/>
                  <a:pt x="777" y="277"/>
                </a:cubicBezTo>
                <a:cubicBezTo>
                  <a:pt x="776" y="278"/>
                  <a:pt x="776" y="280"/>
                  <a:pt x="777" y="281"/>
                </a:cubicBezTo>
                <a:cubicBezTo>
                  <a:pt x="778" y="282"/>
                  <a:pt x="778" y="282"/>
                  <a:pt x="779" y="282"/>
                </a:cubicBezTo>
                <a:close/>
                <a:moveTo>
                  <a:pt x="941" y="127"/>
                </a:moveTo>
                <a:cubicBezTo>
                  <a:pt x="941" y="127"/>
                  <a:pt x="941" y="127"/>
                  <a:pt x="941" y="127"/>
                </a:cubicBezTo>
                <a:cubicBezTo>
                  <a:pt x="833" y="235"/>
                  <a:pt x="833" y="235"/>
                  <a:pt x="833" y="235"/>
                </a:cubicBezTo>
                <a:cubicBezTo>
                  <a:pt x="832" y="236"/>
                  <a:pt x="832" y="238"/>
                  <a:pt x="833" y="240"/>
                </a:cubicBezTo>
                <a:cubicBezTo>
                  <a:pt x="833" y="240"/>
                  <a:pt x="834" y="241"/>
                  <a:pt x="835" y="241"/>
                </a:cubicBezTo>
                <a:cubicBezTo>
                  <a:pt x="836" y="241"/>
                  <a:pt x="836" y="240"/>
                  <a:pt x="837" y="240"/>
                </a:cubicBezTo>
                <a:cubicBezTo>
                  <a:pt x="945" y="132"/>
                  <a:pt x="945" y="132"/>
                  <a:pt x="945" y="132"/>
                </a:cubicBezTo>
                <a:cubicBezTo>
                  <a:pt x="945" y="131"/>
                  <a:pt x="945" y="131"/>
                  <a:pt x="946" y="131"/>
                </a:cubicBezTo>
                <a:cubicBezTo>
                  <a:pt x="946" y="131"/>
                  <a:pt x="946" y="131"/>
                  <a:pt x="946" y="131"/>
                </a:cubicBezTo>
                <a:cubicBezTo>
                  <a:pt x="986" y="91"/>
                  <a:pt x="986" y="91"/>
                  <a:pt x="986" y="91"/>
                </a:cubicBezTo>
                <a:cubicBezTo>
                  <a:pt x="987" y="90"/>
                  <a:pt x="987" y="88"/>
                  <a:pt x="986" y="86"/>
                </a:cubicBezTo>
                <a:cubicBezTo>
                  <a:pt x="985" y="85"/>
                  <a:pt x="983" y="85"/>
                  <a:pt x="982" y="86"/>
                </a:cubicBezTo>
                <a:cubicBezTo>
                  <a:pt x="942" y="126"/>
                  <a:pt x="942" y="126"/>
                  <a:pt x="942" y="126"/>
                </a:cubicBezTo>
                <a:cubicBezTo>
                  <a:pt x="941" y="127"/>
                  <a:pt x="941" y="127"/>
                  <a:pt x="941" y="127"/>
                </a:cubicBezTo>
                <a:close/>
                <a:moveTo>
                  <a:pt x="1015" y="57"/>
                </a:moveTo>
                <a:cubicBezTo>
                  <a:pt x="1016" y="58"/>
                  <a:pt x="1017" y="58"/>
                  <a:pt x="1017" y="58"/>
                </a:cubicBezTo>
                <a:cubicBezTo>
                  <a:pt x="1018" y="58"/>
                  <a:pt x="1019" y="58"/>
                  <a:pt x="1019" y="57"/>
                </a:cubicBezTo>
                <a:cubicBezTo>
                  <a:pt x="1022" y="55"/>
                  <a:pt x="1022" y="55"/>
                  <a:pt x="1022" y="55"/>
                </a:cubicBezTo>
                <a:cubicBezTo>
                  <a:pt x="1022" y="55"/>
                  <a:pt x="1022" y="55"/>
                  <a:pt x="1022" y="54"/>
                </a:cubicBezTo>
                <a:cubicBezTo>
                  <a:pt x="1023" y="54"/>
                  <a:pt x="1023" y="54"/>
                  <a:pt x="1023" y="54"/>
                </a:cubicBezTo>
                <a:cubicBezTo>
                  <a:pt x="1035" y="41"/>
                  <a:pt x="1035" y="41"/>
                  <a:pt x="1035" y="41"/>
                </a:cubicBezTo>
                <a:cubicBezTo>
                  <a:pt x="1037" y="40"/>
                  <a:pt x="1037" y="38"/>
                  <a:pt x="1035" y="37"/>
                </a:cubicBezTo>
                <a:cubicBezTo>
                  <a:pt x="1034" y="36"/>
                  <a:pt x="1032" y="36"/>
                  <a:pt x="1031" y="37"/>
                </a:cubicBezTo>
                <a:cubicBezTo>
                  <a:pt x="1019" y="49"/>
                  <a:pt x="1019" y="49"/>
                  <a:pt x="1019" y="49"/>
                </a:cubicBezTo>
                <a:cubicBezTo>
                  <a:pt x="1018" y="50"/>
                  <a:pt x="1018" y="50"/>
                  <a:pt x="1018" y="50"/>
                </a:cubicBezTo>
                <a:cubicBezTo>
                  <a:pt x="1018" y="50"/>
                  <a:pt x="1018" y="50"/>
                  <a:pt x="1017" y="51"/>
                </a:cubicBezTo>
                <a:cubicBezTo>
                  <a:pt x="1015" y="53"/>
                  <a:pt x="1015" y="53"/>
                  <a:pt x="1015" y="53"/>
                </a:cubicBezTo>
                <a:cubicBezTo>
                  <a:pt x="1014" y="54"/>
                  <a:pt x="1014" y="56"/>
                  <a:pt x="1015" y="57"/>
                </a:cubicBezTo>
                <a:close/>
                <a:moveTo>
                  <a:pt x="397" y="676"/>
                </a:moveTo>
                <a:cubicBezTo>
                  <a:pt x="397" y="676"/>
                  <a:pt x="398" y="677"/>
                  <a:pt x="399" y="677"/>
                </a:cubicBezTo>
                <a:cubicBezTo>
                  <a:pt x="400" y="677"/>
                  <a:pt x="400" y="676"/>
                  <a:pt x="401" y="676"/>
                </a:cubicBezTo>
                <a:cubicBezTo>
                  <a:pt x="541" y="536"/>
                  <a:pt x="541" y="536"/>
                  <a:pt x="541" y="536"/>
                </a:cubicBezTo>
                <a:cubicBezTo>
                  <a:pt x="542" y="535"/>
                  <a:pt x="542" y="533"/>
                  <a:pt x="541" y="532"/>
                </a:cubicBezTo>
                <a:cubicBezTo>
                  <a:pt x="540" y="530"/>
                  <a:pt x="538" y="530"/>
                  <a:pt x="536" y="532"/>
                </a:cubicBezTo>
                <a:cubicBezTo>
                  <a:pt x="397" y="671"/>
                  <a:pt x="397" y="671"/>
                  <a:pt x="397" y="671"/>
                </a:cubicBezTo>
                <a:cubicBezTo>
                  <a:pt x="395" y="673"/>
                  <a:pt x="395" y="675"/>
                  <a:pt x="397" y="676"/>
                </a:cubicBezTo>
                <a:close/>
                <a:moveTo>
                  <a:pt x="990" y="82"/>
                </a:moveTo>
                <a:cubicBezTo>
                  <a:pt x="991" y="83"/>
                  <a:pt x="991" y="83"/>
                  <a:pt x="992" y="83"/>
                </a:cubicBezTo>
                <a:cubicBezTo>
                  <a:pt x="993" y="83"/>
                  <a:pt x="994" y="83"/>
                  <a:pt x="994" y="82"/>
                </a:cubicBezTo>
                <a:cubicBezTo>
                  <a:pt x="997" y="80"/>
                  <a:pt x="997" y="80"/>
                  <a:pt x="997" y="80"/>
                </a:cubicBezTo>
                <a:cubicBezTo>
                  <a:pt x="998" y="79"/>
                  <a:pt x="998" y="77"/>
                  <a:pt x="997" y="76"/>
                </a:cubicBezTo>
                <a:cubicBezTo>
                  <a:pt x="996" y="74"/>
                  <a:pt x="994" y="74"/>
                  <a:pt x="992" y="76"/>
                </a:cubicBezTo>
                <a:cubicBezTo>
                  <a:pt x="990" y="78"/>
                  <a:pt x="990" y="78"/>
                  <a:pt x="990" y="78"/>
                </a:cubicBezTo>
                <a:cubicBezTo>
                  <a:pt x="989" y="79"/>
                  <a:pt x="989" y="81"/>
                  <a:pt x="990" y="82"/>
                </a:cubicBezTo>
                <a:close/>
                <a:moveTo>
                  <a:pt x="807" y="261"/>
                </a:moveTo>
                <a:cubicBezTo>
                  <a:pt x="806" y="262"/>
                  <a:pt x="806" y="262"/>
                  <a:pt x="806" y="262"/>
                </a:cubicBezTo>
                <a:cubicBezTo>
                  <a:pt x="805" y="263"/>
                  <a:pt x="805" y="265"/>
                  <a:pt x="806" y="267"/>
                </a:cubicBezTo>
                <a:cubicBezTo>
                  <a:pt x="806" y="267"/>
                  <a:pt x="807" y="267"/>
                  <a:pt x="808" y="267"/>
                </a:cubicBezTo>
                <a:cubicBezTo>
                  <a:pt x="809" y="267"/>
                  <a:pt x="810" y="267"/>
                  <a:pt x="810" y="267"/>
                </a:cubicBezTo>
                <a:cubicBezTo>
                  <a:pt x="812" y="265"/>
                  <a:pt x="812" y="265"/>
                  <a:pt x="812" y="265"/>
                </a:cubicBezTo>
                <a:cubicBezTo>
                  <a:pt x="813" y="264"/>
                  <a:pt x="813" y="262"/>
                  <a:pt x="812" y="261"/>
                </a:cubicBezTo>
                <a:cubicBezTo>
                  <a:pt x="811" y="259"/>
                  <a:pt x="809" y="259"/>
                  <a:pt x="807" y="261"/>
                </a:cubicBezTo>
                <a:close/>
                <a:moveTo>
                  <a:pt x="714" y="358"/>
                </a:moveTo>
                <a:cubicBezTo>
                  <a:pt x="715" y="359"/>
                  <a:pt x="716" y="359"/>
                  <a:pt x="716" y="359"/>
                </a:cubicBezTo>
                <a:cubicBezTo>
                  <a:pt x="717" y="359"/>
                  <a:pt x="718" y="359"/>
                  <a:pt x="719" y="358"/>
                </a:cubicBezTo>
                <a:cubicBezTo>
                  <a:pt x="787" y="290"/>
                  <a:pt x="787" y="290"/>
                  <a:pt x="787" y="290"/>
                </a:cubicBezTo>
                <a:cubicBezTo>
                  <a:pt x="788" y="289"/>
                  <a:pt x="788" y="287"/>
                  <a:pt x="787" y="286"/>
                </a:cubicBezTo>
                <a:cubicBezTo>
                  <a:pt x="785" y="284"/>
                  <a:pt x="784" y="284"/>
                  <a:pt x="782" y="286"/>
                </a:cubicBezTo>
                <a:cubicBezTo>
                  <a:pt x="714" y="354"/>
                  <a:pt x="714" y="354"/>
                  <a:pt x="714" y="354"/>
                </a:cubicBezTo>
                <a:cubicBezTo>
                  <a:pt x="713" y="355"/>
                  <a:pt x="713" y="357"/>
                  <a:pt x="714" y="358"/>
                </a:cubicBezTo>
                <a:close/>
                <a:moveTo>
                  <a:pt x="1041" y="49"/>
                </a:moveTo>
                <a:cubicBezTo>
                  <a:pt x="1041" y="49"/>
                  <a:pt x="1042" y="49"/>
                  <a:pt x="1043" y="48"/>
                </a:cubicBezTo>
                <a:cubicBezTo>
                  <a:pt x="1052" y="38"/>
                  <a:pt x="1052" y="38"/>
                  <a:pt x="1052" y="38"/>
                </a:cubicBezTo>
                <a:cubicBezTo>
                  <a:pt x="1053" y="37"/>
                  <a:pt x="1053" y="35"/>
                  <a:pt x="1052" y="34"/>
                </a:cubicBezTo>
                <a:cubicBezTo>
                  <a:pt x="1051" y="33"/>
                  <a:pt x="1049" y="33"/>
                  <a:pt x="1048" y="34"/>
                </a:cubicBezTo>
                <a:cubicBezTo>
                  <a:pt x="1038" y="44"/>
                  <a:pt x="1038" y="44"/>
                  <a:pt x="1038" y="44"/>
                </a:cubicBezTo>
                <a:cubicBezTo>
                  <a:pt x="1037" y="45"/>
                  <a:pt x="1037" y="47"/>
                  <a:pt x="1038" y="48"/>
                </a:cubicBezTo>
                <a:cubicBezTo>
                  <a:pt x="1039" y="49"/>
                  <a:pt x="1040" y="49"/>
                  <a:pt x="1041" y="49"/>
                </a:cubicBezTo>
                <a:close/>
                <a:moveTo>
                  <a:pt x="399" y="690"/>
                </a:moveTo>
                <a:cubicBezTo>
                  <a:pt x="400" y="690"/>
                  <a:pt x="401" y="690"/>
                  <a:pt x="401" y="689"/>
                </a:cubicBezTo>
                <a:cubicBezTo>
                  <a:pt x="548" y="543"/>
                  <a:pt x="548" y="543"/>
                  <a:pt x="548" y="543"/>
                </a:cubicBezTo>
                <a:cubicBezTo>
                  <a:pt x="549" y="542"/>
                  <a:pt x="549" y="540"/>
                  <a:pt x="548" y="538"/>
                </a:cubicBezTo>
                <a:cubicBezTo>
                  <a:pt x="547" y="537"/>
                  <a:pt x="545" y="537"/>
                  <a:pt x="544" y="538"/>
                </a:cubicBezTo>
                <a:cubicBezTo>
                  <a:pt x="397" y="685"/>
                  <a:pt x="397" y="685"/>
                  <a:pt x="397" y="685"/>
                </a:cubicBezTo>
                <a:cubicBezTo>
                  <a:pt x="396" y="686"/>
                  <a:pt x="396" y="688"/>
                  <a:pt x="397" y="689"/>
                </a:cubicBezTo>
                <a:cubicBezTo>
                  <a:pt x="398" y="690"/>
                  <a:pt x="398" y="690"/>
                  <a:pt x="399" y="690"/>
                </a:cubicBezTo>
                <a:close/>
                <a:moveTo>
                  <a:pt x="703" y="387"/>
                </a:moveTo>
                <a:cubicBezTo>
                  <a:pt x="704" y="387"/>
                  <a:pt x="704" y="386"/>
                  <a:pt x="705" y="386"/>
                </a:cubicBezTo>
                <a:cubicBezTo>
                  <a:pt x="804" y="287"/>
                  <a:pt x="804" y="287"/>
                  <a:pt x="804" y="287"/>
                </a:cubicBezTo>
                <a:cubicBezTo>
                  <a:pt x="804" y="286"/>
                  <a:pt x="804" y="286"/>
                  <a:pt x="805" y="286"/>
                </a:cubicBezTo>
                <a:cubicBezTo>
                  <a:pt x="805" y="286"/>
                  <a:pt x="805" y="286"/>
                  <a:pt x="805" y="286"/>
                </a:cubicBezTo>
                <a:cubicBezTo>
                  <a:pt x="808" y="283"/>
                  <a:pt x="808" y="283"/>
                  <a:pt x="808" y="283"/>
                </a:cubicBezTo>
                <a:cubicBezTo>
                  <a:pt x="809" y="281"/>
                  <a:pt x="809" y="279"/>
                  <a:pt x="808" y="278"/>
                </a:cubicBezTo>
                <a:cubicBezTo>
                  <a:pt x="807" y="277"/>
                  <a:pt x="805" y="277"/>
                  <a:pt x="804" y="278"/>
                </a:cubicBezTo>
                <a:cubicBezTo>
                  <a:pt x="801" y="281"/>
                  <a:pt x="801" y="281"/>
                  <a:pt x="801" y="281"/>
                </a:cubicBezTo>
                <a:cubicBezTo>
                  <a:pt x="801" y="281"/>
                  <a:pt x="800" y="282"/>
                  <a:pt x="800" y="282"/>
                </a:cubicBezTo>
                <a:cubicBezTo>
                  <a:pt x="800" y="282"/>
                  <a:pt x="800" y="282"/>
                  <a:pt x="800" y="282"/>
                </a:cubicBezTo>
                <a:cubicBezTo>
                  <a:pt x="701" y="381"/>
                  <a:pt x="701" y="381"/>
                  <a:pt x="701" y="381"/>
                </a:cubicBezTo>
                <a:cubicBezTo>
                  <a:pt x="699" y="382"/>
                  <a:pt x="699" y="384"/>
                  <a:pt x="701" y="386"/>
                </a:cubicBezTo>
                <a:cubicBezTo>
                  <a:pt x="701" y="386"/>
                  <a:pt x="702" y="387"/>
                  <a:pt x="703" y="387"/>
                </a:cubicBezTo>
                <a:close/>
                <a:moveTo>
                  <a:pt x="933" y="157"/>
                </a:moveTo>
                <a:cubicBezTo>
                  <a:pt x="933" y="157"/>
                  <a:pt x="933" y="157"/>
                  <a:pt x="933" y="157"/>
                </a:cubicBezTo>
                <a:cubicBezTo>
                  <a:pt x="999" y="91"/>
                  <a:pt x="999" y="91"/>
                  <a:pt x="999" y="91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6" y="84"/>
                  <a:pt x="1006" y="84"/>
                  <a:pt x="1006" y="84"/>
                </a:cubicBezTo>
                <a:cubicBezTo>
                  <a:pt x="1007" y="84"/>
                  <a:pt x="1007" y="83"/>
                  <a:pt x="1007" y="82"/>
                </a:cubicBezTo>
                <a:cubicBezTo>
                  <a:pt x="1007" y="81"/>
                  <a:pt x="1007" y="81"/>
                  <a:pt x="1006" y="80"/>
                </a:cubicBezTo>
                <a:cubicBezTo>
                  <a:pt x="1006" y="80"/>
                  <a:pt x="1006" y="80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4" y="79"/>
                </a:cubicBezTo>
                <a:cubicBezTo>
                  <a:pt x="1004" y="79"/>
                  <a:pt x="1003" y="79"/>
                  <a:pt x="1002" y="80"/>
                </a:cubicBezTo>
                <a:cubicBezTo>
                  <a:pt x="1002" y="80"/>
                  <a:pt x="1002" y="80"/>
                  <a:pt x="1002" y="80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852" y="229"/>
                  <a:pt x="852" y="229"/>
                  <a:pt x="852" y="229"/>
                </a:cubicBezTo>
                <a:cubicBezTo>
                  <a:pt x="851" y="231"/>
                  <a:pt x="851" y="233"/>
                  <a:pt x="852" y="234"/>
                </a:cubicBezTo>
                <a:cubicBezTo>
                  <a:pt x="853" y="234"/>
                  <a:pt x="854" y="235"/>
                  <a:pt x="855" y="235"/>
                </a:cubicBezTo>
                <a:cubicBezTo>
                  <a:pt x="855" y="235"/>
                  <a:pt x="856" y="234"/>
                  <a:pt x="857" y="234"/>
                </a:cubicBezTo>
                <a:cubicBezTo>
                  <a:pt x="933" y="158"/>
                  <a:pt x="933" y="158"/>
                  <a:pt x="933" y="158"/>
                </a:cubicBezTo>
                <a:cubicBezTo>
                  <a:pt x="933" y="158"/>
                  <a:pt x="933" y="157"/>
                  <a:pt x="933" y="157"/>
                </a:cubicBezTo>
                <a:close/>
                <a:moveTo>
                  <a:pt x="1009" y="80"/>
                </a:moveTo>
                <a:cubicBezTo>
                  <a:pt x="1010" y="80"/>
                  <a:pt x="1011" y="80"/>
                  <a:pt x="1012" y="79"/>
                </a:cubicBezTo>
                <a:cubicBezTo>
                  <a:pt x="1015" y="76"/>
                  <a:pt x="1015" y="76"/>
                  <a:pt x="1015" y="76"/>
                </a:cubicBezTo>
                <a:cubicBezTo>
                  <a:pt x="1016" y="75"/>
                  <a:pt x="1016" y="73"/>
                  <a:pt x="1015" y="71"/>
                </a:cubicBezTo>
                <a:cubicBezTo>
                  <a:pt x="1014" y="70"/>
                  <a:pt x="1012" y="70"/>
                  <a:pt x="1011" y="71"/>
                </a:cubicBezTo>
                <a:cubicBezTo>
                  <a:pt x="1007" y="75"/>
                  <a:pt x="1007" y="75"/>
                  <a:pt x="1007" y="75"/>
                </a:cubicBezTo>
                <a:cubicBezTo>
                  <a:pt x="1006" y="76"/>
                  <a:pt x="1006" y="78"/>
                  <a:pt x="1007" y="79"/>
                </a:cubicBezTo>
                <a:cubicBezTo>
                  <a:pt x="1008" y="80"/>
                  <a:pt x="1009" y="80"/>
                  <a:pt x="1009" y="80"/>
                </a:cubicBezTo>
                <a:close/>
                <a:moveTo>
                  <a:pt x="1027" y="55"/>
                </a:moveTo>
                <a:cubicBezTo>
                  <a:pt x="1020" y="62"/>
                  <a:pt x="1020" y="62"/>
                  <a:pt x="1020" y="62"/>
                </a:cubicBezTo>
                <a:cubicBezTo>
                  <a:pt x="1018" y="63"/>
                  <a:pt x="1018" y="65"/>
                  <a:pt x="1020" y="67"/>
                </a:cubicBezTo>
                <a:cubicBezTo>
                  <a:pt x="1020" y="67"/>
                  <a:pt x="1021" y="68"/>
                  <a:pt x="1022" y="68"/>
                </a:cubicBezTo>
                <a:cubicBezTo>
                  <a:pt x="1023" y="68"/>
                  <a:pt x="1023" y="67"/>
                  <a:pt x="1024" y="67"/>
                </a:cubicBezTo>
                <a:cubicBezTo>
                  <a:pt x="1031" y="59"/>
                  <a:pt x="1031" y="59"/>
                  <a:pt x="1031" y="59"/>
                </a:cubicBezTo>
                <a:cubicBezTo>
                  <a:pt x="1032" y="58"/>
                  <a:pt x="1032" y="56"/>
                  <a:pt x="1031" y="55"/>
                </a:cubicBezTo>
                <a:cubicBezTo>
                  <a:pt x="1030" y="54"/>
                  <a:pt x="1028" y="54"/>
                  <a:pt x="1027" y="55"/>
                </a:cubicBezTo>
                <a:close/>
                <a:moveTo>
                  <a:pt x="860" y="243"/>
                </a:moveTo>
                <a:cubicBezTo>
                  <a:pt x="861" y="243"/>
                  <a:pt x="862" y="243"/>
                  <a:pt x="863" y="242"/>
                </a:cubicBezTo>
                <a:cubicBezTo>
                  <a:pt x="872" y="232"/>
                  <a:pt x="872" y="232"/>
                  <a:pt x="872" y="232"/>
                </a:cubicBezTo>
                <a:cubicBezTo>
                  <a:pt x="874" y="231"/>
                  <a:pt x="874" y="229"/>
                  <a:pt x="872" y="228"/>
                </a:cubicBezTo>
                <a:cubicBezTo>
                  <a:pt x="871" y="227"/>
                  <a:pt x="869" y="227"/>
                  <a:pt x="868" y="228"/>
                </a:cubicBezTo>
                <a:cubicBezTo>
                  <a:pt x="858" y="238"/>
                  <a:pt x="858" y="238"/>
                  <a:pt x="858" y="238"/>
                </a:cubicBezTo>
                <a:cubicBezTo>
                  <a:pt x="857" y="239"/>
                  <a:pt x="857" y="241"/>
                  <a:pt x="858" y="242"/>
                </a:cubicBezTo>
                <a:cubicBezTo>
                  <a:pt x="859" y="243"/>
                  <a:pt x="860" y="243"/>
                  <a:pt x="860" y="243"/>
                </a:cubicBezTo>
                <a:close/>
                <a:moveTo>
                  <a:pt x="1034" y="62"/>
                </a:moveTo>
                <a:cubicBezTo>
                  <a:pt x="1031" y="65"/>
                  <a:pt x="1031" y="65"/>
                  <a:pt x="1031" y="65"/>
                </a:cubicBezTo>
                <a:cubicBezTo>
                  <a:pt x="1030" y="66"/>
                  <a:pt x="1030" y="68"/>
                  <a:pt x="1031" y="69"/>
                </a:cubicBezTo>
                <a:cubicBezTo>
                  <a:pt x="1032" y="70"/>
                  <a:pt x="1033" y="70"/>
                  <a:pt x="1033" y="70"/>
                </a:cubicBezTo>
                <a:cubicBezTo>
                  <a:pt x="1034" y="70"/>
                  <a:pt x="1035" y="70"/>
                  <a:pt x="1036" y="69"/>
                </a:cubicBezTo>
                <a:cubicBezTo>
                  <a:pt x="1038" y="66"/>
                  <a:pt x="1038" y="66"/>
                  <a:pt x="1038" y="66"/>
                </a:cubicBezTo>
                <a:cubicBezTo>
                  <a:pt x="1039" y="65"/>
                  <a:pt x="1039" y="63"/>
                  <a:pt x="1038" y="62"/>
                </a:cubicBezTo>
                <a:cubicBezTo>
                  <a:pt x="1037" y="61"/>
                  <a:pt x="1035" y="61"/>
                  <a:pt x="1034" y="62"/>
                </a:cubicBezTo>
                <a:close/>
                <a:moveTo>
                  <a:pt x="705" y="399"/>
                </a:moveTo>
                <a:cubicBezTo>
                  <a:pt x="706" y="399"/>
                  <a:pt x="706" y="398"/>
                  <a:pt x="707" y="398"/>
                </a:cubicBezTo>
                <a:cubicBezTo>
                  <a:pt x="825" y="280"/>
                  <a:pt x="825" y="280"/>
                  <a:pt x="825" y="280"/>
                </a:cubicBezTo>
                <a:cubicBezTo>
                  <a:pt x="826" y="278"/>
                  <a:pt x="826" y="277"/>
                  <a:pt x="825" y="275"/>
                </a:cubicBezTo>
                <a:cubicBezTo>
                  <a:pt x="824" y="274"/>
                  <a:pt x="822" y="274"/>
                  <a:pt x="821" y="275"/>
                </a:cubicBezTo>
                <a:cubicBezTo>
                  <a:pt x="703" y="393"/>
                  <a:pt x="703" y="393"/>
                  <a:pt x="703" y="393"/>
                </a:cubicBezTo>
                <a:cubicBezTo>
                  <a:pt x="701" y="395"/>
                  <a:pt x="701" y="396"/>
                  <a:pt x="703" y="398"/>
                </a:cubicBezTo>
                <a:cubicBezTo>
                  <a:pt x="703" y="398"/>
                  <a:pt x="704" y="399"/>
                  <a:pt x="705" y="399"/>
                </a:cubicBezTo>
                <a:close/>
                <a:moveTo>
                  <a:pt x="853" y="251"/>
                </a:moveTo>
                <a:cubicBezTo>
                  <a:pt x="854" y="250"/>
                  <a:pt x="854" y="248"/>
                  <a:pt x="853" y="247"/>
                </a:cubicBezTo>
                <a:cubicBezTo>
                  <a:pt x="852" y="246"/>
                  <a:pt x="850" y="246"/>
                  <a:pt x="849" y="247"/>
                </a:cubicBezTo>
                <a:cubicBezTo>
                  <a:pt x="844" y="252"/>
                  <a:pt x="844" y="252"/>
                  <a:pt x="844" y="252"/>
                </a:cubicBezTo>
                <a:cubicBezTo>
                  <a:pt x="842" y="254"/>
                  <a:pt x="842" y="256"/>
                  <a:pt x="844" y="257"/>
                </a:cubicBezTo>
                <a:cubicBezTo>
                  <a:pt x="844" y="257"/>
                  <a:pt x="845" y="258"/>
                  <a:pt x="846" y="258"/>
                </a:cubicBezTo>
                <a:cubicBezTo>
                  <a:pt x="847" y="258"/>
                  <a:pt x="847" y="257"/>
                  <a:pt x="848" y="257"/>
                </a:cubicBezTo>
                <a:lnTo>
                  <a:pt x="853" y="251"/>
                </a:lnTo>
                <a:close/>
                <a:moveTo>
                  <a:pt x="400" y="703"/>
                </a:moveTo>
                <a:cubicBezTo>
                  <a:pt x="401" y="703"/>
                  <a:pt x="402" y="703"/>
                  <a:pt x="402" y="702"/>
                </a:cubicBezTo>
                <a:cubicBezTo>
                  <a:pt x="559" y="545"/>
                  <a:pt x="559" y="545"/>
                  <a:pt x="559" y="545"/>
                </a:cubicBezTo>
                <a:cubicBezTo>
                  <a:pt x="561" y="544"/>
                  <a:pt x="561" y="542"/>
                  <a:pt x="559" y="541"/>
                </a:cubicBezTo>
                <a:cubicBezTo>
                  <a:pt x="558" y="540"/>
                  <a:pt x="556" y="540"/>
                  <a:pt x="555" y="541"/>
                </a:cubicBezTo>
                <a:cubicBezTo>
                  <a:pt x="398" y="698"/>
                  <a:pt x="398" y="698"/>
                  <a:pt x="398" y="698"/>
                </a:cubicBezTo>
                <a:cubicBezTo>
                  <a:pt x="397" y="699"/>
                  <a:pt x="397" y="701"/>
                  <a:pt x="398" y="702"/>
                </a:cubicBezTo>
                <a:cubicBezTo>
                  <a:pt x="399" y="703"/>
                  <a:pt x="399" y="703"/>
                  <a:pt x="400" y="703"/>
                </a:cubicBezTo>
                <a:close/>
                <a:moveTo>
                  <a:pt x="873" y="223"/>
                </a:moveTo>
                <a:cubicBezTo>
                  <a:pt x="872" y="224"/>
                  <a:pt x="872" y="226"/>
                  <a:pt x="873" y="228"/>
                </a:cubicBezTo>
                <a:cubicBezTo>
                  <a:pt x="873" y="228"/>
                  <a:pt x="874" y="229"/>
                  <a:pt x="875" y="229"/>
                </a:cubicBezTo>
                <a:cubicBezTo>
                  <a:pt x="876" y="229"/>
                  <a:pt x="876" y="228"/>
                  <a:pt x="877" y="228"/>
                </a:cubicBezTo>
                <a:cubicBezTo>
                  <a:pt x="1023" y="82"/>
                  <a:pt x="1023" y="82"/>
                  <a:pt x="1023" y="82"/>
                </a:cubicBezTo>
                <a:cubicBezTo>
                  <a:pt x="1024" y="81"/>
                  <a:pt x="1024" y="79"/>
                  <a:pt x="1023" y="78"/>
                </a:cubicBezTo>
                <a:cubicBezTo>
                  <a:pt x="1021" y="77"/>
                  <a:pt x="1019" y="77"/>
                  <a:pt x="1018" y="78"/>
                </a:cubicBezTo>
                <a:lnTo>
                  <a:pt x="873" y="223"/>
                </a:lnTo>
                <a:close/>
                <a:moveTo>
                  <a:pt x="1062" y="42"/>
                </a:moveTo>
                <a:cubicBezTo>
                  <a:pt x="1063" y="42"/>
                  <a:pt x="1063" y="41"/>
                  <a:pt x="1064" y="41"/>
                </a:cubicBezTo>
                <a:cubicBezTo>
                  <a:pt x="1069" y="36"/>
                  <a:pt x="1069" y="36"/>
                  <a:pt x="1069" y="36"/>
                </a:cubicBezTo>
                <a:cubicBezTo>
                  <a:pt x="1070" y="35"/>
                  <a:pt x="1070" y="33"/>
                  <a:pt x="1069" y="32"/>
                </a:cubicBezTo>
                <a:cubicBezTo>
                  <a:pt x="1067" y="30"/>
                  <a:pt x="1066" y="30"/>
                  <a:pt x="1064" y="32"/>
                </a:cubicBezTo>
                <a:cubicBezTo>
                  <a:pt x="1060" y="36"/>
                  <a:pt x="1060" y="36"/>
                  <a:pt x="1060" y="36"/>
                </a:cubicBezTo>
                <a:cubicBezTo>
                  <a:pt x="1058" y="38"/>
                  <a:pt x="1058" y="39"/>
                  <a:pt x="1060" y="41"/>
                </a:cubicBezTo>
                <a:cubicBezTo>
                  <a:pt x="1060" y="41"/>
                  <a:pt x="1061" y="42"/>
                  <a:pt x="1062" y="42"/>
                </a:cubicBezTo>
                <a:close/>
                <a:moveTo>
                  <a:pt x="867" y="250"/>
                </a:moveTo>
                <a:cubicBezTo>
                  <a:pt x="868" y="250"/>
                  <a:pt x="869" y="250"/>
                  <a:pt x="870" y="249"/>
                </a:cubicBezTo>
                <a:cubicBezTo>
                  <a:pt x="878" y="240"/>
                  <a:pt x="878" y="240"/>
                  <a:pt x="878" y="240"/>
                </a:cubicBezTo>
                <a:cubicBezTo>
                  <a:pt x="880" y="239"/>
                  <a:pt x="880" y="237"/>
                  <a:pt x="878" y="236"/>
                </a:cubicBezTo>
                <a:cubicBezTo>
                  <a:pt x="877" y="235"/>
                  <a:pt x="875" y="235"/>
                  <a:pt x="874" y="236"/>
                </a:cubicBezTo>
                <a:cubicBezTo>
                  <a:pt x="865" y="245"/>
                  <a:pt x="865" y="245"/>
                  <a:pt x="865" y="245"/>
                </a:cubicBezTo>
                <a:cubicBezTo>
                  <a:pt x="864" y="246"/>
                  <a:pt x="864" y="248"/>
                  <a:pt x="865" y="249"/>
                </a:cubicBezTo>
                <a:cubicBezTo>
                  <a:pt x="866" y="250"/>
                  <a:pt x="867" y="250"/>
                  <a:pt x="867" y="250"/>
                </a:cubicBezTo>
                <a:close/>
                <a:moveTo>
                  <a:pt x="708" y="410"/>
                </a:moveTo>
                <a:cubicBezTo>
                  <a:pt x="709" y="410"/>
                  <a:pt x="709" y="409"/>
                  <a:pt x="710" y="409"/>
                </a:cubicBezTo>
                <a:cubicBezTo>
                  <a:pt x="840" y="279"/>
                  <a:pt x="840" y="279"/>
                  <a:pt x="840" y="279"/>
                </a:cubicBezTo>
                <a:cubicBezTo>
                  <a:pt x="841" y="278"/>
                  <a:pt x="841" y="276"/>
                  <a:pt x="840" y="275"/>
                </a:cubicBezTo>
                <a:cubicBezTo>
                  <a:pt x="839" y="273"/>
                  <a:pt x="837" y="273"/>
                  <a:pt x="835" y="275"/>
                </a:cubicBezTo>
                <a:cubicBezTo>
                  <a:pt x="706" y="404"/>
                  <a:pt x="706" y="404"/>
                  <a:pt x="706" y="404"/>
                </a:cubicBezTo>
                <a:cubicBezTo>
                  <a:pt x="704" y="406"/>
                  <a:pt x="704" y="407"/>
                  <a:pt x="706" y="409"/>
                </a:cubicBezTo>
                <a:cubicBezTo>
                  <a:pt x="706" y="409"/>
                  <a:pt x="707" y="410"/>
                  <a:pt x="708" y="410"/>
                </a:cubicBezTo>
                <a:close/>
                <a:moveTo>
                  <a:pt x="1037" y="82"/>
                </a:moveTo>
                <a:cubicBezTo>
                  <a:pt x="1038" y="81"/>
                  <a:pt x="1038" y="79"/>
                  <a:pt x="1037" y="78"/>
                </a:cubicBezTo>
                <a:cubicBezTo>
                  <a:pt x="1035" y="77"/>
                  <a:pt x="1033" y="77"/>
                  <a:pt x="1032" y="78"/>
                </a:cubicBezTo>
                <a:cubicBezTo>
                  <a:pt x="880" y="230"/>
                  <a:pt x="880" y="230"/>
                  <a:pt x="880" y="230"/>
                </a:cubicBezTo>
                <a:cubicBezTo>
                  <a:pt x="879" y="231"/>
                  <a:pt x="879" y="233"/>
                  <a:pt x="880" y="234"/>
                </a:cubicBezTo>
                <a:cubicBezTo>
                  <a:pt x="881" y="235"/>
                  <a:pt x="881" y="235"/>
                  <a:pt x="882" y="235"/>
                </a:cubicBezTo>
                <a:cubicBezTo>
                  <a:pt x="883" y="235"/>
                  <a:pt x="884" y="235"/>
                  <a:pt x="884" y="234"/>
                </a:cubicBezTo>
                <a:lnTo>
                  <a:pt x="1037" y="82"/>
                </a:lnTo>
                <a:close/>
                <a:moveTo>
                  <a:pt x="849" y="268"/>
                </a:moveTo>
                <a:cubicBezTo>
                  <a:pt x="850" y="268"/>
                  <a:pt x="851" y="268"/>
                  <a:pt x="852" y="267"/>
                </a:cubicBezTo>
                <a:cubicBezTo>
                  <a:pt x="856" y="262"/>
                  <a:pt x="856" y="262"/>
                  <a:pt x="856" y="262"/>
                </a:cubicBezTo>
                <a:cubicBezTo>
                  <a:pt x="858" y="261"/>
                  <a:pt x="858" y="259"/>
                  <a:pt x="856" y="258"/>
                </a:cubicBezTo>
                <a:cubicBezTo>
                  <a:pt x="855" y="257"/>
                  <a:pt x="853" y="257"/>
                  <a:pt x="852" y="258"/>
                </a:cubicBezTo>
                <a:cubicBezTo>
                  <a:pt x="847" y="263"/>
                  <a:pt x="847" y="263"/>
                  <a:pt x="847" y="263"/>
                </a:cubicBezTo>
                <a:cubicBezTo>
                  <a:pt x="846" y="264"/>
                  <a:pt x="846" y="266"/>
                  <a:pt x="847" y="267"/>
                </a:cubicBezTo>
                <a:cubicBezTo>
                  <a:pt x="848" y="268"/>
                  <a:pt x="849" y="268"/>
                  <a:pt x="849" y="268"/>
                </a:cubicBezTo>
                <a:close/>
                <a:moveTo>
                  <a:pt x="401" y="717"/>
                </a:moveTo>
                <a:cubicBezTo>
                  <a:pt x="401" y="717"/>
                  <a:pt x="402" y="716"/>
                  <a:pt x="403" y="716"/>
                </a:cubicBezTo>
                <a:cubicBezTo>
                  <a:pt x="572" y="546"/>
                  <a:pt x="572" y="546"/>
                  <a:pt x="572" y="546"/>
                </a:cubicBezTo>
                <a:cubicBezTo>
                  <a:pt x="574" y="545"/>
                  <a:pt x="574" y="543"/>
                  <a:pt x="572" y="542"/>
                </a:cubicBezTo>
                <a:cubicBezTo>
                  <a:pt x="571" y="541"/>
                  <a:pt x="569" y="541"/>
                  <a:pt x="568" y="542"/>
                </a:cubicBezTo>
                <a:cubicBezTo>
                  <a:pt x="399" y="711"/>
                  <a:pt x="399" y="711"/>
                  <a:pt x="399" y="711"/>
                </a:cubicBezTo>
                <a:cubicBezTo>
                  <a:pt x="397" y="713"/>
                  <a:pt x="397" y="715"/>
                  <a:pt x="399" y="716"/>
                </a:cubicBezTo>
                <a:cubicBezTo>
                  <a:pt x="399" y="716"/>
                  <a:pt x="400" y="717"/>
                  <a:pt x="401" y="717"/>
                </a:cubicBezTo>
                <a:close/>
                <a:moveTo>
                  <a:pt x="1053" y="75"/>
                </a:moveTo>
                <a:cubicBezTo>
                  <a:pt x="1054" y="76"/>
                  <a:pt x="1055" y="76"/>
                  <a:pt x="1056" y="76"/>
                </a:cubicBezTo>
                <a:cubicBezTo>
                  <a:pt x="1056" y="76"/>
                  <a:pt x="1057" y="76"/>
                  <a:pt x="1058" y="75"/>
                </a:cubicBezTo>
                <a:cubicBezTo>
                  <a:pt x="1059" y="74"/>
                  <a:pt x="1059" y="74"/>
                  <a:pt x="1059" y="74"/>
                </a:cubicBezTo>
                <a:cubicBezTo>
                  <a:pt x="1060" y="72"/>
                  <a:pt x="1060" y="71"/>
                  <a:pt x="1059" y="69"/>
                </a:cubicBezTo>
                <a:cubicBezTo>
                  <a:pt x="1058" y="68"/>
                  <a:pt x="1056" y="68"/>
                  <a:pt x="1055" y="69"/>
                </a:cubicBezTo>
                <a:cubicBezTo>
                  <a:pt x="1053" y="71"/>
                  <a:pt x="1053" y="71"/>
                  <a:pt x="1053" y="71"/>
                </a:cubicBezTo>
                <a:cubicBezTo>
                  <a:pt x="1052" y="72"/>
                  <a:pt x="1052" y="74"/>
                  <a:pt x="1053" y="75"/>
                </a:cubicBezTo>
                <a:close/>
                <a:moveTo>
                  <a:pt x="1052" y="76"/>
                </a:moveTo>
                <a:cubicBezTo>
                  <a:pt x="1051" y="75"/>
                  <a:pt x="1049" y="75"/>
                  <a:pt x="1048" y="76"/>
                </a:cubicBezTo>
                <a:cubicBezTo>
                  <a:pt x="890" y="234"/>
                  <a:pt x="890" y="234"/>
                  <a:pt x="890" y="234"/>
                </a:cubicBezTo>
                <a:cubicBezTo>
                  <a:pt x="889" y="235"/>
                  <a:pt x="889" y="237"/>
                  <a:pt x="890" y="238"/>
                </a:cubicBezTo>
                <a:cubicBezTo>
                  <a:pt x="891" y="239"/>
                  <a:pt x="891" y="239"/>
                  <a:pt x="892" y="239"/>
                </a:cubicBezTo>
                <a:cubicBezTo>
                  <a:pt x="893" y="239"/>
                  <a:pt x="894" y="239"/>
                  <a:pt x="894" y="238"/>
                </a:cubicBezTo>
                <a:cubicBezTo>
                  <a:pt x="1052" y="81"/>
                  <a:pt x="1052" y="81"/>
                  <a:pt x="1052" y="81"/>
                </a:cubicBezTo>
                <a:cubicBezTo>
                  <a:pt x="1053" y="79"/>
                  <a:pt x="1053" y="77"/>
                  <a:pt x="1052" y="76"/>
                </a:cubicBezTo>
                <a:close/>
                <a:moveTo>
                  <a:pt x="874" y="254"/>
                </a:moveTo>
                <a:cubicBezTo>
                  <a:pt x="875" y="254"/>
                  <a:pt x="876" y="255"/>
                  <a:pt x="877" y="255"/>
                </a:cubicBezTo>
                <a:cubicBezTo>
                  <a:pt x="877" y="255"/>
                  <a:pt x="878" y="254"/>
                  <a:pt x="879" y="254"/>
                </a:cubicBezTo>
                <a:cubicBezTo>
                  <a:pt x="887" y="246"/>
                  <a:pt x="887" y="246"/>
                  <a:pt x="887" y="246"/>
                </a:cubicBezTo>
                <a:cubicBezTo>
                  <a:pt x="888" y="245"/>
                  <a:pt x="888" y="243"/>
                  <a:pt x="887" y="242"/>
                </a:cubicBezTo>
                <a:cubicBezTo>
                  <a:pt x="886" y="240"/>
                  <a:pt x="884" y="240"/>
                  <a:pt x="882" y="242"/>
                </a:cubicBezTo>
                <a:cubicBezTo>
                  <a:pt x="874" y="249"/>
                  <a:pt x="874" y="249"/>
                  <a:pt x="874" y="249"/>
                </a:cubicBezTo>
                <a:cubicBezTo>
                  <a:pt x="873" y="251"/>
                  <a:pt x="873" y="253"/>
                  <a:pt x="874" y="254"/>
                </a:cubicBezTo>
                <a:close/>
                <a:moveTo>
                  <a:pt x="401" y="732"/>
                </a:moveTo>
                <a:cubicBezTo>
                  <a:pt x="580" y="552"/>
                  <a:pt x="580" y="552"/>
                  <a:pt x="580" y="552"/>
                </a:cubicBezTo>
                <a:cubicBezTo>
                  <a:pt x="582" y="551"/>
                  <a:pt x="582" y="549"/>
                  <a:pt x="580" y="548"/>
                </a:cubicBezTo>
                <a:cubicBezTo>
                  <a:pt x="579" y="547"/>
                  <a:pt x="577" y="547"/>
                  <a:pt x="576" y="548"/>
                </a:cubicBezTo>
                <a:cubicBezTo>
                  <a:pt x="396" y="727"/>
                  <a:pt x="396" y="727"/>
                  <a:pt x="396" y="727"/>
                </a:cubicBezTo>
                <a:cubicBezTo>
                  <a:pt x="395" y="729"/>
                  <a:pt x="395" y="731"/>
                  <a:pt x="396" y="732"/>
                </a:cubicBezTo>
                <a:cubicBezTo>
                  <a:pt x="397" y="732"/>
                  <a:pt x="398" y="733"/>
                  <a:pt x="399" y="733"/>
                </a:cubicBezTo>
                <a:cubicBezTo>
                  <a:pt x="399" y="733"/>
                  <a:pt x="400" y="732"/>
                  <a:pt x="401" y="732"/>
                </a:cubicBezTo>
                <a:close/>
                <a:moveTo>
                  <a:pt x="703" y="430"/>
                </a:moveTo>
                <a:cubicBezTo>
                  <a:pt x="856" y="276"/>
                  <a:pt x="856" y="276"/>
                  <a:pt x="856" y="276"/>
                </a:cubicBezTo>
                <a:cubicBezTo>
                  <a:pt x="858" y="275"/>
                  <a:pt x="858" y="273"/>
                  <a:pt x="856" y="272"/>
                </a:cubicBezTo>
                <a:cubicBezTo>
                  <a:pt x="855" y="271"/>
                  <a:pt x="853" y="271"/>
                  <a:pt x="852" y="272"/>
                </a:cubicBezTo>
                <a:cubicBezTo>
                  <a:pt x="698" y="426"/>
                  <a:pt x="698" y="426"/>
                  <a:pt x="698" y="426"/>
                </a:cubicBezTo>
                <a:cubicBezTo>
                  <a:pt x="697" y="427"/>
                  <a:pt x="697" y="429"/>
                  <a:pt x="698" y="430"/>
                </a:cubicBezTo>
                <a:cubicBezTo>
                  <a:pt x="699" y="431"/>
                  <a:pt x="700" y="431"/>
                  <a:pt x="700" y="431"/>
                </a:cubicBezTo>
                <a:cubicBezTo>
                  <a:pt x="701" y="431"/>
                  <a:pt x="702" y="431"/>
                  <a:pt x="703" y="430"/>
                </a:cubicBezTo>
                <a:close/>
                <a:moveTo>
                  <a:pt x="870" y="276"/>
                </a:moveTo>
                <a:cubicBezTo>
                  <a:pt x="871" y="276"/>
                  <a:pt x="871" y="275"/>
                  <a:pt x="872" y="275"/>
                </a:cubicBezTo>
                <a:cubicBezTo>
                  <a:pt x="875" y="271"/>
                  <a:pt x="875" y="271"/>
                  <a:pt x="875" y="271"/>
                </a:cubicBezTo>
                <a:cubicBezTo>
                  <a:pt x="877" y="270"/>
                  <a:pt x="877" y="268"/>
                  <a:pt x="875" y="267"/>
                </a:cubicBezTo>
                <a:cubicBezTo>
                  <a:pt x="874" y="266"/>
                  <a:pt x="872" y="266"/>
                  <a:pt x="871" y="267"/>
                </a:cubicBezTo>
                <a:cubicBezTo>
                  <a:pt x="868" y="270"/>
                  <a:pt x="868" y="270"/>
                  <a:pt x="868" y="270"/>
                </a:cubicBezTo>
                <a:cubicBezTo>
                  <a:pt x="866" y="271"/>
                  <a:pt x="866" y="273"/>
                  <a:pt x="868" y="275"/>
                </a:cubicBezTo>
                <a:cubicBezTo>
                  <a:pt x="868" y="275"/>
                  <a:pt x="869" y="276"/>
                  <a:pt x="870" y="276"/>
                </a:cubicBezTo>
                <a:close/>
                <a:moveTo>
                  <a:pt x="862" y="280"/>
                </a:moveTo>
                <a:cubicBezTo>
                  <a:pt x="861" y="279"/>
                  <a:pt x="859" y="279"/>
                  <a:pt x="858" y="280"/>
                </a:cubicBezTo>
                <a:cubicBezTo>
                  <a:pt x="700" y="438"/>
                  <a:pt x="700" y="438"/>
                  <a:pt x="700" y="438"/>
                </a:cubicBezTo>
                <a:cubicBezTo>
                  <a:pt x="699" y="439"/>
                  <a:pt x="699" y="441"/>
                  <a:pt x="700" y="442"/>
                </a:cubicBezTo>
                <a:cubicBezTo>
                  <a:pt x="701" y="443"/>
                  <a:pt x="702" y="443"/>
                  <a:pt x="702" y="443"/>
                </a:cubicBezTo>
                <a:cubicBezTo>
                  <a:pt x="703" y="443"/>
                  <a:pt x="704" y="443"/>
                  <a:pt x="704" y="442"/>
                </a:cubicBezTo>
                <a:cubicBezTo>
                  <a:pt x="862" y="285"/>
                  <a:pt x="862" y="285"/>
                  <a:pt x="862" y="285"/>
                </a:cubicBezTo>
                <a:cubicBezTo>
                  <a:pt x="863" y="283"/>
                  <a:pt x="863" y="281"/>
                  <a:pt x="862" y="280"/>
                </a:cubicBezTo>
                <a:close/>
                <a:moveTo>
                  <a:pt x="583" y="555"/>
                </a:moveTo>
                <a:cubicBezTo>
                  <a:pt x="399" y="738"/>
                  <a:pt x="399" y="738"/>
                  <a:pt x="399" y="738"/>
                </a:cubicBezTo>
                <a:cubicBezTo>
                  <a:pt x="398" y="740"/>
                  <a:pt x="398" y="742"/>
                  <a:pt x="399" y="743"/>
                </a:cubicBezTo>
                <a:cubicBezTo>
                  <a:pt x="400" y="743"/>
                  <a:pt x="401" y="744"/>
                  <a:pt x="402" y="744"/>
                </a:cubicBezTo>
                <a:cubicBezTo>
                  <a:pt x="402" y="744"/>
                  <a:pt x="403" y="743"/>
                  <a:pt x="404" y="743"/>
                </a:cubicBezTo>
                <a:cubicBezTo>
                  <a:pt x="587" y="559"/>
                  <a:pt x="587" y="559"/>
                  <a:pt x="587" y="559"/>
                </a:cubicBezTo>
                <a:cubicBezTo>
                  <a:pt x="589" y="558"/>
                  <a:pt x="589" y="556"/>
                  <a:pt x="587" y="555"/>
                </a:cubicBezTo>
                <a:cubicBezTo>
                  <a:pt x="586" y="554"/>
                  <a:pt x="584" y="554"/>
                  <a:pt x="583" y="555"/>
                </a:cubicBezTo>
                <a:close/>
                <a:moveTo>
                  <a:pt x="1084" y="61"/>
                </a:moveTo>
                <a:cubicBezTo>
                  <a:pt x="1085" y="61"/>
                  <a:pt x="1086" y="61"/>
                  <a:pt x="1087" y="60"/>
                </a:cubicBezTo>
                <a:cubicBezTo>
                  <a:pt x="1090" y="57"/>
                  <a:pt x="1090" y="57"/>
                  <a:pt x="1090" y="57"/>
                </a:cubicBezTo>
                <a:cubicBezTo>
                  <a:pt x="1091" y="56"/>
                  <a:pt x="1091" y="54"/>
                  <a:pt x="1090" y="53"/>
                </a:cubicBezTo>
                <a:cubicBezTo>
                  <a:pt x="1088" y="51"/>
                  <a:pt x="1087" y="51"/>
                  <a:pt x="1085" y="53"/>
                </a:cubicBezTo>
                <a:cubicBezTo>
                  <a:pt x="1082" y="56"/>
                  <a:pt x="1082" y="56"/>
                  <a:pt x="1082" y="56"/>
                </a:cubicBezTo>
                <a:cubicBezTo>
                  <a:pt x="1081" y="57"/>
                  <a:pt x="1081" y="59"/>
                  <a:pt x="1082" y="60"/>
                </a:cubicBezTo>
                <a:cubicBezTo>
                  <a:pt x="1083" y="61"/>
                  <a:pt x="1084" y="61"/>
                  <a:pt x="1084" y="61"/>
                </a:cubicBezTo>
                <a:close/>
                <a:moveTo>
                  <a:pt x="885" y="261"/>
                </a:moveTo>
                <a:cubicBezTo>
                  <a:pt x="885" y="261"/>
                  <a:pt x="886" y="260"/>
                  <a:pt x="887" y="260"/>
                </a:cubicBezTo>
                <a:cubicBezTo>
                  <a:pt x="895" y="252"/>
                  <a:pt x="895" y="252"/>
                  <a:pt x="895" y="252"/>
                </a:cubicBezTo>
                <a:cubicBezTo>
                  <a:pt x="896" y="251"/>
                  <a:pt x="896" y="249"/>
                  <a:pt x="895" y="248"/>
                </a:cubicBezTo>
                <a:cubicBezTo>
                  <a:pt x="893" y="247"/>
                  <a:pt x="891" y="247"/>
                  <a:pt x="890" y="248"/>
                </a:cubicBezTo>
                <a:cubicBezTo>
                  <a:pt x="883" y="255"/>
                  <a:pt x="883" y="255"/>
                  <a:pt x="883" y="255"/>
                </a:cubicBezTo>
                <a:cubicBezTo>
                  <a:pt x="881" y="257"/>
                  <a:pt x="881" y="259"/>
                  <a:pt x="883" y="260"/>
                </a:cubicBezTo>
                <a:cubicBezTo>
                  <a:pt x="883" y="260"/>
                  <a:pt x="884" y="261"/>
                  <a:pt x="885" y="261"/>
                </a:cubicBezTo>
                <a:close/>
                <a:moveTo>
                  <a:pt x="937" y="200"/>
                </a:moveTo>
                <a:cubicBezTo>
                  <a:pt x="898" y="240"/>
                  <a:pt x="898" y="240"/>
                  <a:pt x="898" y="240"/>
                </a:cubicBezTo>
                <a:cubicBezTo>
                  <a:pt x="897" y="241"/>
                  <a:pt x="897" y="243"/>
                  <a:pt x="898" y="244"/>
                </a:cubicBezTo>
                <a:cubicBezTo>
                  <a:pt x="898" y="245"/>
                  <a:pt x="899" y="245"/>
                  <a:pt x="900" y="245"/>
                </a:cubicBezTo>
                <a:cubicBezTo>
                  <a:pt x="901" y="245"/>
                  <a:pt x="902" y="245"/>
                  <a:pt x="902" y="244"/>
                </a:cubicBezTo>
                <a:cubicBezTo>
                  <a:pt x="942" y="205"/>
                  <a:pt x="942" y="205"/>
                  <a:pt x="942" y="205"/>
                </a:cubicBezTo>
                <a:cubicBezTo>
                  <a:pt x="1072" y="75"/>
                  <a:pt x="1072" y="75"/>
                  <a:pt x="1072" y="75"/>
                </a:cubicBezTo>
                <a:cubicBezTo>
                  <a:pt x="1073" y="74"/>
                  <a:pt x="1073" y="72"/>
                  <a:pt x="1072" y="70"/>
                </a:cubicBezTo>
                <a:cubicBezTo>
                  <a:pt x="1071" y="69"/>
                  <a:pt x="1069" y="69"/>
                  <a:pt x="1068" y="70"/>
                </a:cubicBezTo>
                <a:lnTo>
                  <a:pt x="937" y="200"/>
                </a:lnTo>
                <a:close/>
                <a:moveTo>
                  <a:pt x="860" y="300"/>
                </a:moveTo>
                <a:cubicBezTo>
                  <a:pt x="861" y="299"/>
                  <a:pt x="861" y="297"/>
                  <a:pt x="860" y="296"/>
                </a:cubicBezTo>
                <a:cubicBezTo>
                  <a:pt x="859" y="295"/>
                  <a:pt x="857" y="295"/>
                  <a:pt x="856" y="296"/>
                </a:cubicBezTo>
                <a:cubicBezTo>
                  <a:pt x="708" y="444"/>
                  <a:pt x="708" y="444"/>
                  <a:pt x="708" y="444"/>
                </a:cubicBezTo>
                <a:cubicBezTo>
                  <a:pt x="707" y="445"/>
                  <a:pt x="707" y="447"/>
                  <a:pt x="708" y="448"/>
                </a:cubicBezTo>
                <a:cubicBezTo>
                  <a:pt x="708" y="449"/>
                  <a:pt x="709" y="449"/>
                  <a:pt x="710" y="449"/>
                </a:cubicBezTo>
                <a:cubicBezTo>
                  <a:pt x="711" y="449"/>
                  <a:pt x="712" y="449"/>
                  <a:pt x="712" y="448"/>
                </a:cubicBezTo>
                <a:lnTo>
                  <a:pt x="860" y="300"/>
                </a:lnTo>
                <a:close/>
                <a:moveTo>
                  <a:pt x="904" y="253"/>
                </a:moveTo>
                <a:cubicBezTo>
                  <a:pt x="904" y="253"/>
                  <a:pt x="905" y="254"/>
                  <a:pt x="906" y="254"/>
                </a:cubicBezTo>
                <a:cubicBezTo>
                  <a:pt x="906" y="254"/>
                  <a:pt x="907" y="253"/>
                  <a:pt x="908" y="253"/>
                </a:cubicBezTo>
                <a:cubicBezTo>
                  <a:pt x="1083" y="77"/>
                  <a:pt x="1083" y="77"/>
                  <a:pt x="1083" y="77"/>
                </a:cubicBezTo>
                <a:cubicBezTo>
                  <a:pt x="1102" y="59"/>
                  <a:pt x="1102" y="59"/>
                  <a:pt x="1102" y="59"/>
                </a:cubicBezTo>
                <a:cubicBezTo>
                  <a:pt x="1103" y="58"/>
                  <a:pt x="1103" y="56"/>
                  <a:pt x="1102" y="54"/>
                </a:cubicBezTo>
                <a:cubicBezTo>
                  <a:pt x="1101" y="53"/>
                  <a:pt x="1099" y="53"/>
                  <a:pt x="1098" y="54"/>
                </a:cubicBezTo>
                <a:cubicBezTo>
                  <a:pt x="1079" y="73"/>
                  <a:pt x="1079" y="73"/>
                  <a:pt x="1079" y="73"/>
                </a:cubicBezTo>
                <a:cubicBezTo>
                  <a:pt x="904" y="248"/>
                  <a:pt x="904" y="248"/>
                  <a:pt x="904" y="248"/>
                </a:cubicBezTo>
                <a:cubicBezTo>
                  <a:pt x="902" y="250"/>
                  <a:pt x="902" y="252"/>
                  <a:pt x="904" y="253"/>
                </a:cubicBezTo>
                <a:close/>
                <a:moveTo>
                  <a:pt x="1137" y="22"/>
                </a:moveTo>
                <a:cubicBezTo>
                  <a:pt x="1138" y="22"/>
                  <a:pt x="1139" y="22"/>
                  <a:pt x="1139" y="21"/>
                </a:cubicBezTo>
                <a:cubicBezTo>
                  <a:pt x="1144" y="16"/>
                  <a:pt x="1144" y="16"/>
                  <a:pt x="1144" y="16"/>
                </a:cubicBezTo>
                <a:cubicBezTo>
                  <a:pt x="1146" y="15"/>
                  <a:pt x="1146" y="13"/>
                  <a:pt x="1144" y="12"/>
                </a:cubicBezTo>
                <a:cubicBezTo>
                  <a:pt x="1143" y="11"/>
                  <a:pt x="1141" y="11"/>
                  <a:pt x="1140" y="12"/>
                </a:cubicBezTo>
                <a:cubicBezTo>
                  <a:pt x="1135" y="17"/>
                  <a:pt x="1135" y="17"/>
                  <a:pt x="1135" y="17"/>
                </a:cubicBezTo>
                <a:cubicBezTo>
                  <a:pt x="1134" y="18"/>
                  <a:pt x="1134" y="20"/>
                  <a:pt x="1135" y="21"/>
                </a:cubicBezTo>
                <a:cubicBezTo>
                  <a:pt x="1136" y="22"/>
                  <a:pt x="1136" y="22"/>
                  <a:pt x="1137" y="22"/>
                </a:cubicBezTo>
                <a:close/>
                <a:moveTo>
                  <a:pt x="879" y="280"/>
                </a:moveTo>
                <a:cubicBezTo>
                  <a:pt x="880" y="280"/>
                  <a:pt x="881" y="280"/>
                  <a:pt x="881" y="279"/>
                </a:cubicBezTo>
                <a:cubicBezTo>
                  <a:pt x="888" y="272"/>
                  <a:pt x="888" y="272"/>
                  <a:pt x="888" y="272"/>
                </a:cubicBezTo>
                <a:cubicBezTo>
                  <a:pt x="888" y="272"/>
                  <a:pt x="888" y="272"/>
                  <a:pt x="889" y="272"/>
                </a:cubicBezTo>
                <a:cubicBezTo>
                  <a:pt x="889" y="272"/>
                  <a:pt x="889" y="272"/>
                  <a:pt x="889" y="272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3" y="258"/>
                  <a:pt x="903" y="258"/>
                  <a:pt x="903" y="258"/>
                </a:cubicBezTo>
                <a:cubicBezTo>
                  <a:pt x="904" y="257"/>
                  <a:pt x="904" y="255"/>
                  <a:pt x="903" y="253"/>
                </a:cubicBezTo>
                <a:cubicBezTo>
                  <a:pt x="902" y="252"/>
                  <a:pt x="900" y="252"/>
                  <a:pt x="899" y="253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85" y="267"/>
                  <a:pt x="885" y="267"/>
                  <a:pt x="885" y="267"/>
                </a:cubicBezTo>
                <a:cubicBezTo>
                  <a:pt x="885" y="267"/>
                  <a:pt x="885" y="268"/>
                  <a:pt x="885" y="268"/>
                </a:cubicBezTo>
                <a:cubicBezTo>
                  <a:pt x="884" y="268"/>
                  <a:pt x="884" y="268"/>
                  <a:pt x="884" y="268"/>
                </a:cubicBezTo>
                <a:cubicBezTo>
                  <a:pt x="877" y="275"/>
                  <a:pt x="877" y="275"/>
                  <a:pt x="877" y="275"/>
                </a:cubicBezTo>
                <a:cubicBezTo>
                  <a:pt x="876" y="276"/>
                  <a:pt x="876" y="278"/>
                  <a:pt x="877" y="279"/>
                </a:cubicBezTo>
                <a:cubicBezTo>
                  <a:pt x="877" y="280"/>
                  <a:pt x="878" y="280"/>
                  <a:pt x="879" y="280"/>
                </a:cubicBezTo>
                <a:close/>
                <a:moveTo>
                  <a:pt x="399" y="757"/>
                </a:moveTo>
                <a:cubicBezTo>
                  <a:pt x="400" y="758"/>
                  <a:pt x="400" y="758"/>
                  <a:pt x="401" y="758"/>
                </a:cubicBezTo>
                <a:cubicBezTo>
                  <a:pt x="402" y="758"/>
                  <a:pt x="403" y="758"/>
                  <a:pt x="403" y="757"/>
                </a:cubicBezTo>
                <a:cubicBezTo>
                  <a:pt x="598" y="563"/>
                  <a:pt x="598" y="563"/>
                  <a:pt x="598" y="563"/>
                </a:cubicBezTo>
                <a:cubicBezTo>
                  <a:pt x="599" y="561"/>
                  <a:pt x="599" y="559"/>
                  <a:pt x="598" y="558"/>
                </a:cubicBezTo>
                <a:cubicBezTo>
                  <a:pt x="597" y="557"/>
                  <a:pt x="595" y="557"/>
                  <a:pt x="594" y="558"/>
                </a:cubicBezTo>
                <a:cubicBezTo>
                  <a:pt x="399" y="753"/>
                  <a:pt x="399" y="753"/>
                  <a:pt x="399" y="753"/>
                </a:cubicBezTo>
                <a:cubicBezTo>
                  <a:pt x="398" y="754"/>
                  <a:pt x="398" y="756"/>
                  <a:pt x="399" y="757"/>
                </a:cubicBezTo>
                <a:close/>
                <a:moveTo>
                  <a:pt x="1146" y="24"/>
                </a:moveTo>
                <a:cubicBezTo>
                  <a:pt x="1147" y="25"/>
                  <a:pt x="1147" y="25"/>
                  <a:pt x="1148" y="25"/>
                </a:cubicBezTo>
                <a:cubicBezTo>
                  <a:pt x="1149" y="25"/>
                  <a:pt x="1150" y="25"/>
                  <a:pt x="1150" y="24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5" y="20"/>
                  <a:pt x="1155" y="20"/>
                  <a:pt x="1155" y="20"/>
                </a:cubicBezTo>
                <a:cubicBezTo>
                  <a:pt x="1157" y="18"/>
                  <a:pt x="1157" y="18"/>
                  <a:pt x="1157" y="18"/>
                </a:cubicBezTo>
                <a:cubicBezTo>
                  <a:pt x="1158" y="17"/>
                  <a:pt x="1158" y="15"/>
                  <a:pt x="1157" y="13"/>
                </a:cubicBezTo>
                <a:cubicBezTo>
                  <a:pt x="1156" y="12"/>
                  <a:pt x="1154" y="12"/>
                  <a:pt x="1152" y="13"/>
                </a:cubicBezTo>
                <a:cubicBezTo>
                  <a:pt x="1150" y="15"/>
                  <a:pt x="1150" y="15"/>
                  <a:pt x="1150" y="15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46" y="20"/>
                  <a:pt x="1146" y="20"/>
                  <a:pt x="1146" y="20"/>
                </a:cubicBezTo>
                <a:cubicBezTo>
                  <a:pt x="1145" y="21"/>
                  <a:pt x="1145" y="23"/>
                  <a:pt x="1146" y="24"/>
                </a:cubicBezTo>
                <a:close/>
                <a:moveTo>
                  <a:pt x="870" y="301"/>
                </a:moveTo>
                <a:cubicBezTo>
                  <a:pt x="868" y="299"/>
                  <a:pt x="866" y="299"/>
                  <a:pt x="865" y="301"/>
                </a:cubicBezTo>
                <a:cubicBezTo>
                  <a:pt x="713" y="453"/>
                  <a:pt x="713" y="453"/>
                  <a:pt x="713" y="453"/>
                </a:cubicBezTo>
                <a:cubicBezTo>
                  <a:pt x="712" y="454"/>
                  <a:pt x="712" y="456"/>
                  <a:pt x="713" y="457"/>
                </a:cubicBezTo>
                <a:cubicBezTo>
                  <a:pt x="714" y="458"/>
                  <a:pt x="714" y="458"/>
                  <a:pt x="715" y="458"/>
                </a:cubicBezTo>
                <a:cubicBezTo>
                  <a:pt x="716" y="458"/>
                  <a:pt x="717" y="458"/>
                  <a:pt x="717" y="457"/>
                </a:cubicBezTo>
                <a:cubicBezTo>
                  <a:pt x="870" y="305"/>
                  <a:pt x="870" y="305"/>
                  <a:pt x="870" y="305"/>
                </a:cubicBezTo>
                <a:cubicBezTo>
                  <a:pt x="871" y="304"/>
                  <a:pt x="871" y="302"/>
                  <a:pt x="870" y="301"/>
                </a:cubicBezTo>
                <a:close/>
                <a:moveTo>
                  <a:pt x="1091" y="73"/>
                </a:moveTo>
                <a:cubicBezTo>
                  <a:pt x="1091" y="73"/>
                  <a:pt x="1091" y="73"/>
                  <a:pt x="1091" y="73"/>
                </a:cubicBezTo>
                <a:cubicBezTo>
                  <a:pt x="906" y="259"/>
                  <a:pt x="906" y="259"/>
                  <a:pt x="906" y="259"/>
                </a:cubicBezTo>
                <a:cubicBezTo>
                  <a:pt x="905" y="260"/>
                  <a:pt x="905" y="262"/>
                  <a:pt x="906" y="264"/>
                </a:cubicBezTo>
                <a:cubicBezTo>
                  <a:pt x="907" y="264"/>
                  <a:pt x="908" y="265"/>
                  <a:pt x="909" y="265"/>
                </a:cubicBezTo>
                <a:cubicBezTo>
                  <a:pt x="909" y="265"/>
                  <a:pt x="910" y="264"/>
                  <a:pt x="911" y="264"/>
                </a:cubicBezTo>
                <a:cubicBezTo>
                  <a:pt x="1109" y="65"/>
                  <a:pt x="1109" y="65"/>
                  <a:pt x="1109" y="65"/>
                </a:cubicBezTo>
                <a:cubicBezTo>
                  <a:pt x="1114" y="60"/>
                  <a:pt x="1114" y="60"/>
                  <a:pt x="1114" y="60"/>
                </a:cubicBezTo>
                <a:cubicBezTo>
                  <a:pt x="1116" y="59"/>
                  <a:pt x="1116" y="57"/>
                  <a:pt x="1114" y="56"/>
                </a:cubicBezTo>
                <a:cubicBezTo>
                  <a:pt x="1113" y="55"/>
                  <a:pt x="1111" y="55"/>
                  <a:pt x="1110" y="56"/>
                </a:cubicBezTo>
                <a:cubicBezTo>
                  <a:pt x="1105" y="61"/>
                  <a:pt x="1105" y="61"/>
                  <a:pt x="1105" y="61"/>
                </a:cubicBezTo>
                <a:cubicBezTo>
                  <a:pt x="1103" y="63"/>
                  <a:pt x="1103" y="63"/>
                  <a:pt x="1103" y="63"/>
                </a:cubicBezTo>
                <a:cubicBezTo>
                  <a:pt x="1103" y="63"/>
                  <a:pt x="1102" y="63"/>
                  <a:pt x="1102" y="63"/>
                </a:cubicBezTo>
                <a:lnTo>
                  <a:pt x="1091" y="73"/>
                </a:lnTo>
                <a:close/>
                <a:moveTo>
                  <a:pt x="597" y="569"/>
                </a:moveTo>
                <a:cubicBezTo>
                  <a:pt x="399" y="767"/>
                  <a:pt x="399" y="767"/>
                  <a:pt x="399" y="767"/>
                </a:cubicBezTo>
                <a:cubicBezTo>
                  <a:pt x="398" y="768"/>
                  <a:pt x="398" y="770"/>
                  <a:pt x="399" y="771"/>
                </a:cubicBezTo>
                <a:cubicBezTo>
                  <a:pt x="399" y="772"/>
                  <a:pt x="400" y="772"/>
                  <a:pt x="401" y="772"/>
                </a:cubicBezTo>
                <a:cubicBezTo>
                  <a:pt x="402" y="772"/>
                  <a:pt x="403" y="772"/>
                  <a:pt x="403" y="771"/>
                </a:cubicBezTo>
                <a:cubicBezTo>
                  <a:pt x="601" y="573"/>
                  <a:pt x="601" y="573"/>
                  <a:pt x="601" y="573"/>
                </a:cubicBezTo>
                <a:cubicBezTo>
                  <a:pt x="603" y="572"/>
                  <a:pt x="603" y="570"/>
                  <a:pt x="601" y="569"/>
                </a:cubicBezTo>
                <a:cubicBezTo>
                  <a:pt x="600" y="568"/>
                  <a:pt x="598" y="568"/>
                  <a:pt x="597" y="569"/>
                </a:cubicBezTo>
                <a:close/>
                <a:moveTo>
                  <a:pt x="880" y="308"/>
                </a:moveTo>
                <a:cubicBezTo>
                  <a:pt x="881" y="307"/>
                  <a:pt x="881" y="305"/>
                  <a:pt x="880" y="304"/>
                </a:cubicBezTo>
                <a:cubicBezTo>
                  <a:pt x="879" y="303"/>
                  <a:pt x="877" y="303"/>
                  <a:pt x="876" y="304"/>
                </a:cubicBezTo>
                <a:cubicBezTo>
                  <a:pt x="720" y="460"/>
                  <a:pt x="720" y="460"/>
                  <a:pt x="720" y="460"/>
                </a:cubicBezTo>
                <a:cubicBezTo>
                  <a:pt x="719" y="461"/>
                  <a:pt x="719" y="463"/>
                  <a:pt x="720" y="464"/>
                </a:cubicBezTo>
                <a:cubicBezTo>
                  <a:pt x="720" y="465"/>
                  <a:pt x="721" y="465"/>
                  <a:pt x="722" y="465"/>
                </a:cubicBezTo>
                <a:cubicBezTo>
                  <a:pt x="723" y="465"/>
                  <a:pt x="724" y="465"/>
                  <a:pt x="724" y="464"/>
                </a:cubicBezTo>
                <a:lnTo>
                  <a:pt x="880" y="308"/>
                </a:lnTo>
                <a:close/>
                <a:moveTo>
                  <a:pt x="966" y="214"/>
                </a:moveTo>
                <a:cubicBezTo>
                  <a:pt x="965" y="215"/>
                  <a:pt x="965" y="217"/>
                  <a:pt x="966" y="218"/>
                </a:cubicBezTo>
                <a:cubicBezTo>
                  <a:pt x="967" y="219"/>
                  <a:pt x="968" y="219"/>
                  <a:pt x="968" y="219"/>
                </a:cubicBezTo>
                <a:cubicBezTo>
                  <a:pt x="969" y="219"/>
                  <a:pt x="970" y="219"/>
                  <a:pt x="971" y="218"/>
                </a:cubicBezTo>
                <a:cubicBezTo>
                  <a:pt x="1116" y="73"/>
                  <a:pt x="1116" y="73"/>
                  <a:pt x="1116" y="73"/>
                </a:cubicBezTo>
                <a:cubicBezTo>
                  <a:pt x="1116" y="72"/>
                  <a:pt x="1116" y="72"/>
                  <a:pt x="1116" y="72"/>
                </a:cubicBezTo>
                <a:cubicBezTo>
                  <a:pt x="1124" y="65"/>
                  <a:pt x="1124" y="65"/>
                  <a:pt x="1124" y="65"/>
                </a:cubicBezTo>
                <a:cubicBezTo>
                  <a:pt x="1128" y="60"/>
                  <a:pt x="1128" y="60"/>
                  <a:pt x="1128" y="60"/>
                </a:cubicBezTo>
                <a:cubicBezTo>
                  <a:pt x="1133" y="56"/>
                  <a:pt x="1133" y="56"/>
                  <a:pt x="1133" y="56"/>
                </a:cubicBezTo>
                <a:cubicBezTo>
                  <a:pt x="1136" y="53"/>
                  <a:pt x="1136" y="53"/>
                  <a:pt x="1136" y="53"/>
                </a:cubicBezTo>
                <a:cubicBezTo>
                  <a:pt x="1137" y="52"/>
                  <a:pt x="1137" y="50"/>
                  <a:pt x="1136" y="49"/>
                </a:cubicBezTo>
                <a:cubicBezTo>
                  <a:pt x="1134" y="47"/>
                  <a:pt x="1132" y="47"/>
                  <a:pt x="1131" y="49"/>
                </a:cubicBezTo>
                <a:cubicBezTo>
                  <a:pt x="1128" y="52"/>
                  <a:pt x="1128" y="52"/>
                  <a:pt x="1128" y="5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2" y="68"/>
                  <a:pt x="1112" y="68"/>
                  <a:pt x="1112" y="68"/>
                </a:cubicBezTo>
                <a:lnTo>
                  <a:pt x="966" y="214"/>
                </a:lnTo>
                <a:close/>
                <a:moveTo>
                  <a:pt x="956" y="229"/>
                </a:moveTo>
                <a:cubicBezTo>
                  <a:pt x="954" y="227"/>
                  <a:pt x="952" y="227"/>
                  <a:pt x="951" y="229"/>
                </a:cubicBezTo>
                <a:cubicBezTo>
                  <a:pt x="923" y="257"/>
                  <a:pt x="923" y="257"/>
                  <a:pt x="923" y="257"/>
                </a:cubicBezTo>
                <a:cubicBezTo>
                  <a:pt x="914" y="265"/>
                  <a:pt x="914" y="265"/>
                  <a:pt x="914" y="265"/>
                </a:cubicBezTo>
                <a:cubicBezTo>
                  <a:pt x="913" y="267"/>
                  <a:pt x="913" y="269"/>
                  <a:pt x="914" y="270"/>
                </a:cubicBezTo>
                <a:cubicBezTo>
                  <a:pt x="915" y="270"/>
                  <a:pt x="916" y="271"/>
                  <a:pt x="917" y="271"/>
                </a:cubicBezTo>
                <a:cubicBezTo>
                  <a:pt x="917" y="271"/>
                  <a:pt x="918" y="270"/>
                  <a:pt x="919" y="270"/>
                </a:cubicBezTo>
                <a:cubicBezTo>
                  <a:pt x="927" y="261"/>
                  <a:pt x="927" y="261"/>
                  <a:pt x="927" y="261"/>
                </a:cubicBezTo>
                <a:cubicBezTo>
                  <a:pt x="956" y="233"/>
                  <a:pt x="956" y="233"/>
                  <a:pt x="956" y="233"/>
                </a:cubicBezTo>
                <a:cubicBezTo>
                  <a:pt x="957" y="232"/>
                  <a:pt x="957" y="230"/>
                  <a:pt x="956" y="229"/>
                </a:cubicBezTo>
                <a:close/>
                <a:moveTo>
                  <a:pt x="1158" y="27"/>
                </a:moveTo>
                <a:cubicBezTo>
                  <a:pt x="1158" y="27"/>
                  <a:pt x="1159" y="28"/>
                  <a:pt x="1160" y="28"/>
                </a:cubicBezTo>
                <a:cubicBezTo>
                  <a:pt x="1161" y="28"/>
                  <a:pt x="1161" y="27"/>
                  <a:pt x="1162" y="27"/>
                </a:cubicBezTo>
                <a:cubicBezTo>
                  <a:pt x="1167" y="21"/>
                  <a:pt x="1167" y="21"/>
                  <a:pt x="1167" y="21"/>
                </a:cubicBezTo>
                <a:cubicBezTo>
                  <a:pt x="1168" y="20"/>
                  <a:pt x="1168" y="18"/>
                  <a:pt x="1167" y="17"/>
                </a:cubicBezTo>
                <a:cubicBezTo>
                  <a:pt x="1166" y="16"/>
                  <a:pt x="1164" y="16"/>
                  <a:pt x="1163" y="17"/>
                </a:cubicBezTo>
                <a:cubicBezTo>
                  <a:pt x="1158" y="22"/>
                  <a:pt x="1158" y="22"/>
                  <a:pt x="1158" y="22"/>
                </a:cubicBezTo>
                <a:cubicBezTo>
                  <a:pt x="1156" y="23"/>
                  <a:pt x="1156" y="25"/>
                  <a:pt x="1158" y="27"/>
                </a:cubicBezTo>
                <a:close/>
                <a:moveTo>
                  <a:pt x="593" y="594"/>
                </a:moveTo>
                <a:cubicBezTo>
                  <a:pt x="592" y="594"/>
                  <a:pt x="593" y="594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7" y="592"/>
                </a:cubicBezTo>
                <a:cubicBezTo>
                  <a:pt x="401" y="779"/>
                  <a:pt x="401" y="779"/>
                  <a:pt x="401" y="779"/>
                </a:cubicBezTo>
                <a:cubicBezTo>
                  <a:pt x="400" y="780"/>
                  <a:pt x="400" y="782"/>
                  <a:pt x="401" y="784"/>
                </a:cubicBezTo>
                <a:cubicBezTo>
                  <a:pt x="401" y="784"/>
                  <a:pt x="402" y="784"/>
                  <a:pt x="403" y="784"/>
                </a:cubicBezTo>
                <a:cubicBezTo>
                  <a:pt x="404" y="784"/>
                  <a:pt x="404" y="784"/>
                  <a:pt x="405" y="784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3" y="596"/>
                  <a:pt x="592" y="596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4"/>
                  <a:pt x="593" y="594"/>
                </a:cubicBezTo>
                <a:cubicBezTo>
                  <a:pt x="593" y="594"/>
                  <a:pt x="593" y="594"/>
                  <a:pt x="593" y="594"/>
                </a:cubicBezTo>
                <a:close/>
                <a:moveTo>
                  <a:pt x="1115" y="79"/>
                </a:moveTo>
                <a:cubicBezTo>
                  <a:pt x="1106" y="87"/>
                  <a:pt x="1106" y="87"/>
                  <a:pt x="1106" y="87"/>
                </a:cubicBezTo>
                <a:cubicBezTo>
                  <a:pt x="1106" y="88"/>
                  <a:pt x="1106" y="88"/>
                  <a:pt x="1106" y="88"/>
                </a:cubicBezTo>
                <a:cubicBezTo>
                  <a:pt x="1106" y="88"/>
                  <a:pt x="1106" y="88"/>
                  <a:pt x="1105" y="88"/>
                </a:cubicBezTo>
                <a:cubicBezTo>
                  <a:pt x="973" y="220"/>
                  <a:pt x="973" y="220"/>
                  <a:pt x="973" y="220"/>
                </a:cubicBezTo>
                <a:cubicBezTo>
                  <a:pt x="972" y="222"/>
                  <a:pt x="972" y="224"/>
                  <a:pt x="973" y="225"/>
                </a:cubicBezTo>
                <a:cubicBezTo>
                  <a:pt x="974" y="225"/>
                  <a:pt x="975" y="226"/>
                  <a:pt x="976" y="226"/>
                </a:cubicBezTo>
                <a:cubicBezTo>
                  <a:pt x="976" y="226"/>
                  <a:pt x="977" y="225"/>
                  <a:pt x="978" y="225"/>
                </a:cubicBezTo>
                <a:cubicBezTo>
                  <a:pt x="1110" y="93"/>
                  <a:pt x="1110" y="93"/>
                  <a:pt x="1110" y="93"/>
                </a:cubicBezTo>
                <a:cubicBezTo>
                  <a:pt x="1110" y="93"/>
                  <a:pt x="1110" y="92"/>
                  <a:pt x="1110" y="92"/>
                </a:cubicBezTo>
                <a:cubicBezTo>
                  <a:pt x="1110" y="92"/>
                  <a:pt x="1111" y="92"/>
                  <a:pt x="1111" y="92"/>
                </a:cubicBezTo>
                <a:cubicBezTo>
                  <a:pt x="1119" y="83"/>
                  <a:pt x="1119" y="83"/>
                  <a:pt x="1119" y="83"/>
                </a:cubicBezTo>
                <a:cubicBezTo>
                  <a:pt x="1121" y="82"/>
                  <a:pt x="1121" y="80"/>
                  <a:pt x="1119" y="79"/>
                </a:cubicBezTo>
                <a:cubicBezTo>
                  <a:pt x="1118" y="78"/>
                  <a:pt x="1116" y="78"/>
                  <a:pt x="1115" y="79"/>
                </a:cubicBezTo>
                <a:close/>
                <a:moveTo>
                  <a:pt x="889" y="309"/>
                </a:moveTo>
                <a:cubicBezTo>
                  <a:pt x="888" y="308"/>
                  <a:pt x="886" y="308"/>
                  <a:pt x="885" y="309"/>
                </a:cubicBezTo>
                <a:cubicBezTo>
                  <a:pt x="724" y="470"/>
                  <a:pt x="724" y="470"/>
                  <a:pt x="724" y="470"/>
                </a:cubicBezTo>
                <a:cubicBezTo>
                  <a:pt x="723" y="471"/>
                  <a:pt x="723" y="473"/>
                  <a:pt x="724" y="474"/>
                </a:cubicBezTo>
                <a:cubicBezTo>
                  <a:pt x="725" y="475"/>
                  <a:pt x="726" y="475"/>
                  <a:pt x="726" y="475"/>
                </a:cubicBezTo>
                <a:cubicBezTo>
                  <a:pt x="727" y="475"/>
                  <a:pt x="728" y="475"/>
                  <a:pt x="729" y="474"/>
                </a:cubicBezTo>
                <a:cubicBezTo>
                  <a:pt x="889" y="313"/>
                  <a:pt x="889" y="313"/>
                  <a:pt x="889" y="313"/>
                </a:cubicBezTo>
                <a:cubicBezTo>
                  <a:pt x="891" y="312"/>
                  <a:pt x="891" y="310"/>
                  <a:pt x="889" y="309"/>
                </a:cubicBezTo>
                <a:close/>
                <a:moveTo>
                  <a:pt x="929" y="273"/>
                </a:moveTo>
                <a:cubicBezTo>
                  <a:pt x="929" y="273"/>
                  <a:pt x="929" y="273"/>
                  <a:pt x="929" y="273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5" y="268"/>
                  <a:pt x="935" y="268"/>
                  <a:pt x="935" y="268"/>
                </a:cubicBezTo>
                <a:cubicBezTo>
                  <a:pt x="936" y="266"/>
                  <a:pt x="936" y="264"/>
                  <a:pt x="935" y="263"/>
                </a:cubicBezTo>
                <a:cubicBezTo>
                  <a:pt x="934" y="262"/>
                  <a:pt x="932" y="262"/>
                  <a:pt x="931" y="263"/>
                </a:cubicBezTo>
                <a:cubicBezTo>
                  <a:pt x="929" y="265"/>
                  <a:pt x="929" y="265"/>
                  <a:pt x="929" y="265"/>
                </a:cubicBezTo>
                <a:cubicBezTo>
                  <a:pt x="929" y="265"/>
                  <a:pt x="928" y="265"/>
                  <a:pt x="928" y="265"/>
                </a:cubicBezTo>
                <a:cubicBezTo>
                  <a:pt x="928" y="266"/>
                  <a:pt x="928" y="266"/>
                  <a:pt x="928" y="266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18" y="276"/>
                  <a:pt x="918" y="276"/>
                  <a:pt x="918" y="276"/>
                </a:cubicBezTo>
                <a:cubicBezTo>
                  <a:pt x="917" y="277"/>
                  <a:pt x="917" y="279"/>
                  <a:pt x="918" y="280"/>
                </a:cubicBezTo>
                <a:cubicBezTo>
                  <a:pt x="919" y="281"/>
                  <a:pt x="919" y="281"/>
                  <a:pt x="920" y="281"/>
                </a:cubicBezTo>
                <a:cubicBezTo>
                  <a:pt x="921" y="281"/>
                  <a:pt x="922" y="281"/>
                  <a:pt x="922" y="280"/>
                </a:cubicBezTo>
                <a:cubicBezTo>
                  <a:pt x="929" y="274"/>
                  <a:pt x="929" y="274"/>
                  <a:pt x="929" y="274"/>
                </a:cubicBezTo>
                <a:cubicBezTo>
                  <a:pt x="929" y="274"/>
                  <a:pt x="929" y="274"/>
                  <a:pt x="929" y="273"/>
                </a:cubicBezTo>
                <a:close/>
                <a:moveTo>
                  <a:pt x="950" y="244"/>
                </a:moveTo>
                <a:cubicBezTo>
                  <a:pt x="942" y="252"/>
                  <a:pt x="942" y="252"/>
                  <a:pt x="942" y="252"/>
                </a:cubicBezTo>
                <a:cubicBezTo>
                  <a:pt x="941" y="253"/>
                  <a:pt x="941" y="255"/>
                  <a:pt x="942" y="256"/>
                </a:cubicBezTo>
                <a:cubicBezTo>
                  <a:pt x="943" y="257"/>
                  <a:pt x="943" y="257"/>
                  <a:pt x="944" y="257"/>
                </a:cubicBezTo>
                <a:cubicBezTo>
                  <a:pt x="945" y="257"/>
                  <a:pt x="946" y="257"/>
                  <a:pt x="946" y="256"/>
                </a:cubicBezTo>
                <a:cubicBezTo>
                  <a:pt x="954" y="248"/>
                  <a:pt x="954" y="248"/>
                  <a:pt x="954" y="248"/>
                </a:cubicBezTo>
                <a:cubicBezTo>
                  <a:pt x="955" y="247"/>
                  <a:pt x="955" y="245"/>
                  <a:pt x="954" y="244"/>
                </a:cubicBezTo>
                <a:cubicBezTo>
                  <a:pt x="953" y="243"/>
                  <a:pt x="951" y="243"/>
                  <a:pt x="950" y="244"/>
                </a:cubicBezTo>
                <a:close/>
                <a:moveTo>
                  <a:pt x="574" y="620"/>
                </a:moveTo>
                <a:cubicBezTo>
                  <a:pt x="401" y="792"/>
                  <a:pt x="401" y="792"/>
                  <a:pt x="401" y="792"/>
                </a:cubicBezTo>
                <a:cubicBezTo>
                  <a:pt x="400" y="794"/>
                  <a:pt x="400" y="796"/>
                  <a:pt x="401" y="797"/>
                </a:cubicBezTo>
                <a:cubicBezTo>
                  <a:pt x="402" y="797"/>
                  <a:pt x="403" y="798"/>
                  <a:pt x="404" y="798"/>
                </a:cubicBezTo>
                <a:cubicBezTo>
                  <a:pt x="404" y="798"/>
                  <a:pt x="405" y="797"/>
                  <a:pt x="406" y="797"/>
                </a:cubicBezTo>
                <a:cubicBezTo>
                  <a:pt x="578" y="625"/>
                  <a:pt x="578" y="625"/>
                  <a:pt x="578" y="625"/>
                </a:cubicBezTo>
                <a:cubicBezTo>
                  <a:pt x="579" y="623"/>
                  <a:pt x="579" y="622"/>
                  <a:pt x="578" y="620"/>
                </a:cubicBezTo>
                <a:cubicBezTo>
                  <a:pt x="577" y="619"/>
                  <a:pt x="575" y="619"/>
                  <a:pt x="574" y="620"/>
                </a:cubicBezTo>
                <a:close/>
                <a:moveTo>
                  <a:pt x="1150" y="52"/>
                </a:moveTo>
                <a:cubicBezTo>
                  <a:pt x="1152" y="50"/>
                  <a:pt x="1152" y="50"/>
                  <a:pt x="1152" y="50"/>
                </a:cubicBezTo>
                <a:cubicBezTo>
                  <a:pt x="1153" y="50"/>
                  <a:pt x="1153" y="50"/>
                  <a:pt x="1153" y="50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60" y="42"/>
                  <a:pt x="1160" y="42"/>
                  <a:pt x="1160" y="42"/>
                </a:cubicBezTo>
                <a:cubicBezTo>
                  <a:pt x="1162" y="41"/>
                  <a:pt x="1162" y="39"/>
                  <a:pt x="1160" y="38"/>
                </a:cubicBezTo>
                <a:cubicBezTo>
                  <a:pt x="1159" y="37"/>
                  <a:pt x="1157" y="37"/>
                  <a:pt x="1156" y="38"/>
                </a:cubicBezTo>
                <a:cubicBezTo>
                  <a:pt x="1149" y="45"/>
                  <a:pt x="1149" y="45"/>
                  <a:pt x="1149" y="45"/>
                </a:cubicBezTo>
                <a:cubicBezTo>
                  <a:pt x="1121" y="73"/>
                  <a:pt x="1121" y="73"/>
                  <a:pt x="1121" y="73"/>
                </a:cubicBezTo>
                <a:cubicBezTo>
                  <a:pt x="1119" y="75"/>
                  <a:pt x="1119" y="76"/>
                  <a:pt x="1121" y="78"/>
                </a:cubicBezTo>
                <a:cubicBezTo>
                  <a:pt x="1121" y="78"/>
                  <a:pt x="1122" y="79"/>
                  <a:pt x="1123" y="79"/>
                </a:cubicBezTo>
                <a:cubicBezTo>
                  <a:pt x="1123" y="79"/>
                  <a:pt x="1124" y="78"/>
                  <a:pt x="1125" y="78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50" y="52"/>
                  <a:pt x="1150" y="52"/>
                  <a:pt x="1150" y="52"/>
                </a:cubicBezTo>
                <a:close/>
                <a:moveTo>
                  <a:pt x="945" y="272"/>
                </a:moveTo>
                <a:cubicBezTo>
                  <a:pt x="950" y="266"/>
                  <a:pt x="950" y="266"/>
                  <a:pt x="950" y="266"/>
                </a:cubicBezTo>
                <a:cubicBezTo>
                  <a:pt x="961" y="256"/>
                  <a:pt x="961" y="256"/>
                  <a:pt x="961" y="256"/>
                </a:cubicBezTo>
                <a:cubicBezTo>
                  <a:pt x="961" y="256"/>
                  <a:pt x="961" y="255"/>
                  <a:pt x="961" y="255"/>
                </a:cubicBezTo>
                <a:cubicBezTo>
                  <a:pt x="961" y="255"/>
                  <a:pt x="962" y="255"/>
                  <a:pt x="962" y="255"/>
                </a:cubicBezTo>
                <a:cubicBezTo>
                  <a:pt x="965" y="252"/>
                  <a:pt x="965" y="252"/>
                  <a:pt x="965" y="252"/>
                </a:cubicBezTo>
                <a:cubicBezTo>
                  <a:pt x="966" y="251"/>
                  <a:pt x="966" y="249"/>
                  <a:pt x="965" y="247"/>
                </a:cubicBezTo>
                <a:cubicBezTo>
                  <a:pt x="964" y="246"/>
                  <a:pt x="962" y="246"/>
                  <a:pt x="960" y="247"/>
                </a:cubicBezTo>
                <a:cubicBezTo>
                  <a:pt x="958" y="250"/>
                  <a:pt x="958" y="250"/>
                  <a:pt x="958" y="250"/>
                </a:cubicBezTo>
                <a:cubicBezTo>
                  <a:pt x="957" y="250"/>
                  <a:pt x="957" y="251"/>
                  <a:pt x="957" y="251"/>
                </a:cubicBezTo>
                <a:cubicBezTo>
                  <a:pt x="957" y="251"/>
                  <a:pt x="957" y="251"/>
                  <a:pt x="956" y="251"/>
                </a:cubicBezTo>
                <a:cubicBezTo>
                  <a:pt x="946" y="262"/>
                  <a:pt x="946" y="262"/>
                  <a:pt x="946" y="262"/>
                </a:cubicBezTo>
                <a:cubicBezTo>
                  <a:pt x="940" y="267"/>
                  <a:pt x="940" y="267"/>
                  <a:pt x="940" y="267"/>
                </a:cubicBezTo>
                <a:cubicBezTo>
                  <a:pt x="939" y="269"/>
                  <a:pt x="939" y="271"/>
                  <a:pt x="940" y="272"/>
                </a:cubicBezTo>
                <a:cubicBezTo>
                  <a:pt x="941" y="272"/>
                  <a:pt x="942" y="273"/>
                  <a:pt x="943" y="273"/>
                </a:cubicBezTo>
                <a:cubicBezTo>
                  <a:pt x="943" y="273"/>
                  <a:pt x="944" y="272"/>
                  <a:pt x="945" y="272"/>
                </a:cubicBezTo>
                <a:close/>
                <a:moveTo>
                  <a:pt x="1184" y="31"/>
                </a:moveTo>
                <a:cubicBezTo>
                  <a:pt x="1185" y="31"/>
                  <a:pt x="1186" y="31"/>
                  <a:pt x="1186" y="30"/>
                </a:cubicBezTo>
                <a:cubicBezTo>
                  <a:pt x="1190" y="27"/>
                  <a:pt x="1190" y="27"/>
                  <a:pt x="1190" y="27"/>
                </a:cubicBezTo>
                <a:cubicBezTo>
                  <a:pt x="1191" y="25"/>
                  <a:pt x="1191" y="23"/>
                  <a:pt x="1190" y="22"/>
                </a:cubicBezTo>
                <a:cubicBezTo>
                  <a:pt x="1189" y="21"/>
                  <a:pt x="1187" y="21"/>
                  <a:pt x="1186" y="22"/>
                </a:cubicBezTo>
                <a:cubicBezTo>
                  <a:pt x="1182" y="26"/>
                  <a:pt x="1182" y="26"/>
                  <a:pt x="1182" y="26"/>
                </a:cubicBezTo>
                <a:cubicBezTo>
                  <a:pt x="1181" y="27"/>
                  <a:pt x="1181" y="29"/>
                  <a:pt x="1182" y="30"/>
                </a:cubicBezTo>
                <a:cubicBezTo>
                  <a:pt x="1182" y="31"/>
                  <a:pt x="1183" y="31"/>
                  <a:pt x="1184" y="31"/>
                </a:cubicBezTo>
                <a:close/>
                <a:moveTo>
                  <a:pt x="897" y="315"/>
                </a:moveTo>
                <a:cubicBezTo>
                  <a:pt x="896" y="314"/>
                  <a:pt x="894" y="314"/>
                  <a:pt x="893" y="315"/>
                </a:cubicBezTo>
                <a:cubicBezTo>
                  <a:pt x="731" y="477"/>
                  <a:pt x="731" y="477"/>
                  <a:pt x="731" y="477"/>
                </a:cubicBezTo>
                <a:cubicBezTo>
                  <a:pt x="729" y="478"/>
                  <a:pt x="729" y="480"/>
                  <a:pt x="731" y="482"/>
                </a:cubicBezTo>
                <a:cubicBezTo>
                  <a:pt x="731" y="482"/>
                  <a:pt x="732" y="483"/>
                  <a:pt x="733" y="483"/>
                </a:cubicBezTo>
                <a:cubicBezTo>
                  <a:pt x="734" y="483"/>
                  <a:pt x="734" y="482"/>
                  <a:pt x="735" y="482"/>
                </a:cubicBezTo>
                <a:cubicBezTo>
                  <a:pt x="897" y="319"/>
                  <a:pt x="897" y="319"/>
                  <a:pt x="897" y="319"/>
                </a:cubicBezTo>
                <a:cubicBezTo>
                  <a:pt x="899" y="318"/>
                  <a:pt x="899" y="316"/>
                  <a:pt x="897" y="315"/>
                </a:cubicBezTo>
                <a:close/>
                <a:moveTo>
                  <a:pt x="573" y="634"/>
                </a:moveTo>
                <a:cubicBezTo>
                  <a:pt x="406" y="802"/>
                  <a:pt x="406" y="802"/>
                  <a:pt x="406" y="802"/>
                </a:cubicBezTo>
                <a:cubicBezTo>
                  <a:pt x="406" y="802"/>
                  <a:pt x="406" y="802"/>
                  <a:pt x="406" y="802"/>
                </a:cubicBezTo>
                <a:cubicBezTo>
                  <a:pt x="403" y="804"/>
                  <a:pt x="403" y="804"/>
                  <a:pt x="403" y="804"/>
                </a:cubicBezTo>
                <a:cubicBezTo>
                  <a:pt x="402" y="806"/>
                  <a:pt x="402" y="808"/>
                  <a:pt x="403" y="809"/>
                </a:cubicBezTo>
                <a:cubicBezTo>
                  <a:pt x="404" y="809"/>
                  <a:pt x="405" y="810"/>
                  <a:pt x="406" y="810"/>
                </a:cubicBezTo>
                <a:cubicBezTo>
                  <a:pt x="406" y="810"/>
                  <a:pt x="407" y="809"/>
                  <a:pt x="407" y="809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577" y="639"/>
                  <a:pt x="577" y="639"/>
                  <a:pt x="577" y="639"/>
                </a:cubicBezTo>
                <a:cubicBezTo>
                  <a:pt x="578" y="638"/>
                  <a:pt x="579" y="636"/>
                  <a:pt x="577" y="635"/>
                </a:cubicBezTo>
                <a:cubicBezTo>
                  <a:pt x="576" y="633"/>
                  <a:pt x="574" y="633"/>
                  <a:pt x="573" y="634"/>
                </a:cubicBezTo>
                <a:close/>
                <a:moveTo>
                  <a:pt x="988" y="219"/>
                </a:moveTo>
                <a:cubicBezTo>
                  <a:pt x="987" y="221"/>
                  <a:pt x="987" y="221"/>
                  <a:pt x="987" y="221"/>
                </a:cubicBezTo>
                <a:cubicBezTo>
                  <a:pt x="985" y="223"/>
                  <a:pt x="985" y="224"/>
                  <a:pt x="987" y="226"/>
                </a:cubicBezTo>
                <a:cubicBezTo>
                  <a:pt x="987" y="226"/>
                  <a:pt x="988" y="227"/>
                  <a:pt x="989" y="227"/>
                </a:cubicBezTo>
                <a:cubicBezTo>
                  <a:pt x="989" y="227"/>
                  <a:pt x="990" y="226"/>
                  <a:pt x="991" y="226"/>
                </a:cubicBezTo>
                <a:cubicBezTo>
                  <a:pt x="993" y="224"/>
                  <a:pt x="993" y="224"/>
                  <a:pt x="993" y="224"/>
                </a:cubicBezTo>
                <a:cubicBezTo>
                  <a:pt x="994" y="223"/>
                  <a:pt x="994" y="221"/>
                  <a:pt x="993" y="219"/>
                </a:cubicBezTo>
                <a:cubicBezTo>
                  <a:pt x="992" y="218"/>
                  <a:pt x="990" y="218"/>
                  <a:pt x="988" y="219"/>
                </a:cubicBezTo>
                <a:close/>
                <a:moveTo>
                  <a:pt x="1125" y="82"/>
                </a:moveTo>
                <a:cubicBezTo>
                  <a:pt x="998" y="210"/>
                  <a:pt x="998" y="210"/>
                  <a:pt x="998" y="210"/>
                </a:cubicBezTo>
                <a:cubicBezTo>
                  <a:pt x="997" y="211"/>
                  <a:pt x="997" y="213"/>
                  <a:pt x="998" y="214"/>
                </a:cubicBezTo>
                <a:cubicBezTo>
                  <a:pt x="999" y="215"/>
                  <a:pt x="1000" y="215"/>
                  <a:pt x="1000" y="215"/>
                </a:cubicBezTo>
                <a:cubicBezTo>
                  <a:pt x="1001" y="215"/>
                  <a:pt x="1002" y="215"/>
                  <a:pt x="1002" y="214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76" y="41"/>
                  <a:pt x="1176" y="41"/>
                  <a:pt x="1176" y="41"/>
                </a:cubicBezTo>
                <a:cubicBezTo>
                  <a:pt x="1177" y="39"/>
                  <a:pt x="1177" y="38"/>
                  <a:pt x="1176" y="36"/>
                </a:cubicBezTo>
                <a:cubicBezTo>
                  <a:pt x="1174" y="35"/>
                  <a:pt x="1172" y="35"/>
                  <a:pt x="1171" y="36"/>
                </a:cubicBezTo>
                <a:cubicBezTo>
                  <a:pt x="1125" y="82"/>
                  <a:pt x="1125" y="82"/>
                  <a:pt x="1125" y="82"/>
                </a:cubicBezTo>
                <a:close/>
                <a:moveTo>
                  <a:pt x="936" y="293"/>
                </a:moveTo>
                <a:cubicBezTo>
                  <a:pt x="937" y="293"/>
                  <a:pt x="938" y="293"/>
                  <a:pt x="939" y="292"/>
                </a:cubicBezTo>
                <a:cubicBezTo>
                  <a:pt x="941" y="290"/>
                  <a:pt x="941" y="290"/>
                  <a:pt x="941" y="290"/>
                </a:cubicBezTo>
                <a:cubicBezTo>
                  <a:pt x="942" y="288"/>
                  <a:pt x="942" y="286"/>
                  <a:pt x="941" y="285"/>
                </a:cubicBezTo>
                <a:cubicBezTo>
                  <a:pt x="940" y="284"/>
                  <a:pt x="938" y="284"/>
                  <a:pt x="937" y="285"/>
                </a:cubicBezTo>
                <a:cubicBezTo>
                  <a:pt x="934" y="288"/>
                  <a:pt x="934" y="288"/>
                  <a:pt x="934" y="288"/>
                </a:cubicBezTo>
                <a:cubicBezTo>
                  <a:pt x="933" y="289"/>
                  <a:pt x="933" y="291"/>
                  <a:pt x="934" y="292"/>
                </a:cubicBezTo>
                <a:cubicBezTo>
                  <a:pt x="935" y="293"/>
                  <a:pt x="936" y="293"/>
                  <a:pt x="936" y="293"/>
                </a:cubicBezTo>
                <a:close/>
                <a:moveTo>
                  <a:pt x="951" y="278"/>
                </a:moveTo>
                <a:cubicBezTo>
                  <a:pt x="952" y="278"/>
                  <a:pt x="953" y="278"/>
                  <a:pt x="954" y="277"/>
                </a:cubicBezTo>
                <a:cubicBezTo>
                  <a:pt x="984" y="246"/>
                  <a:pt x="984" y="246"/>
                  <a:pt x="984" y="246"/>
                </a:cubicBezTo>
                <a:cubicBezTo>
                  <a:pt x="985" y="245"/>
                  <a:pt x="985" y="243"/>
                  <a:pt x="984" y="242"/>
                </a:cubicBezTo>
                <a:cubicBezTo>
                  <a:pt x="983" y="241"/>
                  <a:pt x="981" y="241"/>
                  <a:pt x="980" y="242"/>
                </a:cubicBezTo>
                <a:cubicBezTo>
                  <a:pt x="949" y="273"/>
                  <a:pt x="949" y="273"/>
                  <a:pt x="949" y="273"/>
                </a:cubicBezTo>
                <a:cubicBezTo>
                  <a:pt x="948" y="274"/>
                  <a:pt x="948" y="276"/>
                  <a:pt x="949" y="277"/>
                </a:cubicBezTo>
                <a:cubicBezTo>
                  <a:pt x="950" y="278"/>
                  <a:pt x="951" y="278"/>
                  <a:pt x="951" y="278"/>
                </a:cubicBezTo>
                <a:close/>
                <a:moveTo>
                  <a:pt x="911" y="315"/>
                </a:moveTo>
                <a:cubicBezTo>
                  <a:pt x="912" y="316"/>
                  <a:pt x="912" y="316"/>
                  <a:pt x="913" y="316"/>
                </a:cubicBezTo>
                <a:cubicBezTo>
                  <a:pt x="914" y="316"/>
                  <a:pt x="915" y="316"/>
                  <a:pt x="915" y="315"/>
                </a:cubicBezTo>
                <a:cubicBezTo>
                  <a:pt x="924" y="306"/>
                  <a:pt x="924" y="306"/>
                  <a:pt x="924" y="306"/>
                </a:cubicBezTo>
                <a:cubicBezTo>
                  <a:pt x="926" y="305"/>
                  <a:pt x="926" y="303"/>
                  <a:pt x="924" y="302"/>
                </a:cubicBezTo>
                <a:cubicBezTo>
                  <a:pt x="923" y="301"/>
                  <a:pt x="921" y="301"/>
                  <a:pt x="920" y="302"/>
                </a:cubicBezTo>
                <a:cubicBezTo>
                  <a:pt x="911" y="311"/>
                  <a:pt x="911" y="311"/>
                  <a:pt x="911" y="311"/>
                </a:cubicBezTo>
                <a:cubicBezTo>
                  <a:pt x="910" y="312"/>
                  <a:pt x="910" y="314"/>
                  <a:pt x="911" y="315"/>
                </a:cubicBezTo>
                <a:close/>
                <a:moveTo>
                  <a:pt x="572" y="650"/>
                </a:moveTo>
                <a:cubicBezTo>
                  <a:pt x="545" y="677"/>
                  <a:pt x="545" y="677"/>
                  <a:pt x="545" y="677"/>
                </a:cubicBezTo>
                <a:cubicBezTo>
                  <a:pt x="543" y="678"/>
                  <a:pt x="543" y="680"/>
                  <a:pt x="545" y="681"/>
                </a:cubicBezTo>
                <a:cubicBezTo>
                  <a:pt x="545" y="682"/>
                  <a:pt x="546" y="682"/>
                  <a:pt x="547" y="682"/>
                </a:cubicBezTo>
                <a:cubicBezTo>
                  <a:pt x="548" y="682"/>
                  <a:pt x="548" y="682"/>
                  <a:pt x="549" y="681"/>
                </a:cubicBezTo>
                <a:cubicBezTo>
                  <a:pt x="577" y="654"/>
                  <a:pt x="577" y="654"/>
                  <a:pt x="577" y="654"/>
                </a:cubicBezTo>
                <a:cubicBezTo>
                  <a:pt x="578" y="653"/>
                  <a:pt x="578" y="651"/>
                  <a:pt x="577" y="650"/>
                </a:cubicBezTo>
                <a:cubicBezTo>
                  <a:pt x="575" y="648"/>
                  <a:pt x="574" y="648"/>
                  <a:pt x="572" y="650"/>
                </a:cubicBezTo>
                <a:close/>
                <a:moveTo>
                  <a:pt x="523" y="699"/>
                </a:moveTo>
                <a:cubicBezTo>
                  <a:pt x="412" y="810"/>
                  <a:pt x="412" y="810"/>
                  <a:pt x="412" y="810"/>
                </a:cubicBezTo>
                <a:cubicBezTo>
                  <a:pt x="410" y="811"/>
                  <a:pt x="410" y="813"/>
                  <a:pt x="412" y="814"/>
                </a:cubicBezTo>
                <a:cubicBezTo>
                  <a:pt x="412" y="815"/>
                  <a:pt x="413" y="815"/>
                  <a:pt x="414" y="815"/>
                </a:cubicBezTo>
                <a:cubicBezTo>
                  <a:pt x="415" y="815"/>
                  <a:pt x="415" y="815"/>
                  <a:pt x="416" y="814"/>
                </a:cubicBezTo>
                <a:cubicBezTo>
                  <a:pt x="527" y="703"/>
                  <a:pt x="527" y="703"/>
                  <a:pt x="527" y="703"/>
                </a:cubicBezTo>
                <a:cubicBezTo>
                  <a:pt x="529" y="702"/>
                  <a:pt x="529" y="700"/>
                  <a:pt x="527" y="699"/>
                </a:cubicBezTo>
                <a:cubicBezTo>
                  <a:pt x="526" y="697"/>
                  <a:pt x="524" y="697"/>
                  <a:pt x="523" y="699"/>
                </a:cubicBezTo>
                <a:close/>
                <a:moveTo>
                  <a:pt x="908" y="318"/>
                </a:moveTo>
                <a:cubicBezTo>
                  <a:pt x="907" y="317"/>
                  <a:pt x="905" y="317"/>
                  <a:pt x="903" y="318"/>
                </a:cubicBezTo>
                <a:cubicBezTo>
                  <a:pt x="739" y="483"/>
                  <a:pt x="739" y="483"/>
                  <a:pt x="739" y="483"/>
                </a:cubicBezTo>
                <a:cubicBezTo>
                  <a:pt x="738" y="484"/>
                  <a:pt x="738" y="486"/>
                  <a:pt x="739" y="487"/>
                </a:cubicBezTo>
                <a:cubicBezTo>
                  <a:pt x="740" y="488"/>
                  <a:pt x="740" y="488"/>
                  <a:pt x="741" y="488"/>
                </a:cubicBezTo>
                <a:cubicBezTo>
                  <a:pt x="742" y="488"/>
                  <a:pt x="743" y="488"/>
                  <a:pt x="743" y="487"/>
                </a:cubicBezTo>
                <a:cubicBezTo>
                  <a:pt x="908" y="323"/>
                  <a:pt x="908" y="323"/>
                  <a:pt x="908" y="323"/>
                </a:cubicBezTo>
                <a:cubicBezTo>
                  <a:pt x="909" y="321"/>
                  <a:pt x="909" y="320"/>
                  <a:pt x="908" y="318"/>
                </a:cubicBezTo>
                <a:close/>
                <a:moveTo>
                  <a:pt x="1140" y="82"/>
                </a:moveTo>
                <a:cubicBezTo>
                  <a:pt x="1140" y="82"/>
                  <a:pt x="1140" y="82"/>
                  <a:pt x="1140" y="82"/>
                </a:cubicBezTo>
                <a:cubicBezTo>
                  <a:pt x="1140" y="82"/>
                  <a:pt x="1139" y="82"/>
                  <a:pt x="1139" y="82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998" y="224"/>
                  <a:pt x="998" y="224"/>
                  <a:pt x="998" y="224"/>
                </a:cubicBezTo>
                <a:cubicBezTo>
                  <a:pt x="997" y="225"/>
                  <a:pt x="997" y="227"/>
                  <a:pt x="998" y="228"/>
                </a:cubicBezTo>
                <a:cubicBezTo>
                  <a:pt x="999" y="229"/>
                  <a:pt x="999" y="229"/>
                  <a:pt x="1000" y="229"/>
                </a:cubicBezTo>
                <a:cubicBezTo>
                  <a:pt x="1001" y="229"/>
                  <a:pt x="1002" y="229"/>
                  <a:pt x="1002" y="228"/>
                </a:cubicBezTo>
                <a:cubicBezTo>
                  <a:pt x="1143" y="87"/>
                  <a:pt x="1143" y="87"/>
                  <a:pt x="1143" y="87"/>
                </a:cubicBezTo>
                <a:cubicBezTo>
                  <a:pt x="1144" y="87"/>
                  <a:pt x="1144" y="87"/>
                  <a:pt x="1145" y="86"/>
                </a:cubicBezTo>
                <a:cubicBezTo>
                  <a:pt x="1198" y="33"/>
                  <a:pt x="1198" y="33"/>
                  <a:pt x="1198" y="33"/>
                </a:cubicBezTo>
                <a:cubicBezTo>
                  <a:pt x="1199" y="32"/>
                  <a:pt x="1199" y="30"/>
                  <a:pt x="1198" y="28"/>
                </a:cubicBezTo>
                <a:cubicBezTo>
                  <a:pt x="1196" y="27"/>
                  <a:pt x="1195" y="27"/>
                  <a:pt x="1193" y="28"/>
                </a:cubicBezTo>
                <a:cubicBezTo>
                  <a:pt x="1189" y="33"/>
                  <a:pt x="1189" y="33"/>
                  <a:pt x="1189" y="33"/>
                </a:cubicBezTo>
                <a:lnTo>
                  <a:pt x="1140" y="82"/>
                </a:lnTo>
                <a:close/>
                <a:moveTo>
                  <a:pt x="960" y="283"/>
                </a:moveTo>
                <a:cubicBezTo>
                  <a:pt x="961" y="283"/>
                  <a:pt x="961" y="283"/>
                  <a:pt x="962" y="282"/>
                </a:cubicBezTo>
                <a:cubicBezTo>
                  <a:pt x="997" y="248"/>
                  <a:pt x="997" y="248"/>
                  <a:pt x="997" y="248"/>
                </a:cubicBezTo>
                <a:cubicBezTo>
                  <a:pt x="998" y="247"/>
                  <a:pt x="998" y="245"/>
                  <a:pt x="997" y="243"/>
                </a:cubicBezTo>
                <a:cubicBezTo>
                  <a:pt x="996" y="242"/>
                  <a:pt x="994" y="242"/>
                  <a:pt x="992" y="243"/>
                </a:cubicBezTo>
                <a:cubicBezTo>
                  <a:pt x="958" y="278"/>
                  <a:pt x="958" y="278"/>
                  <a:pt x="958" y="278"/>
                </a:cubicBezTo>
                <a:cubicBezTo>
                  <a:pt x="956" y="279"/>
                  <a:pt x="956" y="281"/>
                  <a:pt x="958" y="282"/>
                </a:cubicBezTo>
                <a:cubicBezTo>
                  <a:pt x="958" y="283"/>
                  <a:pt x="959" y="283"/>
                  <a:pt x="960" y="283"/>
                </a:cubicBezTo>
                <a:close/>
                <a:moveTo>
                  <a:pt x="1007" y="234"/>
                </a:moveTo>
                <a:cubicBezTo>
                  <a:pt x="1007" y="234"/>
                  <a:pt x="1008" y="235"/>
                  <a:pt x="1009" y="235"/>
                </a:cubicBezTo>
                <a:cubicBezTo>
                  <a:pt x="1009" y="235"/>
                  <a:pt x="1010" y="234"/>
                  <a:pt x="1011" y="234"/>
                </a:cubicBezTo>
                <a:cubicBezTo>
                  <a:pt x="1209" y="36"/>
                  <a:pt x="1209" y="36"/>
                  <a:pt x="1209" y="36"/>
                </a:cubicBezTo>
                <a:cubicBezTo>
                  <a:pt x="1210" y="35"/>
                  <a:pt x="1210" y="33"/>
                  <a:pt x="1209" y="31"/>
                </a:cubicBezTo>
                <a:cubicBezTo>
                  <a:pt x="1208" y="30"/>
                  <a:pt x="1206" y="30"/>
                  <a:pt x="1204" y="31"/>
                </a:cubicBezTo>
                <a:cubicBezTo>
                  <a:pt x="1007" y="229"/>
                  <a:pt x="1007" y="229"/>
                  <a:pt x="1007" y="229"/>
                </a:cubicBezTo>
                <a:cubicBezTo>
                  <a:pt x="1005" y="230"/>
                  <a:pt x="1005" y="232"/>
                  <a:pt x="1007" y="234"/>
                </a:cubicBezTo>
                <a:close/>
                <a:moveTo>
                  <a:pt x="522" y="714"/>
                </a:moveTo>
                <a:cubicBezTo>
                  <a:pt x="486" y="749"/>
                  <a:pt x="486" y="749"/>
                  <a:pt x="486" y="749"/>
                </a:cubicBezTo>
                <a:cubicBezTo>
                  <a:pt x="486" y="749"/>
                  <a:pt x="486" y="749"/>
                  <a:pt x="486" y="749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7"/>
                  <a:pt x="410" y="827"/>
                  <a:pt x="410" y="828"/>
                </a:cubicBezTo>
                <a:cubicBezTo>
                  <a:pt x="410" y="829"/>
                  <a:pt x="411" y="829"/>
                  <a:pt x="411" y="829"/>
                </a:cubicBezTo>
                <a:cubicBezTo>
                  <a:pt x="411" y="829"/>
                  <a:pt x="412" y="830"/>
                  <a:pt x="412" y="830"/>
                </a:cubicBezTo>
                <a:cubicBezTo>
                  <a:pt x="412" y="830"/>
                  <a:pt x="412" y="830"/>
                  <a:pt x="412" y="830"/>
                </a:cubicBezTo>
                <a:cubicBezTo>
                  <a:pt x="412" y="830"/>
                  <a:pt x="413" y="830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8"/>
                  <a:pt x="416" y="828"/>
                  <a:pt x="416" y="828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526" y="718"/>
                  <a:pt x="526" y="718"/>
                  <a:pt x="526" y="718"/>
                </a:cubicBezTo>
                <a:cubicBezTo>
                  <a:pt x="528" y="716"/>
                  <a:pt x="528" y="715"/>
                  <a:pt x="526" y="713"/>
                </a:cubicBezTo>
                <a:cubicBezTo>
                  <a:pt x="525" y="712"/>
                  <a:pt x="523" y="712"/>
                  <a:pt x="522" y="714"/>
                </a:cubicBezTo>
                <a:close/>
                <a:moveTo>
                  <a:pt x="932" y="308"/>
                </a:moveTo>
                <a:cubicBezTo>
                  <a:pt x="931" y="307"/>
                  <a:pt x="929" y="307"/>
                  <a:pt x="928" y="308"/>
                </a:cubicBezTo>
                <a:cubicBezTo>
                  <a:pt x="746" y="490"/>
                  <a:pt x="746" y="490"/>
                  <a:pt x="746" y="490"/>
                </a:cubicBezTo>
                <a:cubicBezTo>
                  <a:pt x="745" y="491"/>
                  <a:pt x="745" y="493"/>
                  <a:pt x="746" y="494"/>
                </a:cubicBezTo>
                <a:cubicBezTo>
                  <a:pt x="746" y="495"/>
                  <a:pt x="747" y="495"/>
                  <a:pt x="748" y="495"/>
                </a:cubicBezTo>
                <a:cubicBezTo>
                  <a:pt x="749" y="495"/>
                  <a:pt x="750" y="495"/>
                  <a:pt x="750" y="494"/>
                </a:cubicBezTo>
                <a:cubicBezTo>
                  <a:pt x="932" y="312"/>
                  <a:pt x="932" y="312"/>
                  <a:pt x="932" y="312"/>
                </a:cubicBezTo>
                <a:cubicBezTo>
                  <a:pt x="933" y="311"/>
                  <a:pt x="933" y="309"/>
                  <a:pt x="932" y="308"/>
                </a:cubicBezTo>
                <a:close/>
                <a:moveTo>
                  <a:pt x="944" y="310"/>
                </a:moveTo>
                <a:cubicBezTo>
                  <a:pt x="943" y="309"/>
                  <a:pt x="941" y="309"/>
                  <a:pt x="940" y="310"/>
                </a:cubicBezTo>
                <a:cubicBezTo>
                  <a:pt x="762" y="488"/>
                  <a:pt x="762" y="488"/>
                  <a:pt x="762" y="488"/>
                </a:cubicBezTo>
                <a:cubicBezTo>
                  <a:pt x="761" y="489"/>
                  <a:pt x="761" y="491"/>
                  <a:pt x="762" y="492"/>
                </a:cubicBezTo>
                <a:cubicBezTo>
                  <a:pt x="763" y="493"/>
                  <a:pt x="763" y="493"/>
                  <a:pt x="764" y="493"/>
                </a:cubicBezTo>
                <a:cubicBezTo>
                  <a:pt x="765" y="493"/>
                  <a:pt x="766" y="493"/>
                  <a:pt x="766" y="492"/>
                </a:cubicBezTo>
                <a:cubicBezTo>
                  <a:pt x="944" y="315"/>
                  <a:pt x="944" y="315"/>
                  <a:pt x="944" y="315"/>
                </a:cubicBezTo>
                <a:cubicBezTo>
                  <a:pt x="945" y="313"/>
                  <a:pt x="945" y="311"/>
                  <a:pt x="944" y="310"/>
                </a:cubicBezTo>
                <a:close/>
                <a:moveTo>
                  <a:pt x="507" y="742"/>
                </a:moveTo>
                <a:cubicBezTo>
                  <a:pt x="495" y="754"/>
                  <a:pt x="495" y="754"/>
                  <a:pt x="495" y="754"/>
                </a:cubicBezTo>
                <a:cubicBezTo>
                  <a:pt x="494" y="756"/>
                  <a:pt x="494" y="758"/>
                  <a:pt x="495" y="759"/>
                </a:cubicBezTo>
                <a:cubicBezTo>
                  <a:pt x="496" y="759"/>
                  <a:pt x="497" y="760"/>
                  <a:pt x="498" y="760"/>
                </a:cubicBezTo>
                <a:cubicBezTo>
                  <a:pt x="498" y="760"/>
                  <a:pt x="499" y="759"/>
                  <a:pt x="500" y="759"/>
                </a:cubicBezTo>
                <a:cubicBezTo>
                  <a:pt x="512" y="747"/>
                  <a:pt x="512" y="747"/>
                  <a:pt x="512" y="747"/>
                </a:cubicBezTo>
                <a:cubicBezTo>
                  <a:pt x="513" y="745"/>
                  <a:pt x="513" y="743"/>
                  <a:pt x="512" y="742"/>
                </a:cubicBezTo>
                <a:cubicBezTo>
                  <a:pt x="511" y="741"/>
                  <a:pt x="509" y="741"/>
                  <a:pt x="507" y="742"/>
                </a:cubicBezTo>
                <a:close/>
                <a:moveTo>
                  <a:pt x="975" y="282"/>
                </a:moveTo>
                <a:cubicBezTo>
                  <a:pt x="976" y="282"/>
                  <a:pt x="976" y="282"/>
                  <a:pt x="977" y="282"/>
                </a:cubicBezTo>
                <a:cubicBezTo>
                  <a:pt x="1007" y="252"/>
                  <a:pt x="1007" y="252"/>
                  <a:pt x="1007" y="252"/>
                </a:cubicBezTo>
                <a:cubicBezTo>
                  <a:pt x="1008" y="250"/>
                  <a:pt x="1008" y="248"/>
                  <a:pt x="1007" y="247"/>
                </a:cubicBezTo>
                <a:cubicBezTo>
                  <a:pt x="1006" y="246"/>
                  <a:pt x="1004" y="246"/>
                  <a:pt x="1003" y="247"/>
                </a:cubicBezTo>
                <a:cubicBezTo>
                  <a:pt x="973" y="277"/>
                  <a:pt x="973" y="277"/>
                  <a:pt x="973" y="277"/>
                </a:cubicBezTo>
                <a:cubicBezTo>
                  <a:pt x="971" y="278"/>
                  <a:pt x="971" y="280"/>
                  <a:pt x="973" y="282"/>
                </a:cubicBezTo>
                <a:cubicBezTo>
                  <a:pt x="973" y="282"/>
                  <a:pt x="974" y="282"/>
                  <a:pt x="975" y="282"/>
                </a:cubicBezTo>
                <a:close/>
                <a:moveTo>
                  <a:pt x="1017" y="237"/>
                </a:moveTo>
                <a:cubicBezTo>
                  <a:pt x="1017" y="238"/>
                  <a:pt x="1018" y="238"/>
                  <a:pt x="1019" y="238"/>
                </a:cubicBezTo>
                <a:cubicBezTo>
                  <a:pt x="1020" y="238"/>
                  <a:pt x="1020" y="238"/>
                  <a:pt x="1021" y="237"/>
                </a:cubicBezTo>
                <a:cubicBezTo>
                  <a:pt x="1220" y="39"/>
                  <a:pt x="1220" y="39"/>
                  <a:pt x="1220" y="39"/>
                </a:cubicBezTo>
                <a:cubicBezTo>
                  <a:pt x="1221" y="38"/>
                  <a:pt x="1221" y="36"/>
                  <a:pt x="1220" y="35"/>
                </a:cubicBezTo>
                <a:cubicBezTo>
                  <a:pt x="1218" y="33"/>
                  <a:pt x="1216" y="33"/>
                  <a:pt x="1215" y="35"/>
                </a:cubicBezTo>
                <a:cubicBezTo>
                  <a:pt x="1017" y="233"/>
                  <a:pt x="1017" y="233"/>
                  <a:pt x="1017" y="233"/>
                </a:cubicBezTo>
                <a:cubicBezTo>
                  <a:pt x="1016" y="234"/>
                  <a:pt x="1016" y="236"/>
                  <a:pt x="1017" y="237"/>
                </a:cubicBezTo>
                <a:close/>
                <a:moveTo>
                  <a:pt x="486" y="764"/>
                </a:moveTo>
                <a:cubicBezTo>
                  <a:pt x="468" y="782"/>
                  <a:pt x="468" y="782"/>
                  <a:pt x="468" y="782"/>
                </a:cubicBezTo>
                <a:cubicBezTo>
                  <a:pt x="467" y="783"/>
                  <a:pt x="467" y="785"/>
                  <a:pt x="468" y="786"/>
                </a:cubicBezTo>
                <a:cubicBezTo>
                  <a:pt x="468" y="787"/>
                  <a:pt x="469" y="787"/>
                  <a:pt x="470" y="787"/>
                </a:cubicBezTo>
                <a:cubicBezTo>
                  <a:pt x="471" y="787"/>
                  <a:pt x="472" y="787"/>
                  <a:pt x="472" y="786"/>
                </a:cubicBezTo>
                <a:cubicBezTo>
                  <a:pt x="491" y="768"/>
                  <a:pt x="491" y="768"/>
                  <a:pt x="491" y="768"/>
                </a:cubicBezTo>
                <a:cubicBezTo>
                  <a:pt x="492" y="767"/>
                  <a:pt x="492" y="765"/>
                  <a:pt x="491" y="764"/>
                </a:cubicBezTo>
                <a:cubicBezTo>
                  <a:pt x="489" y="762"/>
                  <a:pt x="487" y="762"/>
                  <a:pt x="486" y="764"/>
                </a:cubicBezTo>
                <a:close/>
                <a:moveTo>
                  <a:pt x="420" y="838"/>
                </a:moveTo>
                <a:cubicBezTo>
                  <a:pt x="467" y="791"/>
                  <a:pt x="467" y="791"/>
                  <a:pt x="467" y="791"/>
                </a:cubicBezTo>
                <a:cubicBezTo>
                  <a:pt x="469" y="790"/>
                  <a:pt x="469" y="788"/>
                  <a:pt x="467" y="787"/>
                </a:cubicBezTo>
                <a:cubicBezTo>
                  <a:pt x="466" y="786"/>
                  <a:pt x="464" y="786"/>
                  <a:pt x="463" y="787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16" y="834"/>
                  <a:pt x="416" y="834"/>
                  <a:pt x="416" y="834"/>
                </a:cubicBezTo>
                <a:cubicBezTo>
                  <a:pt x="415" y="835"/>
                  <a:pt x="415" y="837"/>
                  <a:pt x="416" y="838"/>
                </a:cubicBezTo>
                <a:cubicBezTo>
                  <a:pt x="417" y="839"/>
                  <a:pt x="417" y="839"/>
                  <a:pt x="418" y="839"/>
                </a:cubicBezTo>
                <a:cubicBezTo>
                  <a:pt x="419" y="839"/>
                  <a:pt x="420" y="839"/>
                  <a:pt x="420" y="838"/>
                </a:cubicBezTo>
                <a:close/>
                <a:moveTo>
                  <a:pt x="423" y="850"/>
                </a:moveTo>
                <a:cubicBezTo>
                  <a:pt x="462" y="810"/>
                  <a:pt x="462" y="810"/>
                  <a:pt x="462" y="810"/>
                </a:cubicBezTo>
                <a:cubicBezTo>
                  <a:pt x="465" y="807"/>
                  <a:pt x="465" y="807"/>
                  <a:pt x="465" y="807"/>
                </a:cubicBezTo>
                <a:cubicBezTo>
                  <a:pt x="466" y="806"/>
                  <a:pt x="466" y="804"/>
                  <a:pt x="465" y="803"/>
                </a:cubicBezTo>
                <a:cubicBezTo>
                  <a:pt x="464" y="802"/>
                  <a:pt x="462" y="802"/>
                  <a:pt x="461" y="803"/>
                </a:cubicBezTo>
                <a:cubicBezTo>
                  <a:pt x="458" y="806"/>
                  <a:pt x="458" y="806"/>
                  <a:pt x="458" y="806"/>
                </a:cubicBezTo>
                <a:cubicBezTo>
                  <a:pt x="433" y="831"/>
                  <a:pt x="433" y="831"/>
                  <a:pt x="433" y="831"/>
                </a:cubicBezTo>
                <a:cubicBezTo>
                  <a:pt x="413" y="851"/>
                  <a:pt x="413" y="851"/>
                  <a:pt x="413" y="851"/>
                </a:cubicBezTo>
                <a:cubicBezTo>
                  <a:pt x="412" y="852"/>
                  <a:pt x="412" y="854"/>
                  <a:pt x="413" y="855"/>
                </a:cubicBezTo>
                <a:cubicBezTo>
                  <a:pt x="413" y="856"/>
                  <a:pt x="414" y="856"/>
                  <a:pt x="415" y="856"/>
                </a:cubicBezTo>
                <a:cubicBezTo>
                  <a:pt x="416" y="856"/>
                  <a:pt x="416" y="856"/>
                  <a:pt x="417" y="855"/>
                </a:cubicBezTo>
                <a:cubicBezTo>
                  <a:pt x="423" y="850"/>
                  <a:pt x="423" y="850"/>
                  <a:pt x="423" y="850"/>
                </a:cubicBezTo>
                <a:cubicBezTo>
                  <a:pt x="423" y="850"/>
                  <a:pt x="423" y="850"/>
                  <a:pt x="423" y="850"/>
                </a:cubicBezTo>
                <a:close/>
                <a:moveTo>
                  <a:pt x="983" y="281"/>
                </a:moveTo>
                <a:cubicBezTo>
                  <a:pt x="982" y="282"/>
                  <a:pt x="982" y="284"/>
                  <a:pt x="983" y="285"/>
                </a:cubicBezTo>
                <a:cubicBezTo>
                  <a:pt x="984" y="286"/>
                  <a:pt x="984" y="286"/>
                  <a:pt x="985" y="286"/>
                </a:cubicBezTo>
                <a:cubicBezTo>
                  <a:pt x="986" y="286"/>
                  <a:pt x="987" y="286"/>
                  <a:pt x="987" y="285"/>
                </a:cubicBezTo>
                <a:cubicBezTo>
                  <a:pt x="1235" y="38"/>
                  <a:pt x="1235" y="38"/>
                  <a:pt x="1235" y="38"/>
                </a:cubicBezTo>
                <a:cubicBezTo>
                  <a:pt x="1236" y="37"/>
                  <a:pt x="1236" y="35"/>
                  <a:pt x="1235" y="33"/>
                </a:cubicBezTo>
                <a:cubicBezTo>
                  <a:pt x="1234" y="32"/>
                  <a:pt x="1232" y="32"/>
                  <a:pt x="1230" y="33"/>
                </a:cubicBezTo>
                <a:cubicBezTo>
                  <a:pt x="1018" y="246"/>
                  <a:pt x="1018" y="246"/>
                  <a:pt x="1018" y="246"/>
                </a:cubicBezTo>
                <a:lnTo>
                  <a:pt x="983" y="281"/>
                </a:lnTo>
                <a:close/>
                <a:moveTo>
                  <a:pt x="955" y="313"/>
                </a:moveTo>
                <a:cubicBezTo>
                  <a:pt x="954" y="312"/>
                  <a:pt x="952" y="312"/>
                  <a:pt x="951" y="313"/>
                </a:cubicBezTo>
                <a:cubicBezTo>
                  <a:pt x="777" y="486"/>
                  <a:pt x="777" y="486"/>
                  <a:pt x="777" y="486"/>
                </a:cubicBezTo>
                <a:cubicBezTo>
                  <a:pt x="776" y="488"/>
                  <a:pt x="776" y="490"/>
                  <a:pt x="777" y="491"/>
                </a:cubicBezTo>
                <a:cubicBezTo>
                  <a:pt x="778" y="491"/>
                  <a:pt x="779" y="492"/>
                  <a:pt x="780" y="492"/>
                </a:cubicBezTo>
                <a:cubicBezTo>
                  <a:pt x="780" y="492"/>
                  <a:pt x="781" y="491"/>
                  <a:pt x="782" y="491"/>
                </a:cubicBezTo>
                <a:cubicBezTo>
                  <a:pt x="955" y="318"/>
                  <a:pt x="955" y="318"/>
                  <a:pt x="955" y="318"/>
                </a:cubicBezTo>
                <a:cubicBezTo>
                  <a:pt x="956" y="316"/>
                  <a:pt x="956" y="314"/>
                  <a:pt x="955" y="313"/>
                </a:cubicBezTo>
                <a:close/>
                <a:moveTo>
                  <a:pt x="1068" y="214"/>
                </a:moveTo>
                <a:cubicBezTo>
                  <a:pt x="1069" y="214"/>
                  <a:pt x="1070" y="215"/>
                  <a:pt x="1070" y="215"/>
                </a:cubicBezTo>
                <a:cubicBezTo>
                  <a:pt x="1071" y="215"/>
                  <a:pt x="1072" y="214"/>
                  <a:pt x="1073" y="214"/>
                </a:cubicBezTo>
                <a:cubicBezTo>
                  <a:pt x="1246" y="41"/>
                  <a:pt x="1246" y="41"/>
                  <a:pt x="1246" y="41"/>
                </a:cubicBezTo>
                <a:cubicBezTo>
                  <a:pt x="1247" y="39"/>
                  <a:pt x="1247" y="38"/>
                  <a:pt x="1246" y="36"/>
                </a:cubicBezTo>
                <a:cubicBezTo>
                  <a:pt x="1245" y="35"/>
                  <a:pt x="1243" y="35"/>
                  <a:pt x="1241" y="36"/>
                </a:cubicBezTo>
                <a:cubicBezTo>
                  <a:pt x="1068" y="209"/>
                  <a:pt x="1068" y="209"/>
                  <a:pt x="1068" y="209"/>
                </a:cubicBezTo>
                <a:cubicBezTo>
                  <a:pt x="1067" y="211"/>
                  <a:pt x="1067" y="213"/>
                  <a:pt x="1068" y="214"/>
                </a:cubicBezTo>
                <a:close/>
                <a:moveTo>
                  <a:pt x="998" y="287"/>
                </a:moveTo>
                <a:cubicBezTo>
                  <a:pt x="999" y="287"/>
                  <a:pt x="1000" y="287"/>
                  <a:pt x="1001" y="286"/>
                </a:cubicBezTo>
                <a:cubicBezTo>
                  <a:pt x="1054" y="232"/>
                  <a:pt x="1054" y="232"/>
                  <a:pt x="1054" y="232"/>
                </a:cubicBezTo>
                <a:cubicBezTo>
                  <a:pt x="1055" y="231"/>
                  <a:pt x="1055" y="229"/>
                  <a:pt x="1054" y="228"/>
                </a:cubicBezTo>
                <a:cubicBezTo>
                  <a:pt x="1053" y="227"/>
                  <a:pt x="1051" y="227"/>
                  <a:pt x="1050" y="228"/>
                </a:cubicBezTo>
                <a:cubicBezTo>
                  <a:pt x="996" y="282"/>
                  <a:pt x="996" y="282"/>
                  <a:pt x="996" y="282"/>
                </a:cubicBezTo>
                <a:cubicBezTo>
                  <a:pt x="995" y="283"/>
                  <a:pt x="995" y="285"/>
                  <a:pt x="996" y="286"/>
                </a:cubicBezTo>
                <a:cubicBezTo>
                  <a:pt x="997" y="287"/>
                  <a:pt x="998" y="287"/>
                  <a:pt x="998" y="287"/>
                </a:cubicBezTo>
                <a:close/>
                <a:moveTo>
                  <a:pt x="965" y="317"/>
                </a:moveTo>
                <a:cubicBezTo>
                  <a:pt x="964" y="316"/>
                  <a:pt x="962" y="316"/>
                  <a:pt x="961" y="317"/>
                </a:cubicBezTo>
                <a:cubicBezTo>
                  <a:pt x="792" y="486"/>
                  <a:pt x="792" y="486"/>
                  <a:pt x="792" y="486"/>
                </a:cubicBezTo>
                <a:cubicBezTo>
                  <a:pt x="790" y="487"/>
                  <a:pt x="790" y="489"/>
                  <a:pt x="792" y="491"/>
                </a:cubicBezTo>
                <a:cubicBezTo>
                  <a:pt x="792" y="491"/>
                  <a:pt x="793" y="491"/>
                  <a:pt x="794" y="491"/>
                </a:cubicBezTo>
                <a:cubicBezTo>
                  <a:pt x="795" y="491"/>
                  <a:pt x="795" y="491"/>
                  <a:pt x="796" y="491"/>
                </a:cubicBezTo>
                <a:cubicBezTo>
                  <a:pt x="965" y="321"/>
                  <a:pt x="965" y="321"/>
                  <a:pt x="965" y="321"/>
                </a:cubicBezTo>
                <a:cubicBezTo>
                  <a:pt x="967" y="320"/>
                  <a:pt x="967" y="318"/>
                  <a:pt x="965" y="317"/>
                </a:cubicBezTo>
                <a:close/>
                <a:moveTo>
                  <a:pt x="453" y="829"/>
                </a:moveTo>
                <a:cubicBezTo>
                  <a:pt x="451" y="828"/>
                  <a:pt x="449" y="828"/>
                  <a:pt x="448" y="829"/>
                </a:cubicBezTo>
                <a:cubicBezTo>
                  <a:pt x="422" y="856"/>
                  <a:pt x="422" y="856"/>
                  <a:pt x="422" y="856"/>
                </a:cubicBezTo>
                <a:cubicBezTo>
                  <a:pt x="421" y="857"/>
                  <a:pt x="421" y="859"/>
                  <a:pt x="422" y="860"/>
                </a:cubicBezTo>
                <a:cubicBezTo>
                  <a:pt x="423" y="861"/>
                  <a:pt x="424" y="861"/>
                  <a:pt x="424" y="861"/>
                </a:cubicBezTo>
                <a:cubicBezTo>
                  <a:pt x="425" y="861"/>
                  <a:pt x="426" y="861"/>
                  <a:pt x="427" y="860"/>
                </a:cubicBezTo>
                <a:cubicBezTo>
                  <a:pt x="453" y="834"/>
                  <a:pt x="453" y="834"/>
                  <a:pt x="453" y="834"/>
                </a:cubicBezTo>
                <a:cubicBezTo>
                  <a:pt x="454" y="833"/>
                  <a:pt x="454" y="831"/>
                  <a:pt x="453" y="829"/>
                </a:cubicBezTo>
                <a:close/>
                <a:moveTo>
                  <a:pt x="983" y="313"/>
                </a:moveTo>
                <a:cubicBezTo>
                  <a:pt x="982" y="312"/>
                  <a:pt x="980" y="312"/>
                  <a:pt x="979" y="313"/>
                </a:cubicBezTo>
                <a:cubicBezTo>
                  <a:pt x="812" y="479"/>
                  <a:pt x="812" y="479"/>
                  <a:pt x="812" y="479"/>
                </a:cubicBezTo>
                <a:cubicBezTo>
                  <a:pt x="811" y="480"/>
                  <a:pt x="811" y="482"/>
                  <a:pt x="812" y="484"/>
                </a:cubicBezTo>
                <a:cubicBezTo>
                  <a:pt x="813" y="484"/>
                  <a:pt x="814" y="485"/>
                  <a:pt x="815" y="485"/>
                </a:cubicBezTo>
                <a:cubicBezTo>
                  <a:pt x="815" y="485"/>
                  <a:pt x="816" y="484"/>
                  <a:pt x="817" y="484"/>
                </a:cubicBezTo>
                <a:cubicBezTo>
                  <a:pt x="983" y="318"/>
                  <a:pt x="983" y="318"/>
                  <a:pt x="983" y="318"/>
                </a:cubicBezTo>
                <a:cubicBezTo>
                  <a:pt x="984" y="316"/>
                  <a:pt x="984" y="314"/>
                  <a:pt x="983" y="313"/>
                </a:cubicBezTo>
                <a:close/>
                <a:moveTo>
                  <a:pt x="1242" y="50"/>
                </a:moveTo>
                <a:cubicBezTo>
                  <a:pt x="1242" y="50"/>
                  <a:pt x="1242" y="50"/>
                  <a:pt x="1242" y="50"/>
                </a:cubicBezTo>
                <a:cubicBezTo>
                  <a:pt x="1242" y="50"/>
                  <a:pt x="1242" y="50"/>
                  <a:pt x="1242" y="50"/>
                </a:cubicBezTo>
                <a:cubicBezTo>
                  <a:pt x="1076" y="215"/>
                  <a:pt x="1076" y="215"/>
                  <a:pt x="1076" y="215"/>
                </a:cubicBezTo>
                <a:cubicBezTo>
                  <a:pt x="1065" y="227"/>
                  <a:pt x="1065" y="227"/>
                  <a:pt x="1065" y="227"/>
                </a:cubicBezTo>
                <a:cubicBezTo>
                  <a:pt x="1064" y="228"/>
                  <a:pt x="1064" y="230"/>
                  <a:pt x="1065" y="231"/>
                </a:cubicBezTo>
                <a:cubicBezTo>
                  <a:pt x="1066" y="232"/>
                  <a:pt x="1067" y="232"/>
                  <a:pt x="1067" y="232"/>
                </a:cubicBezTo>
                <a:cubicBezTo>
                  <a:pt x="1068" y="232"/>
                  <a:pt x="1069" y="232"/>
                  <a:pt x="1070" y="231"/>
                </a:cubicBezTo>
                <a:cubicBezTo>
                  <a:pt x="1081" y="220"/>
                  <a:pt x="1081" y="220"/>
                  <a:pt x="1081" y="220"/>
                </a:cubicBezTo>
                <a:cubicBezTo>
                  <a:pt x="1246" y="55"/>
                  <a:pt x="1246" y="55"/>
                  <a:pt x="1246" y="55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9" y="51"/>
                  <a:pt x="1249" y="51"/>
                  <a:pt x="1249" y="51"/>
                </a:cubicBezTo>
                <a:cubicBezTo>
                  <a:pt x="1250" y="50"/>
                  <a:pt x="1250" y="48"/>
                  <a:pt x="1249" y="47"/>
                </a:cubicBezTo>
                <a:cubicBezTo>
                  <a:pt x="1248" y="46"/>
                  <a:pt x="1246" y="46"/>
                  <a:pt x="1245" y="47"/>
                </a:cubicBezTo>
                <a:lnTo>
                  <a:pt x="1242" y="50"/>
                </a:lnTo>
                <a:close/>
                <a:moveTo>
                  <a:pt x="996" y="301"/>
                </a:moveTo>
                <a:cubicBezTo>
                  <a:pt x="996" y="301"/>
                  <a:pt x="997" y="301"/>
                  <a:pt x="998" y="301"/>
                </a:cubicBezTo>
                <a:cubicBezTo>
                  <a:pt x="998" y="301"/>
                  <a:pt x="999" y="301"/>
                  <a:pt x="1000" y="301"/>
                </a:cubicBezTo>
                <a:cubicBezTo>
                  <a:pt x="1059" y="242"/>
                  <a:pt x="1059" y="242"/>
                  <a:pt x="1059" y="242"/>
                </a:cubicBezTo>
                <a:cubicBezTo>
                  <a:pt x="1060" y="241"/>
                  <a:pt x="1060" y="239"/>
                  <a:pt x="1059" y="238"/>
                </a:cubicBezTo>
                <a:cubicBezTo>
                  <a:pt x="1057" y="236"/>
                  <a:pt x="1055" y="236"/>
                  <a:pt x="1054" y="238"/>
                </a:cubicBezTo>
                <a:cubicBezTo>
                  <a:pt x="996" y="296"/>
                  <a:pt x="996" y="296"/>
                  <a:pt x="996" y="296"/>
                </a:cubicBezTo>
                <a:cubicBezTo>
                  <a:pt x="994" y="297"/>
                  <a:pt x="994" y="299"/>
                  <a:pt x="996" y="301"/>
                </a:cubicBezTo>
                <a:close/>
                <a:moveTo>
                  <a:pt x="433" y="867"/>
                </a:moveTo>
                <a:cubicBezTo>
                  <a:pt x="461" y="840"/>
                  <a:pt x="461" y="840"/>
                  <a:pt x="461" y="840"/>
                </a:cubicBezTo>
                <a:cubicBezTo>
                  <a:pt x="462" y="839"/>
                  <a:pt x="462" y="837"/>
                  <a:pt x="461" y="835"/>
                </a:cubicBezTo>
                <a:cubicBezTo>
                  <a:pt x="459" y="834"/>
                  <a:pt x="457" y="834"/>
                  <a:pt x="456" y="835"/>
                </a:cubicBezTo>
                <a:cubicBezTo>
                  <a:pt x="429" y="863"/>
                  <a:pt x="429" y="863"/>
                  <a:pt x="429" y="863"/>
                </a:cubicBezTo>
                <a:cubicBezTo>
                  <a:pt x="428" y="864"/>
                  <a:pt x="428" y="866"/>
                  <a:pt x="429" y="867"/>
                </a:cubicBezTo>
                <a:cubicBezTo>
                  <a:pt x="429" y="868"/>
                  <a:pt x="430" y="868"/>
                  <a:pt x="431" y="868"/>
                </a:cubicBezTo>
                <a:cubicBezTo>
                  <a:pt x="432" y="868"/>
                  <a:pt x="432" y="868"/>
                  <a:pt x="433" y="867"/>
                </a:cubicBezTo>
                <a:close/>
                <a:moveTo>
                  <a:pt x="459" y="851"/>
                </a:moveTo>
                <a:cubicBezTo>
                  <a:pt x="458" y="850"/>
                  <a:pt x="456" y="850"/>
                  <a:pt x="455" y="851"/>
                </a:cubicBezTo>
                <a:cubicBezTo>
                  <a:pt x="434" y="872"/>
                  <a:pt x="434" y="872"/>
                  <a:pt x="434" y="872"/>
                </a:cubicBezTo>
                <a:cubicBezTo>
                  <a:pt x="430" y="875"/>
                  <a:pt x="430" y="875"/>
                  <a:pt x="430" y="875"/>
                </a:cubicBezTo>
                <a:cubicBezTo>
                  <a:pt x="429" y="877"/>
                  <a:pt x="429" y="879"/>
                  <a:pt x="430" y="880"/>
                </a:cubicBezTo>
                <a:cubicBezTo>
                  <a:pt x="431" y="880"/>
                  <a:pt x="432" y="881"/>
                  <a:pt x="433" y="881"/>
                </a:cubicBezTo>
                <a:cubicBezTo>
                  <a:pt x="433" y="881"/>
                  <a:pt x="434" y="880"/>
                  <a:pt x="435" y="880"/>
                </a:cubicBezTo>
                <a:cubicBezTo>
                  <a:pt x="459" y="856"/>
                  <a:pt x="459" y="856"/>
                  <a:pt x="459" y="856"/>
                </a:cubicBezTo>
                <a:cubicBezTo>
                  <a:pt x="460" y="854"/>
                  <a:pt x="460" y="852"/>
                  <a:pt x="459" y="851"/>
                </a:cubicBezTo>
                <a:close/>
                <a:moveTo>
                  <a:pt x="1072" y="238"/>
                </a:moveTo>
                <a:cubicBezTo>
                  <a:pt x="1073" y="239"/>
                  <a:pt x="1074" y="239"/>
                  <a:pt x="1074" y="239"/>
                </a:cubicBezTo>
                <a:cubicBezTo>
                  <a:pt x="1075" y="239"/>
                  <a:pt x="1076" y="239"/>
                  <a:pt x="1077" y="238"/>
                </a:cubicBezTo>
                <a:cubicBezTo>
                  <a:pt x="1261" y="53"/>
                  <a:pt x="1261" y="53"/>
                  <a:pt x="1261" y="53"/>
                </a:cubicBezTo>
                <a:cubicBezTo>
                  <a:pt x="1262" y="52"/>
                  <a:pt x="1262" y="50"/>
                  <a:pt x="1261" y="49"/>
                </a:cubicBezTo>
                <a:cubicBezTo>
                  <a:pt x="1260" y="48"/>
                  <a:pt x="1258" y="48"/>
                  <a:pt x="1257" y="49"/>
                </a:cubicBezTo>
                <a:cubicBezTo>
                  <a:pt x="1072" y="234"/>
                  <a:pt x="1072" y="234"/>
                  <a:pt x="1072" y="234"/>
                </a:cubicBezTo>
                <a:cubicBezTo>
                  <a:pt x="1071" y="235"/>
                  <a:pt x="1071" y="237"/>
                  <a:pt x="1072" y="238"/>
                </a:cubicBezTo>
                <a:close/>
                <a:moveTo>
                  <a:pt x="986" y="328"/>
                </a:moveTo>
                <a:cubicBezTo>
                  <a:pt x="986" y="328"/>
                  <a:pt x="986" y="328"/>
                  <a:pt x="987" y="328"/>
                </a:cubicBezTo>
                <a:cubicBezTo>
                  <a:pt x="987" y="328"/>
                  <a:pt x="987" y="328"/>
                  <a:pt x="987" y="327"/>
                </a:cubicBezTo>
                <a:cubicBezTo>
                  <a:pt x="1065" y="249"/>
                  <a:pt x="1065" y="249"/>
                  <a:pt x="1065" y="249"/>
                </a:cubicBezTo>
                <a:cubicBezTo>
                  <a:pt x="1066" y="248"/>
                  <a:pt x="1066" y="246"/>
                  <a:pt x="1065" y="245"/>
                </a:cubicBezTo>
                <a:cubicBezTo>
                  <a:pt x="1064" y="244"/>
                  <a:pt x="1062" y="244"/>
                  <a:pt x="1061" y="245"/>
                </a:cubicBezTo>
                <a:cubicBezTo>
                  <a:pt x="983" y="323"/>
                  <a:pt x="983" y="323"/>
                  <a:pt x="983" y="323"/>
                </a:cubicBezTo>
                <a:cubicBezTo>
                  <a:pt x="983" y="323"/>
                  <a:pt x="982" y="323"/>
                  <a:pt x="982" y="323"/>
                </a:cubicBezTo>
                <a:cubicBezTo>
                  <a:pt x="982" y="324"/>
                  <a:pt x="982" y="324"/>
                  <a:pt x="982" y="324"/>
                </a:cubicBezTo>
                <a:cubicBezTo>
                  <a:pt x="825" y="481"/>
                  <a:pt x="825" y="481"/>
                  <a:pt x="825" y="481"/>
                </a:cubicBezTo>
                <a:cubicBezTo>
                  <a:pt x="824" y="482"/>
                  <a:pt x="824" y="484"/>
                  <a:pt x="825" y="485"/>
                </a:cubicBezTo>
                <a:cubicBezTo>
                  <a:pt x="825" y="486"/>
                  <a:pt x="826" y="486"/>
                  <a:pt x="827" y="486"/>
                </a:cubicBezTo>
                <a:cubicBezTo>
                  <a:pt x="828" y="486"/>
                  <a:pt x="828" y="486"/>
                  <a:pt x="829" y="485"/>
                </a:cubicBezTo>
                <a:lnTo>
                  <a:pt x="986" y="328"/>
                </a:lnTo>
                <a:close/>
                <a:moveTo>
                  <a:pt x="1080" y="244"/>
                </a:moveTo>
                <a:cubicBezTo>
                  <a:pt x="1080" y="245"/>
                  <a:pt x="1081" y="245"/>
                  <a:pt x="1082" y="245"/>
                </a:cubicBezTo>
                <a:cubicBezTo>
                  <a:pt x="1083" y="245"/>
                  <a:pt x="1083" y="245"/>
                  <a:pt x="1084" y="244"/>
                </a:cubicBezTo>
                <a:cubicBezTo>
                  <a:pt x="1275" y="54"/>
                  <a:pt x="1275" y="54"/>
                  <a:pt x="1275" y="54"/>
                </a:cubicBezTo>
                <a:cubicBezTo>
                  <a:pt x="1276" y="52"/>
                  <a:pt x="1276" y="50"/>
                  <a:pt x="1275" y="49"/>
                </a:cubicBezTo>
                <a:cubicBezTo>
                  <a:pt x="1274" y="48"/>
                  <a:pt x="1272" y="48"/>
                  <a:pt x="1270" y="49"/>
                </a:cubicBezTo>
                <a:cubicBezTo>
                  <a:pt x="1080" y="240"/>
                  <a:pt x="1080" y="240"/>
                  <a:pt x="1080" y="240"/>
                </a:cubicBezTo>
                <a:cubicBezTo>
                  <a:pt x="1078" y="241"/>
                  <a:pt x="1078" y="243"/>
                  <a:pt x="1080" y="244"/>
                </a:cubicBezTo>
                <a:close/>
                <a:moveTo>
                  <a:pt x="991" y="337"/>
                </a:moveTo>
                <a:cubicBezTo>
                  <a:pt x="991" y="337"/>
                  <a:pt x="992" y="337"/>
                  <a:pt x="992" y="337"/>
                </a:cubicBezTo>
                <a:cubicBezTo>
                  <a:pt x="1072" y="256"/>
                  <a:pt x="1072" y="256"/>
                  <a:pt x="1072" y="256"/>
                </a:cubicBezTo>
                <a:cubicBezTo>
                  <a:pt x="1074" y="255"/>
                  <a:pt x="1074" y="253"/>
                  <a:pt x="1072" y="252"/>
                </a:cubicBezTo>
                <a:cubicBezTo>
                  <a:pt x="1071" y="250"/>
                  <a:pt x="1069" y="250"/>
                  <a:pt x="1068" y="252"/>
                </a:cubicBezTo>
                <a:cubicBezTo>
                  <a:pt x="987" y="332"/>
                  <a:pt x="987" y="332"/>
                  <a:pt x="987" y="332"/>
                </a:cubicBezTo>
                <a:cubicBezTo>
                  <a:pt x="987" y="333"/>
                  <a:pt x="987" y="333"/>
                  <a:pt x="987" y="333"/>
                </a:cubicBezTo>
                <a:cubicBezTo>
                  <a:pt x="986" y="333"/>
                  <a:pt x="986" y="334"/>
                  <a:pt x="986" y="334"/>
                </a:cubicBezTo>
                <a:cubicBezTo>
                  <a:pt x="830" y="490"/>
                  <a:pt x="830" y="490"/>
                  <a:pt x="830" y="490"/>
                </a:cubicBezTo>
                <a:cubicBezTo>
                  <a:pt x="829" y="491"/>
                  <a:pt x="829" y="493"/>
                  <a:pt x="830" y="494"/>
                </a:cubicBezTo>
                <a:cubicBezTo>
                  <a:pt x="830" y="495"/>
                  <a:pt x="831" y="495"/>
                  <a:pt x="832" y="495"/>
                </a:cubicBezTo>
                <a:cubicBezTo>
                  <a:pt x="833" y="495"/>
                  <a:pt x="833" y="495"/>
                  <a:pt x="834" y="494"/>
                </a:cubicBezTo>
                <a:cubicBezTo>
                  <a:pt x="990" y="338"/>
                  <a:pt x="990" y="338"/>
                  <a:pt x="990" y="338"/>
                </a:cubicBezTo>
                <a:cubicBezTo>
                  <a:pt x="990" y="338"/>
                  <a:pt x="991" y="338"/>
                  <a:pt x="991" y="337"/>
                </a:cubicBezTo>
                <a:close/>
                <a:moveTo>
                  <a:pt x="458" y="866"/>
                </a:moveTo>
                <a:cubicBezTo>
                  <a:pt x="457" y="865"/>
                  <a:pt x="454" y="865"/>
                  <a:pt x="453" y="866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38" y="882"/>
                  <a:pt x="438" y="882"/>
                  <a:pt x="438" y="882"/>
                </a:cubicBezTo>
                <a:cubicBezTo>
                  <a:pt x="436" y="883"/>
                  <a:pt x="437" y="885"/>
                  <a:pt x="438" y="886"/>
                </a:cubicBezTo>
                <a:cubicBezTo>
                  <a:pt x="438" y="887"/>
                  <a:pt x="439" y="887"/>
                  <a:pt x="440" y="887"/>
                </a:cubicBezTo>
                <a:cubicBezTo>
                  <a:pt x="441" y="887"/>
                  <a:pt x="442" y="887"/>
                  <a:pt x="442" y="886"/>
                </a:cubicBezTo>
                <a:cubicBezTo>
                  <a:pt x="458" y="870"/>
                  <a:pt x="458" y="870"/>
                  <a:pt x="458" y="870"/>
                </a:cubicBezTo>
                <a:cubicBezTo>
                  <a:pt x="459" y="869"/>
                  <a:pt x="459" y="867"/>
                  <a:pt x="458" y="866"/>
                </a:cubicBezTo>
                <a:close/>
                <a:moveTo>
                  <a:pt x="1120" y="218"/>
                </a:moveTo>
                <a:cubicBezTo>
                  <a:pt x="1120" y="219"/>
                  <a:pt x="1121" y="219"/>
                  <a:pt x="1122" y="219"/>
                </a:cubicBezTo>
                <a:cubicBezTo>
                  <a:pt x="1123" y="219"/>
                  <a:pt x="1123" y="219"/>
                  <a:pt x="1124" y="218"/>
                </a:cubicBezTo>
                <a:cubicBezTo>
                  <a:pt x="1287" y="56"/>
                  <a:pt x="1287" y="56"/>
                  <a:pt x="1287" y="56"/>
                </a:cubicBezTo>
                <a:cubicBezTo>
                  <a:pt x="1288" y="55"/>
                  <a:pt x="1288" y="53"/>
                  <a:pt x="1287" y="52"/>
                </a:cubicBezTo>
                <a:cubicBezTo>
                  <a:pt x="1285" y="50"/>
                  <a:pt x="1283" y="50"/>
                  <a:pt x="1282" y="52"/>
                </a:cubicBezTo>
                <a:cubicBezTo>
                  <a:pt x="1120" y="214"/>
                  <a:pt x="1120" y="214"/>
                  <a:pt x="1120" y="214"/>
                </a:cubicBezTo>
                <a:cubicBezTo>
                  <a:pt x="1119" y="215"/>
                  <a:pt x="1119" y="217"/>
                  <a:pt x="1120" y="218"/>
                </a:cubicBezTo>
                <a:close/>
                <a:moveTo>
                  <a:pt x="1094" y="249"/>
                </a:moveTo>
                <a:cubicBezTo>
                  <a:pt x="1111" y="231"/>
                  <a:pt x="1111" y="231"/>
                  <a:pt x="1111" y="231"/>
                </a:cubicBezTo>
                <a:cubicBezTo>
                  <a:pt x="1112" y="230"/>
                  <a:pt x="1112" y="228"/>
                  <a:pt x="1111" y="227"/>
                </a:cubicBezTo>
                <a:cubicBezTo>
                  <a:pt x="1110" y="226"/>
                  <a:pt x="1108" y="226"/>
                  <a:pt x="1107" y="227"/>
                </a:cubicBezTo>
                <a:cubicBezTo>
                  <a:pt x="1089" y="244"/>
                  <a:pt x="1089" y="244"/>
                  <a:pt x="1089" y="244"/>
                </a:cubicBezTo>
                <a:cubicBezTo>
                  <a:pt x="1088" y="246"/>
                  <a:pt x="1088" y="248"/>
                  <a:pt x="1089" y="249"/>
                </a:cubicBezTo>
                <a:cubicBezTo>
                  <a:pt x="1090" y="249"/>
                  <a:pt x="1091" y="250"/>
                  <a:pt x="1092" y="250"/>
                </a:cubicBezTo>
                <a:cubicBezTo>
                  <a:pt x="1092" y="250"/>
                  <a:pt x="1093" y="249"/>
                  <a:pt x="1094" y="249"/>
                </a:cubicBezTo>
                <a:close/>
                <a:moveTo>
                  <a:pt x="1070" y="272"/>
                </a:moveTo>
                <a:cubicBezTo>
                  <a:pt x="1072" y="271"/>
                  <a:pt x="1072" y="269"/>
                  <a:pt x="1070" y="268"/>
                </a:cubicBezTo>
                <a:cubicBezTo>
                  <a:pt x="1069" y="266"/>
                  <a:pt x="1067" y="266"/>
                  <a:pt x="1066" y="268"/>
                </a:cubicBezTo>
                <a:cubicBezTo>
                  <a:pt x="996" y="337"/>
                  <a:pt x="996" y="337"/>
                  <a:pt x="996" y="337"/>
                </a:cubicBezTo>
                <a:cubicBezTo>
                  <a:pt x="995" y="339"/>
                  <a:pt x="995" y="341"/>
                  <a:pt x="996" y="342"/>
                </a:cubicBezTo>
                <a:cubicBezTo>
                  <a:pt x="997" y="342"/>
                  <a:pt x="998" y="343"/>
                  <a:pt x="998" y="343"/>
                </a:cubicBezTo>
                <a:cubicBezTo>
                  <a:pt x="999" y="343"/>
                  <a:pt x="1000" y="342"/>
                  <a:pt x="1001" y="342"/>
                </a:cubicBezTo>
                <a:lnTo>
                  <a:pt x="1070" y="272"/>
                </a:lnTo>
                <a:close/>
                <a:moveTo>
                  <a:pt x="995" y="343"/>
                </a:moveTo>
                <a:cubicBezTo>
                  <a:pt x="994" y="341"/>
                  <a:pt x="992" y="341"/>
                  <a:pt x="991" y="343"/>
                </a:cubicBezTo>
                <a:cubicBezTo>
                  <a:pt x="843" y="491"/>
                  <a:pt x="843" y="491"/>
                  <a:pt x="843" y="491"/>
                </a:cubicBezTo>
                <a:cubicBezTo>
                  <a:pt x="842" y="492"/>
                  <a:pt x="842" y="494"/>
                  <a:pt x="843" y="495"/>
                </a:cubicBezTo>
                <a:cubicBezTo>
                  <a:pt x="844" y="496"/>
                  <a:pt x="844" y="496"/>
                  <a:pt x="845" y="496"/>
                </a:cubicBezTo>
                <a:cubicBezTo>
                  <a:pt x="846" y="496"/>
                  <a:pt x="847" y="496"/>
                  <a:pt x="847" y="495"/>
                </a:cubicBezTo>
                <a:cubicBezTo>
                  <a:pt x="995" y="347"/>
                  <a:pt x="995" y="347"/>
                  <a:pt x="995" y="347"/>
                </a:cubicBezTo>
                <a:cubicBezTo>
                  <a:pt x="997" y="346"/>
                  <a:pt x="997" y="344"/>
                  <a:pt x="995" y="343"/>
                </a:cubicBezTo>
                <a:close/>
                <a:moveTo>
                  <a:pt x="852" y="500"/>
                </a:moveTo>
                <a:cubicBezTo>
                  <a:pt x="853" y="501"/>
                  <a:pt x="853" y="501"/>
                  <a:pt x="854" y="501"/>
                </a:cubicBezTo>
                <a:cubicBezTo>
                  <a:pt x="855" y="501"/>
                  <a:pt x="856" y="501"/>
                  <a:pt x="856" y="500"/>
                </a:cubicBezTo>
                <a:cubicBezTo>
                  <a:pt x="1001" y="355"/>
                  <a:pt x="1001" y="355"/>
                  <a:pt x="1001" y="355"/>
                </a:cubicBezTo>
                <a:cubicBezTo>
                  <a:pt x="1002" y="354"/>
                  <a:pt x="1002" y="352"/>
                  <a:pt x="1001" y="351"/>
                </a:cubicBezTo>
                <a:cubicBezTo>
                  <a:pt x="1000" y="350"/>
                  <a:pt x="998" y="350"/>
                  <a:pt x="997" y="351"/>
                </a:cubicBezTo>
                <a:cubicBezTo>
                  <a:pt x="852" y="496"/>
                  <a:pt x="852" y="496"/>
                  <a:pt x="852" y="496"/>
                </a:cubicBezTo>
                <a:cubicBezTo>
                  <a:pt x="851" y="497"/>
                  <a:pt x="851" y="499"/>
                  <a:pt x="852" y="500"/>
                </a:cubicBezTo>
                <a:close/>
                <a:moveTo>
                  <a:pt x="472" y="880"/>
                </a:moveTo>
                <a:cubicBezTo>
                  <a:pt x="471" y="879"/>
                  <a:pt x="469" y="879"/>
                  <a:pt x="468" y="880"/>
                </a:cubicBezTo>
                <a:cubicBezTo>
                  <a:pt x="461" y="886"/>
                  <a:pt x="461" y="886"/>
                  <a:pt x="461" y="886"/>
                </a:cubicBezTo>
                <a:cubicBezTo>
                  <a:pt x="460" y="887"/>
                  <a:pt x="460" y="889"/>
                  <a:pt x="461" y="891"/>
                </a:cubicBezTo>
                <a:cubicBezTo>
                  <a:pt x="462" y="891"/>
                  <a:pt x="463" y="892"/>
                  <a:pt x="464" y="892"/>
                </a:cubicBezTo>
                <a:cubicBezTo>
                  <a:pt x="464" y="892"/>
                  <a:pt x="465" y="891"/>
                  <a:pt x="466" y="891"/>
                </a:cubicBezTo>
                <a:cubicBezTo>
                  <a:pt x="472" y="884"/>
                  <a:pt x="472" y="884"/>
                  <a:pt x="472" y="884"/>
                </a:cubicBezTo>
                <a:cubicBezTo>
                  <a:pt x="473" y="883"/>
                  <a:pt x="473" y="881"/>
                  <a:pt x="472" y="880"/>
                </a:cubicBezTo>
                <a:close/>
                <a:moveTo>
                  <a:pt x="1087" y="265"/>
                </a:moveTo>
                <a:cubicBezTo>
                  <a:pt x="1088" y="265"/>
                  <a:pt x="1089" y="266"/>
                  <a:pt x="1089" y="266"/>
                </a:cubicBezTo>
                <a:cubicBezTo>
                  <a:pt x="1090" y="266"/>
                  <a:pt x="1091" y="265"/>
                  <a:pt x="1092" y="265"/>
                </a:cubicBezTo>
                <a:cubicBezTo>
                  <a:pt x="1120" y="236"/>
                  <a:pt x="1120" y="236"/>
                  <a:pt x="1120" y="236"/>
                </a:cubicBezTo>
                <a:cubicBezTo>
                  <a:pt x="1121" y="235"/>
                  <a:pt x="1121" y="233"/>
                  <a:pt x="1120" y="232"/>
                </a:cubicBezTo>
                <a:cubicBezTo>
                  <a:pt x="1119" y="231"/>
                  <a:pt x="1117" y="231"/>
                  <a:pt x="1116" y="232"/>
                </a:cubicBezTo>
                <a:cubicBezTo>
                  <a:pt x="1087" y="260"/>
                  <a:pt x="1087" y="260"/>
                  <a:pt x="1087" y="260"/>
                </a:cubicBezTo>
                <a:cubicBezTo>
                  <a:pt x="1086" y="262"/>
                  <a:pt x="1086" y="264"/>
                  <a:pt x="1087" y="265"/>
                </a:cubicBezTo>
                <a:close/>
                <a:moveTo>
                  <a:pt x="1079" y="277"/>
                </a:moveTo>
                <a:cubicBezTo>
                  <a:pt x="1080" y="276"/>
                  <a:pt x="1080" y="274"/>
                  <a:pt x="1079" y="273"/>
                </a:cubicBezTo>
                <a:cubicBezTo>
                  <a:pt x="1078" y="272"/>
                  <a:pt x="1076" y="272"/>
                  <a:pt x="1075" y="273"/>
                </a:cubicBezTo>
                <a:cubicBezTo>
                  <a:pt x="1004" y="344"/>
                  <a:pt x="1004" y="344"/>
                  <a:pt x="1004" y="344"/>
                </a:cubicBezTo>
                <a:cubicBezTo>
                  <a:pt x="1003" y="345"/>
                  <a:pt x="1003" y="347"/>
                  <a:pt x="1004" y="348"/>
                </a:cubicBezTo>
                <a:cubicBezTo>
                  <a:pt x="1004" y="349"/>
                  <a:pt x="1005" y="349"/>
                  <a:pt x="1006" y="349"/>
                </a:cubicBezTo>
                <a:cubicBezTo>
                  <a:pt x="1007" y="349"/>
                  <a:pt x="1008" y="349"/>
                  <a:pt x="1008" y="348"/>
                </a:cubicBezTo>
                <a:lnTo>
                  <a:pt x="1079" y="277"/>
                </a:lnTo>
                <a:close/>
                <a:moveTo>
                  <a:pt x="1121" y="231"/>
                </a:moveTo>
                <a:cubicBezTo>
                  <a:pt x="1122" y="231"/>
                  <a:pt x="1123" y="232"/>
                  <a:pt x="1123" y="232"/>
                </a:cubicBezTo>
                <a:cubicBezTo>
                  <a:pt x="1124" y="232"/>
                  <a:pt x="1125" y="231"/>
                  <a:pt x="1125" y="231"/>
                </a:cubicBezTo>
                <a:cubicBezTo>
                  <a:pt x="1299" y="58"/>
                  <a:pt x="1299" y="58"/>
                  <a:pt x="1299" y="58"/>
                </a:cubicBezTo>
                <a:cubicBezTo>
                  <a:pt x="1300" y="56"/>
                  <a:pt x="1300" y="55"/>
                  <a:pt x="1299" y="53"/>
                </a:cubicBezTo>
                <a:cubicBezTo>
                  <a:pt x="1298" y="52"/>
                  <a:pt x="1296" y="52"/>
                  <a:pt x="1294" y="53"/>
                </a:cubicBezTo>
                <a:cubicBezTo>
                  <a:pt x="1121" y="227"/>
                  <a:pt x="1121" y="227"/>
                  <a:pt x="1121" y="227"/>
                </a:cubicBezTo>
                <a:cubicBezTo>
                  <a:pt x="1120" y="228"/>
                  <a:pt x="1120" y="230"/>
                  <a:pt x="1121" y="231"/>
                </a:cubicBezTo>
                <a:close/>
                <a:moveTo>
                  <a:pt x="856" y="513"/>
                </a:moveTo>
                <a:cubicBezTo>
                  <a:pt x="857" y="513"/>
                  <a:pt x="858" y="512"/>
                  <a:pt x="859" y="512"/>
                </a:cubicBezTo>
                <a:cubicBezTo>
                  <a:pt x="1006" y="365"/>
                  <a:pt x="1006" y="365"/>
                  <a:pt x="1006" y="365"/>
                </a:cubicBezTo>
                <a:cubicBezTo>
                  <a:pt x="1007" y="364"/>
                  <a:pt x="1007" y="362"/>
                  <a:pt x="1006" y="360"/>
                </a:cubicBezTo>
                <a:cubicBezTo>
                  <a:pt x="1004" y="359"/>
                  <a:pt x="1002" y="359"/>
                  <a:pt x="1001" y="360"/>
                </a:cubicBezTo>
                <a:cubicBezTo>
                  <a:pt x="854" y="507"/>
                  <a:pt x="854" y="507"/>
                  <a:pt x="854" y="507"/>
                </a:cubicBezTo>
                <a:cubicBezTo>
                  <a:pt x="853" y="509"/>
                  <a:pt x="853" y="511"/>
                  <a:pt x="854" y="512"/>
                </a:cubicBezTo>
                <a:cubicBezTo>
                  <a:pt x="855" y="512"/>
                  <a:pt x="856" y="513"/>
                  <a:pt x="856" y="513"/>
                </a:cubicBezTo>
                <a:close/>
                <a:moveTo>
                  <a:pt x="1012" y="357"/>
                </a:moveTo>
                <a:cubicBezTo>
                  <a:pt x="1013" y="357"/>
                  <a:pt x="1014" y="357"/>
                  <a:pt x="1014" y="356"/>
                </a:cubicBezTo>
                <a:cubicBezTo>
                  <a:pt x="1090" y="281"/>
                  <a:pt x="1090" y="281"/>
                  <a:pt x="1090" y="281"/>
                </a:cubicBezTo>
                <a:cubicBezTo>
                  <a:pt x="1091" y="279"/>
                  <a:pt x="1091" y="277"/>
                  <a:pt x="1090" y="276"/>
                </a:cubicBezTo>
                <a:cubicBezTo>
                  <a:pt x="1089" y="275"/>
                  <a:pt x="1087" y="275"/>
                  <a:pt x="1085" y="276"/>
                </a:cubicBezTo>
                <a:cubicBezTo>
                  <a:pt x="1010" y="352"/>
                  <a:pt x="1010" y="352"/>
                  <a:pt x="1010" y="352"/>
                </a:cubicBezTo>
                <a:cubicBezTo>
                  <a:pt x="1009" y="353"/>
                  <a:pt x="1009" y="355"/>
                  <a:pt x="1010" y="356"/>
                </a:cubicBezTo>
                <a:cubicBezTo>
                  <a:pt x="1010" y="357"/>
                  <a:pt x="1011" y="357"/>
                  <a:pt x="1012" y="357"/>
                </a:cubicBezTo>
                <a:close/>
                <a:moveTo>
                  <a:pt x="1093" y="273"/>
                </a:moveTo>
                <a:cubicBezTo>
                  <a:pt x="1094" y="273"/>
                  <a:pt x="1095" y="274"/>
                  <a:pt x="1095" y="274"/>
                </a:cubicBezTo>
                <a:cubicBezTo>
                  <a:pt x="1096" y="274"/>
                  <a:pt x="1097" y="273"/>
                  <a:pt x="1098" y="273"/>
                </a:cubicBezTo>
                <a:cubicBezTo>
                  <a:pt x="1315" y="55"/>
                  <a:pt x="1315" y="55"/>
                  <a:pt x="1315" y="55"/>
                </a:cubicBezTo>
                <a:cubicBezTo>
                  <a:pt x="1316" y="54"/>
                  <a:pt x="1316" y="52"/>
                  <a:pt x="1315" y="51"/>
                </a:cubicBezTo>
                <a:cubicBezTo>
                  <a:pt x="1314" y="50"/>
                  <a:pt x="1312" y="50"/>
                  <a:pt x="1311" y="51"/>
                </a:cubicBezTo>
                <a:cubicBezTo>
                  <a:pt x="1093" y="268"/>
                  <a:pt x="1093" y="268"/>
                  <a:pt x="1093" y="268"/>
                </a:cubicBezTo>
                <a:cubicBezTo>
                  <a:pt x="1092" y="270"/>
                  <a:pt x="1092" y="271"/>
                  <a:pt x="1093" y="273"/>
                </a:cubicBezTo>
                <a:close/>
                <a:moveTo>
                  <a:pt x="478" y="884"/>
                </a:moveTo>
                <a:cubicBezTo>
                  <a:pt x="476" y="886"/>
                  <a:pt x="476" y="886"/>
                  <a:pt x="476" y="886"/>
                </a:cubicBezTo>
                <a:cubicBezTo>
                  <a:pt x="475" y="887"/>
                  <a:pt x="473" y="889"/>
                  <a:pt x="472" y="890"/>
                </a:cubicBezTo>
                <a:cubicBezTo>
                  <a:pt x="471" y="890"/>
                  <a:pt x="471" y="890"/>
                  <a:pt x="471" y="890"/>
                </a:cubicBezTo>
                <a:cubicBezTo>
                  <a:pt x="471" y="890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2"/>
                  <a:pt x="470" y="892"/>
                  <a:pt x="470" y="892"/>
                </a:cubicBezTo>
                <a:cubicBezTo>
                  <a:pt x="470" y="893"/>
                  <a:pt x="471" y="893"/>
                  <a:pt x="471" y="893"/>
                </a:cubicBezTo>
                <a:cubicBezTo>
                  <a:pt x="471" y="893"/>
                  <a:pt x="471" y="894"/>
                  <a:pt x="471" y="894"/>
                </a:cubicBezTo>
                <a:cubicBezTo>
                  <a:pt x="471" y="894"/>
                  <a:pt x="471" y="894"/>
                  <a:pt x="471" y="895"/>
                </a:cubicBezTo>
                <a:cubicBezTo>
                  <a:pt x="471" y="895"/>
                  <a:pt x="471" y="895"/>
                  <a:pt x="471" y="895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4"/>
                  <a:pt x="472" y="894"/>
                  <a:pt x="472" y="894"/>
                </a:cubicBezTo>
                <a:cubicBezTo>
                  <a:pt x="473" y="894"/>
                  <a:pt x="473" y="895"/>
                  <a:pt x="473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5" y="895"/>
                </a:cubicBezTo>
                <a:cubicBezTo>
                  <a:pt x="475" y="895"/>
                  <a:pt x="475" y="895"/>
                  <a:pt x="475" y="895"/>
                </a:cubicBezTo>
                <a:cubicBezTo>
                  <a:pt x="475" y="895"/>
                  <a:pt x="476" y="895"/>
                  <a:pt x="476" y="895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7" y="893"/>
                  <a:pt x="478" y="892"/>
                  <a:pt x="479" y="891"/>
                </a:cubicBezTo>
                <a:cubicBezTo>
                  <a:pt x="479" y="891"/>
                  <a:pt x="480" y="891"/>
                  <a:pt x="480" y="891"/>
                </a:cubicBezTo>
                <a:cubicBezTo>
                  <a:pt x="482" y="888"/>
                  <a:pt x="482" y="888"/>
                  <a:pt x="482" y="888"/>
                </a:cubicBezTo>
                <a:cubicBezTo>
                  <a:pt x="484" y="887"/>
                  <a:pt x="484" y="885"/>
                  <a:pt x="482" y="884"/>
                </a:cubicBezTo>
                <a:cubicBezTo>
                  <a:pt x="481" y="882"/>
                  <a:pt x="479" y="882"/>
                  <a:pt x="478" y="884"/>
                </a:cubicBezTo>
                <a:close/>
                <a:moveTo>
                  <a:pt x="1010" y="375"/>
                </a:moveTo>
                <a:cubicBezTo>
                  <a:pt x="1011" y="373"/>
                  <a:pt x="1011" y="371"/>
                  <a:pt x="1010" y="370"/>
                </a:cubicBezTo>
                <a:cubicBezTo>
                  <a:pt x="1009" y="369"/>
                  <a:pt x="1007" y="369"/>
                  <a:pt x="1005" y="370"/>
                </a:cubicBezTo>
                <a:cubicBezTo>
                  <a:pt x="850" y="526"/>
                  <a:pt x="850" y="526"/>
                  <a:pt x="850" y="526"/>
                </a:cubicBezTo>
                <a:cubicBezTo>
                  <a:pt x="849" y="527"/>
                  <a:pt x="849" y="529"/>
                  <a:pt x="850" y="530"/>
                </a:cubicBezTo>
                <a:cubicBezTo>
                  <a:pt x="851" y="531"/>
                  <a:pt x="851" y="531"/>
                  <a:pt x="852" y="531"/>
                </a:cubicBezTo>
                <a:cubicBezTo>
                  <a:pt x="853" y="531"/>
                  <a:pt x="854" y="531"/>
                  <a:pt x="854" y="530"/>
                </a:cubicBezTo>
                <a:lnTo>
                  <a:pt x="1010" y="375"/>
                </a:lnTo>
                <a:close/>
                <a:moveTo>
                  <a:pt x="1340" y="43"/>
                </a:moveTo>
                <a:cubicBezTo>
                  <a:pt x="1340" y="43"/>
                  <a:pt x="1341" y="43"/>
                  <a:pt x="1342" y="43"/>
                </a:cubicBezTo>
                <a:cubicBezTo>
                  <a:pt x="1345" y="40"/>
                  <a:pt x="1345" y="40"/>
                  <a:pt x="1345" y="40"/>
                </a:cubicBezTo>
                <a:cubicBezTo>
                  <a:pt x="1346" y="39"/>
                  <a:pt x="1346" y="37"/>
                  <a:pt x="1345" y="35"/>
                </a:cubicBezTo>
                <a:cubicBezTo>
                  <a:pt x="1343" y="34"/>
                  <a:pt x="1341" y="34"/>
                  <a:pt x="1340" y="35"/>
                </a:cubicBezTo>
                <a:cubicBezTo>
                  <a:pt x="1337" y="38"/>
                  <a:pt x="1337" y="38"/>
                  <a:pt x="1337" y="38"/>
                </a:cubicBezTo>
                <a:cubicBezTo>
                  <a:pt x="1336" y="39"/>
                  <a:pt x="1336" y="41"/>
                  <a:pt x="1337" y="43"/>
                </a:cubicBezTo>
                <a:cubicBezTo>
                  <a:pt x="1338" y="43"/>
                  <a:pt x="1339" y="43"/>
                  <a:pt x="1340" y="43"/>
                </a:cubicBezTo>
                <a:close/>
                <a:moveTo>
                  <a:pt x="1015" y="365"/>
                </a:moveTo>
                <a:cubicBezTo>
                  <a:pt x="1015" y="366"/>
                  <a:pt x="1016" y="366"/>
                  <a:pt x="1017" y="366"/>
                </a:cubicBezTo>
                <a:cubicBezTo>
                  <a:pt x="1018" y="366"/>
                  <a:pt x="1018" y="366"/>
                  <a:pt x="1019" y="365"/>
                </a:cubicBezTo>
                <a:cubicBezTo>
                  <a:pt x="1326" y="58"/>
                  <a:pt x="1326" y="58"/>
                  <a:pt x="1326" y="58"/>
                </a:cubicBezTo>
                <a:cubicBezTo>
                  <a:pt x="1328" y="56"/>
                  <a:pt x="1328" y="56"/>
                  <a:pt x="1328" y="56"/>
                </a:cubicBezTo>
                <a:cubicBezTo>
                  <a:pt x="1329" y="56"/>
                  <a:pt x="1329" y="55"/>
                  <a:pt x="1329" y="54"/>
                </a:cubicBezTo>
                <a:cubicBezTo>
                  <a:pt x="1329" y="53"/>
                  <a:pt x="1329" y="52"/>
                  <a:pt x="1328" y="52"/>
                </a:cubicBezTo>
                <a:cubicBezTo>
                  <a:pt x="1327" y="51"/>
                  <a:pt x="1326" y="51"/>
                  <a:pt x="1325" y="51"/>
                </a:cubicBezTo>
                <a:cubicBezTo>
                  <a:pt x="1325" y="51"/>
                  <a:pt x="1324" y="51"/>
                  <a:pt x="1324" y="52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015" y="361"/>
                  <a:pt x="1015" y="361"/>
                  <a:pt x="1015" y="361"/>
                </a:cubicBezTo>
                <a:cubicBezTo>
                  <a:pt x="1013" y="362"/>
                  <a:pt x="1013" y="364"/>
                  <a:pt x="1015" y="365"/>
                </a:cubicBezTo>
                <a:close/>
                <a:moveTo>
                  <a:pt x="1022" y="372"/>
                </a:moveTo>
                <a:cubicBezTo>
                  <a:pt x="1022" y="373"/>
                  <a:pt x="1023" y="373"/>
                  <a:pt x="1024" y="373"/>
                </a:cubicBezTo>
                <a:cubicBezTo>
                  <a:pt x="1025" y="373"/>
                  <a:pt x="1025" y="373"/>
                  <a:pt x="1026" y="372"/>
                </a:cubicBezTo>
                <a:cubicBezTo>
                  <a:pt x="1335" y="63"/>
                  <a:pt x="1335" y="63"/>
                  <a:pt x="1335" y="63"/>
                </a:cubicBezTo>
                <a:cubicBezTo>
                  <a:pt x="1337" y="62"/>
                  <a:pt x="1337" y="60"/>
                  <a:pt x="1335" y="59"/>
                </a:cubicBezTo>
                <a:cubicBezTo>
                  <a:pt x="1334" y="57"/>
                  <a:pt x="1332" y="57"/>
                  <a:pt x="1331" y="59"/>
                </a:cubicBezTo>
                <a:cubicBezTo>
                  <a:pt x="1022" y="368"/>
                  <a:pt x="1022" y="368"/>
                  <a:pt x="1022" y="368"/>
                </a:cubicBezTo>
                <a:cubicBezTo>
                  <a:pt x="1020" y="369"/>
                  <a:pt x="1020" y="371"/>
                  <a:pt x="1022" y="372"/>
                </a:cubicBezTo>
                <a:close/>
                <a:moveTo>
                  <a:pt x="1349" y="48"/>
                </a:moveTo>
                <a:cubicBezTo>
                  <a:pt x="1349" y="48"/>
                  <a:pt x="1350" y="48"/>
                  <a:pt x="1351" y="48"/>
                </a:cubicBezTo>
                <a:cubicBezTo>
                  <a:pt x="1357" y="41"/>
                  <a:pt x="1357" y="41"/>
                  <a:pt x="1357" y="41"/>
                </a:cubicBezTo>
                <a:cubicBezTo>
                  <a:pt x="1358" y="40"/>
                  <a:pt x="1358" y="38"/>
                  <a:pt x="1357" y="37"/>
                </a:cubicBezTo>
                <a:cubicBezTo>
                  <a:pt x="1356" y="35"/>
                  <a:pt x="1354" y="35"/>
                  <a:pt x="1353" y="37"/>
                </a:cubicBezTo>
                <a:cubicBezTo>
                  <a:pt x="1346" y="43"/>
                  <a:pt x="1346" y="43"/>
                  <a:pt x="1346" y="43"/>
                </a:cubicBezTo>
                <a:cubicBezTo>
                  <a:pt x="1345" y="44"/>
                  <a:pt x="1345" y="46"/>
                  <a:pt x="1346" y="48"/>
                </a:cubicBezTo>
                <a:cubicBezTo>
                  <a:pt x="1347" y="48"/>
                  <a:pt x="1348" y="48"/>
                  <a:pt x="1349" y="48"/>
                </a:cubicBezTo>
                <a:close/>
                <a:moveTo>
                  <a:pt x="1016" y="378"/>
                </a:moveTo>
                <a:cubicBezTo>
                  <a:pt x="1015" y="377"/>
                  <a:pt x="1013" y="377"/>
                  <a:pt x="1011" y="378"/>
                </a:cubicBezTo>
                <a:cubicBezTo>
                  <a:pt x="853" y="536"/>
                  <a:pt x="853" y="536"/>
                  <a:pt x="853" y="536"/>
                </a:cubicBezTo>
                <a:cubicBezTo>
                  <a:pt x="852" y="537"/>
                  <a:pt x="852" y="539"/>
                  <a:pt x="853" y="541"/>
                </a:cubicBezTo>
                <a:cubicBezTo>
                  <a:pt x="854" y="541"/>
                  <a:pt x="855" y="541"/>
                  <a:pt x="856" y="541"/>
                </a:cubicBezTo>
                <a:cubicBezTo>
                  <a:pt x="856" y="541"/>
                  <a:pt x="857" y="541"/>
                  <a:pt x="858" y="541"/>
                </a:cubicBezTo>
                <a:cubicBezTo>
                  <a:pt x="1016" y="383"/>
                  <a:pt x="1016" y="383"/>
                  <a:pt x="1016" y="383"/>
                </a:cubicBezTo>
                <a:cubicBezTo>
                  <a:pt x="1017" y="381"/>
                  <a:pt x="1017" y="379"/>
                  <a:pt x="1016" y="378"/>
                </a:cubicBezTo>
                <a:close/>
                <a:moveTo>
                  <a:pt x="1017" y="395"/>
                </a:moveTo>
                <a:cubicBezTo>
                  <a:pt x="1019" y="394"/>
                  <a:pt x="1019" y="392"/>
                  <a:pt x="1017" y="391"/>
                </a:cubicBezTo>
                <a:cubicBezTo>
                  <a:pt x="1016" y="389"/>
                  <a:pt x="1014" y="389"/>
                  <a:pt x="1013" y="391"/>
                </a:cubicBezTo>
                <a:cubicBezTo>
                  <a:pt x="859" y="544"/>
                  <a:pt x="859" y="544"/>
                  <a:pt x="859" y="544"/>
                </a:cubicBezTo>
                <a:cubicBezTo>
                  <a:pt x="858" y="546"/>
                  <a:pt x="858" y="547"/>
                  <a:pt x="859" y="549"/>
                </a:cubicBezTo>
                <a:cubicBezTo>
                  <a:pt x="860" y="549"/>
                  <a:pt x="861" y="550"/>
                  <a:pt x="861" y="550"/>
                </a:cubicBezTo>
                <a:cubicBezTo>
                  <a:pt x="862" y="550"/>
                  <a:pt x="863" y="549"/>
                  <a:pt x="864" y="549"/>
                </a:cubicBezTo>
                <a:lnTo>
                  <a:pt x="1017" y="395"/>
                </a:lnTo>
                <a:close/>
                <a:moveTo>
                  <a:pt x="1364" y="47"/>
                </a:moveTo>
                <a:cubicBezTo>
                  <a:pt x="1365" y="47"/>
                  <a:pt x="1365" y="47"/>
                  <a:pt x="1366" y="46"/>
                </a:cubicBezTo>
                <a:cubicBezTo>
                  <a:pt x="1369" y="43"/>
                  <a:pt x="1369" y="43"/>
                  <a:pt x="1369" y="43"/>
                </a:cubicBezTo>
                <a:cubicBezTo>
                  <a:pt x="1371" y="42"/>
                  <a:pt x="1371" y="40"/>
                  <a:pt x="1369" y="39"/>
                </a:cubicBezTo>
                <a:cubicBezTo>
                  <a:pt x="1368" y="37"/>
                  <a:pt x="1366" y="37"/>
                  <a:pt x="1365" y="39"/>
                </a:cubicBezTo>
                <a:cubicBezTo>
                  <a:pt x="1362" y="42"/>
                  <a:pt x="1362" y="42"/>
                  <a:pt x="1362" y="42"/>
                </a:cubicBezTo>
                <a:cubicBezTo>
                  <a:pt x="1360" y="43"/>
                  <a:pt x="1360" y="45"/>
                  <a:pt x="1362" y="46"/>
                </a:cubicBezTo>
                <a:cubicBezTo>
                  <a:pt x="1362" y="47"/>
                  <a:pt x="1363" y="47"/>
                  <a:pt x="1364" y="47"/>
                </a:cubicBezTo>
                <a:close/>
                <a:moveTo>
                  <a:pt x="1345" y="63"/>
                </a:moveTo>
                <a:cubicBezTo>
                  <a:pt x="1344" y="62"/>
                  <a:pt x="1342" y="62"/>
                  <a:pt x="1341" y="63"/>
                </a:cubicBezTo>
                <a:cubicBezTo>
                  <a:pt x="1081" y="322"/>
                  <a:pt x="1081" y="322"/>
                  <a:pt x="1081" y="322"/>
                </a:cubicBezTo>
                <a:cubicBezTo>
                  <a:pt x="1080" y="324"/>
                  <a:pt x="1080" y="326"/>
                  <a:pt x="1081" y="327"/>
                </a:cubicBezTo>
                <a:cubicBezTo>
                  <a:pt x="1082" y="327"/>
                  <a:pt x="1082" y="328"/>
                  <a:pt x="1083" y="328"/>
                </a:cubicBezTo>
                <a:cubicBezTo>
                  <a:pt x="1084" y="328"/>
                  <a:pt x="1085" y="327"/>
                  <a:pt x="1085" y="327"/>
                </a:cubicBezTo>
                <a:cubicBezTo>
                  <a:pt x="1345" y="67"/>
                  <a:pt x="1345" y="67"/>
                  <a:pt x="1345" y="67"/>
                </a:cubicBezTo>
                <a:cubicBezTo>
                  <a:pt x="1346" y="66"/>
                  <a:pt x="1346" y="64"/>
                  <a:pt x="1345" y="63"/>
                </a:cubicBezTo>
                <a:close/>
                <a:moveTo>
                  <a:pt x="1072" y="331"/>
                </a:moveTo>
                <a:cubicBezTo>
                  <a:pt x="1023" y="380"/>
                  <a:pt x="1023" y="380"/>
                  <a:pt x="1023" y="380"/>
                </a:cubicBezTo>
                <a:cubicBezTo>
                  <a:pt x="1022" y="382"/>
                  <a:pt x="1022" y="384"/>
                  <a:pt x="1023" y="385"/>
                </a:cubicBezTo>
                <a:cubicBezTo>
                  <a:pt x="1024" y="385"/>
                  <a:pt x="1025" y="386"/>
                  <a:pt x="1025" y="386"/>
                </a:cubicBezTo>
                <a:cubicBezTo>
                  <a:pt x="1026" y="386"/>
                  <a:pt x="1027" y="385"/>
                  <a:pt x="1028" y="385"/>
                </a:cubicBezTo>
                <a:cubicBezTo>
                  <a:pt x="1077" y="336"/>
                  <a:pt x="1077" y="336"/>
                  <a:pt x="1077" y="336"/>
                </a:cubicBezTo>
                <a:cubicBezTo>
                  <a:pt x="1078" y="334"/>
                  <a:pt x="1078" y="333"/>
                  <a:pt x="1077" y="331"/>
                </a:cubicBezTo>
                <a:cubicBezTo>
                  <a:pt x="1075" y="330"/>
                  <a:pt x="1073" y="330"/>
                  <a:pt x="1072" y="331"/>
                </a:cubicBezTo>
                <a:close/>
                <a:moveTo>
                  <a:pt x="1367" y="51"/>
                </a:moveTo>
                <a:cubicBezTo>
                  <a:pt x="1365" y="52"/>
                  <a:pt x="1365" y="54"/>
                  <a:pt x="1367" y="55"/>
                </a:cubicBezTo>
                <a:cubicBezTo>
                  <a:pt x="1367" y="56"/>
                  <a:pt x="1368" y="56"/>
                  <a:pt x="1369" y="56"/>
                </a:cubicBezTo>
                <a:cubicBezTo>
                  <a:pt x="1369" y="56"/>
                  <a:pt x="1370" y="56"/>
                  <a:pt x="1371" y="55"/>
                </a:cubicBezTo>
                <a:cubicBezTo>
                  <a:pt x="1374" y="52"/>
                  <a:pt x="1374" y="52"/>
                  <a:pt x="1374" y="52"/>
                </a:cubicBezTo>
                <a:cubicBezTo>
                  <a:pt x="1375" y="51"/>
                  <a:pt x="1375" y="49"/>
                  <a:pt x="1374" y="48"/>
                </a:cubicBezTo>
                <a:cubicBezTo>
                  <a:pt x="1373" y="47"/>
                  <a:pt x="1371" y="47"/>
                  <a:pt x="1370" y="48"/>
                </a:cubicBezTo>
                <a:lnTo>
                  <a:pt x="1367" y="51"/>
                </a:lnTo>
                <a:close/>
                <a:moveTo>
                  <a:pt x="1030" y="387"/>
                </a:moveTo>
                <a:cubicBezTo>
                  <a:pt x="1029" y="388"/>
                  <a:pt x="1029" y="390"/>
                  <a:pt x="1030" y="392"/>
                </a:cubicBezTo>
                <a:cubicBezTo>
                  <a:pt x="1031" y="392"/>
                  <a:pt x="1032" y="393"/>
                  <a:pt x="1033" y="393"/>
                </a:cubicBezTo>
                <a:cubicBezTo>
                  <a:pt x="1033" y="393"/>
                  <a:pt x="1034" y="392"/>
                  <a:pt x="1035" y="392"/>
                </a:cubicBezTo>
                <a:cubicBezTo>
                  <a:pt x="1083" y="344"/>
                  <a:pt x="1083" y="344"/>
                  <a:pt x="1083" y="344"/>
                </a:cubicBezTo>
                <a:cubicBezTo>
                  <a:pt x="1084" y="342"/>
                  <a:pt x="1084" y="341"/>
                  <a:pt x="1083" y="339"/>
                </a:cubicBezTo>
                <a:cubicBezTo>
                  <a:pt x="1081" y="338"/>
                  <a:pt x="1079" y="338"/>
                  <a:pt x="1078" y="339"/>
                </a:cubicBezTo>
                <a:lnTo>
                  <a:pt x="1030" y="387"/>
                </a:lnTo>
                <a:close/>
                <a:moveTo>
                  <a:pt x="1019" y="399"/>
                </a:moveTo>
                <a:cubicBezTo>
                  <a:pt x="865" y="553"/>
                  <a:pt x="865" y="553"/>
                  <a:pt x="865" y="553"/>
                </a:cubicBezTo>
                <a:cubicBezTo>
                  <a:pt x="863" y="554"/>
                  <a:pt x="863" y="556"/>
                  <a:pt x="865" y="557"/>
                </a:cubicBezTo>
                <a:cubicBezTo>
                  <a:pt x="865" y="558"/>
                  <a:pt x="866" y="558"/>
                  <a:pt x="867" y="558"/>
                </a:cubicBezTo>
                <a:cubicBezTo>
                  <a:pt x="867" y="558"/>
                  <a:pt x="868" y="558"/>
                  <a:pt x="869" y="557"/>
                </a:cubicBezTo>
                <a:cubicBezTo>
                  <a:pt x="1023" y="403"/>
                  <a:pt x="1023" y="403"/>
                  <a:pt x="1023" y="403"/>
                </a:cubicBezTo>
                <a:cubicBezTo>
                  <a:pt x="1024" y="402"/>
                  <a:pt x="1024" y="400"/>
                  <a:pt x="1023" y="399"/>
                </a:cubicBezTo>
                <a:cubicBezTo>
                  <a:pt x="1022" y="398"/>
                  <a:pt x="1020" y="398"/>
                  <a:pt x="1019" y="399"/>
                </a:cubicBezTo>
                <a:close/>
                <a:moveTo>
                  <a:pt x="1356" y="62"/>
                </a:moveTo>
                <a:cubicBezTo>
                  <a:pt x="1087" y="331"/>
                  <a:pt x="1087" y="331"/>
                  <a:pt x="1087" y="331"/>
                </a:cubicBezTo>
                <a:cubicBezTo>
                  <a:pt x="1085" y="332"/>
                  <a:pt x="1085" y="334"/>
                  <a:pt x="1087" y="335"/>
                </a:cubicBezTo>
                <a:cubicBezTo>
                  <a:pt x="1087" y="336"/>
                  <a:pt x="1088" y="336"/>
                  <a:pt x="1089" y="336"/>
                </a:cubicBezTo>
                <a:cubicBezTo>
                  <a:pt x="1090" y="336"/>
                  <a:pt x="1090" y="336"/>
                  <a:pt x="1091" y="335"/>
                </a:cubicBezTo>
                <a:cubicBezTo>
                  <a:pt x="1360" y="66"/>
                  <a:pt x="1360" y="66"/>
                  <a:pt x="1360" y="66"/>
                </a:cubicBezTo>
                <a:cubicBezTo>
                  <a:pt x="1361" y="65"/>
                  <a:pt x="1361" y="63"/>
                  <a:pt x="1360" y="62"/>
                </a:cubicBezTo>
                <a:cubicBezTo>
                  <a:pt x="1359" y="60"/>
                  <a:pt x="1357" y="60"/>
                  <a:pt x="1356" y="62"/>
                </a:cubicBezTo>
                <a:close/>
                <a:moveTo>
                  <a:pt x="1378" y="47"/>
                </a:moveTo>
                <a:cubicBezTo>
                  <a:pt x="1379" y="47"/>
                  <a:pt x="1379" y="47"/>
                  <a:pt x="1380" y="46"/>
                </a:cubicBezTo>
                <a:cubicBezTo>
                  <a:pt x="1382" y="44"/>
                  <a:pt x="1382" y="44"/>
                  <a:pt x="1382" y="44"/>
                </a:cubicBezTo>
                <a:cubicBezTo>
                  <a:pt x="1383" y="43"/>
                  <a:pt x="1383" y="41"/>
                  <a:pt x="1382" y="40"/>
                </a:cubicBezTo>
                <a:cubicBezTo>
                  <a:pt x="1381" y="39"/>
                  <a:pt x="1379" y="39"/>
                  <a:pt x="1377" y="40"/>
                </a:cubicBezTo>
                <a:cubicBezTo>
                  <a:pt x="1376" y="42"/>
                  <a:pt x="1376" y="42"/>
                  <a:pt x="1376" y="42"/>
                </a:cubicBezTo>
                <a:cubicBezTo>
                  <a:pt x="1374" y="43"/>
                  <a:pt x="1374" y="45"/>
                  <a:pt x="1376" y="46"/>
                </a:cubicBezTo>
                <a:cubicBezTo>
                  <a:pt x="1376" y="47"/>
                  <a:pt x="1377" y="47"/>
                  <a:pt x="1378" y="47"/>
                </a:cubicBezTo>
                <a:close/>
                <a:moveTo>
                  <a:pt x="1371" y="61"/>
                </a:moveTo>
                <a:cubicBezTo>
                  <a:pt x="1093" y="339"/>
                  <a:pt x="1093" y="339"/>
                  <a:pt x="1093" y="339"/>
                </a:cubicBezTo>
                <a:cubicBezTo>
                  <a:pt x="1092" y="340"/>
                  <a:pt x="1092" y="342"/>
                  <a:pt x="1093" y="343"/>
                </a:cubicBezTo>
                <a:cubicBezTo>
                  <a:pt x="1094" y="344"/>
                  <a:pt x="1094" y="344"/>
                  <a:pt x="1095" y="344"/>
                </a:cubicBezTo>
                <a:cubicBezTo>
                  <a:pt x="1096" y="344"/>
                  <a:pt x="1097" y="344"/>
                  <a:pt x="1097" y="343"/>
                </a:cubicBezTo>
                <a:cubicBezTo>
                  <a:pt x="1375" y="65"/>
                  <a:pt x="1375" y="65"/>
                  <a:pt x="1375" y="65"/>
                </a:cubicBezTo>
                <a:cubicBezTo>
                  <a:pt x="1385" y="55"/>
                  <a:pt x="1385" y="55"/>
                  <a:pt x="1385" y="55"/>
                </a:cubicBezTo>
                <a:cubicBezTo>
                  <a:pt x="1386" y="55"/>
                  <a:pt x="1386" y="54"/>
                  <a:pt x="1386" y="53"/>
                </a:cubicBezTo>
                <a:cubicBezTo>
                  <a:pt x="1386" y="52"/>
                  <a:pt x="1386" y="52"/>
                  <a:pt x="1385" y="51"/>
                </a:cubicBezTo>
                <a:cubicBezTo>
                  <a:pt x="1384" y="50"/>
                  <a:pt x="1384" y="50"/>
                  <a:pt x="1383" y="50"/>
                </a:cubicBezTo>
                <a:cubicBezTo>
                  <a:pt x="1382" y="50"/>
                  <a:pt x="1381" y="50"/>
                  <a:pt x="1381" y="51"/>
                </a:cubicBezTo>
                <a:lnTo>
                  <a:pt x="1371" y="61"/>
                </a:lnTo>
                <a:close/>
                <a:moveTo>
                  <a:pt x="1390" y="49"/>
                </a:moveTo>
                <a:cubicBezTo>
                  <a:pt x="1390" y="49"/>
                  <a:pt x="1391" y="49"/>
                  <a:pt x="1392" y="48"/>
                </a:cubicBezTo>
                <a:cubicBezTo>
                  <a:pt x="1394" y="46"/>
                  <a:pt x="1394" y="46"/>
                  <a:pt x="1394" y="46"/>
                </a:cubicBezTo>
                <a:cubicBezTo>
                  <a:pt x="1396" y="45"/>
                  <a:pt x="1396" y="43"/>
                  <a:pt x="1394" y="42"/>
                </a:cubicBezTo>
                <a:cubicBezTo>
                  <a:pt x="1393" y="40"/>
                  <a:pt x="1391" y="40"/>
                  <a:pt x="1390" y="42"/>
                </a:cubicBezTo>
                <a:cubicBezTo>
                  <a:pt x="1388" y="44"/>
                  <a:pt x="1388" y="44"/>
                  <a:pt x="1388" y="44"/>
                </a:cubicBezTo>
                <a:cubicBezTo>
                  <a:pt x="1386" y="45"/>
                  <a:pt x="1386" y="47"/>
                  <a:pt x="1388" y="48"/>
                </a:cubicBezTo>
                <a:cubicBezTo>
                  <a:pt x="1388" y="49"/>
                  <a:pt x="1389" y="49"/>
                  <a:pt x="1390" y="49"/>
                </a:cubicBezTo>
                <a:close/>
                <a:moveTo>
                  <a:pt x="1086" y="346"/>
                </a:moveTo>
                <a:cubicBezTo>
                  <a:pt x="1084" y="347"/>
                  <a:pt x="1084" y="347"/>
                  <a:pt x="1084" y="347"/>
                </a:cubicBezTo>
                <a:cubicBezTo>
                  <a:pt x="1084" y="347"/>
                  <a:pt x="1084" y="347"/>
                  <a:pt x="1084" y="348"/>
                </a:cubicBezTo>
                <a:cubicBezTo>
                  <a:pt x="1084" y="348"/>
                  <a:pt x="1084" y="348"/>
                  <a:pt x="1083" y="348"/>
                </a:cubicBezTo>
                <a:cubicBezTo>
                  <a:pt x="1036" y="396"/>
                  <a:pt x="1036" y="396"/>
                  <a:pt x="1036" y="396"/>
                </a:cubicBezTo>
                <a:cubicBezTo>
                  <a:pt x="1034" y="397"/>
                  <a:pt x="1034" y="399"/>
                  <a:pt x="1036" y="400"/>
                </a:cubicBezTo>
                <a:cubicBezTo>
                  <a:pt x="1036" y="401"/>
                  <a:pt x="1037" y="401"/>
                  <a:pt x="1038" y="401"/>
                </a:cubicBezTo>
                <a:cubicBezTo>
                  <a:pt x="1039" y="401"/>
                  <a:pt x="1039" y="401"/>
                  <a:pt x="1040" y="400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9" y="352"/>
                  <a:pt x="1089" y="351"/>
                </a:cubicBezTo>
                <a:cubicBezTo>
                  <a:pt x="1090" y="350"/>
                  <a:pt x="1090" y="350"/>
                  <a:pt x="1090" y="350"/>
                </a:cubicBezTo>
                <a:cubicBezTo>
                  <a:pt x="1091" y="349"/>
                  <a:pt x="1091" y="347"/>
                  <a:pt x="1090" y="346"/>
                </a:cubicBezTo>
                <a:cubicBezTo>
                  <a:pt x="1089" y="345"/>
                  <a:pt x="1087" y="345"/>
                  <a:pt x="1086" y="346"/>
                </a:cubicBezTo>
                <a:close/>
                <a:moveTo>
                  <a:pt x="1029" y="407"/>
                </a:moveTo>
                <a:cubicBezTo>
                  <a:pt x="1027" y="406"/>
                  <a:pt x="1025" y="406"/>
                  <a:pt x="1024" y="407"/>
                </a:cubicBezTo>
                <a:cubicBezTo>
                  <a:pt x="868" y="564"/>
                  <a:pt x="868" y="564"/>
                  <a:pt x="868" y="564"/>
                </a:cubicBezTo>
                <a:cubicBezTo>
                  <a:pt x="866" y="565"/>
                  <a:pt x="866" y="567"/>
                  <a:pt x="868" y="568"/>
                </a:cubicBezTo>
                <a:cubicBezTo>
                  <a:pt x="868" y="569"/>
                  <a:pt x="869" y="569"/>
                  <a:pt x="870" y="569"/>
                </a:cubicBezTo>
                <a:cubicBezTo>
                  <a:pt x="871" y="569"/>
                  <a:pt x="871" y="569"/>
                  <a:pt x="872" y="568"/>
                </a:cubicBezTo>
                <a:cubicBezTo>
                  <a:pt x="1029" y="412"/>
                  <a:pt x="1029" y="412"/>
                  <a:pt x="1029" y="412"/>
                </a:cubicBezTo>
                <a:cubicBezTo>
                  <a:pt x="1030" y="411"/>
                  <a:pt x="1030" y="409"/>
                  <a:pt x="1029" y="407"/>
                </a:cubicBezTo>
                <a:close/>
                <a:moveTo>
                  <a:pt x="1093" y="353"/>
                </a:moveTo>
                <a:cubicBezTo>
                  <a:pt x="1090" y="356"/>
                  <a:pt x="1090" y="356"/>
                  <a:pt x="1090" y="356"/>
                </a:cubicBezTo>
                <a:cubicBezTo>
                  <a:pt x="1089" y="356"/>
                  <a:pt x="1089" y="356"/>
                  <a:pt x="1089" y="357"/>
                </a:cubicBezTo>
                <a:cubicBezTo>
                  <a:pt x="1089" y="357"/>
                  <a:pt x="1089" y="357"/>
                  <a:pt x="1089" y="357"/>
                </a:cubicBezTo>
                <a:cubicBezTo>
                  <a:pt x="1041" y="404"/>
                  <a:pt x="1041" y="404"/>
                  <a:pt x="1041" y="404"/>
                </a:cubicBezTo>
                <a:cubicBezTo>
                  <a:pt x="1040" y="405"/>
                  <a:pt x="1040" y="407"/>
                  <a:pt x="1041" y="408"/>
                </a:cubicBezTo>
                <a:cubicBezTo>
                  <a:pt x="1042" y="409"/>
                  <a:pt x="1043" y="409"/>
                  <a:pt x="1044" y="409"/>
                </a:cubicBezTo>
                <a:cubicBezTo>
                  <a:pt x="1044" y="409"/>
                  <a:pt x="1045" y="409"/>
                  <a:pt x="1046" y="408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4" y="361"/>
                  <a:pt x="1094" y="361"/>
                  <a:pt x="1094" y="360"/>
                </a:cubicBezTo>
                <a:cubicBezTo>
                  <a:pt x="1097" y="357"/>
                  <a:pt x="1097" y="357"/>
                  <a:pt x="1097" y="357"/>
                </a:cubicBezTo>
                <a:cubicBezTo>
                  <a:pt x="1098" y="356"/>
                  <a:pt x="1098" y="354"/>
                  <a:pt x="1097" y="353"/>
                </a:cubicBezTo>
                <a:cubicBezTo>
                  <a:pt x="1096" y="351"/>
                  <a:pt x="1094" y="351"/>
                  <a:pt x="1093" y="353"/>
                </a:cubicBezTo>
                <a:close/>
                <a:moveTo>
                  <a:pt x="1391" y="55"/>
                </a:moveTo>
                <a:cubicBezTo>
                  <a:pt x="1102" y="343"/>
                  <a:pt x="1102" y="343"/>
                  <a:pt x="1102" y="343"/>
                </a:cubicBezTo>
                <a:cubicBezTo>
                  <a:pt x="1101" y="344"/>
                  <a:pt x="1101" y="346"/>
                  <a:pt x="1102" y="348"/>
                </a:cubicBezTo>
                <a:cubicBezTo>
                  <a:pt x="1103" y="348"/>
                  <a:pt x="1104" y="349"/>
                  <a:pt x="1104" y="349"/>
                </a:cubicBezTo>
                <a:cubicBezTo>
                  <a:pt x="1105" y="349"/>
                  <a:pt x="1106" y="348"/>
                  <a:pt x="1107" y="348"/>
                </a:cubicBezTo>
                <a:cubicBezTo>
                  <a:pt x="1395" y="59"/>
                  <a:pt x="1395" y="59"/>
                  <a:pt x="1395" y="59"/>
                </a:cubicBezTo>
                <a:cubicBezTo>
                  <a:pt x="1396" y="58"/>
                  <a:pt x="1396" y="56"/>
                  <a:pt x="1395" y="55"/>
                </a:cubicBezTo>
                <a:cubicBezTo>
                  <a:pt x="1394" y="54"/>
                  <a:pt x="1392" y="54"/>
                  <a:pt x="1391" y="55"/>
                </a:cubicBezTo>
                <a:close/>
                <a:moveTo>
                  <a:pt x="874" y="579"/>
                </a:moveTo>
                <a:cubicBezTo>
                  <a:pt x="875" y="579"/>
                  <a:pt x="876" y="578"/>
                  <a:pt x="876" y="578"/>
                </a:cubicBezTo>
                <a:cubicBezTo>
                  <a:pt x="1032" y="423"/>
                  <a:pt x="1032" y="423"/>
                  <a:pt x="1032" y="423"/>
                </a:cubicBezTo>
                <a:cubicBezTo>
                  <a:pt x="1033" y="421"/>
                  <a:pt x="1033" y="419"/>
                  <a:pt x="1032" y="418"/>
                </a:cubicBezTo>
                <a:cubicBezTo>
                  <a:pt x="1030" y="417"/>
                  <a:pt x="1029" y="417"/>
                  <a:pt x="1027" y="418"/>
                </a:cubicBezTo>
                <a:cubicBezTo>
                  <a:pt x="872" y="573"/>
                  <a:pt x="872" y="573"/>
                  <a:pt x="872" y="573"/>
                </a:cubicBezTo>
                <a:cubicBezTo>
                  <a:pt x="871" y="575"/>
                  <a:pt x="871" y="577"/>
                  <a:pt x="872" y="578"/>
                </a:cubicBezTo>
                <a:cubicBezTo>
                  <a:pt x="873" y="578"/>
                  <a:pt x="874" y="579"/>
                  <a:pt x="874" y="579"/>
                </a:cubicBezTo>
                <a:close/>
                <a:moveTo>
                  <a:pt x="1052" y="416"/>
                </a:moveTo>
                <a:cubicBezTo>
                  <a:pt x="1102" y="367"/>
                  <a:pt x="1102" y="367"/>
                  <a:pt x="1102" y="367"/>
                </a:cubicBezTo>
                <a:cubicBezTo>
                  <a:pt x="1103" y="365"/>
                  <a:pt x="1103" y="364"/>
                  <a:pt x="1102" y="362"/>
                </a:cubicBezTo>
                <a:cubicBezTo>
                  <a:pt x="1100" y="361"/>
                  <a:pt x="1098" y="361"/>
                  <a:pt x="1097" y="362"/>
                </a:cubicBezTo>
                <a:cubicBezTo>
                  <a:pt x="1047" y="412"/>
                  <a:pt x="1047" y="412"/>
                  <a:pt x="1047" y="412"/>
                </a:cubicBezTo>
                <a:cubicBezTo>
                  <a:pt x="1046" y="413"/>
                  <a:pt x="1046" y="415"/>
                  <a:pt x="1047" y="416"/>
                </a:cubicBezTo>
                <a:cubicBezTo>
                  <a:pt x="1048" y="417"/>
                  <a:pt x="1049" y="417"/>
                  <a:pt x="1050" y="417"/>
                </a:cubicBezTo>
                <a:cubicBezTo>
                  <a:pt x="1050" y="417"/>
                  <a:pt x="1051" y="417"/>
                  <a:pt x="1052" y="416"/>
                </a:cubicBezTo>
                <a:close/>
                <a:moveTo>
                  <a:pt x="1118" y="342"/>
                </a:moveTo>
                <a:cubicBezTo>
                  <a:pt x="1118" y="342"/>
                  <a:pt x="1117" y="342"/>
                  <a:pt x="1117" y="342"/>
                </a:cubicBezTo>
                <a:cubicBezTo>
                  <a:pt x="1114" y="345"/>
                  <a:pt x="1114" y="345"/>
                  <a:pt x="1114" y="345"/>
                </a:cubicBezTo>
                <a:cubicBezTo>
                  <a:pt x="1113" y="346"/>
                  <a:pt x="1113" y="348"/>
                  <a:pt x="1114" y="350"/>
                </a:cubicBezTo>
                <a:cubicBezTo>
                  <a:pt x="1115" y="350"/>
                  <a:pt x="1116" y="350"/>
                  <a:pt x="1117" y="350"/>
                </a:cubicBezTo>
                <a:cubicBezTo>
                  <a:pt x="1117" y="350"/>
                  <a:pt x="1118" y="350"/>
                  <a:pt x="1119" y="350"/>
                </a:cubicBezTo>
                <a:cubicBezTo>
                  <a:pt x="1122" y="347"/>
                  <a:pt x="1122" y="347"/>
                  <a:pt x="1122" y="347"/>
                </a:cubicBezTo>
                <a:cubicBezTo>
                  <a:pt x="1122" y="346"/>
                  <a:pt x="1122" y="346"/>
                  <a:pt x="1122" y="346"/>
                </a:cubicBezTo>
                <a:cubicBezTo>
                  <a:pt x="1122" y="346"/>
                  <a:pt x="1123" y="346"/>
                  <a:pt x="1123" y="345"/>
                </a:cubicBezTo>
                <a:cubicBezTo>
                  <a:pt x="1407" y="61"/>
                  <a:pt x="1407" y="61"/>
                  <a:pt x="1407" y="61"/>
                </a:cubicBezTo>
                <a:cubicBezTo>
                  <a:pt x="1408" y="60"/>
                  <a:pt x="1408" y="58"/>
                  <a:pt x="1407" y="57"/>
                </a:cubicBezTo>
                <a:cubicBezTo>
                  <a:pt x="1406" y="55"/>
                  <a:pt x="1404" y="55"/>
                  <a:pt x="1403" y="57"/>
                </a:cubicBezTo>
                <a:cubicBezTo>
                  <a:pt x="1118" y="341"/>
                  <a:pt x="1118" y="341"/>
                  <a:pt x="1118" y="341"/>
                </a:cubicBezTo>
                <a:cubicBezTo>
                  <a:pt x="1118" y="341"/>
                  <a:pt x="1118" y="342"/>
                  <a:pt x="1118" y="342"/>
                </a:cubicBezTo>
                <a:close/>
                <a:moveTo>
                  <a:pt x="875" y="592"/>
                </a:moveTo>
                <a:cubicBezTo>
                  <a:pt x="876" y="592"/>
                  <a:pt x="877" y="591"/>
                  <a:pt x="877" y="591"/>
                </a:cubicBezTo>
                <a:cubicBezTo>
                  <a:pt x="1040" y="428"/>
                  <a:pt x="1040" y="428"/>
                  <a:pt x="1040" y="428"/>
                </a:cubicBezTo>
                <a:cubicBezTo>
                  <a:pt x="1041" y="427"/>
                  <a:pt x="1041" y="425"/>
                  <a:pt x="1040" y="424"/>
                </a:cubicBezTo>
                <a:cubicBezTo>
                  <a:pt x="1039" y="423"/>
                  <a:pt x="1037" y="423"/>
                  <a:pt x="1035" y="424"/>
                </a:cubicBezTo>
                <a:cubicBezTo>
                  <a:pt x="873" y="586"/>
                  <a:pt x="873" y="586"/>
                  <a:pt x="873" y="586"/>
                </a:cubicBezTo>
                <a:cubicBezTo>
                  <a:pt x="872" y="588"/>
                  <a:pt x="872" y="590"/>
                  <a:pt x="873" y="591"/>
                </a:cubicBezTo>
                <a:cubicBezTo>
                  <a:pt x="874" y="591"/>
                  <a:pt x="875" y="592"/>
                  <a:pt x="875" y="592"/>
                </a:cubicBezTo>
                <a:close/>
                <a:moveTo>
                  <a:pt x="1124" y="352"/>
                </a:moveTo>
                <a:cubicBezTo>
                  <a:pt x="1123" y="352"/>
                  <a:pt x="1121" y="352"/>
                  <a:pt x="1121" y="353"/>
                </a:cubicBezTo>
                <a:cubicBezTo>
                  <a:pt x="1048" y="425"/>
                  <a:pt x="1048" y="425"/>
                  <a:pt x="1048" y="425"/>
                </a:cubicBezTo>
                <a:cubicBezTo>
                  <a:pt x="1047" y="426"/>
                  <a:pt x="1047" y="428"/>
                  <a:pt x="1048" y="429"/>
                </a:cubicBezTo>
                <a:cubicBezTo>
                  <a:pt x="1049" y="430"/>
                  <a:pt x="1050" y="430"/>
                  <a:pt x="1051" y="430"/>
                </a:cubicBezTo>
                <a:cubicBezTo>
                  <a:pt x="1051" y="430"/>
                  <a:pt x="1052" y="430"/>
                  <a:pt x="1053" y="429"/>
                </a:cubicBezTo>
                <a:cubicBezTo>
                  <a:pt x="1125" y="357"/>
                  <a:pt x="1125" y="357"/>
                  <a:pt x="1125" y="357"/>
                </a:cubicBezTo>
                <a:cubicBezTo>
                  <a:pt x="1126" y="356"/>
                  <a:pt x="1126" y="355"/>
                  <a:pt x="1126" y="354"/>
                </a:cubicBezTo>
                <a:cubicBezTo>
                  <a:pt x="1126" y="354"/>
                  <a:pt x="1126" y="354"/>
                  <a:pt x="1127" y="354"/>
                </a:cubicBezTo>
                <a:cubicBezTo>
                  <a:pt x="1127" y="354"/>
                  <a:pt x="1128" y="354"/>
                  <a:pt x="1129" y="353"/>
                </a:cubicBezTo>
                <a:cubicBezTo>
                  <a:pt x="1421" y="62"/>
                  <a:pt x="1421" y="62"/>
                  <a:pt x="1421" y="62"/>
                </a:cubicBezTo>
                <a:cubicBezTo>
                  <a:pt x="1422" y="60"/>
                  <a:pt x="1422" y="58"/>
                  <a:pt x="1421" y="57"/>
                </a:cubicBezTo>
                <a:cubicBezTo>
                  <a:pt x="1419" y="56"/>
                  <a:pt x="1417" y="56"/>
                  <a:pt x="1416" y="57"/>
                </a:cubicBezTo>
                <a:cubicBezTo>
                  <a:pt x="1124" y="349"/>
                  <a:pt x="1124" y="349"/>
                  <a:pt x="1124" y="349"/>
                </a:cubicBezTo>
                <a:cubicBezTo>
                  <a:pt x="1124" y="350"/>
                  <a:pt x="1123" y="351"/>
                  <a:pt x="1124" y="352"/>
                </a:cubicBezTo>
                <a:close/>
                <a:moveTo>
                  <a:pt x="879" y="602"/>
                </a:moveTo>
                <a:cubicBezTo>
                  <a:pt x="880" y="602"/>
                  <a:pt x="881" y="602"/>
                  <a:pt x="881" y="601"/>
                </a:cubicBezTo>
                <a:cubicBezTo>
                  <a:pt x="1048" y="434"/>
                  <a:pt x="1048" y="434"/>
                  <a:pt x="1048" y="434"/>
                </a:cubicBezTo>
                <a:cubicBezTo>
                  <a:pt x="1049" y="433"/>
                  <a:pt x="1049" y="431"/>
                  <a:pt x="1048" y="430"/>
                </a:cubicBezTo>
                <a:cubicBezTo>
                  <a:pt x="1047" y="429"/>
                  <a:pt x="1045" y="429"/>
                  <a:pt x="1044" y="430"/>
                </a:cubicBezTo>
                <a:cubicBezTo>
                  <a:pt x="877" y="597"/>
                  <a:pt x="877" y="597"/>
                  <a:pt x="877" y="597"/>
                </a:cubicBezTo>
                <a:cubicBezTo>
                  <a:pt x="876" y="598"/>
                  <a:pt x="876" y="600"/>
                  <a:pt x="877" y="601"/>
                </a:cubicBezTo>
                <a:cubicBezTo>
                  <a:pt x="878" y="602"/>
                  <a:pt x="878" y="602"/>
                  <a:pt x="879" y="602"/>
                </a:cubicBezTo>
                <a:close/>
                <a:moveTo>
                  <a:pt x="869" y="626"/>
                </a:moveTo>
                <a:cubicBezTo>
                  <a:pt x="870" y="626"/>
                  <a:pt x="871" y="626"/>
                  <a:pt x="871" y="625"/>
                </a:cubicBezTo>
                <a:cubicBezTo>
                  <a:pt x="1054" y="442"/>
                  <a:pt x="1054" y="442"/>
                  <a:pt x="1054" y="442"/>
                </a:cubicBezTo>
                <a:cubicBezTo>
                  <a:pt x="1054" y="442"/>
                  <a:pt x="1054" y="442"/>
                  <a:pt x="1054" y="441"/>
                </a:cubicBezTo>
                <a:cubicBezTo>
                  <a:pt x="1055" y="441"/>
                  <a:pt x="1055" y="441"/>
                  <a:pt x="1055" y="441"/>
                </a:cubicBezTo>
                <a:cubicBezTo>
                  <a:pt x="1130" y="367"/>
                  <a:pt x="1130" y="367"/>
                  <a:pt x="1130" y="367"/>
                </a:cubicBezTo>
                <a:cubicBezTo>
                  <a:pt x="1131" y="365"/>
                  <a:pt x="1131" y="364"/>
                  <a:pt x="1130" y="362"/>
                </a:cubicBezTo>
                <a:cubicBezTo>
                  <a:pt x="1128" y="361"/>
                  <a:pt x="1126" y="361"/>
                  <a:pt x="1125" y="362"/>
                </a:cubicBezTo>
                <a:cubicBezTo>
                  <a:pt x="1051" y="437"/>
                  <a:pt x="1051" y="437"/>
                  <a:pt x="1051" y="437"/>
                </a:cubicBezTo>
                <a:cubicBezTo>
                  <a:pt x="1051" y="437"/>
                  <a:pt x="1051" y="437"/>
                  <a:pt x="1050" y="437"/>
                </a:cubicBezTo>
                <a:cubicBezTo>
                  <a:pt x="1050" y="438"/>
                  <a:pt x="1050" y="438"/>
                  <a:pt x="1050" y="438"/>
                </a:cubicBezTo>
                <a:cubicBezTo>
                  <a:pt x="867" y="621"/>
                  <a:pt x="867" y="621"/>
                  <a:pt x="867" y="621"/>
                </a:cubicBezTo>
                <a:cubicBezTo>
                  <a:pt x="866" y="622"/>
                  <a:pt x="866" y="624"/>
                  <a:pt x="867" y="625"/>
                </a:cubicBezTo>
                <a:cubicBezTo>
                  <a:pt x="868" y="626"/>
                  <a:pt x="868" y="626"/>
                  <a:pt x="869" y="626"/>
                </a:cubicBezTo>
                <a:close/>
                <a:moveTo>
                  <a:pt x="1134" y="357"/>
                </a:moveTo>
                <a:cubicBezTo>
                  <a:pt x="1135" y="358"/>
                  <a:pt x="1136" y="358"/>
                  <a:pt x="1137" y="358"/>
                </a:cubicBezTo>
                <a:cubicBezTo>
                  <a:pt x="1137" y="358"/>
                  <a:pt x="1138" y="358"/>
                  <a:pt x="1139" y="357"/>
                </a:cubicBezTo>
                <a:cubicBezTo>
                  <a:pt x="1430" y="66"/>
                  <a:pt x="1430" y="66"/>
                  <a:pt x="1430" y="66"/>
                </a:cubicBezTo>
                <a:cubicBezTo>
                  <a:pt x="1432" y="65"/>
                  <a:pt x="1432" y="63"/>
                  <a:pt x="1430" y="61"/>
                </a:cubicBezTo>
                <a:cubicBezTo>
                  <a:pt x="1429" y="60"/>
                  <a:pt x="1427" y="60"/>
                  <a:pt x="1426" y="61"/>
                </a:cubicBezTo>
                <a:cubicBezTo>
                  <a:pt x="1134" y="353"/>
                  <a:pt x="1134" y="353"/>
                  <a:pt x="1134" y="353"/>
                </a:cubicBezTo>
                <a:cubicBezTo>
                  <a:pt x="1133" y="354"/>
                  <a:pt x="1133" y="356"/>
                  <a:pt x="1134" y="357"/>
                </a:cubicBezTo>
                <a:close/>
                <a:moveTo>
                  <a:pt x="1441" y="64"/>
                </a:moveTo>
                <a:cubicBezTo>
                  <a:pt x="1440" y="63"/>
                  <a:pt x="1438" y="63"/>
                  <a:pt x="1437" y="64"/>
                </a:cubicBezTo>
                <a:cubicBezTo>
                  <a:pt x="1146" y="355"/>
                  <a:pt x="1146" y="355"/>
                  <a:pt x="1146" y="355"/>
                </a:cubicBezTo>
                <a:cubicBezTo>
                  <a:pt x="1145" y="356"/>
                  <a:pt x="1145" y="358"/>
                  <a:pt x="1146" y="359"/>
                </a:cubicBezTo>
                <a:cubicBezTo>
                  <a:pt x="1147" y="360"/>
                  <a:pt x="1148" y="360"/>
                  <a:pt x="1149" y="360"/>
                </a:cubicBezTo>
                <a:cubicBezTo>
                  <a:pt x="1149" y="360"/>
                  <a:pt x="1150" y="360"/>
                  <a:pt x="1151" y="359"/>
                </a:cubicBezTo>
                <a:cubicBezTo>
                  <a:pt x="1441" y="69"/>
                  <a:pt x="1441" y="69"/>
                  <a:pt x="1441" y="69"/>
                </a:cubicBezTo>
                <a:cubicBezTo>
                  <a:pt x="1443" y="68"/>
                  <a:pt x="1443" y="66"/>
                  <a:pt x="1441" y="64"/>
                </a:cubicBezTo>
                <a:close/>
                <a:moveTo>
                  <a:pt x="929" y="581"/>
                </a:moveTo>
                <a:cubicBezTo>
                  <a:pt x="929" y="581"/>
                  <a:pt x="929" y="581"/>
                  <a:pt x="929" y="581"/>
                </a:cubicBezTo>
                <a:cubicBezTo>
                  <a:pt x="1057" y="453"/>
                  <a:pt x="1057" y="453"/>
                  <a:pt x="1057" y="453"/>
                </a:cubicBezTo>
                <a:cubicBezTo>
                  <a:pt x="1058" y="452"/>
                  <a:pt x="1058" y="450"/>
                  <a:pt x="1057" y="449"/>
                </a:cubicBezTo>
                <a:cubicBezTo>
                  <a:pt x="1056" y="448"/>
                  <a:pt x="1054" y="448"/>
                  <a:pt x="1052" y="449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864" y="638"/>
                  <a:pt x="864" y="638"/>
                  <a:pt x="864" y="638"/>
                </a:cubicBezTo>
                <a:cubicBezTo>
                  <a:pt x="863" y="639"/>
                  <a:pt x="863" y="641"/>
                  <a:pt x="864" y="642"/>
                </a:cubicBezTo>
                <a:cubicBezTo>
                  <a:pt x="864" y="643"/>
                  <a:pt x="865" y="643"/>
                  <a:pt x="866" y="643"/>
                </a:cubicBezTo>
                <a:cubicBezTo>
                  <a:pt x="867" y="643"/>
                  <a:pt x="868" y="643"/>
                  <a:pt x="868" y="642"/>
                </a:cubicBezTo>
                <a:lnTo>
                  <a:pt x="929" y="581"/>
                </a:lnTo>
                <a:close/>
                <a:moveTo>
                  <a:pt x="1071" y="438"/>
                </a:moveTo>
                <a:cubicBezTo>
                  <a:pt x="1072" y="438"/>
                  <a:pt x="1073" y="437"/>
                  <a:pt x="1073" y="437"/>
                </a:cubicBezTo>
                <a:cubicBezTo>
                  <a:pt x="1140" y="370"/>
                  <a:pt x="1140" y="370"/>
                  <a:pt x="1140" y="370"/>
                </a:cubicBezTo>
                <a:cubicBezTo>
                  <a:pt x="1141" y="369"/>
                  <a:pt x="1141" y="367"/>
                  <a:pt x="1140" y="366"/>
                </a:cubicBezTo>
                <a:cubicBezTo>
                  <a:pt x="1139" y="365"/>
                  <a:pt x="1137" y="365"/>
                  <a:pt x="1135" y="366"/>
                </a:cubicBezTo>
                <a:cubicBezTo>
                  <a:pt x="1069" y="432"/>
                  <a:pt x="1069" y="432"/>
                  <a:pt x="1069" y="432"/>
                </a:cubicBezTo>
                <a:cubicBezTo>
                  <a:pt x="1068" y="434"/>
                  <a:pt x="1068" y="436"/>
                  <a:pt x="1069" y="437"/>
                </a:cubicBezTo>
                <a:cubicBezTo>
                  <a:pt x="1070" y="437"/>
                  <a:pt x="1070" y="438"/>
                  <a:pt x="1071" y="438"/>
                </a:cubicBezTo>
                <a:close/>
                <a:moveTo>
                  <a:pt x="1070" y="455"/>
                </a:moveTo>
                <a:cubicBezTo>
                  <a:pt x="1071" y="453"/>
                  <a:pt x="1071" y="451"/>
                  <a:pt x="1070" y="450"/>
                </a:cubicBezTo>
                <a:cubicBezTo>
                  <a:pt x="1068" y="449"/>
                  <a:pt x="1066" y="449"/>
                  <a:pt x="1065" y="450"/>
                </a:cubicBezTo>
                <a:cubicBezTo>
                  <a:pt x="868" y="647"/>
                  <a:pt x="868" y="647"/>
                  <a:pt x="868" y="647"/>
                </a:cubicBezTo>
                <a:cubicBezTo>
                  <a:pt x="867" y="649"/>
                  <a:pt x="867" y="651"/>
                  <a:pt x="868" y="652"/>
                </a:cubicBezTo>
                <a:cubicBezTo>
                  <a:pt x="869" y="652"/>
                  <a:pt x="870" y="653"/>
                  <a:pt x="870" y="653"/>
                </a:cubicBezTo>
                <a:cubicBezTo>
                  <a:pt x="871" y="653"/>
                  <a:pt x="872" y="652"/>
                  <a:pt x="872" y="652"/>
                </a:cubicBezTo>
                <a:lnTo>
                  <a:pt x="1070" y="455"/>
                </a:lnTo>
                <a:close/>
                <a:moveTo>
                  <a:pt x="1233" y="292"/>
                </a:moveTo>
                <a:cubicBezTo>
                  <a:pt x="1233" y="292"/>
                  <a:pt x="1233" y="292"/>
                  <a:pt x="1233" y="292"/>
                </a:cubicBezTo>
                <a:cubicBezTo>
                  <a:pt x="1457" y="68"/>
                  <a:pt x="1457" y="68"/>
                  <a:pt x="1457" y="68"/>
                </a:cubicBezTo>
                <a:cubicBezTo>
                  <a:pt x="1458" y="66"/>
                  <a:pt x="1458" y="64"/>
                  <a:pt x="1457" y="63"/>
                </a:cubicBezTo>
                <a:cubicBezTo>
                  <a:pt x="1455" y="62"/>
                  <a:pt x="1453" y="62"/>
                  <a:pt x="1452" y="63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161" y="354"/>
                  <a:pt x="1161" y="354"/>
                  <a:pt x="1161" y="354"/>
                </a:cubicBezTo>
                <a:cubicBezTo>
                  <a:pt x="1160" y="356"/>
                  <a:pt x="1160" y="358"/>
                  <a:pt x="1161" y="359"/>
                </a:cubicBezTo>
                <a:cubicBezTo>
                  <a:pt x="1162" y="359"/>
                  <a:pt x="1162" y="360"/>
                  <a:pt x="1163" y="360"/>
                </a:cubicBezTo>
                <a:cubicBezTo>
                  <a:pt x="1164" y="360"/>
                  <a:pt x="1165" y="359"/>
                  <a:pt x="1165" y="359"/>
                </a:cubicBezTo>
                <a:cubicBezTo>
                  <a:pt x="1233" y="292"/>
                  <a:pt x="1233" y="292"/>
                  <a:pt x="1233" y="292"/>
                </a:cubicBezTo>
                <a:cubicBezTo>
                  <a:pt x="1233" y="292"/>
                  <a:pt x="1233" y="292"/>
                  <a:pt x="1233" y="292"/>
                </a:cubicBezTo>
                <a:close/>
                <a:moveTo>
                  <a:pt x="1142" y="373"/>
                </a:moveTo>
                <a:cubicBezTo>
                  <a:pt x="1106" y="410"/>
                  <a:pt x="1106" y="410"/>
                  <a:pt x="1106" y="410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094" y="422"/>
                  <a:pt x="1094" y="422"/>
                  <a:pt x="1094" y="422"/>
                </a:cubicBezTo>
                <a:cubicBezTo>
                  <a:pt x="1093" y="424"/>
                  <a:pt x="1092" y="425"/>
                  <a:pt x="1093" y="427"/>
                </a:cubicBezTo>
                <a:cubicBezTo>
                  <a:pt x="1094" y="427"/>
                  <a:pt x="1095" y="428"/>
                  <a:pt x="1095" y="428"/>
                </a:cubicBezTo>
                <a:cubicBezTo>
                  <a:pt x="1096" y="428"/>
                  <a:pt x="1097" y="427"/>
                  <a:pt x="1098" y="42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47" y="378"/>
                  <a:pt x="1147" y="378"/>
                  <a:pt x="1147" y="378"/>
                </a:cubicBezTo>
                <a:cubicBezTo>
                  <a:pt x="1148" y="377"/>
                  <a:pt x="1148" y="375"/>
                  <a:pt x="1146" y="373"/>
                </a:cubicBezTo>
                <a:cubicBezTo>
                  <a:pt x="1145" y="372"/>
                  <a:pt x="1143" y="372"/>
                  <a:pt x="1142" y="373"/>
                </a:cubicBezTo>
                <a:close/>
                <a:moveTo>
                  <a:pt x="1087" y="451"/>
                </a:moveTo>
                <a:cubicBezTo>
                  <a:pt x="1088" y="450"/>
                  <a:pt x="1088" y="448"/>
                  <a:pt x="1087" y="447"/>
                </a:cubicBezTo>
                <a:cubicBezTo>
                  <a:pt x="1086" y="446"/>
                  <a:pt x="1084" y="446"/>
                  <a:pt x="1083" y="447"/>
                </a:cubicBezTo>
                <a:cubicBezTo>
                  <a:pt x="873" y="657"/>
                  <a:pt x="873" y="657"/>
                  <a:pt x="873" y="657"/>
                </a:cubicBezTo>
                <a:cubicBezTo>
                  <a:pt x="871" y="658"/>
                  <a:pt x="871" y="660"/>
                  <a:pt x="873" y="661"/>
                </a:cubicBezTo>
                <a:cubicBezTo>
                  <a:pt x="873" y="662"/>
                  <a:pt x="874" y="662"/>
                  <a:pt x="875" y="662"/>
                </a:cubicBezTo>
                <a:cubicBezTo>
                  <a:pt x="876" y="662"/>
                  <a:pt x="876" y="662"/>
                  <a:pt x="877" y="661"/>
                </a:cubicBezTo>
                <a:lnTo>
                  <a:pt x="1087" y="451"/>
                </a:lnTo>
                <a:close/>
                <a:moveTo>
                  <a:pt x="1469" y="65"/>
                </a:moveTo>
                <a:cubicBezTo>
                  <a:pt x="1468" y="63"/>
                  <a:pt x="1466" y="63"/>
                  <a:pt x="1465" y="65"/>
                </a:cubicBezTo>
                <a:cubicBezTo>
                  <a:pt x="1177" y="353"/>
                  <a:pt x="1177" y="353"/>
                  <a:pt x="1177" y="353"/>
                </a:cubicBezTo>
                <a:cubicBezTo>
                  <a:pt x="1176" y="354"/>
                  <a:pt x="1176" y="356"/>
                  <a:pt x="1177" y="357"/>
                </a:cubicBezTo>
                <a:cubicBezTo>
                  <a:pt x="1178" y="358"/>
                  <a:pt x="1178" y="358"/>
                  <a:pt x="1179" y="358"/>
                </a:cubicBezTo>
                <a:cubicBezTo>
                  <a:pt x="1180" y="358"/>
                  <a:pt x="1181" y="358"/>
                  <a:pt x="1181" y="357"/>
                </a:cubicBezTo>
                <a:cubicBezTo>
                  <a:pt x="1469" y="69"/>
                  <a:pt x="1469" y="69"/>
                  <a:pt x="1469" y="69"/>
                </a:cubicBezTo>
                <a:cubicBezTo>
                  <a:pt x="1470" y="68"/>
                  <a:pt x="1470" y="66"/>
                  <a:pt x="1469" y="65"/>
                </a:cubicBezTo>
                <a:close/>
                <a:moveTo>
                  <a:pt x="1480" y="68"/>
                </a:moveTo>
                <a:cubicBezTo>
                  <a:pt x="1479" y="67"/>
                  <a:pt x="1477" y="67"/>
                  <a:pt x="1475" y="68"/>
                </a:cubicBezTo>
                <a:cubicBezTo>
                  <a:pt x="1184" y="360"/>
                  <a:pt x="1184" y="360"/>
                  <a:pt x="1184" y="360"/>
                </a:cubicBezTo>
                <a:cubicBezTo>
                  <a:pt x="1183" y="361"/>
                  <a:pt x="1183" y="363"/>
                  <a:pt x="1184" y="364"/>
                </a:cubicBezTo>
                <a:cubicBezTo>
                  <a:pt x="1184" y="365"/>
                  <a:pt x="1185" y="365"/>
                  <a:pt x="1186" y="365"/>
                </a:cubicBezTo>
                <a:cubicBezTo>
                  <a:pt x="1187" y="365"/>
                  <a:pt x="1188" y="365"/>
                  <a:pt x="1188" y="364"/>
                </a:cubicBezTo>
                <a:cubicBezTo>
                  <a:pt x="1480" y="72"/>
                  <a:pt x="1480" y="72"/>
                  <a:pt x="1480" y="72"/>
                </a:cubicBezTo>
                <a:cubicBezTo>
                  <a:pt x="1481" y="71"/>
                  <a:pt x="1481" y="69"/>
                  <a:pt x="1480" y="68"/>
                </a:cubicBezTo>
                <a:close/>
                <a:moveTo>
                  <a:pt x="1096" y="448"/>
                </a:moveTo>
                <a:cubicBezTo>
                  <a:pt x="876" y="667"/>
                  <a:pt x="876" y="667"/>
                  <a:pt x="876" y="667"/>
                </a:cubicBezTo>
                <a:cubicBezTo>
                  <a:pt x="875" y="668"/>
                  <a:pt x="875" y="670"/>
                  <a:pt x="876" y="671"/>
                </a:cubicBezTo>
                <a:cubicBezTo>
                  <a:pt x="877" y="672"/>
                  <a:pt x="878" y="672"/>
                  <a:pt x="879" y="672"/>
                </a:cubicBezTo>
                <a:cubicBezTo>
                  <a:pt x="879" y="672"/>
                  <a:pt x="880" y="672"/>
                  <a:pt x="881" y="671"/>
                </a:cubicBezTo>
                <a:cubicBezTo>
                  <a:pt x="1100" y="452"/>
                  <a:pt x="1100" y="452"/>
                  <a:pt x="1100" y="452"/>
                </a:cubicBezTo>
                <a:cubicBezTo>
                  <a:pt x="1101" y="451"/>
                  <a:pt x="1101" y="449"/>
                  <a:pt x="1100" y="448"/>
                </a:cubicBezTo>
                <a:cubicBezTo>
                  <a:pt x="1099" y="446"/>
                  <a:pt x="1097" y="446"/>
                  <a:pt x="1096" y="448"/>
                </a:cubicBezTo>
                <a:close/>
                <a:moveTo>
                  <a:pt x="1490" y="76"/>
                </a:moveTo>
                <a:cubicBezTo>
                  <a:pt x="1491" y="75"/>
                  <a:pt x="1491" y="73"/>
                  <a:pt x="1490" y="72"/>
                </a:cubicBezTo>
                <a:cubicBezTo>
                  <a:pt x="1489" y="71"/>
                  <a:pt x="1487" y="71"/>
                  <a:pt x="1486" y="72"/>
                </a:cubicBezTo>
                <a:cubicBezTo>
                  <a:pt x="1191" y="367"/>
                  <a:pt x="1191" y="367"/>
                  <a:pt x="1191" y="367"/>
                </a:cubicBezTo>
                <a:cubicBezTo>
                  <a:pt x="1190" y="368"/>
                  <a:pt x="1190" y="370"/>
                  <a:pt x="1191" y="371"/>
                </a:cubicBezTo>
                <a:cubicBezTo>
                  <a:pt x="1191" y="372"/>
                  <a:pt x="1192" y="372"/>
                  <a:pt x="1193" y="372"/>
                </a:cubicBezTo>
                <a:cubicBezTo>
                  <a:pt x="1194" y="372"/>
                  <a:pt x="1195" y="372"/>
                  <a:pt x="1195" y="371"/>
                </a:cubicBezTo>
                <a:lnTo>
                  <a:pt x="1490" y="76"/>
                </a:lnTo>
                <a:close/>
                <a:moveTo>
                  <a:pt x="1090" y="467"/>
                </a:moveTo>
                <a:cubicBezTo>
                  <a:pt x="879" y="678"/>
                  <a:pt x="879" y="678"/>
                  <a:pt x="879" y="678"/>
                </a:cubicBezTo>
                <a:cubicBezTo>
                  <a:pt x="878" y="679"/>
                  <a:pt x="878" y="681"/>
                  <a:pt x="879" y="683"/>
                </a:cubicBezTo>
                <a:cubicBezTo>
                  <a:pt x="880" y="683"/>
                  <a:pt x="881" y="683"/>
                  <a:pt x="881" y="683"/>
                </a:cubicBezTo>
                <a:cubicBezTo>
                  <a:pt x="882" y="683"/>
                  <a:pt x="883" y="683"/>
                  <a:pt x="884" y="683"/>
                </a:cubicBezTo>
                <a:cubicBezTo>
                  <a:pt x="1094" y="472"/>
                  <a:pt x="1094" y="472"/>
                  <a:pt x="1094" y="472"/>
                </a:cubicBezTo>
                <a:cubicBezTo>
                  <a:pt x="1096" y="470"/>
                  <a:pt x="1096" y="469"/>
                  <a:pt x="1094" y="467"/>
                </a:cubicBezTo>
                <a:cubicBezTo>
                  <a:pt x="1093" y="466"/>
                  <a:pt x="1091" y="466"/>
                  <a:pt x="1090" y="467"/>
                </a:cubicBezTo>
                <a:close/>
                <a:moveTo>
                  <a:pt x="1504" y="76"/>
                </a:moveTo>
                <a:cubicBezTo>
                  <a:pt x="1506" y="75"/>
                  <a:pt x="1506" y="73"/>
                  <a:pt x="1504" y="71"/>
                </a:cubicBezTo>
                <a:cubicBezTo>
                  <a:pt x="1503" y="70"/>
                  <a:pt x="1501" y="70"/>
                  <a:pt x="1500" y="71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196" y="376"/>
                  <a:pt x="1196" y="376"/>
                  <a:pt x="1196" y="376"/>
                </a:cubicBezTo>
                <a:cubicBezTo>
                  <a:pt x="1195" y="377"/>
                  <a:pt x="1195" y="379"/>
                  <a:pt x="1196" y="380"/>
                </a:cubicBezTo>
                <a:cubicBezTo>
                  <a:pt x="1196" y="381"/>
                  <a:pt x="1197" y="381"/>
                  <a:pt x="1198" y="381"/>
                </a:cubicBezTo>
                <a:cubicBezTo>
                  <a:pt x="1199" y="381"/>
                  <a:pt x="1200" y="381"/>
                  <a:pt x="1200" y="380"/>
                </a:cubicBezTo>
                <a:cubicBezTo>
                  <a:pt x="1212" y="368"/>
                  <a:pt x="1212" y="368"/>
                  <a:pt x="1212" y="368"/>
                </a:cubicBezTo>
                <a:lnTo>
                  <a:pt x="1504" y="76"/>
                </a:lnTo>
                <a:close/>
                <a:moveTo>
                  <a:pt x="885" y="695"/>
                </a:move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6" y="525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7" y="523"/>
                  <a:pt x="1058" y="523"/>
                  <a:pt x="1058" y="522"/>
                </a:cubicBezTo>
                <a:cubicBezTo>
                  <a:pt x="1058" y="522"/>
                  <a:pt x="1059" y="522"/>
                  <a:pt x="1059" y="521"/>
                </a:cubicBezTo>
                <a:cubicBezTo>
                  <a:pt x="1059" y="521"/>
                  <a:pt x="1059" y="521"/>
                  <a:pt x="1059" y="521"/>
                </a:cubicBezTo>
                <a:cubicBezTo>
                  <a:pt x="1059" y="521"/>
                  <a:pt x="1059" y="521"/>
                  <a:pt x="1059" y="520"/>
                </a:cubicBezTo>
                <a:cubicBezTo>
                  <a:pt x="1059" y="520"/>
                  <a:pt x="1059" y="520"/>
                  <a:pt x="1059" y="520"/>
                </a:cubicBezTo>
                <a:cubicBezTo>
                  <a:pt x="1059" y="520"/>
                  <a:pt x="1059" y="519"/>
                  <a:pt x="1059" y="519"/>
                </a:cubicBezTo>
                <a:cubicBezTo>
                  <a:pt x="1059" y="519"/>
                  <a:pt x="1059" y="519"/>
                  <a:pt x="1059" y="519"/>
                </a:cubicBezTo>
                <a:cubicBezTo>
                  <a:pt x="1059" y="518"/>
                  <a:pt x="1059" y="518"/>
                  <a:pt x="1059" y="518"/>
                </a:cubicBezTo>
                <a:cubicBezTo>
                  <a:pt x="1060" y="518"/>
                  <a:pt x="1060" y="518"/>
                  <a:pt x="1060" y="518"/>
                </a:cubicBezTo>
                <a:cubicBezTo>
                  <a:pt x="1061" y="518"/>
                  <a:pt x="1062" y="518"/>
                  <a:pt x="1063" y="518"/>
                </a:cubicBezTo>
                <a:cubicBezTo>
                  <a:pt x="1083" y="497"/>
                  <a:pt x="1083" y="497"/>
                  <a:pt x="1083" y="497"/>
                </a:cubicBezTo>
                <a:cubicBezTo>
                  <a:pt x="1084" y="496"/>
                  <a:pt x="1084" y="494"/>
                  <a:pt x="1083" y="493"/>
                </a:cubicBezTo>
                <a:cubicBezTo>
                  <a:pt x="1082" y="492"/>
                  <a:pt x="1080" y="492"/>
                  <a:pt x="1079" y="493"/>
                </a:cubicBezTo>
                <a:cubicBezTo>
                  <a:pt x="1058" y="513"/>
                  <a:pt x="1058" y="513"/>
                  <a:pt x="1058" y="513"/>
                </a:cubicBezTo>
                <a:cubicBezTo>
                  <a:pt x="1057" y="514"/>
                  <a:pt x="1057" y="515"/>
                  <a:pt x="1058" y="516"/>
                </a:cubicBezTo>
                <a:cubicBezTo>
                  <a:pt x="1058" y="516"/>
                  <a:pt x="1057" y="516"/>
                  <a:pt x="1057" y="516"/>
                </a:cubicBezTo>
                <a:cubicBezTo>
                  <a:pt x="1057" y="516"/>
                  <a:pt x="1057" y="516"/>
                  <a:pt x="1057" y="516"/>
                </a:cubicBezTo>
                <a:cubicBezTo>
                  <a:pt x="1057" y="516"/>
                  <a:pt x="1056" y="516"/>
                  <a:pt x="1056" y="516"/>
                </a:cubicBezTo>
                <a:cubicBezTo>
                  <a:pt x="1056" y="516"/>
                  <a:pt x="1056" y="516"/>
                  <a:pt x="1056" y="516"/>
                </a:cubicBezTo>
                <a:cubicBezTo>
                  <a:pt x="1056" y="516"/>
                  <a:pt x="1055" y="516"/>
                  <a:pt x="1055" y="517"/>
                </a:cubicBezTo>
                <a:cubicBezTo>
                  <a:pt x="1055" y="517"/>
                  <a:pt x="1055" y="517"/>
                  <a:pt x="1055" y="517"/>
                </a:cubicBezTo>
                <a:cubicBezTo>
                  <a:pt x="1054" y="517"/>
                  <a:pt x="1054" y="517"/>
                  <a:pt x="1054" y="517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1" y="520"/>
                  <a:pt x="1051" y="520"/>
                  <a:pt x="1051" y="521"/>
                </a:cubicBezTo>
                <a:cubicBezTo>
                  <a:pt x="1051" y="521"/>
                  <a:pt x="1051" y="521"/>
                  <a:pt x="1051" y="521"/>
                </a:cubicBezTo>
                <a:cubicBezTo>
                  <a:pt x="881" y="691"/>
                  <a:pt x="881" y="691"/>
                  <a:pt x="881" y="691"/>
                </a:cubicBezTo>
                <a:cubicBezTo>
                  <a:pt x="880" y="692"/>
                  <a:pt x="880" y="694"/>
                  <a:pt x="881" y="695"/>
                </a:cubicBezTo>
                <a:cubicBezTo>
                  <a:pt x="881" y="696"/>
                  <a:pt x="882" y="696"/>
                  <a:pt x="883" y="696"/>
                </a:cubicBezTo>
                <a:cubicBezTo>
                  <a:pt x="884" y="696"/>
                  <a:pt x="885" y="696"/>
                  <a:pt x="885" y="695"/>
                </a:cubicBezTo>
                <a:close/>
                <a:moveTo>
                  <a:pt x="1035" y="559"/>
                </a:moveTo>
                <a:cubicBezTo>
                  <a:pt x="1037" y="558"/>
                  <a:pt x="1037" y="556"/>
                  <a:pt x="1035" y="554"/>
                </a:cubicBezTo>
                <a:cubicBezTo>
                  <a:pt x="1034" y="553"/>
                  <a:pt x="1032" y="553"/>
                  <a:pt x="1031" y="554"/>
                </a:cubicBezTo>
                <a:cubicBezTo>
                  <a:pt x="883" y="702"/>
                  <a:pt x="883" y="702"/>
                  <a:pt x="883" y="702"/>
                </a:cubicBezTo>
                <a:cubicBezTo>
                  <a:pt x="882" y="704"/>
                  <a:pt x="882" y="706"/>
                  <a:pt x="883" y="707"/>
                </a:cubicBezTo>
                <a:cubicBezTo>
                  <a:pt x="884" y="707"/>
                  <a:pt x="884" y="708"/>
                  <a:pt x="885" y="708"/>
                </a:cubicBezTo>
                <a:cubicBezTo>
                  <a:pt x="886" y="708"/>
                  <a:pt x="887" y="707"/>
                  <a:pt x="887" y="707"/>
                </a:cubicBezTo>
                <a:lnTo>
                  <a:pt x="1035" y="559"/>
                </a:lnTo>
                <a:close/>
                <a:moveTo>
                  <a:pt x="1518" y="71"/>
                </a:moveTo>
                <a:cubicBezTo>
                  <a:pt x="1517" y="70"/>
                  <a:pt x="1515" y="70"/>
                  <a:pt x="1514" y="71"/>
                </a:cubicBezTo>
                <a:cubicBezTo>
                  <a:pt x="1203" y="382"/>
                  <a:pt x="1203" y="382"/>
                  <a:pt x="1203" y="382"/>
                </a:cubicBezTo>
                <a:cubicBezTo>
                  <a:pt x="1202" y="384"/>
                  <a:pt x="1202" y="385"/>
                  <a:pt x="1203" y="387"/>
                </a:cubicBezTo>
                <a:cubicBezTo>
                  <a:pt x="1204" y="387"/>
                  <a:pt x="1204" y="388"/>
                  <a:pt x="1205" y="388"/>
                </a:cubicBezTo>
                <a:cubicBezTo>
                  <a:pt x="1206" y="388"/>
                  <a:pt x="1207" y="387"/>
                  <a:pt x="1207" y="387"/>
                </a:cubicBezTo>
                <a:cubicBezTo>
                  <a:pt x="1518" y="76"/>
                  <a:pt x="1518" y="76"/>
                  <a:pt x="1518" y="76"/>
                </a:cubicBezTo>
                <a:cubicBezTo>
                  <a:pt x="1520" y="75"/>
                  <a:pt x="1520" y="73"/>
                  <a:pt x="1518" y="71"/>
                </a:cubicBezTo>
                <a:close/>
                <a:moveTo>
                  <a:pt x="1222" y="386"/>
                </a:moveTo>
                <a:cubicBezTo>
                  <a:pt x="1529" y="79"/>
                  <a:pt x="1529" y="79"/>
                  <a:pt x="1529" y="79"/>
                </a:cubicBezTo>
                <a:cubicBezTo>
                  <a:pt x="1533" y="75"/>
                  <a:pt x="1533" y="75"/>
                  <a:pt x="1533" y="75"/>
                </a:cubicBezTo>
                <a:cubicBezTo>
                  <a:pt x="1535" y="73"/>
                  <a:pt x="1535" y="71"/>
                  <a:pt x="1533" y="70"/>
                </a:cubicBezTo>
                <a:cubicBezTo>
                  <a:pt x="1532" y="69"/>
                  <a:pt x="1530" y="69"/>
                  <a:pt x="1529" y="70"/>
                </a:cubicBezTo>
                <a:cubicBezTo>
                  <a:pt x="1217" y="382"/>
                  <a:pt x="1217" y="382"/>
                  <a:pt x="1217" y="382"/>
                </a:cubicBezTo>
                <a:cubicBezTo>
                  <a:pt x="1216" y="383"/>
                  <a:pt x="1216" y="385"/>
                  <a:pt x="1217" y="386"/>
                </a:cubicBezTo>
                <a:cubicBezTo>
                  <a:pt x="1218" y="387"/>
                  <a:pt x="1219" y="387"/>
                  <a:pt x="1220" y="387"/>
                </a:cubicBezTo>
                <a:cubicBezTo>
                  <a:pt x="1220" y="387"/>
                  <a:pt x="1221" y="387"/>
                  <a:pt x="1222" y="386"/>
                </a:cubicBezTo>
                <a:close/>
                <a:moveTo>
                  <a:pt x="1031" y="577"/>
                </a:moveTo>
                <a:cubicBezTo>
                  <a:pt x="1032" y="576"/>
                  <a:pt x="1032" y="574"/>
                  <a:pt x="1031" y="573"/>
                </a:cubicBezTo>
                <a:cubicBezTo>
                  <a:pt x="1030" y="571"/>
                  <a:pt x="1028" y="571"/>
                  <a:pt x="1027" y="573"/>
                </a:cubicBezTo>
                <a:cubicBezTo>
                  <a:pt x="887" y="712"/>
                  <a:pt x="887" y="712"/>
                  <a:pt x="887" y="712"/>
                </a:cubicBezTo>
                <a:cubicBezTo>
                  <a:pt x="886" y="713"/>
                  <a:pt x="886" y="715"/>
                  <a:pt x="887" y="716"/>
                </a:cubicBezTo>
                <a:cubicBezTo>
                  <a:pt x="888" y="717"/>
                  <a:pt x="889" y="717"/>
                  <a:pt x="890" y="717"/>
                </a:cubicBezTo>
                <a:cubicBezTo>
                  <a:pt x="890" y="717"/>
                  <a:pt x="891" y="717"/>
                  <a:pt x="892" y="716"/>
                </a:cubicBezTo>
                <a:lnTo>
                  <a:pt x="1031" y="577"/>
                </a:lnTo>
                <a:close/>
                <a:moveTo>
                  <a:pt x="1478" y="144"/>
                </a:moveTo>
                <a:cubicBezTo>
                  <a:pt x="1479" y="143"/>
                  <a:pt x="1479" y="141"/>
                  <a:pt x="1478" y="140"/>
                </a:cubicBezTo>
                <a:cubicBezTo>
                  <a:pt x="1477" y="138"/>
                  <a:pt x="1475" y="138"/>
                  <a:pt x="1474" y="140"/>
                </a:cubicBezTo>
                <a:cubicBezTo>
                  <a:pt x="1218" y="395"/>
                  <a:pt x="1218" y="395"/>
                  <a:pt x="1218" y="395"/>
                </a:cubicBezTo>
                <a:cubicBezTo>
                  <a:pt x="1217" y="396"/>
                  <a:pt x="1217" y="398"/>
                  <a:pt x="1218" y="399"/>
                </a:cubicBezTo>
                <a:cubicBezTo>
                  <a:pt x="1219" y="400"/>
                  <a:pt x="1220" y="400"/>
                  <a:pt x="1221" y="400"/>
                </a:cubicBezTo>
                <a:cubicBezTo>
                  <a:pt x="1221" y="400"/>
                  <a:pt x="1222" y="400"/>
                  <a:pt x="1223" y="399"/>
                </a:cubicBezTo>
                <a:lnTo>
                  <a:pt x="1478" y="144"/>
                </a:lnTo>
                <a:close/>
                <a:moveTo>
                  <a:pt x="1481" y="137"/>
                </a:moveTo>
                <a:cubicBezTo>
                  <a:pt x="1482" y="137"/>
                  <a:pt x="1482" y="138"/>
                  <a:pt x="1483" y="138"/>
                </a:cubicBezTo>
                <a:cubicBezTo>
                  <a:pt x="1484" y="138"/>
                  <a:pt x="1485" y="137"/>
                  <a:pt x="1485" y="137"/>
                </a:cubicBezTo>
                <a:cubicBezTo>
                  <a:pt x="1547" y="75"/>
                  <a:pt x="1547" y="75"/>
                  <a:pt x="1547" y="75"/>
                </a:cubicBezTo>
                <a:cubicBezTo>
                  <a:pt x="1549" y="73"/>
                  <a:pt x="1549" y="71"/>
                  <a:pt x="1547" y="70"/>
                </a:cubicBezTo>
                <a:cubicBezTo>
                  <a:pt x="1546" y="69"/>
                  <a:pt x="1544" y="69"/>
                  <a:pt x="1543" y="70"/>
                </a:cubicBezTo>
                <a:cubicBezTo>
                  <a:pt x="1481" y="132"/>
                  <a:pt x="1481" y="132"/>
                  <a:pt x="1481" y="132"/>
                </a:cubicBezTo>
                <a:cubicBezTo>
                  <a:pt x="1480" y="133"/>
                  <a:pt x="1480" y="135"/>
                  <a:pt x="1481" y="137"/>
                </a:cubicBezTo>
                <a:close/>
                <a:moveTo>
                  <a:pt x="1033" y="589"/>
                </a:moveTo>
                <a:cubicBezTo>
                  <a:pt x="1034" y="588"/>
                  <a:pt x="1034" y="586"/>
                  <a:pt x="1033" y="585"/>
                </a:cubicBezTo>
                <a:cubicBezTo>
                  <a:pt x="1032" y="584"/>
                  <a:pt x="1030" y="584"/>
                  <a:pt x="1029" y="585"/>
                </a:cubicBezTo>
                <a:cubicBezTo>
                  <a:pt x="892" y="721"/>
                  <a:pt x="892" y="721"/>
                  <a:pt x="892" y="721"/>
                </a:cubicBezTo>
                <a:cubicBezTo>
                  <a:pt x="891" y="722"/>
                  <a:pt x="891" y="724"/>
                  <a:pt x="892" y="725"/>
                </a:cubicBezTo>
                <a:cubicBezTo>
                  <a:pt x="893" y="726"/>
                  <a:pt x="894" y="726"/>
                  <a:pt x="894" y="726"/>
                </a:cubicBezTo>
                <a:cubicBezTo>
                  <a:pt x="895" y="726"/>
                  <a:pt x="896" y="726"/>
                  <a:pt x="897" y="725"/>
                </a:cubicBezTo>
                <a:lnTo>
                  <a:pt x="1033" y="589"/>
                </a:lnTo>
                <a:close/>
                <a:moveTo>
                  <a:pt x="1495" y="137"/>
                </a:moveTo>
                <a:cubicBezTo>
                  <a:pt x="1495" y="138"/>
                  <a:pt x="1496" y="138"/>
                  <a:pt x="1497" y="138"/>
                </a:cubicBezTo>
                <a:cubicBezTo>
                  <a:pt x="1498" y="138"/>
                  <a:pt x="1498" y="138"/>
                  <a:pt x="1499" y="137"/>
                </a:cubicBezTo>
                <a:cubicBezTo>
                  <a:pt x="1559" y="77"/>
                  <a:pt x="1559" y="77"/>
                  <a:pt x="1559" y="77"/>
                </a:cubicBezTo>
                <a:cubicBezTo>
                  <a:pt x="1560" y="76"/>
                  <a:pt x="1560" y="74"/>
                  <a:pt x="1559" y="73"/>
                </a:cubicBezTo>
                <a:cubicBezTo>
                  <a:pt x="1558" y="72"/>
                  <a:pt x="1556" y="72"/>
                  <a:pt x="1554" y="73"/>
                </a:cubicBezTo>
                <a:cubicBezTo>
                  <a:pt x="1495" y="133"/>
                  <a:pt x="1495" y="133"/>
                  <a:pt x="1495" y="133"/>
                </a:cubicBezTo>
                <a:cubicBezTo>
                  <a:pt x="1493" y="134"/>
                  <a:pt x="1493" y="136"/>
                  <a:pt x="1495" y="137"/>
                </a:cubicBezTo>
                <a:close/>
                <a:moveTo>
                  <a:pt x="1472" y="164"/>
                </a:moveTo>
                <a:cubicBezTo>
                  <a:pt x="1473" y="163"/>
                  <a:pt x="1473" y="161"/>
                  <a:pt x="1472" y="160"/>
                </a:cubicBezTo>
                <a:cubicBezTo>
                  <a:pt x="1471" y="159"/>
                  <a:pt x="1469" y="159"/>
                  <a:pt x="1468" y="160"/>
                </a:cubicBezTo>
                <a:cubicBezTo>
                  <a:pt x="1222" y="405"/>
                  <a:pt x="1222" y="405"/>
                  <a:pt x="1222" y="405"/>
                </a:cubicBezTo>
                <a:cubicBezTo>
                  <a:pt x="1221" y="407"/>
                  <a:pt x="1221" y="409"/>
                  <a:pt x="1222" y="410"/>
                </a:cubicBezTo>
                <a:cubicBezTo>
                  <a:pt x="1222" y="410"/>
                  <a:pt x="1223" y="411"/>
                  <a:pt x="1224" y="411"/>
                </a:cubicBezTo>
                <a:cubicBezTo>
                  <a:pt x="1225" y="411"/>
                  <a:pt x="1226" y="410"/>
                  <a:pt x="1226" y="410"/>
                </a:cubicBezTo>
                <a:lnTo>
                  <a:pt x="1472" y="164"/>
                </a:lnTo>
                <a:close/>
                <a:moveTo>
                  <a:pt x="1034" y="593"/>
                </a:moveTo>
                <a:cubicBezTo>
                  <a:pt x="897" y="731"/>
                  <a:pt x="897" y="731"/>
                  <a:pt x="897" y="731"/>
                </a:cubicBezTo>
                <a:cubicBezTo>
                  <a:pt x="895" y="732"/>
                  <a:pt x="895" y="734"/>
                  <a:pt x="897" y="735"/>
                </a:cubicBezTo>
                <a:cubicBezTo>
                  <a:pt x="897" y="736"/>
                  <a:pt x="898" y="736"/>
                  <a:pt x="899" y="736"/>
                </a:cubicBezTo>
                <a:cubicBezTo>
                  <a:pt x="899" y="736"/>
                  <a:pt x="900" y="736"/>
                  <a:pt x="901" y="735"/>
                </a:cubicBezTo>
                <a:cubicBezTo>
                  <a:pt x="1039" y="597"/>
                  <a:pt x="1039" y="597"/>
                  <a:pt x="1039" y="597"/>
                </a:cubicBezTo>
                <a:cubicBezTo>
                  <a:pt x="1040" y="596"/>
                  <a:pt x="1040" y="594"/>
                  <a:pt x="1039" y="593"/>
                </a:cubicBezTo>
                <a:cubicBezTo>
                  <a:pt x="1037" y="592"/>
                  <a:pt x="1035" y="592"/>
                  <a:pt x="1034" y="593"/>
                </a:cubicBezTo>
                <a:close/>
                <a:moveTo>
                  <a:pt x="1510" y="136"/>
                </a:moveTo>
                <a:cubicBezTo>
                  <a:pt x="1510" y="137"/>
                  <a:pt x="1511" y="137"/>
                  <a:pt x="1512" y="137"/>
                </a:cubicBezTo>
                <a:cubicBezTo>
                  <a:pt x="1513" y="137"/>
                  <a:pt x="1513" y="137"/>
                  <a:pt x="1514" y="136"/>
                </a:cubicBezTo>
                <a:cubicBezTo>
                  <a:pt x="1572" y="79"/>
                  <a:pt x="1572" y="79"/>
                  <a:pt x="1572" y="79"/>
                </a:cubicBezTo>
                <a:cubicBezTo>
                  <a:pt x="1573" y="77"/>
                  <a:pt x="1573" y="75"/>
                  <a:pt x="1572" y="74"/>
                </a:cubicBezTo>
                <a:cubicBezTo>
                  <a:pt x="1570" y="73"/>
                  <a:pt x="1568" y="73"/>
                  <a:pt x="1567" y="74"/>
                </a:cubicBezTo>
                <a:cubicBezTo>
                  <a:pt x="1510" y="132"/>
                  <a:pt x="1510" y="132"/>
                  <a:pt x="1510" y="132"/>
                </a:cubicBezTo>
                <a:cubicBezTo>
                  <a:pt x="1508" y="133"/>
                  <a:pt x="1508" y="135"/>
                  <a:pt x="1510" y="136"/>
                </a:cubicBezTo>
                <a:close/>
                <a:moveTo>
                  <a:pt x="1483" y="167"/>
                </a:moveTo>
                <a:cubicBezTo>
                  <a:pt x="1484" y="166"/>
                  <a:pt x="1484" y="164"/>
                  <a:pt x="1483" y="163"/>
                </a:cubicBezTo>
                <a:cubicBezTo>
                  <a:pt x="1482" y="162"/>
                  <a:pt x="1480" y="162"/>
                  <a:pt x="1478" y="163"/>
                </a:cubicBezTo>
                <a:cubicBezTo>
                  <a:pt x="1225" y="416"/>
                  <a:pt x="1225" y="416"/>
                  <a:pt x="1225" y="416"/>
                </a:cubicBezTo>
                <a:cubicBezTo>
                  <a:pt x="1224" y="417"/>
                  <a:pt x="1224" y="419"/>
                  <a:pt x="1225" y="420"/>
                </a:cubicBezTo>
                <a:cubicBezTo>
                  <a:pt x="1226" y="421"/>
                  <a:pt x="1227" y="421"/>
                  <a:pt x="1228" y="421"/>
                </a:cubicBezTo>
                <a:cubicBezTo>
                  <a:pt x="1228" y="421"/>
                  <a:pt x="1229" y="421"/>
                  <a:pt x="1230" y="420"/>
                </a:cubicBezTo>
                <a:lnTo>
                  <a:pt x="1483" y="167"/>
                </a:lnTo>
                <a:close/>
                <a:moveTo>
                  <a:pt x="1034" y="607"/>
                </a:moveTo>
                <a:cubicBezTo>
                  <a:pt x="897" y="745"/>
                  <a:pt x="897" y="745"/>
                  <a:pt x="897" y="745"/>
                </a:cubicBezTo>
                <a:cubicBezTo>
                  <a:pt x="896" y="746"/>
                  <a:pt x="896" y="748"/>
                  <a:pt x="897" y="749"/>
                </a:cubicBezTo>
                <a:cubicBezTo>
                  <a:pt x="897" y="750"/>
                  <a:pt x="898" y="750"/>
                  <a:pt x="899" y="750"/>
                </a:cubicBezTo>
                <a:cubicBezTo>
                  <a:pt x="900" y="750"/>
                  <a:pt x="900" y="750"/>
                  <a:pt x="901" y="749"/>
                </a:cubicBezTo>
                <a:cubicBezTo>
                  <a:pt x="1039" y="611"/>
                  <a:pt x="1039" y="611"/>
                  <a:pt x="1039" y="611"/>
                </a:cubicBezTo>
                <a:cubicBezTo>
                  <a:pt x="1040" y="610"/>
                  <a:pt x="1040" y="608"/>
                  <a:pt x="1039" y="607"/>
                </a:cubicBezTo>
                <a:cubicBezTo>
                  <a:pt x="1037" y="606"/>
                  <a:pt x="1035" y="606"/>
                  <a:pt x="1034" y="607"/>
                </a:cubicBezTo>
                <a:close/>
                <a:moveTo>
                  <a:pt x="1530" y="130"/>
                </a:moveTo>
                <a:cubicBezTo>
                  <a:pt x="1529" y="128"/>
                  <a:pt x="1527" y="128"/>
                  <a:pt x="1526" y="130"/>
                </a:cubicBezTo>
                <a:cubicBezTo>
                  <a:pt x="1520" y="135"/>
                  <a:pt x="1520" y="135"/>
                  <a:pt x="1520" y="135"/>
                </a:cubicBezTo>
                <a:cubicBezTo>
                  <a:pt x="1519" y="137"/>
                  <a:pt x="1519" y="139"/>
                  <a:pt x="1520" y="140"/>
                </a:cubicBezTo>
                <a:cubicBezTo>
                  <a:pt x="1520" y="140"/>
                  <a:pt x="1521" y="141"/>
                  <a:pt x="1522" y="141"/>
                </a:cubicBezTo>
                <a:cubicBezTo>
                  <a:pt x="1523" y="141"/>
                  <a:pt x="1524" y="140"/>
                  <a:pt x="1524" y="140"/>
                </a:cubicBezTo>
                <a:cubicBezTo>
                  <a:pt x="1530" y="134"/>
                  <a:pt x="1530" y="134"/>
                  <a:pt x="1530" y="134"/>
                </a:cubicBezTo>
                <a:cubicBezTo>
                  <a:pt x="1531" y="133"/>
                  <a:pt x="1531" y="131"/>
                  <a:pt x="1530" y="130"/>
                </a:cubicBezTo>
                <a:close/>
                <a:moveTo>
                  <a:pt x="1001" y="659"/>
                </a:moveTo>
                <a:cubicBezTo>
                  <a:pt x="999" y="658"/>
                  <a:pt x="997" y="658"/>
                  <a:pt x="996" y="659"/>
                </a:cubicBezTo>
                <a:cubicBezTo>
                  <a:pt x="903" y="752"/>
                  <a:pt x="903" y="752"/>
                  <a:pt x="903" y="752"/>
                </a:cubicBezTo>
                <a:cubicBezTo>
                  <a:pt x="902" y="753"/>
                  <a:pt x="902" y="755"/>
                  <a:pt x="903" y="756"/>
                </a:cubicBezTo>
                <a:cubicBezTo>
                  <a:pt x="904" y="757"/>
                  <a:pt x="905" y="757"/>
                  <a:pt x="906" y="757"/>
                </a:cubicBezTo>
                <a:cubicBezTo>
                  <a:pt x="906" y="757"/>
                  <a:pt x="907" y="757"/>
                  <a:pt x="908" y="756"/>
                </a:cubicBezTo>
                <a:cubicBezTo>
                  <a:pt x="1001" y="663"/>
                  <a:pt x="1001" y="663"/>
                  <a:pt x="1001" y="663"/>
                </a:cubicBezTo>
                <a:cubicBezTo>
                  <a:pt x="1002" y="662"/>
                  <a:pt x="1002" y="660"/>
                  <a:pt x="1001" y="659"/>
                </a:cubicBezTo>
                <a:close/>
                <a:moveTo>
                  <a:pt x="1004" y="652"/>
                </a:moveTo>
                <a:cubicBezTo>
                  <a:pt x="1002" y="654"/>
                  <a:pt x="1002" y="654"/>
                  <a:pt x="1002" y="654"/>
                </a:cubicBezTo>
                <a:cubicBezTo>
                  <a:pt x="1000" y="655"/>
                  <a:pt x="1000" y="657"/>
                  <a:pt x="1002" y="658"/>
                </a:cubicBezTo>
                <a:cubicBezTo>
                  <a:pt x="1002" y="659"/>
                  <a:pt x="1003" y="659"/>
                  <a:pt x="1004" y="659"/>
                </a:cubicBezTo>
                <a:cubicBezTo>
                  <a:pt x="1005" y="659"/>
                  <a:pt x="1005" y="659"/>
                  <a:pt x="1006" y="658"/>
                </a:cubicBezTo>
                <a:cubicBezTo>
                  <a:pt x="1008" y="656"/>
                  <a:pt x="1008" y="656"/>
                  <a:pt x="1008" y="656"/>
                </a:cubicBezTo>
                <a:cubicBezTo>
                  <a:pt x="1009" y="655"/>
                  <a:pt x="1009" y="653"/>
                  <a:pt x="1008" y="652"/>
                </a:cubicBezTo>
                <a:cubicBezTo>
                  <a:pt x="1007" y="650"/>
                  <a:pt x="1005" y="650"/>
                  <a:pt x="1004" y="652"/>
                </a:cubicBezTo>
                <a:close/>
                <a:moveTo>
                  <a:pt x="1496" y="168"/>
                </a:moveTo>
                <a:cubicBezTo>
                  <a:pt x="1497" y="167"/>
                  <a:pt x="1497" y="165"/>
                  <a:pt x="1496" y="164"/>
                </a:cubicBezTo>
                <a:cubicBezTo>
                  <a:pt x="1495" y="163"/>
                  <a:pt x="1493" y="163"/>
                  <a:pt x="1492" y="164"/>
                </a:cubicBezTo>
                <a:cubicBezTo>
                  <a:pt x="1230" y="425"/>
                  <a:pt x="1230" y="425"/>
                  <a:pt x="1230" y="425"/>
                </a:cubicBezTo>
                <a:cubicBezTo>
                  <a:pt x="1229" y="426"/>
                  <a:pt x="1229" y="428"/>
                  <a:pt x="1230" y="429"/>
                </a:cubicBezTo>
                <a:cubicBezTo>
                  <a:pt x="1231" y="430"/>
                  <a:pt x="1232" y="430"/>
                  <a:pt x="1233" y="430"/>
                </a:cubicBezTo>
                <a:cubicBezTo>
                  <a:pt x="1233" y="430"/>
                  <a:pt x="1234" y="430"/>
                  <a:pt x="1235" y="429"/>
                </a:cubicBezTo>
                <a:lnTo>
                  <a:pt x="1496" y="168"/>
                </a:lnTo>
                <a:close/>
                <a:moveTo>
                  <a:pt x="1034" y="622"/>
                </a:moveTo>
                <a:cubicBezTo>
                  <a:pt x="1017" y="638"/>
                  <a:pt x="1017" y="638"/>
                  <a:pt x="1017" y="638"/>
                </a:cubicBezTo>
                <a:cubicBezTo>
                  <a:pt x="1016" y="639"/>
                  <a:pt x="1016" y="641"/>
                  <a:pt x="1017" y="642"/>
                </a:cubicBezTo>
                <a:cubicBezTo>
                  <a:pt x="1018" y="643"/>
                  <a:pt x="1019" y="643"/>
                  <a:pt x="1020" y="643"/>
                </a:cubicBezTo>
                <a:cubicBezTo>
                  <a:pt x="1020" y="643"/>
                  <a:pt x="1021" y="643"/>
                  <a:pt x="1022" y="642"/>
                </a:cubicBezTo>
                <a:cubicBezTo>
                  <a:pt x="1038" y="626"/>
                  <a:pt x="1038" y="626"/>
                  <a:pt x="1038" y="626"/>
                </a:cubicBezTo>
                <a:cubicBezTo>
                  <a:pt x="1039" y="625"/>
                  <a:pt x="1039" y="623"/>
                  <a:pt x="1038" y="622"/>
                </a:cubicBezTo>
                <a:cubicBezTo>
                  <a:pt x="1037" y="620"/>
                  <a:pt x="1035" y="620"/>
                  <a:pt x="1034" y="622"/>
                </a:cubicBezTo>
                <a:close/>
                <a:moveTo>
                  <a:pt x="1538" y="121"/>
                </a:moveTo>
                <a:cubicBezTo>
                  <a:pt x="1539" y="122"/>
                  <a:pt x="1540" y="122"/>
                  <a:pt x="1540" y="122"/>
                </a:cubicBezTo>
                <a:cubicBezTo>
                  <a:pt x="1541" y="122"/>
                  <a:pt x="1542" y="122"/>
                  <a:pt x="1543" y="121"/>
                </a:cubicBezTo>
                <a:cubicBezTo>
                  <a:pt x="1580" y="84"/>
                  <a:pt x="1580" y="84"/>
                  <a:pt x="1580" y="84"/>
                </a:cubicBezTo>
                <a:cubicBezTo>
                  <a:pt x="1581" y="83"/>
                  <a:pt x="1581" y="81"/>
                  <a:pt x="1580" y="80"/>
                </a:cubicBezTo>
                <a:cubicBezTo>
                  <a:pt x="1579" y="78"/>
                  <a:pt x="1577" y="78"/>
                  <a:pt x="1576" y="80"/>
                </a:cubicBezTo>
                <a:cubicBezTo>
                  <a:pt x="1538" y="117"/>
                  <a:pt x="1538" y="117"/>
                  <a:pt x="1538" y="117"/>
                </a:cubicBezTo>
                <a:cubicBezTo>
                  <a:pt x="1537" y="118"/>
                  <a:pt x="1537" y="120"/>
                  <a:pt x="1538" y="121"/>
                </a:cubicBezTo>
                <a:close/>
                <a:moveTo>
                  <a:pt x="999" y="670"/>
                </a:moveTo>
                <a:cubicBezTo>
                  <a:pt x="920" y="749"/>
                  <a:pt x="920" y="749"/>
                  <a:pt x="920" y="749"/>
                </a:cubicBezTo>
                <a:cubicBezTo>
                  <a:pt x="919" y="750"/>
                  <a:pt x="919" y="752"/>
                  <a:pt x="920" y="753"/>
                </a:cubicBezTo>
                <a:cubicBezTo>
                  <a:pt x="921" y="754"/>
                  <a:pt x="922" y="754"/>
                  <a:pt x="922" y="754"/>
                </a:cubicBezTo>
                <a:cubicBezTo>
                  <a:pt x="923" y="754"/>
                  <a:pt x="924" y="754"/>
                  <a:pt x="925" y="753"/>
                </a:cubicBezTo>
                <a:cubicBezTo>
                  <a:pt x="1004" y="674"/>
                  <a:pt x="1004" y="674"/>
                  <a:pt x="1004" y="674"/>
                </a:cubicBezTo>
                <a:cubicBezTo>
                  <a:pt x="1005" y="673"/>
                  <a:pt x="1005" y="671"/>
                  <a:pt x="1004" y="670"/>
                </a:cubicBezTo>
                <a:cubicBezTo>
                  <a:pt x="1003" y="669"/>
                  <a:pt x="1001" y="669"/>
                  <a:pt x="999" y="670"/>
                </a:cubicBezTo>
                <a:close/>
                <a:moveTo>
                  <a:pt x="1506" y="172"/>
                </a:moveTo>
                <a:cubicBezTo>
                  <a:pt x="1510" y="168"/>
                  <a:pt x="1510" y="168"/>
                  <a:pt x="1510" y="168"/>
                </a:cubicBezTo>
                <a:cubicBezTo>
                  <a:pt x="1512" y="166"/>
                  <a:pt x="1512" y="164"/>
                  <a:pt x="1510" y="163"/>
                </a:cubicBezTo>
                <a:cubicBezTo>
                  <a:pt x="1509" y="162"/>
                  <a:pt x="1507" y="162"/>
                  <a:pt x="1506" y="163"/>
                </a:cubicBezTo>
                <a:cubicBezTo>
                  <a:pt x="1499" y="170"/>
                  <a:pt x="1499" y="170"/>
                  <a:pt x="1499" y="170"/>
                </a:cubicBezTo>
                <a:cubicBezTo>
                  <a:pt x="1234" y="435"/>
                  <a:pt x="1234" y="435"/>
                  <a:pt x="1234" y="435"/>
                </a:cubicBezTo>
                <a:cubicBezTo>
                  <a:pt x="1233" y="436"/>
                  <a:pt x="1233" y="438"/>
                  <a:pt x="1234" y="440"/>
                </a:cubicBezTo>
                <a:cubicBezTo>
                  <a:pt x="1235" y="440"/>
                  <a:pt x="1235" y="440"/>
                  <a:pt x="1236" y="440"/>
                </a:cubicBezTo>
                <a:cubicBezTo>
                  <a:pt x="1237" y="440"/>
                  <a:pt x="1238" y="440"/>
                  <a:pt x="1238" y="440"/>
                </a:cubicBezTo>
                <a:lnTo>
                  <a:pt x="1506" y="172"/>
                </a:lnTo>
                <a:close/>
                <a:moveTo>
                  <a:pt x="1547" y="123"/>
                </a:moveTo>
                <a:cubicBezTo>
                  <a:pt x="1545" y="124"/>
                  <a:pt x="1545" y="126"/>
                  <a:pt x="1547" y="127"/>
                </a:cubicBezTo>
                <a:cubicBezTo>
                  <a:pt x="1547" y="128"/>
                  <a:pt x="1548" y="128"/>
                  <a:pt x="1549" y="128"/>
                </a:cubicBezTo>
                <a:cubicBezTo>
                  <a:pt x="1550" y="128"/>
                  <a:pt x="1550" y="128"/>
                  <a:pt x="1551" y="127"/>
                </a:cubicBezTo>
                <a:cubicBezTo>
                  <a:pt x="1557" y="121"/>
                  <a:pt x="1557" y="121"/>
                  <a:pt x="1557" y="121"/>
                </a:cubicBezTo>
                <a:cubicBezTo>
                  <a:pt x="1589" y="89"/>
                  <a:pt x="1589" y="89"/>
                  <a:pt x="1589" y="89"/>
                </a:cubicBezTo>
                <a:cubicBezTo>
                  <a:pt x="1590" y="88"/>
                  <a:pt x="1590" y="86"/>
                  <a:pt x="1589" y="85"/>
                </a:cubicBezTo>
                <a:cubicBezTo>
                  <a:pt x="1587" y="84"/>
                  <a:pt x="1585" y="84"/>
                  <a:pt x="1584" y="85"/>
                </a:cubicBezTo>
                <a:cubicBezTo>
                  <a:pt x="1550" y="119"/>
                  <a:pt x="1550" y="119"/>
                  <a:pt x="1550" y="119"/>
                </a:cubicBezTo>
                <a:lnTo>
                  <a:pt x="1547" y="123"/>
                </a:lnTo>
                <a:close/>
                <a:moveTo>
                  <a:pt x="1518" y="174"/>
                </a:moveTo>
                <a:cubicBezTo>
                  <a:pt x="1519" y="173"/>
                  <a:pt x="1519" y="171"/>
                  <a:pt x="1518" y="169"/>
                </a:cubicBezTo>
                <a:cubicBezTo>
                  <a:pt x="1517" y="168"/>
                  <a:pt x="1515" y="168"/>
                  <a:pt x="1514" y="169"/>
                </a:cubicBezTo>
                <a:cubicBezTo>
                  <a:pt x="1305" y="378"/>
                  <a:pt x="1305" y="378"/>
                  <a:pt x="1305" y="378"/>
                </a:cubicBezTo>
                <a:cubicBezTo>
                  <a:pt x="1304" y="380"/>
                  <a:pt x="1304" y="382"/>
                  <a:pt x="1305" y="383"/>
                </a:cubicBezTo>
                <a:cubicBezTo>
                  <a:pt x="1305" y="383"/>
                  <a:pt x="1306" y="384"/>
                  <a:pt x="1307" y="384"/>
                </a:cubicBezTo>
                <a:cubicBezTo>
                  <a:pt x="1308" y="384"/>
                  <a:pt x="1309" y="383"/>
                  <a:pt x="1309" y="383"/>
                </a:cubicBezTo>
                <a:cubicBezTo>
                  <a:pt x="1512" y="180"/>
                  <a:pt x="1512" y="180"/>
                  <a:pt x="1512" y="180"/>
                </a:cubicBezTo>
                <a:lnTo>
                  <a:pt x="1518" y="174"/>
                </a:lnTo>
                <a:close/>
                <a:moveTo>
                  <a:pt x="983" y="700"/>
                </a:moveTo>
                <a:cubicBezTo>
                  <a:pt x="934" y="749"/>
                  <a:pt x="934" y="749"/>
                  <a:pt x="934" y="749"/>
                </a:cubicBezTo>
                <a:cubicBezTo>
                  <a:pt x="933" y="751"/>
                  <a:pt x="933" y="753"/>
                  <a:pt x="934" y="754"/>
                </a:cubicBezTo>
                <a:cubicBezTo>
                  <a:pt x="934" y="754"/>
                  <a:pt x="935" y="755"/>
                  <a:pt x="936" y="755"/>
                </a:cubicBezTo>
                <a:cubicBezTo>
                  <a:pt x="937" y="755"/>
                  <a:pt x="938" y="754"/>
                  <a:pt x="938" y="754"/>
                </a:cubicBezTo>
                <a:cubicBezTo>
                  <a:pt x="988" y="704"/>
                  <a:pt x="988" y="704"/>
                  <a:pt x="988" y="704"/>
                </a:cubicBezTo>
                <a:cubicBezTo>
                  <a:pt x="989" y="703"/>
                  <a:pt x="989" y="701"/>
                  <a:pt x="988" y="700"/>
                </a:cubicBezTo>
                <a:cubicBezTo>
                  <a:pt x="987" y="699"/>
                  <a:pt x="985" y="699"/>
                  <a:pt x="983" y="700"/>
                </a:cubicBezTo>
                <a:close/>
                <a:moveTo>
                  <a:pt x="1299" y="384"/>
                </a:moveTo>
                <a:cubicBezTo>
                  <a:pt x="1239" y="444"/>
                  <a:pt x="1239" y="444"/>
                  <a:pt x="1239" y="444"/>
                </a:cubicBezTo>
                <a:cubicBezTo>
                  <a:pt x="1238" y="446"/>
                  <a:pt x="1238" y="448"/>
                  <a:pt x="1239" y="449"/>
                </a:cubicBezTo>
                <a:cubicBezTo>
                  <a:pt x="1240" y="449"/>
                  <a:pt x="1240" y="450"/>
                  <a:pt x="1241" y="450"/>
                </a:cubicBezTo>
                <a:cubicBezTo>
                  <a:pt x="1242" y="450"/>
                  <a:pt x="1243" y="449"/>
                  <a:pt x="1243" y="449"/>
                </a:cubicBezTo>
                <a:cubicBezTo>
                  <a:pt x="1303" y="389"/>
                  <a:pt x="1303" y="389"/>
                  <a:pt x="1303" y="389"/>
                </a:cubicBezTo>
                <a:cubicBezTo>
                  <a:pt x="1304" y="388"/>
                  <a:pt x="1304" y="386"/>
                  <a:pt x="1303" y="384"/>
                </a:cubicBezTo>
                <a:cubicBezTo>
                  <a:pt x="1302" y="383"/>
                  <a:pt x="1300" y="383"/>
                  <a:pt x="1299" y="384"/>
                </a:cubicBezTo>
                <a:close/>
                <a:moveTo>
                  <a:pt x="1561" y="126"/>
                </a:moveTo>
                <a:cubicBezTo>
                  <a:pt x="1562" y="127"/>
                  <a:pt x="1563" y="127"/>
                  <a:pt x="1563" y="127"/>
                </a:cubicBezTo>
                <a:cubicBezTo>
                  <a:pt x="1564" y="127"/>
                  <a:pt x="1565" y="127"/>
                  <a:pt x="1566" y="126"/>
                </a:cubicBezTo>
                <a:cubicBezTo>
                  <a:pt x="1597" y="95"/>
                  <a:pt x="1597" y="95"/>
                  <a:pt x="1597" y="95"/>
                </a:cubicBezTo>
                <a:cubicBezTo>
                  <a:pt x="1598" y="94"/>
                  <a:pt x="1598" y="92"/>
                  <a:pt x="1597" y="91"/>
                </a:cubicBezTo>
                <a:cubicBezTo>
                  <a:pt x="1596" y="89"/>
                  <a:pt x="1594" y="89"/>
                  <a:pt x="1593" y="91"/>
                </a:cubicBezTo>
                <a:cubicBezTo>
                  <a:pt x="1561" y="122"/>
                  <a:pt x="1561" y="122"/>
                  <a:pt x="1561" y="122"/>
                </a:cubicBezTo>
                <a:cubicBezTo>
                  <a:pt x="1560" y="123"/>
                  <a:pt x="1560" y="125"/>
                  <a:pt x="1561" y="126"/>
                </a:cubicBezTo>
                <a:close/>
                <a:moveTo>
                  <a:pt x="1051" y="651"/>
                </a:moveTo>
                <a:cubicBezTo>
                  <a:pt x="1051" y="651"/>
                  <a:pt x="1052" y="652"/>
                  <a:pt x="1053" y="652"/>
                </a:cubicBezTo>
                <a:cubicBezTo>
                  <a:pt x="1054" y="652"/>
                  <a:pt x="1055" y="651"/>
                  <a:pt x="1055" y="651"/>
                </a:cubicBezTo>
                <a:cubicBezTo>
                  <a:pt x="1092" y="614"/>
                  <a:pt x="1092" y="614"/>
                  <a:pt x="1092" y="614"/>
                </a:cubicBezTo>
                <a:cubicBezTo>
                  <a:pt x="1094" y="612"/>
                  <a:pt x="1094" y="610"/>
                  <a:pt x="1092" y="609"/>
                </a:cubicBezTo>
                <a:cubicBezTo>
                  <a:pt x="1091" y="608"/>
                  <a:pt x="1089" y="608"/>
                  <a:pt x="1088" y="609"/>
                </a:cubicBezTo>
                <a:cubicBezTo>
                  <a:pt x="1051" y="646"/>
                  <a:pt x="1051" y="646"/>
                  <a:pt x="1051" y="646"/>
                </a:cubicBezTo>
                <a:cubicBezTo>
                  <a:pt x="1050" y="648"/>
                  <a:pt x="1050" y="650"/>
                  <a:pt x="1051" y="651"/>
                </a:cubicBezTo>
                <a:close/>
                <a:moveTo>
                  <a:pt x="1554" y="148"/>
                </a:moveTo>
                <a:cubicBezTo>
                  <a:pt x="1555" y="148"/>
                  <a:pt x="1555" y="148"/>
                  <a:pt x="1556" y="148"/>
                </a:cubicBezTo>
                <a:cubicBezTo>
                  <a:pt x="1557" y="148"/>
                  <a:pt x="1558" y="148"/>
                  <a:pt x="1558" y="148"/>
                </a:cubicBezTo>
                <a:cubicBezTo>
                  <a:pt x="1605" y="101"/>
                  <a:pt x="1605" y="101"/>
                  <a:pt x="1605" y="101"/>
                </a:cubicBezTo>
                <a:cubicBezTo>
                  <a:pt x="1607" y="99"/>
                  <a:pt x="1607" y="97"/>
                  <a:pt x="1605" y="96"/>
                </a:cubicBezTo>
                <a:cubicBezTo>
                  <a:pt x="1604" y="95"/>
                  <a:pt x="1602" y="95"/>
                  <a:pt x="1601" y="96"/>
                </a:cubicBezTo>
                <a:cubicBezTo>
                  <a:pt x="1554" y="143"/>
                  <a:pt x="1554" y="143"/>
                  <a:pt x="1554" y="143"/>
                </a:cubicBezTo>
                <a:cubicBezTo>
                  <a:pt x="1553" y="144"/>
                  <a:pt x="1553" y="146"/>
                  <a:pt x="1554" y="148"/>
                </a:cubicBezTo>
                <a:close/>
                <a:moveTo>
                  <a:pt x="1269" y="437"/>
                </a:moveTo>
                <a:cubicBezTo>
                  <a:pt x="1270" y="436"/>
                  <a:pt x="1270" y="434"/>
                  <a:pt x="1269" y="433"/>
                </a:cubicBezTo>
                <a:cubicBezTo>
                  <a:pt x="1268" y="431"/>
                  <a:pt x="1266" y="431"/>
                  <a:pt x="1265" y="433"/>
                </a:cubicBezTo>
                <a:cubicBezTo>
                  <a:pt x="1243" y="454"/>
                  <a:pt x="1243" y="454"/>
                  <a:pt x="1243" y="454"/>
                </a:cubicBezTo>
                <a:cubicBezTo>
                  <a:pt x="1242" y="455"/>
                  <a:pt x="1242" y="457"/>
                  <a:pt x="1243" y="459"/>
                </a:cubicBezTo>
                <a:cubicBezTo>
                  <a:pt x="1244" y="459"/>
                  <a:pt x="1244" y="460"/>
                  <a:pt x="1245" y="460"/>
                </a:cubicBezTo>
                <a:cubicBezTo>
                  <a:pt x="1246" y="460"/>
                  <a:pt x="1247" y="459"/>
                  <a:pt x="1247" y="459"/>
                </a:cubicBezTo>
                <a:lnTo>
                  <a:pt x="1269" y="437"/>
                </a:lnTo>
                <a:close/>
                <a:moveTo>
                  <a:pt x="1329" y="377"/>
                </a:moveTo>
                <a:cubicBezTo>
                  <a:pt x="1517" y="189"/>
                  <a:pt x="1517" y="189"/>
                  <a:pt x="1517" y="189"/>
                </a:cubicBezTo>
                <a:cubicBezTo>
                  <a:pt x="1524" y="182"/>
                  <a:pt x="1524" y="182"/>
                  <a:pt x="1524" y="182"/>
                </a:cubicBezTo>
                <a:cubicBezTo>
                  <a:pt x="1526" y="180"/>
                  <a:pt x="1526" y="178"/>
                  <a:pt x="1524" y="177"/>
                </a:cubicBezTo>
                <a:cubicBezTo>
                  <a:pt x="1523" y="176"/>
                  <a:pt x="1521" y="176"/>
                  <a:pt x="1520" y="177"/>
                </a:cubicBezTo>
                <a:cubicBezTo>
                  <a:pt x="1511" y="186"/>
                  <a:pt x="1511" y="186"/>
                  <a:pt x="1511" y="186"/>
                </a:cubicBezTo>
                <a:cubicBezTo>
                  <a:pt x="1325" y="373"/>
                  <a:pt x="1325" y="373"/>
                  <a:pt x="1325" y="373"/>
                </a:cubicBezTo>
                <a:cubicBezTo>
                  <a:pt x="1323" y="374"/>
                  <a:pt x="1323" y="376"/>
                  <a:pt x="1325" y="377"/>
                </a:cubicBezTo>
                <a:cubicBezTo>
                  <a:pt x="1325" y="378"/>
                  <a:pt x="1326" y="378"/>
                  <a:pt x="1327" y="378"/>
                </a:cubicBezTo>
                <a:cubicBezTo>
                  <a:pt x="1328" y="378"/>
                  <a:pt x="1328" y="378"/>
                  <a:pt x="1329" y="377"/>
                </a:cubicBezTo>
                <a:close/>
                <a:moveTo>
                  <a:pt x="1449" y="267"/>
                </a:moveTo>
                <a:cubicBezTo>
                  <a:pt x="1447" y="266"/>
                  <a:pt x="1445" y="266"/>
                  <a:pt x="1444" y="267"/>
                </a:cubicBezTo>
                <a:cubicBezTo>
                  <a:pt x="1327" y="385"/>
                  <a:pt x="1327" y="385"/>
                  <a:pt x="1327" y="385"/>
                </a:cubicBezTo>
                <a:cubicBezTo>
                  <a:pt x="1325" y="386"/>
                  <a:pt x="1325" y="388"/>
                  <a:pt x="1327" y="389"/>
                </a:cubicBezTo>
                <a:cubicBezTo>
                  <a:pt x="1327" y="390"/>
                  <a:pt x="1328" y="390"/>
                  <a:pt x="1329" y="390"/>
                </a:cubicBezTo>
                <a:cubicBezTo>
                  <a:pt x="1330" y="390"/>
                  <a:pt x="1330" y="390"/>
                  <a:pt x="1331" y="389"/>
                </a:cubicBezTo>
                <a:cubicBezTo>
                  <a:pt x="1449" y="271"/>
                  <a:pt x="1449" y="271"/>
                  <a:pt x="1449" y="271"/>
                </a:cubicBezTo>
                <a:cubicBezTo>
                  <a:pt x="1450" y="270"/>
                  <a:pt x="1450" y="268"/>
                  <a:pt x="1449" y="267"/>
                </a:cubicBezTo>
                <a:close/>
                <a:moveTo>
                  <a:pt x="1268" y="448"/>
                </a:moveTo>
                <a:cubicBezTo>
                  <a:pt x="1267" y="446"/>
                  <a:pt x="1265" y="446"/>
                  <a:pt x="1264" y="448"/>
                </a:cubicBezTo>
                <a:cubicBezTo>
                  <a:pt x="1247" y="464"/>
                  <a:pt x="1247" y="464"/>
                  <a:pt x="1247" y="464"/>
                </a:cubicBezTo>
                <a:cubicBezTo>
                  <a:pt x="1246" y="466"/>
                  <a:pt x="1246" y="468"/>
                  <a:pt x="1247" y="469"/>
                </a:cubicBezTo>
                <a:cubicBezTo>
                  <a:pt x="1247" y="469"/>
                  <a:pt x="1248" y="470"/>
                  <a:pt x="1249" y="470"/>
                </a:cubicBezTo>
                <a:cubicBezTo>
                  <a:pt x="1250" y="470"/>
                  <a:pt x="1251" y="469"/>
                  <a:pt x="1251" y="469"/>
                </a:cubicBezTo>
                <a:cubicBezTo>
                  <a:pt x="1268" y="452"/>
                  <a:pt x="1268" y="452"/>
                  <a:pt x="1268" y="452"/>
                </a:cubicBezTo>
                <a:cubicBezTo>
                  <a:pt x="1269" y="451"/>
                  <a:pt x="1269" y="449"/>
                  <a:pt x="1268" y="448"/>
                </a:cubicBezTo>
                <a:close/>
                <a:moveTo>
                  <a:pt x="1587" y="129"/>
                </a:moveTo>
                <a:cubicBezTo>
                  <a:pt x="1588" y="129"/>
                  <a:pt x="1588" y="130"/>
                  <a:pt x="1589" y="130"/>
                </a:cubicBezTo>
                <a:cubicBezTo>
                  <a:pt x="1590" y="130"/>
                  <a:pt x="1591" y="129"/>
                  <a:pt x="1591" y="129"/>
                </a:cubicBezTo>
                <a:cubicBezTo>
                  <a:pt x="1614" y="106"/>
                  <a:pt x="1614" y="106"/>
                  <a:pt x="1614" y="106"/>
                </a:cubicBezTo>
                <a:cubicBezTo>
                  <a:pt x="1615" y="105"/>
                  <a:pt x="1615" y="103"/>
                  <a:pt x="1614" y="102"/>
                </a:cubicBezTo>
                <a:cubicBezTo>
                  <a:pt x="1612" y="101"/>
                  <a:pt x="1610" y="101"/>
                  <a:pt x="1609" y="102"/>
                </a:cubicBezTo>
                <a:cubicBezTo>
                  <a:pt x="1587" y="124"/>
                  <a:pt x="1587" y="124"/>
                  <a:pt x="1587" y="124"/>
                </a:cubicBezTo>
                <a:cubicBezTo>
                  <a:pt x="1586" y="126"/>
                  <a:pt x="1586" y="127"/>
                  <a:pt x="1587" y="129"/>
                </a:cubicBezTo>
                <a:close/>
                <a:moveTo>
                  <a:pt x="1090" y="62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48" y="663"/>
                  <a:pt x="1048" y="665"/>
                  <a:pt x="1050" y="666"/>
                </a:cubicBezTo>
                <a:cubicBezTo>
                  <a:pt x="1050" y="667"/>
                  <a:pt x="1051" y="667"/>
                  <a:pt x="1052" y="667"/>
                </a:cubicBezTo>
                <a:cubicBezTo>
                  <a:pt x="1053" y="667"/>
                  <a:pt x="1053" y="667"/>
                  <a:pt x="1054" y="666"/>
                </a:cubicBezTo>
                <a:cubicBezTo>
                  <a:pt x="1094" y="626"/>
                  <a:pt x="1094" y="626"/>
                  <a:pt x="1094" y="626"/>
                </a:cubicBezTo>
                <a:cubicBezTo>
                  <a:pt x="1095" y="625"/>
                  <a:pt x="1095" y="623"/>
                  <a:pt x="1094" y="621"/>
                </a:cubicBezTo>
                <a:cubicBezTo>
                  <a:pt x="1093" y="620"/>
                  <a:pt x="1091" y="620"/>
                  <a:pt x="1090" y="621"/>
                </a:cubicBezTo>
                <a:close/>
                <a:moveTo>
                  <a:pt x="1573" y="138"/>
                </a:moveTo>
                <a:cubicBezTo>
                  <a:pt x="1558" y="153"/>
                  <a:pt x="1558" y="153"/>
                  <a:pt x="1558" y="153"/>
                </a:cubicBezTo>
                <a:cubicBezTo>
                  <a:pt x="1557" y="154"/>
                  <a:pt x="1557" y="156"/>
                  <a:pt x="1558" y="157"/>
                </a:cubicBezTo>
                <a:cubicBezTo>
                  <a:pt x="1559" y="158"/>
                  <a:pt x="1560" y="158"/>
                  <a:pt x="1560" y="158"/>
                </a:cubicBezTo>
                <a:cubicBezTo>
                  <a:pt x="1561" y="158"/>
                  <a:pt x="1562" y="158"/>
                  <a:pt x="1563" y="157"/>
                </a:cubicBezTo>
                <a:cubicBezTo>
                  <a:pt x="1578" y="142"/>
                  <a:pt x="1578" y="142"/>
                  <a:pt x="1578" y="142"/>
                </a:cubicBezTo>
                <a:cubicBezTo>
                  <a:pt x="1579" y="141"/>
                  <a:pt x="1579" y="139"/>
                  <a:pt x="1578" y="138"/>
                </a:cubicBezTo>
                <a:cubicBezTo>
                  <a:pt x="1577" y="137"/>
                  <a:pt x="1575" y="137"/>
                  <a:pt x="1573" y="138"/>
                </a:cubicBezTo>
                <a:close/>
                <a:moveTo>
                  <a:pt x="1460" y="251"/>
                </a:moveTo>
                <a:cubicBezTo>
                  <a:pt x="1459" y="253"/>
                  <a:pt x="1459" y="255"/>
                  <a:pt x="1460" y="256"/>
                </a:cubicBezTo>
                <a:cubicBezTo>
                  <a:pt x="1460" y="256"/>
                  <a:pt x="1461" y="257"/>
                  <a:pt x="1462" y="257"/>
                </a:cubicBezTo>
                <a:cubicBezTo>
                  <a:pt x="1463" y="257"/>
                  <a:pt x="1464" y="256"/>
                  <a:pt x="1464" y="256"/>
                </a:cubicBezTo>
                <a:cubicBezTo>
                  <a:pt x="1523" y="197"/>
                  <a:pt x="1523" y="197"/>
                  <a:pt x="1523" y="197"/>
                </a:cubicBezTo>
                <a:cubicBezTo>
                  <a:pt x="1532" y="188"/>
                  <a:pt x="1532" y="188"/>
                  <a:pt x="1532" y="188"/>
                </a:cubicBezTo>
                <a:cubicBezTo>
                  <a:pt x="1533" y="187"/>
                  <a:pt x="1533" y="185"/>
                  <a:pt x="1532" y="183"/>
                </a:cubicBezTo>
                <a:cubicBezTo>
                  <a:pt x="1531" y="182"/>
                  <a:pt x="1529" y="182"/>
                  <a:pt x="1528" y="183"/>
                </a:cubicBezTo>
                <a:cubicBezTo>
                  <a:pt x="1519" y="193"/>
                  <a:pt x="1519" y="193"/>
                  <a:pt x="1519" y="193"/>
                </a:cubicBezTo>
                <a:lnTo>
                  <a:pt x="1460" y="251"/>
                </a:lnTo>
                <a:close/>
                <a:moveTo>
                  <a:pt x="1338" y="394"/>
                </a:moveTo>
                <a:cubicBezTo>
                  <a:pt x="1339" y="394"/>
                  <a:pt x="1340" y="394"/>
                  <a:pt x="1341" y="393"/>
                </a:cubicBezTo>
                <a:cubicBezTo>
                  <a:pt x="1457" y="277"/>
                  <a:pt x="1457" y="277"/>
                  <a:pt x="1457" y="277"/>
                </a:cubicBezTo>
                <a:cubicBezTo>
                  <a:pt x="1458" y="276"/>
                  <a:pt x="1458" y="274"/>
                  <a:pt x="1457" y="273"/>
                </a:cubicBezTo>
                <a:cubicBezTo>
                  <a:pt x="1456" y="272"/>
                  <a:pt x="1454" y="272"/>
                  <a:pt x="1452" y="273"/>
                </a:cubicBezTo>
                <a:cubicBezTo>
                  <a:pt x="1336" y="389"/>
                  <a:pt x="1336" y="389"/>
                  <a:pt x="1336" y="389"/>
                </a:cubicBezTo>
                <a:cubicBezTo>
                  <a:pt x="1335" y="390"/>
                  <a:pt x="1335" y="392"/>
                  <a:pt x="1336" y="393"/>
                </a:cubicBezTo>
                <a:cubicBezTo>
                  <a:pt x="1337" y="394"/>
                  <a:pt x="1338" y="394"/>
                  <a:pt x="1338" y="394"/>
                </a:cubicBezTo>
                <a:close/>
                <a:moveTo>
                  <a:pt x="1535" y="190"/>
                </a:moveTo>
                <a:cubicBezTo>
                  <a:pt x="1529" y="197"/>
                  <a:pt x="1529" y="197"/>
                  <a:pt x="1529" y="197"/>
                </a:cubicBezTo>
                <a:cubicBezTo>
                  <a:pt x="1527" y="198"/>
                  <a:pt x="1527" y="200"/>
                  <a:pt x="1529" y="201"/>
                </a:cubicBezTo>
                <a:cubicBezTo>
                  <a:pt x="1529" y="202"/>
                  <a:pt x="1530" y="202"/>
                  <a:pt x="1531" y="202"/>
                </a:cubicBezTo>
                <a:cubicBezTo>
                  <a:pt x="1532" y="202"/>
                  <a:pt x="1532" y="202"/>
                  <a:pt x="1533" y="201"/>
                </a:cubicBezTo>
                <a:cubicBezTo>
                  <a:pt x="1539" y="195"/>
                  <a:pt x="1539" y="195"/>
                  <a:pt x="1539" y="195"/>
                </a:cubicBezTo>
                <a:cubicBezTo>
                  <a:pt x="1540" y="194"/>
                  <a:pt x="1540" y="192"/>
                  <a:pt x="1539" y="190"/>
                </a:cubicBezTo>
                <a:cubicBezTo>
                  <a:pt x="1538" y="189"/>
                  <a:pt x="1536" y="189"/>
                  <a:pt x="1535" y="190"/>
                </a:cubicBezTo>
                <a:close/>
                <a:moveTo>
                  <a:pt x="1525" y="209"/>
                </a:moveTo>
                <a:cubicBezTo>
                  <a:pt x="1526" y="208"/>
                  <a:pt x="1526" y="206"/>
                  <a:pt x="1525" y="204"/>
                </a:cubicBezTo>
                <a:cubicBezTo>
                  <a:pt x="1524" y="203"/>
                  <a:pt x="1522" y="203"/>
                  <a:pt x="1521" y="204"/>
                </a:cubicBezTo>
                <a:cubicBezTo>
                  <a:pt x="1470" y="256"/>
                  <a:pt x="1470" y="256"/>
                  <a:pt x="1470" y="256"/>
                </a:cubicBezTo>
                <a:cubicBezTo>
                  <a:pt x="1461" y="265"/>
                  <a:pt x="1461" y="265"/>
                  <a:pt x="1461" y="265"/>
                </a:cubicBezTo>
                <a:cubicBezTo>
                  <a:pt x="1459" y="266"/>
                  <a:pt x="1459" y="268"/>
                  <a:pt x="1461" y="269"/>
                </a:cubicBezTo>
                <a:cubicBezTo>
                  <a:pt x="1461" y="270"/>
                  <a:pt x="1462" y="270"/>
                  <a:pt x="1463" y="270"/>
                </a:cubicBezTo>
                <a:cubicBezTo>
                  <a:pt x="1463" y="270"/>
                  <a:pt x="1464" y="270"/>
                  <a:pt x="1465" y="269"/>
                </a:cubicBezTo>
                <a:cubicBezTo>
                  <a:pt x="1473" y="261"/>
                  <a:pt x="1473" y="261"/>
                  <a:pt x="1473" y="261"/>
                </a:cubicBezTo>
                <a:lnTo>
                  <a:pt x="1525" y="209"/>
                </a:lnTo>
                <a:close/>
                <a:moveTo>
                  <a:pt x="1612" y="117"/>
                </a:moveTo>
                <a:cubicBezTo>
                  <a:pt x="1613" y="118"/>
                  <a:pt x="1614" y="118"/>
                  <a:pt x="1614" y="118"/>
                </a:cubicBezTo>
                <a:cubicBezTo>
                  <a:pt x="1615" y="118"/>
                  <a:pt x="1616" y="118"/>
                  <a:pt x="1617" y="117"/>
                </a:cubicBezTo>
                <a:cubicBezTo>
                  <a:pt x="1622" y="112"/>
                  <a:pt x="1622" y="112"/>
                  <a:pt x="1622" y="112"/>
                </a:cubicBezTo>
                <a:cubicBezTo>
                  <a:pt x="1623" y="111"/>
                  <a:pt x="1623" y="109"/>
                  <a:pt x="1622" y="108"/>
                </a:cubicBezTo>
                <a:cubicBezTo>
                  <a:pt x="1620" y="107"/>
                  <a:pt x="1618" y="107"/>
                  <a:pt x="1617" y="108"/>
                </a:cubicBezTo>
                <a:cubicBezTo>
                  <a:pt x="1612" y="113"/>
                  <a:pt x="1612" y="113"/>
                  <a:pt x="1612" y="113"/>
                </a:cubicBezTo>
                <a:cubicBezTo>
                  <a:pt x="1611" y="114"/>
                  <a:pt x="1611" y="116"/>
                  <a:pt x="1612" y="117"/>
                </a:cubicBezTo>
                <a:close/>
                <a:moveTo>
                  <a:pt x="1082" y="643"/>
                </a:moveTo>
                <a:cubicBezTo>
                  <a:pt x="1047" y="679"/>
                  <a:pt x="1047" y="679"/>
                  <a:pt x="1047" y="679"/>
                </a:cubicBezTo>
                <a:cubicBezTo>
                  <a:pt x="1045" y="680"/>
                  <a:pt x="1045" y="682"/>
                  <a:pt x="1047" y="683"/>
                </a:cubicBezTo>
                <a:cubicBezTo>
                  <a:pt x="1047" y="684"/>
                  <a:pt x="1048" y="684"/>
                  <a:pt x="1049" y="684"/>
                </a:cubicBezTo>
                <a:cubicBezTo>
                  <a:pt x="1050" y="684"/>
                  <a:pt x="1050" y="684"/>
                  <a:pt x="1051" y="683"/>
                </a:cubicBezTo>
                <a:cubicBezTo>
                  <a:pt x="1087" y="647"/>
                  <a:pt x="1087" y="647"/>
                  <a:pt x="1087" y="647"/>
                </a:cubicBezTo>
                <a:cubicBezTo>
                  <a:pt x="1088" y="646"/>
                  <a:pt x="1088" y="644"/>
                  <a:pt x="1087" y="643"/>
                </a:cubicBezTo>
                <a:cubicBezTo>
                  <a:pt x="1085" y="642"/>
                  <a:pt x="1083" y="642"/>
                  <a:pt x="1082" y="643"/>
                </a:cubicBezTo>
                <a:close/>
                <a:moveTo>
                  <a:pt x="1583" y="142"/>
                </a:moveTo>
                <a:cubicBezTo>
                  <a:pt x="1565" y="160"/>
                  <a:pt x="1565" y="160"/>
                  <a:pt x="1565" y="160"/>
                </a:cubicBezTo>
                <a:cubicBezTo>
                  <a:pt x="1564" y="161"/>
                  <a:pt x="1564" y="163"/>
                  <a:pt x="1565" y="164"/>
                </a:cubicBezTo>
                <a:cubicBezTo>
                  <a:pt x="1566" y="165"/>
                  <a:pt x="1567" y="165"/>
                  <a:pt x="1567" y="165"/>
                </a:cubicBezTo>
                <a:cubicBezTo>
                  <a:pt x="1568" y="165"/>
                  <a:pt x="1569" y="165"/>
                  <a:pt x="1570" y="164"/>
                </a:cubicBezTo>
                <a:cubicBezTo>
                  <a:pt x="1588" y="146"/>
                  <a:pt x="1588" y="146"/>
                  <a:pt x="1588" y="146"/>
                </a:cubicBezTo>
                <a:cubicBezTo>
                  <a:pt x="1589" y="145"/>
                  <a:pt x="1589" y="143"/>
                  <a:pt x="1588" y="142"/>
                </a:cubicBezTo>
                <a:cubicBezTo>
                  <a:pt x="1586" y="141"/>
                  <a:pt x="1584" y="141"/>
                  <a:pt x="1583" y="142"/>
                </a:cubicBezTo>
                <a:close/>
                <a:moveTo>
                  <a:pt x="1265" y="460"/>
                </a:moveTo>
                <a:cubicBezTo>
                  <a:pt x="1264" y="461"/>
                  <a:pt x="1264" y="463"/>
                  <a:pt x="1265" y="464"/>
                </a:cubicBezTo>
                <a:cubicBezTo>
                  <a:pt x="1266" y="465"/>
                  <a:pt x="1267" y="465"/>
                  <a:pt x="1267" y="465"/>
                </a:cubicBezTo>
                <a:cubicBezTo>
                  <a:pt x="1268" y="465"/>
                  <a:pt x="1269" y="465"/>
                  <a:pt x="1270" y="464"/>
                </a:cubicBezTo>
                <a:cubicBezTo>
                  <a:pt x="1272" y="462"/>
                  <a:pt x="1272" y="462"/>
                  <a:pt x="1272" y="462"/>
                </a:cubicBezTo>
                <a:cubicBezTo>
                  <a:pt x="1273" y="461"/>
                  <a:pt x="1273" y="459"/>
                  <a:pt x="1272" y="457"/>
                </a:cubicBezTo>
                <a:cubicBezTo>
                  <a:pt x="1271" y="456"/>
                  <a:pt x="1269" y="456"/>
                  <a:pt x="1268" y="457"/>
                </a:cubicBezTo>
                <a:lnTo>
                  <a:pt x="1265" y="460"/>
                </a:lnTo>
                <a:close/>
                <a:moveTo>
                  <a:pt x="1604" y="130"/>
                </a:moveTo>
                <a:cubicBezTo>
                  <a:pt x="1605" y="129"/>
                  <a:pt x="1605" y="127"/>
                  <a:pt x="1604" y="125"/>
                </a:cubicBezTo>
                <a:cubicBezTo>
                  <a:pt x="1603" y="124"/>
                  <a:pt x="1601" y="124"/>
                  <a:pt x="1600" y="125"/>
                </a:cubicBezTo>
                <a:cubicBezTo>
                  <a:pt x="1597" y="128"/>
                  <a:pt x="1597" y="128"/>
                  <a:pt x="1597" y="128"/>
                </a:cubicBezTo>
                <a:cubicBezTo>
                  <a:pt x="1596" y="129"/>
                  <a:pt x="1596" y="131"/>
                  <a:pt x="1597" y="133"/>
                </a:cubicBezTo>
                <a:cubicBezTo>
                  <a:pt x="1598" y="133"/>
                  <a:pt x="1598" y="134"/>
                  <a:pt x="1599" y="134"/>
                </a:cubicBezTo>
                <a:cubicBezTo>
                  <a:pt x="1600" y="134"/>
                  <a:pt x="1601" y="133"/>
                  <a:pt x="1601" y="133"/>
                </a:cubicBezTo>
                <a:lnTo>
                  <a:pt x="1604" y="130"/>
                </a:lnTo>
                <a:close/>
                <a:moveTo>
                  <a:pt x="1521" y="218"/>
                </a:moveTo>
                <a:cubicBezTo>
                  <a:pt x="1504" y="236"/>
                  <a:pt x="1504" y="236"/>
                  <a:pt x="1504" y="236"/>
                </a:cubicBezTo>
                <a:cubicBezTo>
                  <a:pt x="1502" y="237"/>
                  <a:pt x="1502" y="239"/>
                  <a:pt x="1504" y="240"/>
                </a:cubicBezTo>
                <a:cubicBezTo>
                  <a:pt x="1504" y="241"/>
                  <a:pt x="1505" y="241"/>
                  <a:pt x="1506" y="241"/>
                </a:cubicBezTo>
                <a:cubicBezTo>
                  <a:pt x="1507" y="241"/>
                  <a:pt x="1507" y="241"/>
                  <a:pt x="1508" y="240"/>
                </a:cubicBezTo>
                <a:cubicBezTo>
                  <a:pt x="1526" y="222"/>
                  <a:pt x="1526" y="222"/>
                  <a:pt x="1526" y="222"/>
                </a:cubicBezTo>
                <a:cubicBezTo>
                  <a:pt x="1527" y="221"/>
                  <a:pt x="1527" y="219"/>
                  <a:pt x="1526" y="218"/>
                </a:cubicBezTo>
                <a:cubicBezTo>
                  <a:pt x="1524" y="217"/>
                  <a:pt x="1522" y="217"/>
                  <a:pt x="1521" y="218"/>
                </a:cubicBezTo>
                <a:close/>
                <a:moveTo>
                  <a:pt x="1591" y="148"/>
                </a:moveTo>
                <a:cubicBezTo>
                  <a:pt x="1573" y="166"/>
                  <a:pt x="1573" y="166"/>
                  <a:pt x="1573" y="166"/>
                </a:cubicBezTo>
                <a:cubicBezTo>
                  <a:pt x="1572" y="167"/>
                  <a:pt x="1572" y="169"/>
                  <a:pt x="1573" y="171"/>
                </a:cubicBezTo>
                <a:cubicBezTo>
                  <a:pt x="1574" y="171"/>
                  <a:pt x="1574" y="171"/>
                  <a:pt x="1575" y="171"/>
                </a:cubicBezTo>
                <a:cubicBezTo>
                  <a:pt x="1576" y="171"/>
                  <a:pt x="1577" y="171"/>
                  <a:pt x="1577" y="171"/>
                </a:cubicBezTo>
                <a:cubicBezTo>
                  <a:pt x="1595" y="153"/>
                  <a:pt x="1595" y="153"/>
                  <a:pt x="1595" y="153"/>
                </a:cubicBezTo>
                <a:cubicBezTo>
                  <a:pt x="1597" y="151"/>
                  <a:pt x="1597" y="149"/>
                  <a:pt x="1595" y="148"/>
                </a:cubicBezTo>
                <a:cubicBezTo>
                  <a:pt x="1594" y="147"/>
                  <a:pt x="1592" y="147"/>
                  <a:pt x="1591" y="148"/>
                </a:cubicBezTo>
                <a:close/>
                <a:moveTo>
                  <a:pt x="1277" y="467"/>
                </a:moveTo>
                <a:cubicBezTo>
                  <a:pt x="1276" y="466"/>
                  <a:pt x="1274" y="466"/>
                  <a:pt x="1272" y="467"/>
                </a:cubicBezTo>
                <a:cubicBezTo>
                  <a:pt x="1265" y="475"/>
                  <a:pt x="1265" y="475"/>
                  <a:pt x="1265" y="475"/>
                </a:cubicBezTo>
                <a:cubicBezTo>
                  <a:pt x="1263" y="476"/>
                  <a:pt x="1263" y="478"/>
                  <a:pt x="1265" y="479"/>
                </a:cubicBezTo>
                <a:cubicBezTo>
                  <a:pt x="1265" y="479"/>
                  <a:pt x="1266" y="480"/>
                  <a:pt x="1267" y="480"/>
                </a:cubicBezTo>
                <a:cubicBezTo>
                  <a:pt x="1268" y="480"/>
                  <a:pt x="1268" y="479"/>
                  <a:pt x="1269" y="479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8" y="470"/>
                  <a:pt x="1278" y="468"/>
                  <a:pt x="1277" y="467"/>
                </a:cubicBezTo>
                <a:close/>
                <a:moveTo>
                  <a:pt x="1471" y="273"/>
                </a:moveTo>
                <a:cubicBezTo>
                  <a:pt x="1470" y="271"/>
                  <a:pt x="1468" y="271"/>
                  <a:pt x="1467" y="273"/>
                </a:cubicBezTo>
                <a:cubicBezTo>
                  <a:pt x="1342" y="397"/>
                  <a:pt x="1342" y="397"/>
                  <a:pt x="1342" y="397"/>
                </a:cubicBezTo>
                <a:cubicBezTo>
                  <a:pt x="1341" y="399"/>
                  <a:pt x="1341" y="401"/>
                  <a:pt x="1342" y="402"/>
                </a:cubicBezTo>
                <a:cubicBezTo>
                  <a:pt x="1342" y="402"/>
                  <a:pt x="1343" y="403"/>
                  <a:pt x="1344" y="403"/>
                </a:cubicBezTo>
                <a:cubicBezTo>
                  <a:pt x="1345" y="403"/>
                  <a:pt x="1346" y="402"/>
                  <a:pt x="1346" y="402"/>
                </a:cubicBezTo>
                <a:cubicBezTo>
                  <a:pt x="1471" y="277"/>
                  <a:pt x="1471" y="277"/>
                  <a:pt x="1471" y="277"/>
                </a:cubicBezTo>
                <a:cubicBezTo>
                  <a:pt x="1472" y="276"/>
                  <a:pt x="1472" y="274"/>
                  <a:pt x="1471" y="273"/>
                </a:cubicBezTo>
                <a:close/>
                <a:moveTo>
                  <a:pt x="1543" y="197"/>
                </a:moveTo>
                <a:cubicBezTo>
                  <a:pt x="1542" y="198"/>
                  <a:pt x="1542" y="198"/>
                  <a:pt x="1542" y="198"/>
                </a:cubicBezTo>
                <a:cubicBezTo>
                  <a:pt x="1542" y="198"/>
                  <a:pt x="1542" y="198"/>
                  <a:pt x="1542" y="198"/>
                </a:cubicBezTo>
                <a:cubicBezTo>
                  <a:pt x="1535" y="205"/>
                  <a:pt x="1535" y="205"/>
                  <a:pt x="1535" y="205"/>
                </a:cubicBezTo>
                <a:cubicBezTo>
                  <a:pt x="1533" y="206"/>
                  <a:pt x="1533" y="208"/>
                  <a:pt x="1535" y="209"/>
                </a:cubicBezTo>
                <a:cubicBezTo>
                  <a:pt x="1535" y="210"/>
                  <a:pt x="1536" y="210"/>
                  <a:pt x="1537" y="210"/>
                </a:cubicBezTo>
                <a:cubicBezTo>
                  <a:pt x="1537" y="210"/>
                  <a:pt x="1538" y="210"/>
                  <a:pt x="1539" y="209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7" y="201"/>
                  <a:pt x="1547" y="201"/>
                  <a:pt x="1547" y="201"/>
                </a:cubicBezTo>
                <a:cubicBezTo>
                  <a:pt x="1548" y="200"/>
                  <a:pt x="1548" y="198"/>
                  <a:pt x="1547" y="197"/>
                </a:cubicBezTo>
                <a:cubicBezTo>
                  <a:pt x="1546" y="196"/>
                  <a:pt x="1544" y="196"/>
                  <a:pt x="1543" y="197"/>
                </a:cubicBezTo>
                <a:close/>
                <a:moveTo>
                  <a:pt x="1075" y="665"/>
                </a:moveTo>
                <a:cubicBezTo>
                  <a:pt x="1050" y="690"/>
                  <a:pt x="1050" y="690"/>
                  <a:pt x="1050" y="690"/>
                </a:cubicBezTo>
                <a:cubicBezTo>
                  <a:pt x="1048" y="691"/>
                  <a:pt x="1048" y="693"/>
                  <a:pt x="1050" y="694"/>
                </a:cubicBezTo>
                <a:cubicBezTo>
                  <a:pt x="1050" y="695"/>
                  <a:pt x="1051" y="695"/>
                  <a:pt x="1052" y="695"/>
                </a:cubicBezTo>
                <a:cubicBezTo>
                  <a:pt x="1052" y="695"/>
                  <a:pt x="1053" y="695"/>
                  <a:pt x="1054" y="694"/>
                </a:cubicBezTo>
                <a:cubicBezTo>
                  <a:pt x="1079" y="669"/>
                  <a:pt x="1079" y="669"/>
                  <a:pt x="1079" y="669"/>
                </a:cubicBezTo>
                <a:cubicBezTo>
                  <a:pt x="1080" y="668"/>
                  <a:pt x="1080" y="666"/>
                  <a:pt x="1079" y="665"/>
                </a:cubicBezTo>
                <a:cubicBezTo>
                  <a:pt x="1078" y="663"/>
                  <a:pt x="1076" y="663"/>
                  <a:pt x="1075" y="665"/>
                </a:cubicBezTo>
                <a:close/>
                <a:moveTo>
                  <a:pt x="1496" y="243"/>
                </a:moveTo>
                <a:cubicBezTo>
                  <a:pt x="1480" y="259"/>
                  <a:pt x="1480" y="259"/>
                  <a:pt x="1480" y="259"/>
                </a:cubicBezTo>
                <a:cubicBezTo>
                  <a:pt x="1479" y="260"/>
                  <a:pt x="1479" y="262"/>
                  <a:pt x="1480" y="263"/>
                </a:cubicBezTo>
                <a:cubicBezTo>
                  <a:pt x="1481" y="264"/>
                  <a:pt x="1482" y="264"/>
                  <a:pt x="1482" y="264"/>
                </a:cubicBezTo>
                <a:cubicBezTo>
                  <a:pt x="1483" y="264"/>
                  <a:pt x="1484" y="264"/>
                  <a:pt x="1485" y="263"/>
                </a:cubicBezTo>
                <a:cubicBezTo>
                  <a:pt x="1500" y="248"/>
                  <a:pt x="1500" y="248"/>
                  <a:pt x="1500" y="248"/>
                </a:cubicBezTo>
                <a:cubicBezTo>
                  <a:pt x="1501" y="247"/>
                  <a:pt x="1501" y="245"/>
                  <a:pt x="1500" y="243"/>
                </a:cubicBezTo>
                <a:cubicBezTo>
                  <a:pt x="1499" y="242"/>
                  <a:pt x="1497" y="242"/>
                  <a:pt x="1496" y="243"/>
                </a:cubicBezTo>
                <a:close/>
                <a:moveTo>
                  <a:pt x="1599" y="159"/>
                </a:moveTo>
                <a:cubicBezTo>
                  <a:pt x="1598" y="157"/>
                  <a:pt x="1596" y="157"/>
                  <a:pt x="1595" y="159"/>
                </a:cubicBezTo>
                <a:cubicBezTo>
                  <a:pt x="1580" y="173"/>
                  <a:pt x="1580" y="173"/>
                  <a:pt x="1580" y="173"/>
                </a:cubicBezTo>
                <a:cubicBezTo>
                  <a:pt x="1579" y="174"/>
                  <a:pt x="1579" y="176"/>
                  <a:pt x="1580" y="177"/>
                </a:cubicBezTo>
                <a:cubicBezTo>
                  <a:pt x="1581" y="178"/>
                  <a:pt x="1582" y="178"/>
                  <a:pt x="1582" y="178"/>
                </a:cubicBezTo>
                <a:cubicBezTo>
                  <a:pt x="1583" y="178"/>
                  <a:pt x="1584" y="178"/>
                  <a:pt x="1585" y="177"/>
                </a:cubicBezTo>
                <a:cubicBezTo>
                  <a:pt x="1599" y="163"/>
                  <a:pt x="1599" y="163"/>
                  <a:pt x="1599" y="163"/>
                </a:cubicBezTo>
                <a:cubicBezTo>
                  <a:pt x="1600" y="162"/>
                  <a:pt x="1600" y="160"/>
                  <a:pt x="1599" y="159"/>
                </a:cubicBezTo>
                <a:close/>
                <a:moveTo>
                  <a:pt x="1544" y="209"/>
                </a:moveTo>
                <a:cubicBezTo>
                  <a:pt x="1539" y="214"/>
                  <a:pt x="1539" y="214"/>
                  <a:pt x="1539" y="214"/>
                </a:cubicBezTo>
                <a:cubicBezTo>
                  <a:pt x="1538" y="215"/>
                  <a:pt x="1538" y="217"/>
                  <a:pt x="1539" y="218"/>
                </a:cubicBezTo>
                <a:cubicBezTo>
                  <a:pt x="1540" y="219"/>
                  <a:pt x="1541" y="219"/>
                  <a:pt x="1541" y="219"/>
                </a:cubicBezTo>
                <a:cubicBezTo>
                  <a:pt x="1542" y="219"/>
                  <a:pt x="1543" y="219"/>
                  <a:pt x="1544" y="218"/>
                </a:cubicBezTo>
                <a:cubicBezTo>
                  <a:pt x="1548" y="214"/>
                  <a:pt x="1548" y="214"/>
                  <a:pt x="1548" y="214"/>
                </a:cubicBezTo>
                <a:cubicBezTo>
                  <a:pt x="1549" y="212"/>
                  <a:pt x="1549" y="210"/>
                  <a:pt x="1548" y="209"/>
                </a:cubicBezTo>
                <a:cubicBezTo>
                  <a:pt x="1547" y="208"/>
                  <a:pt x="1545" y="208"/>
                  <a:pt x="1544" y="209"/>
                </a:cubicBezTo>
                <a:close/>
                <a:moveTo>
                  <a:pt x="1068" y="685"/>
                </a:moveTo>
                <a:cubicBezTo>
                  <a:pt x="1064" y="690"/>
                  <a:pt x="1064" y="690"/>
                  <a:pt x="1064" y="690"/>
                </a:cubicBezTo>
                <a:cubicBezTo>
                  <a:pt x="1062" y="691"/>
                  <a:pt x="1062" y="693"/>
                  <a:pt x="1064" y="694"/>
                </a:cubicBezTo>
                <a:cubicBezTo>
                  <a:pt x="1064" y="695"/>
                  <a:pt x="1065" y="695"/>
                  <a:pt x="1066" y="695"/>
                </a:cubicBezTo>
                <a:cubicBezTo>
                  <a:pt x="1067" y="695"/>
                  <a:pt x="1067" y="695"/>
                  <a:pt x="1068" y="694"/>
                </a:cubicBezTo>
                <a:cubicBezTo>
                  <a:pt x="1072" y="690"/>
                  <a:pt x="1072" y="690"/>
                  <a:pt x="1072" y="690"/>
                </a:cubicBezTo>
                <a:cubicBezTo>
                  <a:pt x="1073" y="688"/>
                  <a:pt x="1073" y="687"/>
                  <a:pt x="1072" y="685"/>
                </a:cubicBezTo>
                <a:cubicBezTo>
                  <a:pt x="1071" y="684"/>
                  <a:pt x="1069" y="684"/>
                  <a:pt x="1068" y="685"/>
                </a:cubicBezTo>
                <a:close/>
                <a:moveTo>
                  <a:pt x="1277" y="476"/>
                </a:moveTo>
                <a:cubicBezTo>
                  <a:pt x="1271" y="483"/>
                  <a:pt x="1271" y="483"/>
                  <a:pt x="1271" y="483"/>
                </a:cubicBezTo>
                <a:cubicBezTo>
                  <a:pt x="1269" y="484"/>
                  <a:pt x="1269" y="486"/>
                  <a:pt x="1271" y="487"/>
                </a:cubicBezTo>
                <a:cubicBezTo>
                  <a:pt x="1271" y="487"/>
                  <a:pt x="1272" y="488"/>
                  <a:pt x="1273" y="488"/>
                </a:cubicBezTo>
                <a:cubicBezTo>
                  <a:pt x="1274" y="488"/>
                  <a:pt x="1274" y="487"/>
                  <a:pt x="1275" y="487"/>
                </a:cubicBezTo>
                <a:cubicBezTo>
                  <a:pt x="1281" y="481"/>
                  <a:pt x="1281" y="481"/>
                  <a:pt x="1281" y="481"/>
                </a:cubicBezTo>
                <a:cubicBezTo>
                  <a:pt x="1282" y="480"/>
                  <a:pt x="1282" y="478"/>
                  <a:pt x="1281" y="476"/>
                </a:cubicBezTo>
                <a:cubicBezTo>
                  <a:pt x="1280" y="475"/>
                  <a:pt x="1278" y="475"/>
                  <a:pt x="1277" y="476"/>
                </a:cubicBezTo>
                <a:close/>
                <a:moveTo>
                  <a:pt x="1485" y="276"/>
                </a:moveTo>
                <a:cubicBezTo>
                  <a:pt x="1485" y="276"/>
                  <a:pt x="1486" y="276"/>
                  <a:pt x="1487" y="275"/>
                </a:cubicBezTo>
                <a:cubicBezTo>
                  <a:pt x="1498" y="264"/>
                  <a:pt x="1498" y="264"/>
                  <a:pt x="1498" y="264"/>
                </a:cubicBezTo>
                <a:cubicBezTo>
                  <a:pt x="1499" y="263"/>
                  <a:pt x="1499" y="261"/>
                  <a:pt x="1498" y="260"/>
                </a:cubicBezTo>
                <a:cubicBezTo>
                  <a:pt x="1497" y="259"/>
                  <a:pt x="1495" y="259"/>
                  <a:pt x="1493" y="260"/>
                </a:cubicBezTo>
                <a:cubicBezTo>
                  <a:pt x="1482" y="271"/>
                  <a:pt x="1482" y="271"/>
                  <a:pt x="1482" y="271"/>
                </a:cubicBezTo>
                <a:cubicBezTo>
                  <a:pt x="1481" y="272"/>
                  <a:pt x="1481" y="274"/>
                  <a:pt x="1482" y="275"/>
                </a:cubicBezTo>
                <a:cubicBezTo>
                  <a:pt x="1483" y="276"/>
                  <a:pt x="1484" y="276"/>
                  <a:pt x="1485" y="276"/>
                </a:cubicBezTo>
                <a:close/>
                <a:moveTo>
                  <a:pt x="1463" y="291"/>
                </a:moveTo>
                <a:cubicBezTo>
                  <a:pt x="1346" y="407"/>
                  <a:pt x="1346" y="407"/>
                  <a:pt x="1346" y="407"/>
                </a:cubicBezTo>
                <a:cubicBezTo>
                  <a:pt x="1345" y="408"/>
                  <a:pt x="1345" y="410"/>
                  <a:pt x="1346" y="411"/>
                </a:cubicBezTo>
                <a:cubicBezTo>
                  <a:pt x="1347" y="412"/>
                  <a:pt x="1347" y="412"/>
                  <a:pt x="1348" y="412"/>
                </a:cubicBezTo>
                <a:cubicBezTo>
                  <a:pt x="1349" y="412"/>
                  <a:pt x="1350" y="412"/>
                  <a:pt x="1350" y="411"/>
                </a:cubicBezTo>
                <a:cubicBezTo>
                  <a:pt x="1467" y="295"/>
                  <a:pt x="1467" y="295"/>
                  <a:pt x="1467" y="295"/>
                </a:cubicBezTo>
                <a:cubicBezTo>
                  <a:pt x="1468" y="294"/>
                  <a:pt x="1468" y="292"/>
                  <a:pt x="1467" y="291"/>
                </a:cubicBezTo>
                <a:cubicBezTo>
                  <a:pt x="1466" y="289"/>
                  <a:pt x="1464" y="289"/>
                  <a:pt x="1463" y="291"/>
                </a:cubicBezTo>
                <a:close/>
                <a:moveTo>
                  <a:pt x="1593" y="183"/>
                </a:moveTo>
                <a:cubicBezTo>
                  <a:pt x="1597" y="178"/>
                  <a:pt x="1597" y="178"/>
                  <a:pt x="1597" y="178"/>
                </a:cubicBezTo>
                <a:cubicBezTo>
                  <a:pt x="1599" y="177"/>
                  <a:pt x="1599" y="175"/>
                  <a:pt x="1597" y="174"/>
                </a:cubicBezTo>
                <a:cubicBezTo>
                  <a:pt x="1596" y="173"/>
                  <a:pt x="1594" y="173"/>
                  <a:pt x="1593" y="174"/>
                </a:cubicBezTo>
                <a:cubicBezTo>
                  <a:pt x="1588" y="179"/>
                  <a:pt x="1588" y="179"/>
                  <a:pt x="1588" y="179"/>
                </a:cubicBezTo>
                <a:cubicBezTo>
                  <a:pt x="1587" y="180"/>
                  <a:pt x="1587" y="182"/>
                  <a:pt x="1588" y="183"/>
                </a:cubicBezTo>
                <a:cubicBezTo>
                  <a:pt x="1589" y="184"/>
                  <a:pt x="1590" y="184"/>
                  <a:pt x="1590" y="184"/>
                </a:cubicBezTo>
                <a:cubicBezTo>
                  <a:pt x="1591" y="184"/>
                  <a:pt x="1592" y="184"/>
                  <a:pt x="1593" y="183"/>
                </a:cubicBezTo>
                <a:close/>
                <a:moveTo>
                  <a:pt x="1546" y="221"/>
                </a:moveTo>
                <a:cubicBezTo>
                  <a:pt x="1544" y="223"/>
                  <a:pt x="1544" y="223"/>
                  <a:pt x="1544" y="223"/>
                </a:cubicBezTo>
                <a:cubicBezTo>
                  <a:pt x="1543" y="224"/>
                  <a:pt x="1543" y="226"/>
                  <a:pt x="1544" y="227"/>
                </a:cubicBezTo>
                <a:cubicBezTo>
                  <a:pt x="1545" y="228"/>
                  <a:pt x="1545" y="228"/>
                  <a:pt x="1546" y="228"/>
                </a:cubicBezTo>
                <a:cubicBezTo>
                  <a:pt x="1547" y="228"/>
                  <a:pt x="1548" y="228"/>
                  <a:pt x="1548" y="227"/>
                </a:cubicBezTo>
                <a:cubicBezTo>
                  <a:pt x="1551" y="225"/>
                  <a:pt x="1551" y="225"/>
                  <a:pt x="1551" y="225"/>
                </a:cubicBezTo>
                <a:cubicBezTo>
                  <a:pt x="1552" y="224"/>
                  <a:pt x="1552" y="222"/>
                  <a:pt x="1551" y="221"/>
                </a:cubicBezTo>
                <a:cubicBezTo>
                  <a:pt x="1550" y="219"/>
                  <a:pt x="1548" y="219"/>
                  <a:pt x="1546" y="221"/>
                </a:cubicBezTo>
                <a:close/>
                <a:moveTo>
                  <a:pt x="1474" y="297"/>
                </a:moveTo>
                <a:cubicBezTo>
                  <a:pt x="1473" y="296"/>
                  <a:pt x="1471" y="296"/>
                  <a:pt x="1470" y="297"/>
                </a:cubicBezTo>
                <a:cubicBezTo>
                  <a:pt x="1351" y="417"/>
                  <a:pt x="1351" y="417"/>
                  <a:pt x="1351" y="417"/>
                </a:cubicBezTo>
                <a:cubicBezTo>
                  <a:pt x="1349" y="418"/>
                  <a:pt x="1349" y="420"/>
                  <a:pt x="1351" y="421"/>
                </a:cubicBezTo>
                <a:cubicBezTo>
                  <a:pt x="1351" y="422"/>
                  <a:pt x="1352" y="422"/>
                  <a:pt x="1353" y="422"/>
                </a:cubicBezTo>
                <a:cubicBezTo>
                  <a:pt x="1353" y="422"/>
                  <a:pt x="1354" y="422"/>
                  <a:pt x="1355" y="421"/>
                </a:cubicBezTo>
                <a:cubicBezTo>
                  <a:pt x="1474" y="302"/>
                  <a:pt x="1474" y="302"/>
                  <a:pt x="1474" y="302"/>
                </a:cubicBezTo>
                <a:cubicBezTo>
                  <a:pt x="1476" y="300"/>
                  <a:pt x="1476" y="298"/>
                  <a:pt x="1474" y="297"/>
                </a:cubicBezTo>
                <a:close/>
                <a:moveTo>
                  <a:pt x="1494" y="273"/>
                </a:moveTo>
                <a:cubicBezTo>
                  <a:pt x="1493" y="274"/>
                  <a:pt x="1493" y="276"/>
                  <a:pt x="1494" y="277"/>
                </a:cubicBezTo>
                <a:cubicBezTo>
                  <a:pt x="1495" y="278"/>
                  <a:pt x="1496" y="278"/>
                  <a:pt x="1496" y="278"/>
                </a:cubicBezTo>
                <a:cubicBezTo>
                  <a:pt x="1497" y="278"/>
                  <a:pt x="1498" y="278"/>
                  <a:pt x="1498" y="277"/>
                </a:cubicBezTo>
                <a:cubicBezTo>
                  <a:pt x="1506" y="270"/>
                  <a:pt x="1506" y="270"/>
                  <a:pt x="1506" y="270"/>
                </a:cubicBezTo>
                <a:cubicBezTo>
                  <a:pt x="1507" y="269"/>
                  <a:pt x="1507" y="267"/>
                  <a:pt x="1506" y="266"/>
                </a:cubicBezTo>
                <a:cubicBezTo>
                  <a:pt x="1505" y="264"/>
                  <a:pt x="1503" y="264"/>
                  <a:pt x="1502" y="266"/>
                </a:cubicBezTo>
                <a:lnTo>
                  <a:pt x="1494" y="273"/>
                </a:lnTo>
                <a:close/>
                <a:moveTo>
                  <a:pt x="1366" y="420"/>
                </a:moveTo>
                <a:cubicBezTo>
                  <a:pt x="1366" y="420"/>
                  <a:pt x="1367" y="421"/>
                  <a:pt x="1368" y="421"/>
                </a:cubicBezTo>
                <a:cubicBezTo>
                  <a:pt x="1369" y="421"/>
                  <a:pt x="1370" y="420"/>
                  <a:pt x="1370" y="420"/>
                </a:cubicBezTo>
                <a:cubicBezTo>
                  <a:pt x="1480" y="310"/>
                  <a:pt x="1480" y="310"/>
                  <a:pt x="1480" y="310"/>
                </a:cubicBezTo>
                <a:cubicBezTo>
                  <a:pt x="1481" y="309"/>
                  <a:pt x="1481" y="307"/>
                  <a:pt x="1480" y="306"/>
                </a:cubicBezTo>
                <a:cubicBezTo>
                  <a:pt x="1479" y="304"/>
                  <a:pt x="1477" y="304"/>
                  <a:pt x="1476" y="306"/>
                </a:cubicBezTo>
                <a:cubicBezTo>
                  <a:pt x="1366" y="415"/>
                  <a:pt x="1366" y="415"/>
                  <a:pt x="1366" y="415"/>
                </a:cubicBezTo>
                <a:cubicBezTo>
                  <a:pt x="1365" y="417"/>
                  <a:pt x="1365" y="419"/>
                  <a:pt x="1366" y="420"/>
                </a:cubicBezTo>
                <a:close/>
                <a:moveTo>
                  <a:pt x="1555" y="226"/>
                </a:moveTo>
                <a:cubicBezTo>
                  <a:pt x="1550" y="231"/>
                  <a:pt x="1550" y="231"/>
                  <a:pt x="1550" y="231"/>
                </a:cubicBezTo>
                <a:cubicBezTo>
                  <a:pt x="1549" y="233"/>
                  <a:pt x="1549" y="235"/>
                  <a:pt x="1550" y="236"/>
                </a:cubicBezTo>
                <a:cubicBezTo>
                  <a:pt x="1550" y="236"/>
                  <a:pt x="1551" y="237"/>
                  <a:pt x="1552" y="237"/>
                </a:cubicBezTo>
                <a:cubicBezTo>
                  <a:pt x="1553" y="237"/>
                  <a:pt x="1554" y="236"/>
                  <a:pt x="1554" y="236"/>
                </a:cubicBezTo>
                <a:cubicBezTo>
                  <a:pt x="1559" y="231"/>
                  <a:pt x="1559" y="231"/>
                  <a:pt x="1559" y="231"/>
                </a:cubicBezTo>
                <a:cubicBezTo>
                  <a:pt x="1561" y="229"/>
                  <a:pt x="1561" y="227"/>
                  <a:pt x="1559" y="226"/>
                </a:cubicBezTo>
                <a:cubicBezTo>
                  <a:pt x="1558" y="225"/>
                  <a:pt x="1556" y="225"/>
                  <a:pt x="1555" y="226"/>
                </a:cubicBezTo>
                <a:close/>
                <a:moveTo>
                  <a:pt x="1344" y="441"/>
                </a:moveTo>
                <a:cubicBezTo>
                  <a:pt x="1343" y="440"/>
                  <a:pt x="1341" y="440"/>
                  <a:pt x="1340" y="441"/>
                </a:cubicBezTo>
                <a:cubicBezTo>
                  <a:pt x="1336" y="445"/>
                  <a:pt x="1336" y="445"/>
                  <a:pt x="1336" y="445"/>
                </a:cubicBezTo>
                <a:cubicBezTo>
                  <a:pt x="1335" y="446"/>
                  <a:pt x="1335" y="448"/>
                  <a:pt x="1336" y="449"/>
                </a:cubicBezTo>
                <a:cubicBezTo>
                  <a:pt x="1337" y="450"/>
                  <a:pt x="1338" y="450"/>
                  <a:pt x="1339" y="450"/>
                </a:cubicBezTo>
                <a:cubicBezTo>
                  <a:pt x="1339" y="450"/>
                  <a:pt x="1340" y="450"/>
                  <a:pt x="1341" y="449"/>
                </a:cubicBezTo>
                <a:cubicBezTo>
                  <a:pt x="1344" y="445"/>
                  <a:pt x="1344" y="445"/>
                  <a:pt x="1344" y="445"/>
                </a:cubicBezTo>
                <a:cubicBezTo>
                  <a:pt x="1346" y="444"/>
                  <a:pt x="1346" y="442"/>
                  <a:pt x="1344" y="441"/>
                </a:cubicBezTo>
                <a:close/>
                <a:moveTo>
                  <a:pt x="1594" y="196"/>
                </a:moveTo>
                <a:cubicBezTo>
                  <a:pt x="1598" y="192"/>
                  <a:pt x="1598" y="192"/>
                  <a:pt x="1598" y="192"/>
                </a:cubicBezTo>
                <a:cubicBezTo>
                  <a:pt x="1599" y="191"/>
                  <a:pt x="1599" y="189"/>
                  <a:pt x="1598" y="188"/>
                </a:cubicBezTo>
                <a:cubicBezTo>
                  <a:pt x="1596" y="187"/>
                  <a:pt x="1594" y="187"/>
                  <a:pt x="1593" y="188"/>
                </a:cubicBezTo>
                <a:cubicBezTo>
                  <a:pt x="1590" y="191"/>
                  <a:pt x="1590" y="191"/>
                  <a:pt x="1590" y="191"/>
                </a:cubicBezTo>
                <a:cubicBezTo>
                  <a:pt x="1589" y="193"/>
                  <a:pt x="1589" y="194"/>
                  <a:pt x="1590" y="196"/>
                </a:cubicBezTo>
                <a:cubicBezTo>
                  <a:pt x="1590" y="196"/>
                  <a:pt x="1591" y="197"/>
                  <a:pt x="1592" y="197"/>
                </a:cubicBezTo>
                <a:cubicBezTo>
                  <a:pt x="1593" y="197"/>
                  <a:pt x="1594" y="196"/>
                  <a:pt x="1594" y="196"/>
                </a:cubicBezTo>
                <a:close/>
                <a:moveTo>
                  <a:pt x="1508" y="273"/>
                </a:moveTo>
                <a:cubicBezTo>
                  <a:pt x="1497" y="284"/>
                  <a:pt x="1497" y="284"/>
                  <a:pt x="1497" y="284"/>
                </a:cubicBezTo>
                <a:cubicBezTo>
                  <a:pt x="1496" y="285"/>
                  <a:pt x="1496" y="287"/>
                  <a:pt x="1497" y="289"/>
                </a:cubicBezTo>
                <a:cubicBezTo>
                  <a:pt x="1497" y="289"/>
                  <a:pt x="1498" y="290"/>
                  <a:pt x="1499" y="290"/>
                </a:cubicBezTo>
                <a:cubicBezTo>
                  <a:pt x="1500" y="290"/>
                  <a:pt x="1501" y="289"/>
                  <a:pt x="1501" y="289"/>
                </a:cubicBezTo>
                <a:cubicBezTo>
                  <a:pt x="1513" y="277"/>
                  <a:pt x="1513" y="277"/>
                  <a:pt x="1513" y="277"/>
                </a:cubicBezTo>
                <a:cubicBezTo>
                  <a:pt x="1514" y="276"/>
                  <a:pt x="1514" y="274"/>
                  <a:pt x="1513" y="273"/>
                </a:cubicBezTo>
                <a:cubicBezTo>
                  <a:pt x="1512" y="272"/>
                  <a:pt x="1510" y="272"/>
                  <a:pt x="1508" y="273"/>
                </a:cubicBezTo>
                <a:close/>
                <a:moveTo>
                  <a:pt x="1566" y="229"/>
                </a:moveTo>
                <a:cubicBezTo>
                  <a:pt x="1554" y="241"/>
                  <a:pt x="1554" y="241"/>
                  <a:pt x="1554" y="241"/>
                </a:cubicBezTo>
                <a:cubicBezTo>
                  <a:pt x="1550" y="245"/>
                  <a:pt x="1550" y="245"/>
                  <a:pt x="1550" y="245"/>
                </a:cubicBezTo>
                <a:cubicBezTo>
                  <a:pt x="1549" y="247"/>
                  <a:pt x="1549" y="248"/>
                  <a:pt x="1550" y="250"/>
                </a:cubicBezTo>
                <a:cubicBezTo>
                  <a:pt x="1550" y="250"/>
                  <a:pt x="1551" y="251"/>
                  <a:pt x="1552" y="251"/>
                </a:cubicBezTo>
                <a:cubicBezTo>
                  <a:pt x="1553" y="251"/>
                  <a:pt x="1554" y="250"/>
                  <a:pt x="1554" y="250"/>
                </a:cubicBezTo>
                <a:cubicBezTo>
                  <a:pt x="1559" y="245"/>
                  <a:pt x="1559" y="245"/>
                  <a:pt x="1559" y="245"/>
                </a:cubicBezTo>
                <a:cubicBezTo>
                  <a:pt x="1570" y="234"/>
                  <a:pt x="1570" y="234"/>
                  <a:pt x="1570" y="234"/>
                </a:cubicBezTo>
                <a:cubicBezTo>
                  <a:pt x="1571" y="232"/>
                  <a:pt x="1571" y="230"/>
                  <a:pt x="1570" y="229"/>
                </a:cubicBezTo>
                <a:cubicBezTo>
                  <a:pt x="1569" y="228"/>
                  <a:pt x="1567" y="228"/>
                  <a:pt x="1566" y="229"/>
                </a:cubicBezTo>
                <a:close/>
                <a:moveTo>
                  <a:pt x="1371" y="432"/>
                </a:moveTo>
                <a:cubicBezTo>
                  <a:pt x="1372" y="432"/>
                  <a:pt x="1372" y="431"/>
                  <a:pt x="1373" y="431"/>
                </a:cubicBezTo>
                <a:cubicBezTo>
                  <a:pt x="1487" y="317"/>
                  <a:pt x="1487" y="317"/>
                  <a:pt x="1487" y="317"/>
                </a:cubicBezTo>
                <a:cubicBezTo>
                  <a:pt x="1488" y="315"/>
                  <a:pt x="1488" y="313"/>
                  <a:pt x="1487" y="312"/>
                </a:cubicBezTo>
                <a:cubicBezTo>
                  <a:pt x="1486" y="311"/>
                  <a:pt x="1484" y="311"/>
                  <a:pt x="1483" y="312"/>
                </a:cubicBezTo>
                <a:cubicBezTo>
                  <a:pt x="1369" y="426"/>
                  <a:pt x="1369" y="426"/>
                  <a:pt x="1369" y="426"/>
                </a:cubicBezTo>
                <a:cubicBezTo>
                  <a:pt x="1367" y="428"/>
                  <a:pt x="1367" y="430"/>
                  <a:pt x="1369" y="431"/>
                </a:cubicBezTo>
                <a:cubicBezTo>
                  <a:pt x="1369" y="431"/>
                  <a:pt x="1370" y="432"/>
                  <a:pt x="1371" y="432"/>
                </a:cubicBezTo>
                <a:close/>
                <a:moveTo>
                  <a:pt x="1514" y="281"/>
                </a:moveTo>
                <a:cubicBezTo>
                  <a:pt x="1499" y="296"/>
                  <a:pt x="1499" y="296"/>
                  <a:pt x="1499" y="296"/>
                </a:cubicBezTo>
                <a:cubicBezTo>
                  <a:pt x="1498" y="297"/>
                  <a:pt x="1498" y="299"/>
                  <a:pt x="1499" y="300"/>
                </a:cubicBezTo>
                <a:cubicBezTo>
                  <a:pt x="1500" y="301"/>
                  <a:pt x="1500" y="301"/>
                  <a:pt x="1501" y="301"/>
                </a:cubicBezTo>
                <a:cubicBezTo>
                  <a:pt x="1502" y="301"/>
                  <a:pt x="1503" y="301"/>
                  <a:pt x="1503" y="300"/>
                </a:cubicBezTo>
                <a:cubicBezTo>
                  <a:pt x="1519" y="285"/>
                  <a:pt x="1519" y="285"/>
                  <a:pt x="1519" y="285"/>
                </a:cubicBezTo>
                <a:cubicBezTo>
                  <a:pt x="1520" y="284"/>
                  <a:pt x="1520" y="282"/>
                  <a:pt x="1519" y="281"/>
                </a:cubicBezTo>
                <a:cubicBezTo>
                  <a:pt x="1518" y="280"/>
                  <a:pt x="1516" y="280"/>
                  <a:pt x="1514" y="281"/>
                </a:cubicBezTo>
                <a:close/>
                <a:moveTo>
                  <a:pt x="1576" y="242"/>
                </a:moveTo>
                <a:cubicBezTo>
                  <a:pt x="1577" y="241"/>
                  <a:pt x="1577" y="241"/>
                  <a:pt x="1577" y="241"/>
                </a:cubicBezTo>
                <a:cubicBezTo>
                  <a:pt x="1578" y="240"/>
                  <a:pt x="1578" y="238"/>
                  <a:pt x="1577" y="236"/>
                </a:cubicBezTo>
                <a:cubicBezTo>
                  <a:pt x="1576" y="235"/>
                  <a:pt x="1574" y="235"/>
                  <a:pt x="1573" y="236"/>
                </a:cubicBezTo>
                <a:cubicBezTo>
                  <a:pt x="1572" y="237"/>
                  <a:pt x="1572" y="237"/>
                  <a:pt x="1572" y="237"/>
                </a:cubicBezTo>
                <a:cubicBezTo>
                  <a:pt x="1571" y="238"/>
                  <a:pt x="1571" y="240"/>
                  <a:pt x="1572" y="242"/>
                </a:cubicBezTo>
                <a:cubicBezTo>
                  <a:pt x="1573" y="242"/>
                  <a:pt x="1573" y="242"/>
                  <a:pt x="1574" y="242"/>
                </a:cubicBezTo>
                <a:cubicBezTo>
                  <a:pt x="1575" y="242"/>
                  <a:pt x="1576" y="242"/>
                  <a:pt x="1576" y="242"/>
                </a:cubicBezTo>
                <a:close/>
                <a:moveTo>
                  <a:pt x="1374" y="443"/>
                </a:moveTo>
                <a:cubicBezTo>
                  <a:pt x="1374" y="443"/>
                  <a:pt x="1375" y="443"/>
                  <a:pt x="1376" y="442"/>
                </a:cubicBezTo>
                <a:cubicBezTo>
                  <a:pt x="1415" y="403"/>
                  <a:pt x="1415" y="403"/>
                  <a:pt x="1415" y="403"/>
                </a:cubicBezTo>
                <a:cubicBezTo>
                  <a:pt x="1416" y="402"/>
                  <a:pt x="1416" y="400"/>
                  <a:pt x="1415" y="399"/>
                </a:cubicBezTo>
                <a:cubicBezTo>
                  <a:pt x="1414" y="397"/>
                  <a:pt x="1412" y="397"/>
                  <a:pt x="1411" y="399"/>
                </a:cubicBezTo>
                <a:cubicBezTo>
                  <a:pt x="1371" y="438"/>
                  <a:pt x="1371" y="438"/>
                  <a:pt x="1371" y="438"/>
                </a:cubicBezTo>
                <a:cubicBezTo>
                  <a:pt x="1370" y="439"/>
                  <a:pt x="1370" y="441"/>
                  <a:pt x="1371" y="442"/>
                </a:cubicBezTo>
                <a:cubicBezTo>
                  <a:pt x="1372" y="443"/>
                  <a:pt x="1373" y="443"/>
                  <a:pt x="1374" y="443"/>
                </a:cubicBezTo>
                <a:close/>
                <a:moveTo>
                  <a:pt x="1491" y="322"/>
                </a:moveTo>
                <a:cubicBezTo>
                  <a:pt x="1490" y="321"/>
                  <a:pt x="1488" y="321"/>
                  <a:pt x="1487" y="322"/>
                </a:cubicBezTo>
                <a:cubicBezTo>
                  <a:pt x="1429" y="380"/>
                  <a:pt x="1429" y="380"/>
                  <a:pt x="1429" y="380"/>
                </a:cubicBezTo>
                <a:cubicBezTo>
                  <a:pt x="1428" y="381"/>
                  <a:pt x="1428" y="383"/>
                  <a:pt x="1429" y="384"/>
                </a:cubicBezTo>
                <a:cubicBezTo>
                  <a:pt x="1430" y="385"/>
                  <a:pt x="1430" y="385"/>
                  <a:pt x="1431" y="385"/>
                </a:cubicBezTo>
                <a:cubicBezTo>
                  <a:pt x="1432" y="385"/>
                  <a:pt x="1433" y="385"/>
                  <a:pt x="1433" y="384"/>
                </a:cubicBezTo>
                <a:cubicBezTo>
                  <a:pt x="1491" y="327"/>
                  <a:pt x="1491" y="327"/>
                  <a:pt x="1491" y="327"/>
                </a:cubicBezTo>
                <a:cubicBezTo>
                  <a:pt x="1492" y="326"/>
                  <a:pt x="1492" y="324"/>
                  <a:pt x="1491" y="322"/>
                </a:cubicBezTo>
                <a:close/>
                <a:moveTo>
                  <a:pt x="1569" y="249"/>
                </a:moveTo>
                <a:cubicBezTo>
                  <a:pt x="1572" y="246"/>
                  <a:pt x="1572" y="246"/>
                  <a:pt x="1572" y="246"/>
                </a:cubicBezTo>
                <a:cubicBezTo>
                  <a:pt x="1572" y="246"/>
                  <a:pt x="1572" y="246"/>
                  <a:pt x="1572" y="245"/>
                </a:cubicBezTo>
                <a:cubicBezTo>
                  <a:pt x="1573" y="245"/>
                  <a:pt x="1573" y="244"/>
                  <a:pt x="1573" y="244"/>
                </a:cubicBezTo>
                <a:cubicBezTo>
                  <a:pt x="1573" y="243"/>
                  <a:pt x="1572" y="242"/>
                  <a:pt x="1572" y="242"/>
                </a:cubicBezTo>
                <a:cubicBezTo>
                  <a:pt x="1571" y="241"/>
                  <a:pt x="1571" y="241"/>
                  <a:pt x="1571" y="241"/>
                </a:cubicBezTo>
                <a:cubicBezTo>
                  <a:pt x="1570" y="241"/>
                  <a:pt x="1568" y="241"/>
                  <a:pt x="1567" y="242"/>
                </a:cubicBezTo>
                <a:cubicBezTo>
                  <a:pt x="1555" y="254"/>
                  <a:pt x="1555" y="254"/>
                  <a:pt x="1555" y="254"/>
                </a:cubicBezTo>
                <a:cubicBezTo>
                  <a:pt x="1554" y="255"/>
                  <a:pt x="1554" y="257"/>
                  <a:pt x="1555" y="258"/>
                </a:cubicBezTo>
                <a:cubicBezTo>
                  <a:pt x="1556" y="259"/>
                  <a:pt x="1557" y="259"/>
                  <a:pt x="1557" y="259"/>
                </a:cubicBezTo>
                <a:cubicBezTo>
                  <a:pt x="1558" y="259"/>
                  <a:pt x="1559" y="259"/>
                  <a:pt x="1560" y="258"/>
                </a:cubicBezTo>
                <a:lnTo>
                  <a:pt x="1569" y="249"/>
                </a:lnTo>
                <a:close/>
                <a:moveTo>
                  <a:pt x="1438" y="390"/>
                </a:moveTo>
                <a:cubicBezTo>
                  <a:pt x="1436" y="389"/>
                  <a:pt x="1434" y="389"/>
                  <a:pt x="1433" y="390"/>
                </a:cubicBezTo>
                <a:cubicBezTo>
                  <a:pt x="1425" y="398"/>
                  <a:pt x="1425" y="398"/>
                  <a:pt x="1425" y="398"/>
                </a:cubicBezTo>
                <a:cubicBezTo>
                  <a:pt x="1424" y="399"/>
                  <a:pt x="1424" y="401"/>
                  <a:pt x="1425" y="402"/>
                </a:cubicBezTo>
                <a:cubicBezTo>
                  <a:pt x="1426" y="403"/>
                  <a:pt x="1427" y="403"/>
                  <a:pt x="1427" y="403"/>
                </a:cubicBezTo>
                <a:cubicBezTo>
                  <a:pt x="1428" y="403"/>
                  <a:pt x="1429" y="403"/>
                  <a:pt x="1429" y="402"/>
                </a:cubicBezTo>
                <a:cubicBezTo>
                  <a:pt x="1438" y="394"/>
                  <a:pt x="1438" y="394"/>
                  <a:pt x="1438" y="394"/>
                </a:cubicBezTo>
                <a:cubicBezTo>
                  <a:pt x="1439" y="393"/>
                  <a:pt x="1439" y="391"/>
                  <a:pt x="1438" y="390"/>
                </a:cubicBezTo>
                <a:close/>
                <a:moveTo>
                  <a:pt x="1488" y="340"/>
                </a:moveTo>
                <a:cubicBezTo>
                  <a:pt x="1486" y="339"/>
                  <a:pt x="1484" y="339"/>
                  <a:pt x="1483" y="340"/>
                </a:cubicBezTo>
                <a:cubicBezTo>
                  <a:pt x="1445" y="378"/>
                  <a:pt x="1445" y="378"/>
                  <a:pt x="1445" y="378"/>
                </a:cubicBezTo>
                <a:cubicBezTo>
                  <a:pt x="1443" y="380"/>
                  <a:pt x="1443" y="382"/>
                  <a:pt x="1445" y="383"/>
                </a:cubicBezTo>
                <a:cubicBezTo>
                  <a:pt x="1445" y="383"/>
                  <a:pt x="1446" y="384"/>
                  <a:pt x="1447" y="384"/>
                </a:cubicBezTo>
                <a:cubicBezTo>
                  <a:pt x="1448" y="384"/>
                  <a:pt x="1448" y="383"/>
                  <a:pt x="1449" y="383"/>
                </a:cubicBezTo>
                <a:cubicBezTo>
                  <a:pt x="1488" y="344"/>
                  <a:pt x="1488" y="344"/>
                  <a:pt x="1488" y="344"/>
                </a:cubicBezTo>
                <a:cubicBezTo>
                  <a:pt x="1489" y="343"/>
                  <a:pt x="1489" y="341"/>
                  <a:pt x="1488" y="340"/>
                </a:cubicBezTo>
                <a:close/>
                <a:moveTo>
                  <a:pt x="1561" y="269"/>
                </a:moveTo>
                <a:cubicBezTo>
                  <a:pt x="1562" y="269"/>
                  <a:pt x="1563" y="269"/>
                  <a:pt x="1563" y="269"/>
                </a:cubicBezTo>
                <a:cubicBezTo>
                  <a:pt x="1572" y="260"/>
                  <a:pt x="1572" y="260"/>
                  <a:pt x="1572" y="260"/>
                </a:cubicBezTo>
                <a:cubicBezTo>
                  <a:pt x="1573" y="259"/>
                  <a:pt x="1573" y="257"/>
                  <a:pt x="1572" y="256"/>
                </a:cubicBezTo>
                <a:cubicBezTo>
                  <a:pt x="1571" y="254"/>
                  <a:pt x="1569" y="254"/>
                  <a:pt x="1567" y="256"/>
                </a:cubicBezTo>
                <a:cubicBezTo>
                  <a:pt x="1559" y="264"/>
                  <a:pt x="1559" y="264"/>
                  <a:pt x="1559" y="264"/>
                </a:cubicBezTo>
                <a:cubicBezTo>
                  <a:pt x="1558" y="265"/>
                  <a:pt x="1558" y="267"/>
                  <a:pt x="1559" y="269"/>
                </a:cubicBezTo>
                <a:cubicBezTo>
                  <a:pt x="1559" y="269"/>
                  <a:pt x="1560" y="269"/>
                  <a:pt x="1561" y="269"/>
                </a:cubicBezTo>
                <a:close/>
                <a:moveTo>
                  <a:pt x="1390" y="442"/>
                </a:moveTo>
                <a:cubicBezTo>
                  <a:pt x="1421" y="411"/>
                  <a:pt x="1421" y="411"/>
                  <a:pt x="1421" y="411"/>
                </a:cubicBezTo>
                <a:cubicBezTo>
                  <a:pt x="1422" y="410"/>
                  <a:pt x="1422" y="408"/>
                  <a:pt x="1421" y="407"/>
                </a:cubicBezTo>
                <a:cubicBezTo>
                  <a:pt x="1419" y="406"/>
                  <a:pt x="1417" y="406"/>
                  <a:pt x="1416" y="407"/>
                </a:cubicBezTo>
                <a:cubicBezTo>
                  <a:pt x="1386" y="438"/>
                  <a:pt x="1386" y="438"/>
                  <a:pt x="1386" y="438"/>
                </a:cubicBezTo>
                <a:cubicBezTo>
                  <a:pt x="1384" y="439"/>
                  <a:pt x="1384" y="441"/>
                  <a:pt x="1386" y="442"/>
                </a:cubicBezTo>
                <a:cubicBezTo>
                  <a:pt x="1386" y="442"/>
                  <a:pt x="1387" y="443"/>
                  <a:pt x="1388" y="443"/>
                </a:cubicBezTo>
                <a:cubicBezTo>
                  <a:pt x="1389" y="443"/>
                  <a:pt x="1389" y="442"/>
                  <a:pt x="1390" y="442"/>
                </a:cubicBezTo>
                <a:close/>
                <a:moveTo>
                  <a:pt x="1381" y="442"/>
                </a:moveTo>
                <a:cubicBezTo>
                  <a:pt x="1372" y="451"/>
                  <a:pt x="1372" y="451"/>
                  <a:pt x="1372" y="451"/>
                </a:cubicBezTo>
                <a:cubicBezTo>
                  <a:pt x="1371" y="452"/>
                  <a:pt x="1371" y="454"/>
                  <a:pt x="1372" y="455"/>
                </a:cubicBezTo>
                <a:cubicBezTo>
                  <a:pt x="1373" y="456"/>
                  <a:pt x="1373" y="456"/>
                  <a:pt x="1374" y="456"/>
                </a:cubicBezTo>
                <a:cubicBezTo>
                  <a:pt x="1375" y="456"/>
                  <a:pt x="1376" y="456"/>
                  <a:pt x="1376" y="455"/>
                </a:cubicBezTo>
                <a:cubicBezTo>
                  <a:pt x="1385" y="447"/>
                  <a:pt x="1385" y="447"/>
                  <a:pt x="1385" y="447"/>
                </a:cubicBezTo>
                <a:cubicBezTo>
                  <a:pt x="1386" y="446"/>
                  <a:pt x="1386" y="444"/>
                  <a:pt x="1385" y="442"/>
                </a:cubicBezTo>
                <a:cubicBezTo>
                  <a:pt x="1384" y="441"/>
                  <a:pt x="1382" y="441"/>
                  <a:pt x="1381" y="442"/>
                </a:cubicBezTo>
                <a:close/>
                <a:moveTo>
                  <a:pt x="1537" y="287"/>
                </a:moveTo>
                <a:cubicBezTo>
                  <a:pt x="1529" y="296"/>
                  <a:pt x="1529" y="296"/>
                  <a:pt x="1529" y="296"/>
                </a:cubicBezTo>
                <a:cubicBezTo>
                  <a:pt x="1522" y="302"/>
                  <a:pt x="1522" y="302"/>
                  <a:pt x="1522" y="302"/>
                </a:cubicBezTo>
                <a:cubicBezTo>
                  <a:pt x="1521" y="303"/>
                  <a:pt x="1521" y="305"/>
                  <a:pt x="1522" y="306"/>
                </a:cubicBezTo>
                <a:cubicBezTo>
                  <a:pt x="1523" y="306"/>
                  <a:pt x="1523" y="306"/>
                  <a:pt x="1524" y="306"/>
                </a:cubicBezTo>
                <a:cubicBezTo>
                  <a:pt x="1525" y="306"/>
                  <a:pt x="1526" y="306"/>
                  <a:pt x="1526" y="306"/>
                </a:cubicBezTo>
                <a:cubicBezTo>
                  <a:pt x="1531" y="301"/>
                  <a:pt x="1531" y="301"/>
                  <a:pt x="1531" y="301"/>
                </a:cubicBezTo>
                <a:cubicBezTo>
                  <a:pt x="1531" y="300"/>
                  <a:pt x="1531" y="300"/>
                  <a:pt x="1531" y="300"/>
                </a:cubicBezTo>
                <a:cubicBezTo>
                  <a:pt x="1541" y="290"/>
                  <a:pt x="1541" y="290"/>
                  <a:pt x="1541" y="290"/>
                </a:cubicBezTo>
                <a:cubicBezTo>
                  <a:pt x="1543" y="289"/>
                  <a:pt x="1543" y="288"/>
                  <a:pt x="1541" y="286"/>
                </a:cubicBezTo>
                <a:cubicBezTo>
                  <a:pt x="1540" y="285"/>
                  <a:pt x="1538" y="285"/>
                  <a:pt x="1537" y="287"/>
                </a:cubicBezTo>
                <a:close/>
                <a:moveTo>
                  <a:pt x="1348" y="475"/>
                </a:moveTo>
                <a:cubicBezTo>
                  <a:pt x="1346" y="477"/>
                  <a:pt x="1346" y="477"/>
                  <a:pt x="1346" y="477"/>
                </a:cubicBezTo>
                <a:cubicBezTo>
                  <a:pt x="1345" y="478"/>
                  <a:pt x="1345" y="480"/>
                  <a:pt x="1346" y="481"/>
                </a:cubicBezTo>
                <a:cubicBezTo>
                  <a:pt x="1347" y="482"/>
                  <a:pt x="1348" y="482"/>
                  <a:pt x="1348" y="482"/>
                </a:cubicBezTo>
                <a:cubicBezTo>
                  <a:pt x="1349" y="482"/>
                  <a:pt x="1350" y="482"/>
                  <a:pt x="1350" y="481"/>
                </a:cubicBezTo>
                <a:cubicBezTo>
                  <a:pt x="1352" y="480"/>
                  <a:pt x="1352" y="480"/>
                  <a:pt x="1352" y="480"/>
                </a:cubicBezTo>
                <a:cubicBezTo>
                  <a:pt x="1353" y="478"/>
                  <a:pt x="1353" y="477"/>
                  <a:pt x="1352" y="475"/>
                </a:cubicBezTo>
                <a:cubicBezTo>
                  <a:pt x="1351" y="474"/>
                  <a:pt x="1349" y="474"/>
                  <a:pt x="1348" y="475"/>
                </a:cubicBezTo>
                <a:close/>
                <a:moveTo>
                  <a:pt x="1374" y="471"/>
                </a:moveTo>
                <a:cubicBezTo>
                  <a:pt x="1375" y="471"/>
                  <a:pt x="1375" y="470"/>
                  <a:pt x="1376" y="470"/>
                </a:cubicBezTo>
                <a:cubicBezTo>
                  <a:pt x="1383" y="463"/>
                  <a:pt x="1383" y="463"/>
                  <a:pt x="1383" y="463"/>
                </a:cubicBezTo>
                <a:cubicBezTo>
                  <a:pt x="1384" y="462"/>
                  <a:pt x="1384" y="460"/>
                  <a:pt x="1383" y="459"/>
                </a:cubicBezTo>
                <a:cubicBezTo>
                  <a:pt x="1381" y="458"/>
                  <a:pt x="1379" y="458"/>
                  <a:pt x="1378" y="459"/>
                </a:cubicBezTo>
                <a:cubicBezTo>
                  <a:pt x="1372" y="465"/>
                  <a:pt x="1372" y="465"/>
                  <a:pt x="1372" y="465"/>
                </a:cubicBezTo>
                <a:cubicBezTo>
                  <a:pt x="1370" y="467"/>
                  <a:pt x="1370" y="469"/>
                  <a:pt x="1372" y="470"/>
                </a:cubicBezTo>
                <a:cubicBezTo>
                  <a:pt x="1372" y="470"/>
                  <a:pt x="1373" y="471"/>
                  <a:pt x="1374" y="471"/>
                </a:cubicBezTo>
                <a:close/>
                <a:moveTo>
                  <a:pt x="1540" y="297"/>
                </a:moveTo>
                <a:cubicBezTo>
                  <a:pt x="1537" y="300"/>
                  <a:pt x="1537" y="300"/>
                  <a:pt x="1537" y="300"/>
                </a:cubicBezTo>
                <a:cubicBezTo>
                  <a:pt x="1537" y="301"/>
                  <a:pt x="1536" y="301"/>
                  <a:pt x="1536" y="301"/>
                </a:cubicBezTo>
                <a:cubicBezTo>
                  <a:pt x="1536" y="301"/>
                  <a:pt x="1536" y="301"/>
                  <a:pt x="1535" y="302"/>
                </a:cubicBezTo>
                <a:cubicBezTo>
                  <a:pt x="1530" y="307"/>
                  <a:pt x="1530" y="307"/>
                  <a:pt x="1530" y="307"/>
                </a:cubicBezTo>
                <a:cubicBezTo>
                  <a:pt x="1529" y="308"/>
                  <a:pt x="1529" y="310"/>
                  <a:pt x="1530" y="312"/>
                </a:cubicBezTo>
                <a:cubicBezTo>
                  <a:pt x="1530" y="312"/>
                  <a:pt x="1531" y="312"/>
                  <a:pt x="1532" y="312"/>
                </a:cubicBezTo>
                <a:cubicBezTo>
                  <a:pt x="1533" y="312"/>
                  <a:pt x="1534" y="312"/>
                  <a:pt x="1534" y="312"/>
                </a:cubicBezTo>
                <a:cubicBezTo>
                  <a:pt x="1540" y="306"/>
                  <a:pt x="1540" y="306"/>
                  <a:pt x="1540" y="306"/>
                </a:cubicBezTo>
                <a:cubicBezTo>
                  <a:pt x="1540" y="306"/>
                  <a:pt x="1540" y="305"/>
                  <a:pt x="1540" y="305"/>
                </a:cubicBezTo>
                <a:cubicBezTo>
                  <a:pt x="1541" y="305"/>
                  <a:pt x="1541" y="305"/>
                  <a:pt x="1541" y="305"/>
                </a:cubicBezTo>
                <a:cubicBezTo>
                  <a:pt x="1545" y="301"/>
                  <a:pt x="1545" y="301"/>
                  <a:pt x="1545" y="301"/>
                </a:cubicBezTo>
                <a:cubicBezTo>
                  <a:pt x="1546" y="300"/>
                  <a:pt x="1546" y="298"/>
                  <a:pt x="1545" y="297"/>
                </a:cubicBezTo>
                <a:cubicBezTo>
                  <a:pt x="1544" y="296"/>
                  <a:pt x="1542" y="296"/>
                  <a:pt x="1540" y="297"/>
                </a:cubicBezTo>
                <a:close/>
                <a:moveTo>
                  <a:pt x="1545" y="297"/>
                </a:moveTo>
                <a:cubicBezTo>
                  <a:pt x="1545" y="297"/>
                  <a:pt x="1546" y="297"/>
                  <a:pt x="1547" y="297"/>
                </a:cubicBezTo>
                <a:cubicBezTo>
                  <a:pt x="1548" y="297"/>
                  <a:pt x="1549" y="297"/>
                  <a:pt x="1549" y="297"/>
                </a:cubicBezTo>
                <a:cubicBezTo>
                  <a:pt x="1576" y="269"/>
                  <a:pt x="1576" y="269"/>
                  <a:pt x="1576" y="269"/>
                </a:cubicBezTo>
                <a:cubicBezTo>
                  <a:pt x="1578" y="268"/>
                  <a:pt x="1578" y="266"/>
                  <a:pt x="1576" y="265"/>
                </a:cubicBezTo>
                <a:cubicBezTo>
                  <a:pt x="1575" y="264"/>
                  <a:pt x="1573" y="264"/>
                  <a:pt x="1572" y="265"/>
                </a:cubicBezTo>
                <a:cubicBezTo>
                  <a:pt x="1545" y="292"/>
                  <a:pt x="1545" y="292"/>
                  <a:pt x="1545" y="292"/>
                </a:cubicBezTo>
                <a:cubicBezTo>
                  <a:pt x="1544" y="293"/>
                  <a:pt x="1544" y="295"/>
                  <a:pt x="1545" y="297"/>
                </a:cubicBezTo>
                <a:close/>
                <a:moveTo>
                  <a:pt x="1468" y="369"/>
                </a:moveTo>
                <a:cubicBezTo>
                  <a:pt x="1467" y="370"/>
                  <a:pt x="1467" y="370"/>
                  <a:pt x="1467" y="370"/>
                </a:cubicBezTo>
                <a:cubicBezTo>
                  <a:pt x="1465" y="372"/>
                  <a:pt x="1465" y="374"/>
                  <a:pt x="1467" y="375"/>
                </a:cubicBezTo>
                <a:cubicBezTo>
                  <a:pt x="1467" y="375"/>
                  <a:pt x="1468" y="376"/>
                  <a:pt x="1469" y="376"/>
                </a:cubicBezTo>
                <a:cubicBezTo>
                  <a:pt x="1470" y="376"/>
                  <a:pt x="1470" y="375"/>
                  <a:pt x="1471" y="375"/>
                </a:cubicBezTo>
                <a:cubicBezTo>
                  <a:pt x="1472" y="373"/>
                  <a:pt x="1472" y="373"/>
                  <a:pt x="1472" y="373"/>
                </a:cubicBezTo>
                <a:cubicBezTo>
                  <a:pt x="1474" y="372"/>
                  <a:pt x="1474" y="370"/>
                  <a:pt x="1472" y="369"/>
                </a:cubicBezTo>
                <a:cubicBezTo>
                  <a:pt x="1471" y="368"/>
                  <a:pt x="1469" y="368"/>
                  <a:pt x="1468" y="369"/>
                </a:cubicBezTo>
                <a:close/>
                <a:moveTo>
                  <a:pt x="1397" y="447"/>
                </a:moveTo>
                <a:cubicBezTo>
                  <a:pt x="1398" y="447"/>
                  <a:pt x="1399" y="447"/>
                  <a:pt x="1400" y="446"/>
                </a:cubicBezTo>
                <a:cubicBezTo>
                  <a:pt x="1426" y="420"/>
                  <a:pt x="1426" y="420"/>
                  <a:pt x="1426" y="420"/>
                </a:cubicBezTo>
                <a:cubicBezTo>
                  <a:pt x="1428" y="417"/>
                  <a:pt x="1428" y="417"/>
                  <a:pt x="1428" y="417"/>
                </a:cubicBezTo>
                <a:cubicBezTo>
                  <a:pt x="1430" y="416"/>
                  <a:pt x="1430" y="414"/>
                  <a:pt x="1428" y="413"/>
                </a:cubicBezTo>
                <a:cubicBezTo>
                  <a:pt x="1427" y="412"/>
                  <a:pt x="1425" y="412"/>
                  <a:pt x="1424" y="413"/>
                </a:cubicBezTo>
                <a:cubicBezTo>
                  <a:pt x="1422" y="415"/>
                  <a:pt x="1422" y="415"/>
                  <a:pt x="1422" y="415"/>
                </a:cubicBezTo>
                <a:cubicBezTo>
                  <a:pt x="1422" y="415"/>
                  <a:pt x="1421" y="416"/>
                  <a:pt x="1421" y="416"/>
                </a:cubicBezTo>
                <a:cubicBezTo>
                  <a:pt x="1395" y="442"/>
                  <a:pt x="1395" y="442"/>
                  <a:pt x="1395" y="442"/>
                </a:cubicBezTo>
                <a:cubicBezTo>
                  <a:pt x="1394" y="443"/>
                  <a:pt x="1394" y="445"/>
                  <a:pt x="1395" y="446"/>
                </a:cubicBezTo>
                <a:cubicBezTo>
                  <a:pt x="1396" y="447"/>
                  <a:pt x="1397" y="447"/>
                  <a:pt x="1397" y="447"/>
                </a:cubicBezTo>
                <a:close/>
                <a:moveTo>
                  <a:pt x="1431" y="420"/>
                </a:moveTo>
                <a:cubicBezTo>
                  <a:pt x="1402" y="449"/>
                  <a:pt x="1402" y="449"/>
                  <a:pt x="1402" y="449"/>
                </a:cubicBezTo>
                <a:cubicBezTo>
                  <a:pt x="1400" y="451"/>
                  <a:pt x="1400" y="453"/>
                  <a:pt x="1402" y="454"/>
                </a:cubicBezTo>
                <a:cubicBezTo>
                  <a:pt x="1402" y="454"/>
                  <a:pt x="1403" y="455"/>
                  <a:pt x="1404" y="455"/>
                </a:cubicBezTo>
                <a:cubicBezTo>
                  <a:pt x="1405" y="455"/>
                  <a:pt x="1405" y="454"/>
                  <a:pt x="1406" y="454"/>
                </a:cubicBezTo>
                <a:cubicBezTo>
                  <a:pt x="1435" y="424"/>
                  <a:pt x="1435" y="424"/>
                  <a:pt x="1435" y="424"/>
                </a:cubicBezTo>
                <a:cubicBezTo>
                  <a:pt x="1436" y="423"/>
                  <a:pt x="1436" y="421"/>
                  <a:pt x="1435" y="420"/>
                </a:cubicBezTo>
                <a:cubicBezTo>
                  <a:pt x="1434" y="419"/>
                  <a:pt x="1432" y="419"/>
                  <a:pt x="1431" y="420"/>
                </a:cubicBezTo>
                <a:close/>
                <a:moveTo>
                  <a:pt x="1578" y="277"/>
                </a:moveTo>
                <a:cubicBezTo>
                  <a:pt x="1577" y="276"/>
                  <a:pt x="1575" y="276"/>
                  <a:pt x="1574" y="277"/>
                </a:cubicBezTo>
                <a:cubicBezTo>
                  <a:pt x="1560" y="291"/>
                  <a:pt x="1560" y="291"/>
                  <a:pt x="1560" y="291"/>
                </a:cubicBezTo>
                <a:cubicBezTo>
                  <a:pt x="1553" y="298"/>
                  <a:pt x="1553" y="298"/>
                  <a:pt x="1553" y="298"/>
                </a:cubicBezTo>
                <a:cubicBezTo>
                  <a:pt x="1552" y="300"/>
                  <a:pt x="1552" y="301"/>
                  <a:pt x="1553" y="303"/>
                </a:cubicBezTo>
                <a:cubicBezTo>
                  <a:pt x="1553" y="303"/>
                  <a:pt x="1554" y="304"/>
                  <a:pt x="1555" y="304"/>
                </a:cubicBezTo>
                <a:cubicBezTo>
                  <a:pt x="1556" y="304"/>
                  <a:pt x="1556" y="303"/>
                  <a:pt x="1557" y="303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8" y="282"/>
                  <a:pt x="1578" y="282"/>
                  <a:pt x="1578" y="282"/>
                </a:cubicBezTo>
                <a:cubicBezTo>
                  <a:pt x="1579" y="280"/>
                  <a:pt x="1579" y="279"/>
                  <a:pt x="1578" y="277"/>
                </a:cubicBezTo>
                <a:close/>
                <a:moveTo>
                  <a:pt x="1361" y="497"/>
                </a:moveTo>
                <a:cubicBezTo>
                  <a:pt x="1362" y="497"/>
                  <a:pt x="1363" y="497"/>
                  <a:pt x="1363" y="497"/>
                </a:cubicBezTo>
                <a:cubicBezTo>
                  <a:pt x="1368" y="492"/>
                  <a:pt x="1368" y="492"/>
                  <a:pt x="1368" y="492"/>
                </a:cubicBezTo>
                <a:cubicBezTo>
                  <a:pt x="1369" y="491"/>
                  <a:pt x="1369" y="489"/>
                  <a:pt x="1368" y="488"/>
                </a:cubicBezTo>
                <a:cubicBezTo>
                  <a:pt x="1367" y="486"/>
                  <a:pt x="1365" y="486"/>
                  <a:pt x="1364" y="488"/>
                </a:cubicBezTo>
                <a:cubicBezTo>
                  <a:pt x="1359" y="492"/>
                  <a:pt x="1359" y="492"/>
                  <a:pt x="1359" y="492"/>
                </a:cubicBezTo>
                <a:cubicBezTo>
                  <a:pt x="1358" y="493"/>
                  <a:pt x="1358" y="495"/>
                  <a:pt x="1359" y="497"/>
                </a:cubicBezTo>
                <a:cubicBezTo>
                  <a:pt x="1359" y="497"/>
                  <a:pt x="1360" y="497"/>
                  <a:pt x="1361" y="497"/>
                </a:cubicBezTo>
                <a:close/>
                <a:moveTo>
                  <a:pt x="1381" y="478"/>
                </a:moveTo>
                <a:cubicBezTo>
                  <a:pt x="1381" y="478"/>
                  <a:pt x="1382" y="478"/>
                  <a:pt x="1383" y="477"/>
                </a:cubicBezTo>
                <a:cubicBezTo>
                  <a:pt x="1388" y="472"/>
                  <a:pt x="1388" y="472"/>
                  <a:pt x="1388" y="472"/>
                </a:cubicBezTo>
                <a:cubicBezTo>
                  <a:pt x="1389" y="470"/>
                  <a:pt x="1389" y="468"/>
                  <a:pt x="1388" y="467"/>
                </a:cubicBezTo>
                <a:cubicBezTo>
                  <a:pt x="1387" y="466"/>
                  <a:pt x="1385" y="466"/>
                  <a:pt x="1384" y="467"/>
                </a:cubicBezTo>
                <a:cubicBezTo>
                  <a:pt x="1379" y="473"/>
                  <a:pt x="1379" y="473"/>
                  <a:pt x="1379" y="473"/>
                </a:cubicBezTo>
                <a:cubicBezTo>
                  <a:pt x="1377" y="474"/>
                  <a:pt x="1377" y="476"/>
                  <a:pt x="1379" y="477"/>
                </a:cubicBezTo>
                <a:cubicBezTo>
                  <a:pt x="1379" y="478"/>
                  <a:pt x="1380" y="478"/>
                  <a:pt x="1381" y="478"/>
                </a:cubicBezTo>
                <a:close/>
                <a:moveTo>
                  <a:pt x="1535" y="316"/>
                </a:moveTo>
                <a:cubicBezTo>
                  <a:pt x="1535" y="317"/>
                  <a:pt x="1535" y="317"/>
                  <a:pt x="1535" y="317"/>
                </a:cubicBezTo>
                <a:cubicBezTo>
                  <a:pt x="1533" y="318"/>
                  <a:pt x="1533" y="320"/>
                  <a:pt x="1535" y="321"/>
                </a:cubicBezTo>
                <a:cubicBezTo>
                  <a:pt x="1535" y="321"/>
                  <a:pt x="1536" y="322"/>
                  <a:pt x="1537" y="322"/>
                </a:cubicBezTo>
                <a:cubicBezTo>
                  <a:pt x="1538" y="322"/>
                  <a:pt x="1538" y="321"/>
                  <a:pt x="1539" y="321"/>
                </a:cubicBezTo>
                <a:cubicBezTo>
                  <a:pt x="1539" y="320"/>
                  <a:pt x="1539" y="320"/>
                  <a:pt x="1539" y="320"/>
                </a:cubicBezTo>
                <a:cubicBezTo>
                  <a:pt x="1541" y="319"/>
                  <a:pt x="1541" y="317"/>
                  <a:pt x="1539" y="316"/>
                </a:cubicBezTo>
                <a:cubicBezTo>
                  <a:pt x="1538" y="315"/>
                  <a:pt x="1536" y="315"/>
                  <a:pt x="1535" y="316"/>
                </a:cubicBezTo>
                <a:close/>
                <a:moveTo>
                  <a:pt x="1488" y="363"/>
                </a:moveTo>
                <a:cubicBezTo>
                  <a:pt x="1487" y="364"/>
                  <a:pt x="1487" y="366"/>
                  <a:pt x="1488" y="367"/>
                </a:cubicBezTo>
                <a:cubicBezTo>
                  <a:pt x="1489" y="368"/>
                  <a:pt x="1490" y="368"/>
                  <a:pt x="1490" y="368"/>
                </a:cubicBezTo>
                <a:cubicBezTo>
                  <a:pt x="1491" y="368"/>
                  <a:pt x="1492" y="368"/>
                  <a:pt x="1492" y="367"/>
                </a:cubicBezTo>
                <a:cubicBezTo>
                  <a:pt x="1499" y="361"/>
                  <a:pt x="1499" y="361"/>
                  <a:pt x="1499" y="361"/>
                </a:cubicBezTo>
                <a:cubicBezTo>
                  <a:pt x="1500" y="359"/>
                  <a:pt x="1500" y="357"/>
                  <a:pt x="1499" y="356"/>
                </a:cubicBezTo>
                <a:cubicBezTo>
                  <a:pt x="1498" y="355"/>
                  <a:pt x="1496" y="355"/>
                  <a:pt x="1495" y="356"/>
                </a:cubicBezTo>
                <a:lnTo>
                  <a:pt x="1488" y="363"/>
                </a:lnTo>
                <a:close/>
                <a:moveTo>
                  <a:pt x="1362" y="503"/>
                </a:moveTo>
                <a:cubicBezTo>
                  <a:pt x="1359" y="506"/>
                  <a:pt x="1359" y="506"/>
                  <a:pt x="1359" y="506"/>
                </a:cubicBezTo>
                <a:cubicBezTo>
                  <a:pt x="1358" y="507"/>
                  <a:pt x="1358" y="509"/>
                  <a:pt x="1359" y="510"/>
                </a:cubicBezTo>
                <a:cubicBezTo>
                  <a:pt x="1360" y="511"/>
                  <a:pt x="1361" y="511"/>
                  <a:pt x="1361" y="511"/>
                </a:cubicBezTo>
                <a:cubicBezTo>
                  <a:pt x="1362" y="511"/>
                  <a:pt x="1363" y="511"/>
                  <a:pt x="1364" y="510"/>
                </a:cubicBezTo>
                <a:cubicBezTo>
                  <a:pt x="1366" y="508"/>
                  <a:pt x="1366" y="508"/>
                  <a:pt x="1366" y="508"/>
                </a:cubicBezTo>
                <a:cubicBezTo>
                  <a:pt x="1367" y="507"/>
                  <a:pt x="1367" y="505"/>
                  <a:pt x="1366" y="503"/>
                </a:cubicBezTo>
                <a:cubicBezTo>
                  <a:pt x="1365" y="502"/>
                  <a:pt x="1363" y="502"/>
                  <a:pt x="1362" y="503"/>
                </a:cubicBezTo>
                <a:close/>
                <a:moveTo>
                  <a:pt x="1378" y="496"/>
                </a:moveTo>
                <a:cubicBezTo>
                  <a:pt x="1379" y="495"/>
                  <a:pt x="1379" y="493"/>
                  <a:pt x="1378" y="492"/>
                </a:cubicBezTo>
                <a:cubicBezTo>
                  <a:pt x="1376" y="491"/>
                  <a:pt x="1374" y="491"/>
                  <a:pt x="1373" y="492"/>
                </a:cubicBezTo>
                <a:cubicBezTo>
                  <a:pt x="1366" y="499"/>
                  <a:pt x="1366" y="499"/>
                  <a:pt x="1366" y="499"/>
                </a:cubicBezTo>
                <a:cubicBezTo>
                  <a:pt x="1365" y="500"/>
                  <a:pt x="1365" y="502"/>
                  <a:pt x="1366" y="503"/>
                </a:cubicBezTo>
                <a:cubicBezTo>
                  <a:pt x="1367" y="504"/>
                  <a:pt x="1368" y="504"/>
                  <a:pt x="1369" y="504"/>
                </a:cubicBezTo>
                <a:cubicBezTo>
                  <a:pt x="1369" y="504"/>
                  <a:pt x="1370" y="504"/>
                  <a:pt x="1371" y="503"/>
                </a:cubicBezTo>
                <a:lnTo>
                  <a:pt x="1378" y="496"/>
                </a:lnTo>
                <a:close/>
                <a:moveTo>
                  <a:pt x="1387" y="486"/>
                </a:moveTo>
                <a:cubicBezTo>
                  <a:pt x="1387" y="486"/>
                  <a:pt x="1388" y="486"/>
                  <a:pt x="1389" y="485"/>
                </a:cubicBezTo>
                <a:cubicBezTo>
                  <a:pt x="1393" y="480"/>
                  <a:pt x="1393" y="480"/>
                  <a:pt x="1393" y="480"/>
                </a:cubicBezTo>
                <a:cubicBezTo>
                  <a:pt x="1395" y="479"/>
                  <a:pt x="1395" y="477"/>
                  <a:pt x="1393" y="476"/>
                </a:cubicBezTo>
                <a:cubicBezTo>
                  <a:pt x="1392" y="475"/>
                  <a:pt x="1390" y="475"/>
                  <a:pt x="1389" y="476"/>
                </a:cubicBezTo>
                <a:cubicBezTo>
                  <a:pt x="1384" y="481"/>
                  <a:pt x="1384" y="481"/>
                  <a:pt x="1384" y="481"/>
                </a:cubicBezTo>
                <a:cubicBezTo>
                  <a:pt x="1383" y="482"/>
                  <a:pt x="1383" y="484"/>
                  <a:pt x="1384" y="485"/>
                </a:cubicBezTo>
                <a:cubicBezTo>
                  <a:pt x="1385" y="486"/>
                  <a:pt x="1386" y="486"/>
                  <a:pt x="1387" y="486"/>
                </a:cubicBezTo>
                <a:close/>
                <a:moveTo>
                  <a:pt x="1493" y="380"/>
                </a:moveTo>
                <a:cubicBezTo>
                  <a:pt x="1494" y="380"/>
                  <a:pt x="1494" y="379"/>
                  <a:pt x="1495" y="379"/>
                </a:cubicBezTo>
                <a:cubicBezTo>
                  <a:pt x="1499" y="375"/>
                  <a:pt x="1499" y="375"/>
                  <a:pt x="1499" y="375"/>
                </a:cubicBezTo>
                <a:cubicBezTo>
                  <a:pt x="1500" y="374"/>
                  <a:pt x="1500" y="372"/>
                  <a:pt x="1499" y="371"/>
                </a:cubicBezTo>
                <a:cubicBezTo>
                  <a:pt x="1497" y="370"/>
                  <a:pt x="1495" y="370"/>
                  <a:pt x="1494" y="371"/>
                </a:cubicBezTo>
                <a:cubicBezTo>
                  <a:pt x="1491" y="374"/>
                  <a:pt x="1491" y="374"/>
                  <a:pt x="1491" y="374"/>
                </a:cubicBezTo>
                <a:cubicBezTo>
                  <a:pt x="1489" y="376"/>
                  <a:pt x="1489" y="378"/>
                  <a:pt x="1491" y="379"/>
                </a:cubicBezTo>
                <a:cubicBezTo>
                  <a:pt x="1491" y="379"/>
                  <a:pt x="1492" y="380"/>
                  <a:pt x="1493" y="380"/>
                </a:cubicBezTo>
                <a:close/>
                <a:moveTo>
                  <a:pt x="1412" y="460"/>
                </a:moveTo>
                <a:cubicBezTo>
                  <a:pt x="1413" y="460"/>
                  <a:pt x="1414" y="460"/>
                  <a:pt x="1414" y="460"/>
                </a:cubicBezTo>
                <a:cubicBezTo>
                  <a:pt x="1440" y="434"/>
                  <a:pt x="1440" y="434"/>
                  <a:pt x="1440" y="434"/>
                </a:cubicBezTo>
                <a:cubicBezTo>
                  <a:pt x="1441" y="433"/>
                  <a:pt x="1441" y="431"/>
                  <a:pt x="1440" y="430"/>
                </a:cubicBezTo>
                <a:cubicBezTo>
                  <a:pt x="1439" y="428"/>
                  <a:pt x="1437" y="428"/>
                  <a:pt x="1435" y="430"/>
                </a:cubicBezTo>
                <a:cubicBezTo>
                  <a:pt x="1410" y="455"/>
                  <a:pt x="1410" y="455"/>
                  <a:pt x="1410" y="455"/>
                </a:cubicBezTo>
                <a:cubicBezTo>
                  <a:pt x="1409" y="456"/>
                  <a:pt x="1409" y="458"/>
                  <a:pt x="1410" y="460"/>
                </a:cubicBezTo>
                <a:cubicBezTo>
                  <a:pt x="1410" y="460"/>
                  <a:pt x="1411" y="460"/>
                  <a:pt x="1412" y="460"/>
                </a:cubicBezTo>
                <a:close/>
                <a:moveTo>
                  <a:pt x="1384" y="503"/>
                </a:moveTo>
                <a:cubicBezTo>
                  <a:pt x="1386" y="502"/>
                  <a:pt x="1386" y="500"/>
                  <a:pt x="1384" y="499"/>
                </a:cubicBezTo>
                <a:cubicBezTo>
                  <a:pt x="1383" y="498"/>
                  <a:pt x="1381" y="498"/>
                  <a:pt x="1380" y="499"/>
                </a:cubicBezTo>
                <a:cubicBezTo>
                  <a:pt x="1371" y="508"/>
                  <a:pt x="1371" y="508"/>
                  <a:pt x="1371" y="508"/>
                </a:cubicBezTo>
                <a:cubicBezTo>
                  <a:pt x="1370" y="509"/>
                  <a:pt x="1370" y="511"/>
                  <a:pt x="1371" y="512"/>
                </a:cubicBezTo>
                <a:cubicBezTo>
                  <a:pt x="1372" y="513"/>
                  <a:pt x="1373" y="513"/>
                  <a:pt x="1373" y="513"/>
                </a:cubicBezTo>
                <a:cubicBezTo>
                  <a:pt x="1374" y="513"/>
                  <a:pt x="1375" y="513"/>
                  <a:pt x="1375" y="512"/>
                </a:cubicBezTo>
                <a:lnTo>
                  <a:pt x="1384" y="503"/>
                </a:lnTo>
                <a:close/>
                <a:moveTo>
                  <a:pt x="1431" y="457"/>
                </a:moveTo>
                <a:cubicBezTo>
                  <a:pt x="1441" y="447"/>
                  <a:pt x="1441" y="447"/>
                  <a:pt x="1441" y="447"/>
                </a:cubicBezTo>
                <a:cubicBezTo>
                  <a:pt x="1442" y="446"/>
                  <a:pt x="1442" y="444"/>
                  <a:pt x="1441" y="443"/>
                </a:cubicBezTo>
                <a:cubicBezTo>
                  <a:pt x="1440" y="441"/>
                  <a:pt x="1438" y="441"/>
                  <a:pt x="1436" y="443"/>
                </a:cubicBezTo>
                <a:cubicBezTo>
                  <a:pt x="1427" y="452"/>
                  <a:pt x="1427" y="452"/>
                  <a:pt x="1427" y="452"/>
                </a:cubicBezTo>
                <a:cubicBezTo>
                  <a:pt x="1426" y="454"/>
                  <a:pt x="1426" y="455"/>
                  <a:pt x="1427" y="457"/>
                </a:cubicBezTo>
                <a:cubicBezTo>
                  <a:pt x="1427" y="457"/>
                  <a:pt x="1428" y="458"/>
                  <a:pt x="1429" y="458"/>
                </a:cubicBezTo>
                <a:cubicBezTo>
                  <a:pt x="1430" y="458"/>
                  <a:pt x="1430" y="457"/>
                  <a:pt x="1431" y="457"/>
                </a:cubicBezTo>
                <a:close/>
                <a:moveTo>
                  <a:pt x="1388" y="496"/>
                </a:moveTo>
                <a:cubicBezTo>
                  <a:pt x="1388" y="496"/>
                  <a:pt x="1389" y="497"/>
                  <a:pt x="1390" y="497"/>
                </a:cubicBezTo>
                <a:cubicBezTo>
                  <a:pt x="1391" y="497"/>
                  <a:pt x="1391" y="496"/>
                  <a:pt x="1392" y="496"/>
                </a:cubicBezTo>
                <a:cubicBezTo>
                  <a:pt x="1402" y="486"/>
                  <a:pt x="1402" y="486"/>
                  <a:pt x="1402" y="486"/>
                </a:cubicBezTo>
                <a:cubicBezTo>
                  <a:pt x="1403" y="485"/>
                  <a:pt x="1403" y="483"/>
                  <a:pt x="1402" y="481"/>
                </a:cubicBezTo>
                <a:cubicBezTo>
                  <a:pt x="1401" y="480"/>
                  <a:pt x="1399" y="480"/>
                  <a:pt x="1398" y="481"/>
                </a:cubicBezTo>
                <a:cubicBezTo>
                  <a:pt x="1388" y="491"/>
                  <a:pt x="1388" y="491"/>
                  <a:pt x="1388" y="491"/>
                </a:cubicBezTo>
                <a:cubicBezTo>
                  <a:pt x="1386" y="493"/>
                  <a:pt x="1386" y="495"/>
                  <a:pt x="1388" y="496"/>
                </a:cubicBezTo>
                <a:close/>
                <a:moveTo>
                  <a:pt x="1418" y="470"/>
                </a:moveTo>
                <a:cubicBezTo>
                  <a:pt x="1427" y="461"/>
                  <a:pt x="1427" y="461"/>
                  <a:pt x="1427" y="461"/>
                </a:cubicBezTo>
                <a:cubicBezTo>
                  <a:pt x="1428" y="460"/>
                  <a:pt x="1428" y="458"/>
                  <a:pt x="1427" y="457"/>
                </a:cubicBezTo>
                <a:cubicBezTo>
                  <a:pt x="1425" y="456"/>
                  <a:pt x="1424" y="456"/>
                  <a:pt x="1423" y="457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4" y="465"/>
                  <a:pt x="1414" y="465"/>
                  <a:pt x="1414" y="465"/>
                </a:cubicBezTo>
                <a:cubicBezTo>
                  <a:pt x="1413" y="466"/>
                  <a:pt x="1413" y="468"/>
                  <a:pt x="1414" y="470"/>
                </a:cubicBezTo>
                <a:cubicBezTo>
                  <a:pt x="1415" y="470"/>
                  <a:pt x="1415" y="470"/>
                  <a:pt x="1416" y="470"/>
                </a:cubicBezTo>
                <a:cubicBezTo>
                  <a:pt x="1417" y="470"/>
                  <a:pt x="1418" y="470"/>
                  <a:pt x="1418" y="470"/>
                </a:cubicBezTo>
                <a:close/>
                <a:moveTo>
                  <a:pt x="1378" y="519"/>
                </a:moveTo>
                <a:cubicBezTo>
                  <a:pt x="1379" y="520"/>
                  <a:pt x="1380" y="520"/>
                  <a:pt x="1380" y="520"/>
                </a:cubicBezTo>
                <a:cubicBezTo>
                  <a:pt x="1381" y="520"/>
                  <a:pt x="1382" y="520"/>
                  <a:pt x="1382" y="519"/>
                </a:cubicBezTo>
                <a:cubicBezTo>
                  <a:pt x="1391" y="511"/>
                  <a:pt x="1391" y="511"/>
                  <a:pt x="1391" y="511"/>
                </a:cubicBezTo>
                <a:cubicBezTo>
                  <a:pt x="1392" y="509"/>
                  <a:pt x="1392" y="507"/>
                  <a:pt x="1391" y="506"/>
                </a:cubicBezTo>
                <a:cubicBezTo>
                  <a:pt x="1390" y="505"/>
                  <a:pt x="1388" y="505"/>
                  <a:pt x="1387" y="506"/>
                </a:cubicBezTo>
                <a:cubicBezTo>
                  <a:pt x="1378" y="515"/>
                  <a:pt x="1378" y="515"/>
                  <a:pt x="1378" y="515"/>
                </a:cubicBezTo>
                <a:cubicBezTo>
                  <a:pt x="1377" y="516"/>
                  <a:pt x="1377" y="518"/>
                  <a:pt x="1378" y="519"/>
                </a:cubicBezTo>
                <a:close/>
                <a:moveTo>
                  <a:pt x="1394" y="507"/>
                </a:moveTo>
                <a:cubicBezTo>
                  <a:pt x="1395" y="507"/>
                  <a:pt x="1395" y="506"/>
                  <a:pt x="1396" y="506"/>
                </a:cubicBezTo>
                <a:cubicBezTo>
                  <a:pt x="1408" y="493"/>
                  <a:pt x="1408" y="493"/>
                  <a:pt x="1408" y="493"/>
                </a:cubicBezTo>
                <a:cubicBezTo>
                  <a:pt x="1410" y="492"/>
                  <a:pt x="1410" y="490"/>
                  <a:pt x="1408" y="489"/>
                </a:cubicBezTo>
                <a:cubicBezTo>
                  <a:pt x="1407" y="488"/>
                  <a:pt x="1405" y="488"/>
                  <a:pt x="1404" y="489"/>
                </a:cubicBezTo>
                <a:cubicBezTo>
                  <a:pt x="1392" y="501"/>
                  <a:pt x="1392" y="501"/>
                  <a:pt x="1392" y="501"/>
                </a:cubicBezTo>
                <a:cubicBezTo>
                  <a:pt x="1390" y="503"/>
                  <a:pt x="1390" y="504"/>
                  <a:pt x="1392" y="506"/>
                </a:cubicBezTo>
                <a:cubicBezTo>
                  <a:pt x="1392" y="506"/>
                  <a:pt x="1393" y="507"/>
                  <a:pt x="1394" y="507"/>
                </a:cubicBezTo>
                <a:close/>
                <a:moveTo>
                  <a:pt x="1382" y="529"/>
                </a:moveTo>
                <a:cubicBezTo>
                  <a:pt x="1381" y="528"/>
                  <a:pt x="1379" y="528"/>
                  <a:pt x="1378" y="529"/>
                </a:cubicBezTo>
                <a:cubicBezTo>
                  <a:pt x="1376" y="531"/>
                  <a:pt x="1376" y="531"/>
                  <a:pt x="1376" y="531"/>
                </a:cubicBezTo>
                <a:cubicBezTo>
                  <a:pt x="1374" y="533"/>
                  <a:pt x="1374" y="534"/>
                  <a:pt x="1376" y="536"/>
                </a:cubicBezTo>
                <a:cubicBezTo>
                  <a:pt x="1376" y="536"/>
                  <a:pt x="1377" y="537"/>
                  <a:pt x="1378" y="537"/>
                </a:cubicBezTo>
                <a:cubicBezTo>
                  <a:pt x="1379" y="537"/>
                  <a:pt x="1379" y="536"/>
                  <a:pt x="1380" y="536"/>
                </a:cubicBezTo>
                <a:cubicBezTo>
                  <a:pt x="1382" y="534"/>
                  <a:pt x="1382" y="534"/>
                  <a:pt x="1382" y="534"/>
                </a:cubicBezTo>
                <a:cubicBezTo>
                  <a:pt x="1383" y="533"/>
                  <a:pt x="1383" y="531"/>
                  <a:pt x="1382" y="529"/>
                </a:cubicBezTo>
                <a:close/>
                <a:moveTo>
                  <a:pt x="1385" y="529"/>
                </a:moveTo>
                <a:cubicBezTo>
                  <a:pt x="1386" y="529"/>
                  <a:pt x="1387" y="529"/>
                  <a:pt x="1388" y="528"/>
                </a:cubicBezTo>
                <a:cubicBezTo>
                  <a:pt x="1410" y="506"/>
                  <a:pt x="1410" y="506"/>
                  <a:pt x="1410" y="506"/>
                </a:cubicBezTo>
                <a:cubicBezTo>
                  <a:pt x="1411" y="505"/>
                  <a:pt x="1411" y="503"/>
                  <a:pt x="1410" y="502"/>
                </a:cubicBezTo>
                <a:cubicBezTo>
                  <a:pt x="1408" y="501"/>
                  <a:pt x="1406" y="501"/>
                  <a:pt x="1405" y="502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82" y="524"/>
                  <a:pt x="1382" y="524"/>
                  <a:pt x="1382" y="524"/>
                </a:cubicBezTo>
                <a:cubicBezTo>
                  <a:pt x="1381" y="525"/>
                  <a:pt x="1382" y="527"/>
                  <a:pt x="1383" y="528"/>
                </a:cubicBezTo>
                <a:cubicBezTo>
                  <a:pt x="1383" y="529"/>
                  <a:pt x="1385" y="529"/>
                  <a:pt x="1385" y="529"/>
                </a:cubicBezTo>
                <a:close/>
                <a:moveTo>
                  <a:pt x="1498" y="417"/>
                </a:moveTo>
                <a:cubicBezTo>
                  <a:pt x="1499" y="417"/>
                  <a:pt x="1499" y="416"/>
                  <a:pt x="1500" y="416"/>
                </a:cubicBezTo>
                <a:cubicBezTo>
                  <a:pt x="1510" y="406"/>
                  <a:pt x="1510" y="406"/>
                  <a:pt x="1510" y="406"/>
                </a:cubicBezTo>
                <a:cubicBezTo>
                  <a:pt x="1511" y="404"/>
                  <a:pt x="1511" y="403"/>
                  <a:pt x="1510" y="401"/>
                </a:cubicBezTo>
                <a:cubicBezTo>
                  <a:pt x="1509" y="400"/>
                  <a:pt x="1507" y="400"/>
                  <a:pt x="1506" y="401"/>
                </a:cubicBezTo>
                <a:cubicBezTo>
                  <a:pt x="1496" y="411"/>
                  <a:pt x="1496" y="411"/>
                  <a:pt x="1496" y="411"/>
                </a:cubicBezTo>
                <a:cubicBezTo>
                  <a:pt x="1494" y="413"/>
                  <a:pt x="1494" y="415"/>
                  <a:pt x="1496" y="416"/>
                </a:cubicBezTo>
                <a:cubicBezTo>
                  <a:pt x="1496" y="416"/>
                  <a:pt x="1497" y="417"/>
                  <a:pt x="1498" y="417"/>
                </a:cubicBezTo>
                <a:close/>
                <a:moveTo>
                  <a:pt x="1384" y="537"/>
                </a:moveTo>
                <a:cubicBezTo>
                  <a:pt x="1383" y="538"/>
                  <a:pt x="1383" y="538"/>
                  <a:pt x="1383" y="538"/>
                </a:cubicBezTo>
                <a:cubicBezTo>
                  <a:pt x="1381" y="539"/>
                  <a:pt x="1381" y="541"/>
                  <a:pt x="1383" y="543"/>
                </a:cubicBezTo>
                <a:cubicBezTo>
                  <a:pt x="1383" y="543"/>
                  <a:pt x="1384" y="544"/>
                  <a:pt x="1385" y="544"/>
                </a:cubicBezTo>
                <a:cubicBezTo>
                  <a:pt x="1386" y="544"/>
                  <a:pt x="1386" y="543"/>
                  <a:pt x="1387" y="543"/>
                </a:cubicBezTo>
                <a:cubicBezTo>
                  <a:pt x="1388" y="542"/>
                  <a:pt x="1388" y="542"/>
                  <a:pt x="1388" y="542"/>
                </a:cubicBezTo>
                <a:cubicBezTo>
                  <a:pt x="1389" y="541"/>
                  <a:pt x="1389" y="539"/>
                  <a:pt x="1388" y="537"/>
                </a:cubicBezTo>
                <a:cubicBezTo>
                  <a:pt x="1387" y="536"/>
                  <a:pt x="1385" y="536"/>
                  <a:pt x="1384" y="537"/>
                </a:cubicBezTo>
                <a:close/>
                <a:moveTo>
                  <a:pt x="1409" y="519"/>
                </a:moveTo>
                <a:cubicBezTo>
                  <a:pt x="1410" y="519"/>
                  <a:pt x="1411" y="519"/>
                  <a:pt x="1411" y="519"/>
                </a:cubicBezTo>
                <a:cubicBezTo>
                  <a:pt x="1414" y="515"/>
                  <a:pt x="1414" y="515"/>
                  <a:pt x="1414" y="515"/>
                </a:cubicBezTo>
                <a:cubicBezTo>
                  <a:pt x="1416" y="514"/>
                  <a:pt x="1416" y="512"/>
                  <a:pt x="1414" y="511"/>
                </a:cubicBezTo>
                <a:cubicBezTo>
                  <a:pt x="1413" y="510"/>
                  <a:pt x="1411" y="510"/>
                  <a:pt x="1410" y="511"/>
                </a:cubicBezTo>
                <a:cubicBezTo>
                  <a:pt x="1407" y="514"/>
                  <a:pt x="1407" y="514"/>
                  <a:pt x="1407" y="514"/>
                </a:cubicBezTo>
                <a:cubicBezTo>
                  <a:pt x="1406" y="515"/>
                  <a:pt x="1406" y="517"/>
                  <a:pt x="1407" y="519"/>
                </a:cubicBezTo>
                <a:cubicBezTo>
                  <a:pt x="1407" y="519"/>
                  <a:pt x="1408" y="519"/>
                  <a:pt x="1409" y="519"/>
                </a:cubicBezTo>
                <a:close/>
                <a:moveTo>
                  <a:pt x="1406" y="523"/>
                </a:moveTo>
                <a:cubicBezTo>
                  <a:pt x="1408" y="522"/>
                  <a:pt x="1408" y="520"/>
                  <a:pt x="1406" y="519"/>
                </a:cubicBezTo>
                <a:cubicBezTo>
                  <a:pt x="1405" y="518"/>
                  <a:pt x="1403" y="518"/>
                  <a:pt x="1402" y="519"/>
                </a:cubicBezTo>
                <a:cubicBezTo>
                  <a:pt x="1388" y="533"/>
                  <a:pt x="1388" y="533"/>
                  <a:pt x="1388" y="533"/>
                </a:cubicBezTo>
                <a:cubicBezTo>
                  <a:pt x="1387" y="534"/>
                  <a:pt x="1387" y="536"/>
                  <a:pt x="1388" y="537"/>
                </a:cubicBezTo>
                <a:cubicBezTo>
                  <a:pt x="1389" y="538"/>
                  <a:pt x="1389" y="538"/>
                  <a:pt x="1390" y="538"/>
                </a:cubicBezTo>
                <a:cubicBezTo>
                  <a:pt x="1391" y="538"/>
                  <a:pt x="1392" y="538"/>
                  <a:pt x="1392" y="537"/>
                </a:cubicBezTo>
                <a:lnTo>
                  <a:pt x="1406" y="523"/>
                </a:lnTo>
                <a:close/>
                <a:moveTo>
                  <a:pt x="1498" y="430"/>
                </a:moveTo>
                <a:cubicBezTo>
                  <a:pt x="1499" y="430"/>
                  <a:pt x="1500" y="430"/>
                  <a:pt x="1501" y="429"/>
                </a:cubicBezTo>
                <a:cubicBezTo>
                  <a:pt x="1513" y="417"/>
                  <a:pt x="1513" y="417"/>
                  <a:pt x="1513" y="417"/>
                </a:cubicBezTo>
                <a:cubicBezTo>
                  <a:pt x="1514" y="415"/>
                  <a:pt x="1514" y="413"/>
                  <a:pt x="1513" y="412"/>
                </a:cubicBezTo>
                <a:cubicBezTo>
                  <a:pt x="1512" y="411"/>
                  <a:pt x="1510" y="411"/>
                  <a:pt x="1509" y="412"/>
                </a:cubicBezTo>
                <a:cubicBezTo>
                  <a:pt x="1496" y="425"/>
                  <a:pt x="1496" y="425"/>
                  <a:pt x="1496" y="425"/>
                </a:cubicBezTo>
                <a:cubicBezTo>
                  <a:pt x="1495" y="426"/>
                  <a:pt x="1495" y="428"/>
                  <a:pt x="1496" y="429"/>
                </a:cubicBezTo>
                <a:cubicBezTo>
                  <a:pt x="1497" y="430"/>
                  <a:pt x="1498" y="430"/>
                  <a:pt x="1498" y="430"/>
                </a:cubicBezTo>
                <a:close/>
                <a:moveTo>
                  <a:pt x="1503" y="440"/>
                </a:moveTo>
                <a:cubicBezTo>
                  <a:pt x="1504" y="440"/>
                  <a:pt x="1504" y="439"/>
                  <a:pt x="1505" y="439"/>
                </a:cubicBezTo>
                <a:cubicBezTo>
                  <a:pt x="1506" y="438"/>
                  <a:pt x="1506" y="438"/>
                  <a:pt x="1506" y="438"/>
                </a:cubicBezTo>
                <a:cubicBezTo>
                  <a:pt x="1506" y="437"/>
                  <a:pt x="1507" y="437"/>
                  <a:pt x="1507" y="436"/>
                </a:cubicBezTo>
                <a:cubicBezTo>
                  <a:pt x="1507" y="436"/>
                  <a:pt x="1508" y="436"/>
                  <a:pt x="1508" y="436"/>
                </a:cubicBezTo>
                <a:cubicBezTo>
                  <a:pt x="1512" y="432"/>
                  <a:pt x="1512" y="432"/>
                  <a:pt x="1512" y="432"/>
                </a:cubicBezTo>
                <a:cubicBezTo>
                  <a:pt x="1513" y="430"/>
                  <a:pt x="1513" y="428"/>
                  <a:pt x="1512" y="427"/>
                </a:cubicBezTo>
                <a:cubicBezTo>
                  <a:pt x="1511" y="426"/>
                  <a:pt x="1509" y="426"/>
                  <a:pt x="1508" y="427"/>
                </a:cubicBezTo>
                <a:cubicBezTo>
                  <a:pt x="1504" y="431"/>
                  <a:pt x="1504" y="431"/>
                  <a:pt x="1504" y="431"/>
                </a:cubicBezTo>
                <a:cubicBezTo>
                  <a:pt x="1503" y="432"/>
                  <a:pt x="1503" y="432"/>
                  <a:pt x="1503" y="433"/>
                </a:cubicBezTo>
                <a:cubicBezTo>
                  <a:pt x="1502" y="433"/>
                  <a:pt x="1502" y="433"/>
                  <a:pt x="1502" y="433"/>
                </a:cubicBezTo>
                <a:cubicBezTo>
                  <a:pt x="1501" y="434"/>
                  <a:pt x="1501" y="434"/>
                  <a:pt x="1501" y="434"/>
                </a:cubicBezTo>
                <a:cubicBezTo>
                  <a:pt x="1499" y="436"/>
                  <a:pt x="1499" y="437"/>
                  <a:pt x="1501" y="439"/>
                </a:cubicBezTo>
                <a:cubicBezTo>
                  <a:pt x="1501" y="439"/>
                  <a:pt x="1502" y="440"/>
                  <a:pt x="1503" y="440"/>
                </a:cubicBezTo>
                <a:close/>
                <a:moveTo>
                  <a:pt x="1411" y="529"/>
                </a:moveTo>
                <a:cubicBezTo>
                  <a:pt x="1409" y="527"/>
                  <a:pt x="1408" y="527"/>
                  <a:pt x="1406" y="529"/>
                </a:cubicBezTo>
                <a:cubicBezTo>
                  <a:pt x="1393" y="542"/>
                  <a:pt x="1393" y="542"/>
                  <a:pt x="1393" y="542"/>
                </a:cubicBezTo>
                <a:cubicBezTo>
                  <a:pt x="1392" y="543"/>
                  <a:pt x="1392" y="545"/>
                  <a:pt x="1393" y="547"/>
                </a:cubicBezTo>
                <a:cubicBezTo>
                  <a:pt x="1393" y="547"/>
                  <a:pt x="1394" y="547"/>
                  <a:pt x="1395" y="547"/>
                </a:cubicBezTo>
                <a:cubicBezTo>
                  <a:pt x="1396" y="547"/>
                  <a:pt x="1397" y="547"/>
                  <a:pt x="1397" y="547"/>
                </a:cubicBezTo>
                <a:cubicBezTo>
                  <a:pt x="1411" y="533"/>
                  <a:pt x="1411" y="533"/>
                  <a:pt x="1411" y="533"/>
                </a:cubicBezTo>
                <a:cubicBezTo>
                  <a:pt x="1412" y="532"/>
                  <a:pt x="1412" y="530"/>
                  <a:pt x="1411" y="529"/>
                </a:cubicBezTo>
                <a:close/>
                <a:moveTo>
                  <a:pt x="1518" y="431"/>
                </a:moveTo>
                <a:cubicBezTo>
                  <a:pt x="1516" y="433"/>
                  <a:pt x="1516" y="433"/>
                  <a:pt x="1516" y="433"/>
                </a:cubicBezTo>
                <a:cubicBezTo>
                  <a:pt x="1514" y="435"/>
                  <a:pt x="1514" y="436"/>
                  <a:pt x="1516" y="438"/>
                </a:cubicBezTo>
                <a:cubicBezTo>
                  <a:pt x="1516" y="438"/>
                  <a:pt x="1517" y="439"/>
                  <a:pt x="1518" y="439"/>
                </a:cubicBezTo>
                <a:cubicBezTo>
                  <a:pt x="1519" y="439"/>
                  <a:pt x="1519" y="438"/>
                  <a:pt x="1520" y="438"/>
                </a:cubicBezTo>
                <a:cubicBezTo>
                  <a:pt x="1523" y="435"/>
                  <a:pt x="1523" y="435"/>
                  <a:pt x="1523" y="435"/>
                </a:cubicBezTo>
                <a:cubicBezTo>
                  <a:pt x="1524" y="434"/>
                  <a:pt x="1524" y="432"/>
                  <a:pt x="1523" y="431"/>
                </a:cubicBezTo>
                <a:cubicBezTo>
                  <a:pt x="1521" y="429"/>
                  <a:pt x="1519" y="429"/>
                  <a:pt x="1518" y="431"/>
                </a:cubicBezTo>
                <a:close/>
                <a:moveTo>
                  <a:pt x="1485" y="471"/>
                </a:moveTo>
                <a:cubicBezTo>
                  <a:pt x="1486" y="471"/>
                  <a:pt x="1487" y="471"/>
                  <a:pt x="1487" y="470"/>
                </a:cubicBezTo>
                <a:cubicBezTo>
                  <a:pt x="1501" y="456"/>
                  <a:pt x="1501" y="456"/>
                  <a:pt x="1501" y="456"/>
                </a:cubicBezTo>
                <a:cubicBezTo>
                  <a:pt x="1502" y="455"/>
                  <a:pt x="1502" y="453"/>
                  <a:pt x="1501" y="452"/>
                </a:cubicBezTo>
                <a:cubicBezTo>
                  <a:pt x="1500" y="451"/>
                  <a:pt x="1498" y="451"/>
                  <a:pt x="1497" y="452"/>
                </a:cubicBezTo>
                <a:cubicBezTo>
                  <a:pt x="1483" y="466"/>
                  <a:pt x="1483" y="466"/>
                  <a:pt x="1483" y="466"/>
                </a:cubicBezTo>
                <a:cubicBezTo>
                  <a:pt x="1482" y="467"/>
                  <a:pt x="1482" y="469"/>
                  <a:pt x="1483" y="470"/>
                </a:cubicBezTo>
                <a:cubicBezTo>
                  <a:pt x="1484" y="471"/>
                  <a:pt x="1484" y="471"/>
                  <a:pt x="1485" y="471"/>
                </a:cubicBezTo>
                <a:close/>
                <a:moveTo>
                  <a:pt x="1417" y="536"/>
                </a:moveTo>
                <a:cubicBezTo>
                  <a:pt x="1416" y="535"/>
                  <a:pt x="1414" y="535"/>
                  <a:pt x="1413" y="536"/>
                </a:cubicBezTo>
                <a:cubicBezTo>
                  <a:pt x="1398" y="551"/>
                  <a:pt x="1398" y="551"/>
                  <a:pt x="1398" y="551"/>
                </a:cubicBezTo>
                <a:cubicBezTo>
                  <a:pt x="1397" y="552"/>
                  <a:pt x="1397" y="554"/>
                  <a:pt x="1398" y="555"/>
                </a:cubicBezTo>
                <a:cubicBezTo>
                  <a:pt x="1399" y="556"/>
                  <a:pt x="1400" y="556"/>
                  <a:pt x="1401" y="556"/>
                </a:cubicBezTo>
                <a:cubicBezTo>
                  <a:pt x="1401" y="556"/>
                  <a:pt x="1402" y="556"/>
                  <a:pt x="1403" y="555"/>
                </a:cubicBezTo>
                <a:cubicBezTo>
                  <a:pt x="1417" y="541"/>
                  <a:pt x="1417" y="541"/>
                  <a:pt x="1417" y="541"/>
                </a:cubicBezTo>
                <a:cubicBezTo>
                  <a:pt x="1418" y="539"/>
                  <a:pt x="1418" y="537"/>
                  <a:pt x="1417" y="536"/>
                </a:cubicBezTo>
                <a:close/>
                <a:moveTo>
                  <a:pt x="1425" y="547"/>
                </a:moveTo>
                <a:cubicBezTo>
                  <a:pt x="1425" y="547"/>
                  <a:pt x="1425" y="547"/>
                  <a:pt x="1425" y="547"/>
                </a:cubicBezTo>
                <a:cubicBezTo>
                  <a:pt x="1428" y="544"/>
                  <a:pt x="1428" y="544"/>
                  <a:pt x="1428" y="544"/>
                </a:cubicBezTo>
                <a:cubicBezTo>
                  <a:pt x="1429" y="542"/>
                  <a:pt x="1429" y="540"/>
                  <a:pt x="1428" y="539"/>
                </a:cubicBezTo>
                <a:cubicBezTo>
                  <a:pt x="1427" y="538"/>
                  <a:pt x="1425" y="538"/>
                  <a:pt x="1424" y="539"/>
                </a:cubicBezTo>
                <a:cubicBezTo>
                  <a:pt x="1421" y="542"/>
                  <a:pt x="1421" y="542"/>
                  <a:pt x="1421" y="542"/>
                </a:cubicBezTo>
                <a:cubicBezTo>
                  <a:pt x="1420" y="542"/>
                  <a:pt x="1420" y="543"/>
                  <a:pt x="1420" y="543"/>
                </a:cubicBezTo>
                <a:cubicBezTo>
                  <a:pt x="1420" y="543"/>
                  <a:pt x="1420" y="543"/>
                  <a:pt x="1420" y="543"/>
                </a:cubicBezTo>
                <a:cubicBezTo>
                  <a:pt x="1406" y="557"/>
                  <a:pt x="1406" y="557"/>
                  <a:pt x="1406" y="557"/>
                </a:cubicBezTo>
                <a:cubicBezTo>
                  <a:pt x="1405" y="558"/>
                  <a:pt x="1405" y="560"/>
                  <a:pt x="1406" y="561"/>
                </a:cubicBezTo>
                <a:cubicBezTo>
                  <a:pt x="1407" y="562"/>
                  <a:pt x="1408" y="562"/>
                  <a:pt x="1408" y="562"/>
                </a:cubicBezTo>
                <a:cubicBezTo>
                  <a:pt x="1409" y="562"/>
                  <a:pt x="1410" y="562"/>
                  <a:pt x="1411" y="561"/>
                </a:cubicBezTo>
                <a:cubicBezTo>
                  <a:pt x="1424" y="547"/>
                  <a:pt x="1424" y="547"/>
                  <a:pt x="1424" y="547"/>
                </a:cubicBezTo>
                <a:cubicBezTo>
                  <a:pt x="1425" y="547"/>
                  <a:pt x="1425" y="547"/>
                  <a:pt x="1425" y="547"/>
                </a:cubicBezTo>
                <a:close/>
                <a:moveTo>
                  <a:pt x="1521" y="442"/>
                </a:moveTo>
                <a:cubicBezTo>
                  <a:pt x="1519" y="444"/>
                  <a:pt x="1519" y="444"/>
                  <a:pt x="1519" y="444"/>
                </a:cubicBezTo>
                <a:cubicBezTo>
                  <a:pt x="1519" y="444"/>
                  <a:pt x="1518" y="445"/>
                  <a:pt x="1518" y="446"/>
                </a:cubicBezTo>
                <a:cubicBezTo>
                  <a:pt x="1518" y="446"/>
                  <a:pt x="1517" y="446"/>
                  <a:pt x="1516" y="447"/>
                </a:cubicBezTo>
                <a:cubicBezTo>
                  <a:pt x="1510" y="453"/>
                  <a:pt x="1510" y="453"/>
                  <a:pt x="1510" y="453"/>
                </a:cubicBezTo>
                <a:cubicBezTo>
                  <a:pt x="1509" y="454"/>
                  <a:pt x="1509" y="456"/>
                  <a:pt x="1510" y="457"/>
                </a:cubicBezTo>
                <a:cubicBezTo>
                  <a:pt x="1511" y="458"/>
                  <a:pt x="1512" y="458"/>
                  <a:pt x="1513" y="458"/>
                </a:cubicBezTo>
                <a:cubicBezTo>
                  <a:pt x="1513" y="458"/>
                  <a:pt x="1514" y="458"/>
                  <a:pt x="1515" y="457"/>
                </a:cubicBezTo>
                <a:cubicBezTo>
                  <a:pt x="1521" y="451"/>
                  <a:pt x="1521" y="451"/>
                  <a:pt x="1521" y="451"/>
                </a:cubicBezTo>
                <a:cubicBezTo>
                  <a:pt x="1521" y="450"/>
                  <a:pt x="1522" y="450"/>
                  <a:pt x="1522" y="449"/>
                </a:cubicBezTo>
                <a:cubicBezTo>
                  <a:pt x="1522" y="449"/>
                  <a:pt x="1523" y="449"/>
                  <a:pt x="1523" y="448"/>
                </a:cubicBezTo>
                <a:cubicBezTo>
                  <a:pt x="1525" y="446"/>
                  <a:pt x="1525" y="446"/>
                  <a:pt x="1525" y="446"/>
                </a:cubicBezTo>
                <a:cubicBezTo>
                  <a:pt x="1527" y="445"/>
                  <a:pt x="1527" y="443"/>
                  <a:pt x="1525" y="442"/>
                </a:cubicBezTo>
                <a:cubicBezTo>
                  <a:pt x="1524" y="441"/>
                  <a:pt x="1522" y="441"/>
                  <a:pt x="1521" y="442"/>
                </a:cubicBezTo>
                <a:close/>
                <a:moveTo>
                  <a:pt x="1531" y="446"/>
                </a:moveTo>
                <a:cubicBezTo>
                  <a:pt x="1526" y="451"/>
                  <a:pt x="1526" y="451"/>
                  <a:pt x="1526" y="451"/>
                </a:cubicBezTo>
                <a:cubicBezTo>
                  <a:pt x="1525" y="452"/>
                  <a:pt x="1525" y="452"/>
                  <a:pt x="1525" y="453"/>
                </a:cubicBezTo>
                <a:cubicBezTo>
                  <a:pt x="1524" y="453"/>
                  <a:pt x="1524" y="453"/>
                  <a:pt x="1523" y="454"/>
                </a:cubicBezTo>
                <a:cubicBezTo>
                  <a:pt x="1515" y="462"/>
                  <a:pt x="1515" y="462"/>
                  <a:pt x="1515" y="462"/>
                </a:cubicBezTo>
                <a:cubicBezTo>
                  <a:pt x="1514" y="463"/>
                  <a:pt x="1514" y="465"/>
                  <a:pt x="1515" y="466"/>
                </a:cubicBezTo>
                <a:cubicBezTo>
                  <a:pt x="1516" y="467"/>
                  <a:pt x="1516" y="467"/>
                  <a:pt x="1517" y="467"/>
                </a:cubicBezTo>
                <a:cubicBezTo>
                  <a:pt x="1518" y="467"/>
                  <a:pt x="1519" y="467"/>
                  <a:pt x="1519" y="466"/>
                </a:cubicBezTo>
                <a:cubicBezTo>
                  <a:pt x="1527" y="458"/>
                  <a:pt x="1527" y="458"/>
                  <a:pt x="1527" y="458"/>
                </a:cubicBezTo>
                <a:cubicBezTo>
                  <a:pt x="1528" y="458"/>
                  <a:pt x="1528" y="457"/>
                  <a:pt x="1528" y="456"/>
                </a:cubicBezTo>
                <a:cubicBezTo>
                  <a:pt x="1529" y="456"/>
                  <a:pt x="1530" y="456"/>
                  <a:pt x="1530" y="455"/>
                </a:cubicBezTo>
                <a:cubicBezTo>
                  <a:pt x="1535" y="451"/>
                  <a:pt x="1535" y="451"/>
                  <a:pt x="1535" y="451"/>
                </a:cubicBezTo>
                <a:cubicBezTo>
                  <a:pt x="1536" y="450"/>
                  <a:pt x="1536" y="448"/>
                  <a:pt x="1535" y="446"/>
                </a:cubicBezTo>
                <a:cubicBezTo>
                  <a:pt x="1534" y="445"/>
                  <a:pt x="1532" y="445"/>
                  <a:pt x="1531" y="446"/>
                </a:cubicBezTo>
                <a:close/>
                <a:moveTo>
                  <a:pt x="1423" y="562"/>
                </a:moveTo>
                <a:cubicBezTo>
                  <a:pt x="1424" y="561"/>
                  <a:pt x="1424" y="559"/>
                  <a:pt x="1423" y="558"/>
                </a:cubicBezTo>
                <a:cubicBezTo>
                  <a:pt x="1422" y="557"/>
                  <a:pt x="1420" y="557"/>
                  <a:pt x="1419" y="558"/>
                </a:cubicBezTo>
                <a:cubicBezTo>
                  <a:pt x="1416" y="561"/>
                  <a:pt x="1416" y="561"/>
                  <a:pt x="1416" y="561"/>
                </a:cubicBezTo>
                <a:cubicBezTo>
                  <a:pt x="1415" y="562"/>
                  <a:pt x="1415" y="564"/>
                  <a:pt x="1416" y="565"/>
                </a:cubicBezTo>
                <a:cubicBezTo>
                  <a:pt x="1416" y="566"/>
                  <a:pt x="1417" y="566"/>
                  <a:pt x="1418" y="566"/>
                </a:cubicBezTo>
                <a:cubicBezTo>
                  <a:pt x="1419" y="566"/>
                  <a:pt x="1420" y="566"/>
                  <a:pt x="1420" y="565"/>
                </a:cubicBezTo>
                <a:lnTo>
                  <a:pt x="1423" y="562"/>
                </a:lnTo>
                <a:close/>
                <a:moveTo>
                  <a:pt x="1446" y="539"/>
                </a:moveTo>
                <a:cubicBezTo>
                  <a:pt x="1446" y="539"/>
                  <a:pt x="1447" y="538"/>
                  <a:pt x="1448" y="538"/>
                </a:cubicBezTo>
                <a:cubicBezTo>
                  <a:pt x="1497" y="489"/>
                  <a:pt x="1497" y="489"/>
                  <a:pt x="1497" y="489"/>
                </a:cubicBezTo>
                <a:cubicBezTo>
                  <a:pt x="1498" y="488"/>
                  <a:pt x="1498" y="486"/>
                  <a:pt x="1497" y="485"/>
                </a:cubicBezTo>
                <a:cubicBezTo>
                  <a:pt x="1495" y="483"/>
                  <a:pt x="1493" y="483"/>
                  <a:pt x="1492" y="485"/>
                </a:cubicBezTo>
                <a:cubicBezTo>
                  <a:pt x="1443" y="533"/>
                  <a:pt x="1443" y="533"/>
                  <a:pt x="1443" y="533"/>
                </a:cubicBezTo>
                <a:cubicBezTo>
                  <a:pt x="1442" y="535"/>
                  <a:pt x="1442" y="537"/>
                  <a:pt x="1443" y="538"/>
                </a:cubicBezTo>
                <a:cubicBezTo>
                  <a:pt x="1444" y="538"/>
                  <a:pt x="1445" y="539"/>
                  <a:pt x="1446" y="539"/>
                </a:cubicBezTo>
                <a:close/>
                <a:moveTo>
                  <a:pt x="1535" y="464"/>
                </a:moveTo>
                <a:cubicBezTo>
                  <a:pt x="1537" y="463"/>
                  <a:pt x="1537" y="463"/>
                  <a:pt x="1537" y="463"/>
                </a:cubicBezTo>
                <a:cubicBezTo>
                  <a:pt x="1538" y="462"/>
                  <a:pt x="1538" y="460"/>
                  <a:pt x="1537" y="459"/>
                </a:cubicBezTo>
                <a:cubicBezTo>
                  <a:pt x="1536" y="457"/>
                  <a:pt x="1534" y="457"/>
                  <a:pt x="1532" y="459"/>
                </a:cubicBezTo>
                <a:cubicBezTo>
                  <a:pt x="1531" y="460"/>
                  <a:pt x="1531" y="460"/>
                  <a:pt x="1531" y="460"/>
                </a:cubicBezTo>
                <a:cubicBezTo>
                  <a:pt x="1530" y="461"/>
                  <a:pt x="1530" y="463"/>
                  <a:pt x="1531" y="464"/>
                </a:cubicBezTo>
                <a:cubicBezTo>
                  <a:pt x="1531" y="465"/>
                  <a:pt x="1532" y="465"/>
                  <a:pt x="1533" y="465"/>
                </a:cubicBezTo>
                <a:cubicBezTo>
                  <a:pt x="1534" y="465"/>
                  <a:pt x="1535" y="465"/>
                  <a:pt x="1535" y="464"/>
                </a:cubicBezTo>
                <a:close/>
                <a:moveTo>
                  <a:pt x="1432" y="563"/>
                </a:moveTo>
                <a:cubicBezTo>
                  <a:pt x="1431" y="562"/>
                  <a:pt x="1429" y="562"/>
                  <a:pt x="1428" y="563"/>
                </a:cubicBezTo>
                <a:cubicBezTo>
                  <a:pt x="1420" y="571"/>
                  <a:pt x="1420" y="571"/>
                  <a:pt x="1420" y="571"/>
                </a:cubicBezTo>
                <a:cubicBezTo>
                  <a:pt x="1419" y="572"/>
                  <a:pt x="1419" y="574"/>
                  <a:pt x="1420" y="575"/>
                </a:cubicBezTo>
                <a:cubicBezTo>
                  <a:pt x="1421" y="576"/>
                  <a:pt x="1421" y="576"/>
                  <a:pt x="1422" y="576"/>
                </a:cubicBezTo>
                <a:cubicBezTo>
                  <a:pt x="1423" y="576"/>
                  <a:pt x="1424" y="576"/>
                  <a:pt x="1424" y="575"/>
                </a:cubicBezTo>
                <a:cubicBezTo>
                  <a:pt x="1432" y="568"/>
                  <a:pt x="1432" y="568"/>
                  <a:pt x="1432" y="568"/>
                </a:cubicBezTo>
                <a:cubicBezTo>
                  <a:pt x="1433" y="566"/>
                  <a:pt x="1433" y="564"/>
                  <a:pt x="1432" y="563"/>
                </a:cubicBezTo>
                <a:close/>
                <a:moveTo>
                  <a:pt x="1493" y="502"/>
                </a:moveTo>
                <a:cubicBezTo>
                  <a:pt x="1492" y="501"/>
                  <a:pt x="1490" y="501"/>
                  <a:pt x="1489" y="502"/>
                </a:cubicBezTo>
                <a:cubicBezTo>
                  <a:pt x="1447" y="544"/>
                  <a:pt x="1447" y="544"/>
                  <a:pt x="1447" y="544"/>
                </a:cubicBezTo>
                <a:cubicBezTo>
                  <a:pt x="1446" y="545"/>
                  <a:pt x="1446" y="547"/>
                  <a:pt x="1447" y="548"/>
                </a:cubicBezTo>
                <a:cubicBezTo>
                  <a:pt x="1448" y="549"/>
                  <a:pt x="1449" y="549"/>
                  <a:pt x="1450" y="549"/>
                </a:cubicBezTo>
                <a:cubicBezTo>
                  <a:pt x="1450" y="549"/>
                  <a:pt x="1451" y="549"/>
                  <a:pt x="1452" y="548"/>
                </a:cubicBezTo>
                <a:cubicBezTo>
                  <a:pt x="1493" y="507"/>
                  <a:pt x="1493" y="507"/>
                  <a:pt x="1493" y="507"/>
                </a:cubicBezTo>
                <a:cubicBezTo>
                  <a:pt x="1494" y="505"/>
                  <a:pt x="1494" y="503"/>
                  <a:pt x="1493" y="502"/>
                </a:cubicBezTo>
                <a:close/>
                <a:moveTo>
                  <a:pt x="1528" y="471"/>
                </a:moveTo>
                <a:cubicBezTo>
                  <a:pt x="1529" y="470"/>
                  <a:pt x="1529" y="468"/>
                  <a:pt x="1528" y="467"/>
                </a:cubicBezTo>
                <a:cubicBezTo>
                  <a:pt x="1527" y="466"/>
                  <a:pt x="1525" y="466"/>
                  <a:pt x="1524" y="467"/>
                </a:cubicBezTo>
                <a:cubicBezTo>
                  <a:pt x="1518" y="473"/>
                  <a:pt x="1518" y="473"/>
                  <a:pt x="1518" y="473"/>
                </a:cubicBezTo>
                <a:cubicBezTo>
                  <a:pt x="1518" y="473"/>
                  <a:pt x="1517" y="474"/>
                  <a:pt x="1517" y="474"/>
                </a:cubicBezTo>
                <a:cubicBezTo>
                  <a:pt x="1517" y="474"/>
                  <a:pt x="1516" y="475"/>
                  <a:pt x="1516" y="475"/>
                </a:cubicBezTo>
                <a:cubicBezTo>
                  <a:pt x="1513" y="477"/>
                  <a:pt x="1513" y="477"/>
                  <a:pt x="1513" y="477"/>
                </a:cubicBezTo>
                <a:cubicBezTo>
                  <a:pt x="1512" y="479"/>
                  <a:pt x="1512" y="481"/>
                  <a:pt x="1513" y="482"/>
                </a:cubicBezTo>
                <a:cubicBezTo>
                  <a:pt x="1514" y="482"/>
                  <a:pt x="1515" y="483"/>
                  <a:pt x="1516" y="483"/>
                </a:cubicBezTo>
                <a:cubicBezTo>
                  <a:pt x="1516" y="483"/>
                  <a:pt x="1517" y="482"/>
                  <a:pt x="1518" y="482"/>
                </a:cubicBezTo>
                <a:cubicBezTo>
                  <a:pt x="1520" y="480"/>
                  <a:pt x="1520" y="480"/>
                  <a:pt x="1520" y="480"/>
                </a:cubicBezTo>
                <a:cubicBezTo>
                  <a:pt x="1521" y="479"/>
                  <a:pt x="1521" y="478"/>
                  <a:pt x="1521" y="478"/>
                </a:cubicBezTo>
                <a:cubicBezTo>
                  <a:pt x="1521" y="478"/>
                  <a:pt x="1522" y="478"/>
                  <a:pt x="1522" y="477"/>
                </a:cubicBezTo>
                <a:lnTo>
                  <a:pt x="1528" y="471"/>
                </a:lnTo>
                <a:close/>
                <a:moveTo>
                  <a:pt x="1513" y="487"/>
                </a:moveTo>
                <a:cubicBezTo>
                  <a:pt x="1514" y="485"/>
                  <a:pt x="1514" y="483"/>
                  <a:pt x="1513" y="482"/>
                </a:cubicBezTo>
                <a:cubicBezTo>
                  <a:pt x="1512" y="481"/>
                  <a:pt x="1510" y="481"/>
                  <a:pt x="1509" y="482"/>
                </a:cubicBezTo>
                <a:cubicBezTo>
                  <a:pt x="1507" y="484"/>
                  <a:pt x="1507" y="484"/>
                  <a:pt x="1507" y="484"/>
                </a:cubicBezTo>
                <a:cubicBezTo>
                  <a:pt x="1506" y="485"/>
                  <a:pt x="1506" y="487"/>
                  <a:pt x="1507" y="488"/>
                </a:cubicBezTo>
                <a:cubicBezTo>
                  <a:pt x="1508" y="489"/>
                  <a:pt x="1508" y="489"/>
                  <a:pt x="1509" y="489"/>
                </a:cubicBezTo>
                <a:cubicBezTo>
                  <a:pt x="1510" y="489"/>
                  <a:pt x="1511" y="489"/>
                  <a:pt x="1511" y="488"/>
                </a:cubicBezTo>
                <a:lnTo>
                  <a:pt x="1513" y="487"/>
                </a:lnTo>
                <a:close/>
                <a:moveTo>
                  <a:pt x="1497" y="512"/>
                </a:moveTo>
                <a:cubicBezTo>
                  <a:pt x="1496" y="511"/>
                  <a:pt x="1494" y="511"/>
                  <a:pt x="1493" y="512"/>
                </a:cubicBezTo>
                <a:cubicBezTo>
                  <a:pt x="1459" y="545"/>
                  <a:pt x="1459" y="545"/>
                  <a:pt x="1459" y="545"/>
                </a:cubicBezTo>
                <a:cubicBezTo>
                  <a:pt x="1458" y="547"/>
                  <a:pt x="1458" y="549"/>
                  <a:pt x="1459" y="550"/>
                </a:cubicBezTo>
                <a:cubicBezTo>
                  <a:pt x="1460" y="550"/>
                  <a:pt x="1461" y="551"/>
                  <a:pt x="1462" y="551"/>
                </a:cubicBezTo>
                <a:cubicBezTo>
                  <a:pt x="1462" y="551"/>
                  <a:pt x="1463" y="550"/>
                  <a:pt x="1464" y="550"/>
                </a:cubicBezTo>
                <a:cubicBezTo>
                  <a:pt x="1497" y="516"/>
                  <a:pt x="1497" y="516"/>
                  <a:pt x="1497" y="516"/>
                </a:cubicBezTo>
                <a:cubicBezTo>
                  <a:pt x="1498" y="515"/>
                  <a:pt x="1498" y="513"/>
                  <a:pt x="1497" y="512"/>
                </a:cubicBezTo>
                <a:close/>
                <a:moveTo>
                  <a:pt x="1442" y="567"/>
                </a:moveTo>
                <a:cubicBezTo>
                  <a:pt x="1441" y="566"/>
                  <a:pt x="1439" y="566"/>
                  <a:pt x="1438" y="567"/>
                </a:cubicBezTo>
                <a:cubicBezTo>
                  <a:pt x="1430" y="575"/>
                  <a:pt x="1430" y="575"/>
                  <a:pt x="1430" y="575"/>
                </a:cubicBezTo>
                <a:cubicBezTo>
                  <a:pt x="1429" y="576"/>
                  <a:pt x="1429" y="578"/>
                  <a:pt x="1430" y="579"/>
                </a:cubicBezTo>
                <a:cubicBezTo>
                  <a:pt x="1430" y="580"/>
                  <a:pt x="1431" y="580"/>
                  <a:pt x="1432" y="580"/>
                </a:cubicBezTo>
                <a:cubicBezTo>
                  <a:pt x="1433" y="580"/>
                  <a:pt x="1434" y="580"/>
                  <a:pt x="1434" y="579"/>
                </a:cubicBezTo>
                <a:cubicBezTo>
                  <a:pt x="1442" y="571"/>
                  <a:pt x="1442" y="571"/>
                  <a:pt x="1442" y="571"/>
                </a:cubicBezTo>
                <a:cubicBezTo>
                  <a:pt x="1443" y="570"/>
                  <a:pt x="1443" y="568"/>
                  <a:pt x="1442" y="567"/>
                </a:cubicBezTo>
                <a:close/>
                <a:moveTo>
                  <a:pt x="1528" y="484"/>
                </a:moveTo>
                <a:cubicBezTo>
                  <a:pt x="1529" y="484"/>
                  <a:pt x="1530" y="484"/>
                  <a:pt x="1530" y="483"/>
                </a:cubicBezTo>
                <a:cubicBezTo>
                  <a:pt x="1541" y="472"/>
                  <a:pt x="1541" y="472"/>
                  <a:pt x="1541" y="472"/>
                </a:cubicBezTo>
                <a:cubicBezTo>
                  <a:pt x="1543" y="471"/>
                  <a:pt x="1543" y="469"/>
                  <a:pt x="1541" y="468"/>
                </a:cubicBezTo>
                <a:cubicBezTo>
                  <a:pt x="1540" y="467"/>
                  <a:pt x="1538" y="467"/>
                  <a:pt x="1537" y="468"/>
                </a:cubicBezTo>
                <a:cubicBezTo>
                  <a:pt x="1526" y="479"/>
                  <a:pt x="1526" y="479"/>
                  <a:pt x="1526" y="479"/>
                </a:cubicBezTo>
                <a:cubicBezTo>
                  <a:pt x="1525" y="480"/>
                  <a:pt x="1525" y="482"/>
                  <a:pt x="1526" y="483"/>
                </a:cubicBezTo>
                <a:cubicBezTo>
                  <a:pt x="1527" y="484"/>
                  <a:pt x="1527" y="484"/>
                  <a:pt x="1528" y="484"/>
                </a:cubicBezTo>
                <a:close/>
                <a:moveTo>
                  <a:pt x="1442" y="581"/>
                </a:moveTo>
                <a:cubicBezTo>
                  <a:pt x="1443" y="582"/>
                  <a:pt x="1444" y="582"/>
                  <a:pt x="1444" y="582"/>
                </a:cubicBezTo>
                <a:cubicBezTo>
                  <a:pt x="1445" y="582"/>
                  <a:pt x="1446" y="582"/>
                  <a:pt x="1447" y="581"/>
                </a:cubicBezTo>
                <a:cubicBezTo>
                  <a:pt x="1456" y="571"/>
                  <a:pt x="1456" y="571"/>
                  <a:pt x="1456" y="571"/>
                </a:cubicBezTo>
                <a:cubicBezTo>
                  <a:pt x="1458" y="570"/>
                  <a:pt x="1458" y="568"/>
                  <a:pt x="1456" y="567"/>
                </a:cubicBezTo>
                <a:cubicBezTo>
                  <a:pt x="1455" y="566"/>
                  <a:pt x="1453" y="566"/>
                  <a:pt x="1452" y="567"/>
                </a:cubicBezTo>
                <a:cubicBezTo>
                  <a:pt x="1442" y="577"/>
                  <a:pt x="1442" y="577"/>
                  <a:pt x="1442" y="577"/>
                </a:cubicBezTo>
                <a:cubicBezTo>
                  <a:pt x="1441" y="578"/>
                  <a:pt x="1441" y="580"/>
                  <a:pt x="1442" y="581"/>
                </a:cubicBezTo>
                <a:close/>
                <a:moveTo>
                  <a:pt x="1542" y="485"/>
                </a:moveTo>
                <a:cubicBezTo>
                  <a:pt x="1544" y="484"/>
                  <a:pt x="1544" y="484"/>
                  <a:pt x="1544" y="484"/>
                </a:cubicBezTo>
                <a:cubicBezTo>
                  <a:pt x="1545" y="483"/>
                  <a:pt x="1545" y="481"/>
                  <a:pt x="1544" y="479"/>
                </a:cubicBezTo>
                <a:cubicBezTo>
                  <a:pt x="1543" y="478"/>
                  <a:pt x="1541" y="478"/>
                  <a:pt x="1539" y="479"/>
                </a:cubicBezTo>
                <a:cubicBezTo>
                  <a:pt x="1538" y="481"/>
                  <a:pt x="1538" y="481"/>
                  <a:pt x="1538" y="481"/>
                </a:cubicBezTo>
                <a:cubicBezTo>
                  <a:pt x="1538" y="481"/>
                  <a:pt x="1537" y="482"/>
                  <a:pt x="1537" y="483"/>
                </a:cubicBezTo>
                <a:cubicBezTo>
                  <a:pt x="1537" y="483"/>
                  <a:pt x="1536" y="483"/>
                  <a:pt x="1535" y="484"/>
                </a:cubicBezTo>
                <a:cubicBezTo>
                  <a:pt x="1534" y="485"/>
                  <a:pt x="1534" y="485"/>
                  <a:pt x="1534" y="485"/>
                </a:cubicBezTo>
                <a:cubicBezTo>
                  <a:pt x="1533" y="486"/>
                  <a:pt x="1533" y="488"/>
                  <a:pt x="1534" y="489"/>
                </a:cubicBezTo>
                <a:cubicBezTo>
                  <a:pt x="1534" y="490"/>
                  <a:pt x="1535" y="490"/>
                  <a:pt x="1536" y="490"/>
                </a:cubicBezTo>
                <a:cubicBezTo>
                  <a:pt x="1537" y="490"/>
                  <a:pt x="1538" y="490"/>
                  <a:pt x="1538" y="489"/>
                </a:cubicBezTo>
                <a:cubicBezTo>
                  <a:pt x="1540" y="488"/>
                  <a:pt x="1540" y="488"/>
                  <a:pt x="1540" y="488"/>
                </a:cubicBezTo>
                <a:cubicBezTo>
                  <a:pt x="1540" y="487"/>
                  <a:pt x="1540" y="487"/>
                  <a:pt x="1541" y="486"/>
                </a:cubicBezTo>
                <a:cubicBezTo>
                  <a:pt x="1541" y="486"/>
                  <a:pt x="1542" y="486"/>
                  <a:pt x="1542" y="485"/>
                </a:cubicBezTo>
                <a:close/>
                <a:moveTo>
                  <a:pt x="1487" y="537"/>
                </a:moveTo>
                <a:cubicBezTo>
                  <a:pt x="1485" y="535"/>
                  <a:pt x="1483" y="535"/>
                  <a:pt x="1482" y="537"/>
                </a:cubicBezTo>
                <a:cubicBezTo>
                  <a:pt x="1470" y="549"/>
                  <a:pt x="1470" y="549"/>
                  <a:pt x="1470" y="549"/>
                </a:cubicBezTo>
                <a:cubicBezTo>
                  <a:pt x="1469" y="550"/>
                  <a:pt x="1469" y="552"/>
                  <a:pt x="1470" y="553"/>
                </a:cubicBezTo>
                <a:cubicBezTo>
                  <a:pt x="1471" y="554"/>
                  <a:pt x="1472" y="554"/>
                  <a:pt x="1472" y="554"/>
                </a:cubicBezTo>
                <a:cubicBezTo>
                  <a:pt x="1473" y="554"/>
                  <a:pt x="1474" y="554"/>
                  <a:pt x="1475" y="553"/>
                </a:cubicBezTo>
                <a:cubicBezTo>
                  <a:pt x="1487" y="541"/>
                  <a:pt x="1487" y="541"/>
                  <a:pt x="1487" y="541"/>
                </a:cubicBezTo>
                <a:cubicBezTo>
                  <a:pt x="1488" y="540"/>
                  <a:pt x="1488" y="538"/>
                  <a:pt x="1487" y="537"/>
                </a:cubicBezTo>
                <a:close/>
                <a:moveTo>
                  <a:pt x="1497" y="540"/>
                </a:moveTo>
                <a:cubicBezTo>
                  <a:pt x="1498" y="541"/>
                  <a:pt x="1499" y="541"/>
                  <a:pt x="1499" y="541"/>
                </a:cubicBezTo>
                <a:cubicBezTo>
                  <a:pt x="1500" y="541"/>
                  <a:pt x="1501" y="541"/>
                  <a:pt x="1502" y="540"/>
                </a:cubicBezTo>
                <a:cubicBezTo>
                  <a:pt x="1510" y="532"/>
                  <a:pt x="1510" y="532"/>
                  <a:pt x="1510" y="532"/>
                </a:cubicBezTo>
                <a:cubicBezTo>
                  <a:pt x="1511" y="531"/>
                  <a:pt x="1511" y="529"/>
                  <a:pt x="1510" y="528"/>
                </a:cubicBezTo>
                <a:cubicBezTo>
                  <a:pt x="1508" y="526"/>
                  <a:pt x="1507" y="526"/>
                  <a:pt x="1505" y="528"/>
                </a:cubicBezTo>
                <a:cubicBezTo>
                  <a:pt x="1497" y="536"/>
                  <a:pt x="1497" y="536"/>
                  <a:pt x="1497" y="536"/>
                </a:cubicBezTo>
                <a:cubicBezTo>
                  <a:pt x="1496" y="537"/>
                  <a:pt x="1496" y="539"/>
                  <a:pt x="1497" y="540"/>
                </a:cubicBezTo>
                <a:close/>
                <a:moveTo>
                  <a:pt x="1458" y="583"/>
                </a:moveTo>
                <a:cubicBezTo>
                  <a:pt x="1464" y="578"/>
                  <a:pt x="1464" y="578"/>
                  <a:pt x="1464" y="578"/>
                </a:cubicBezTo>
                <a:cubicBezTo>
                  <a:pt x="1469" y="572"/>
                  <a:pt x="1469" y="572"/>
                  <a:pt x="1469" y="572"/>
                </a:cubicBezTo>
                <a:cubicBezTo>
                  <a:pt x="1471" y="571"/>
                  <a:pt x="1471" y="569"/>
                  <a:pt x="1469" y="568"/>
                </a:cubicBezTo>
                <a:cubicBezTo>
                  <a:pt x="1468" y="567"/>
                  <a:pt x="1466" y="567"/>
                  <a:pt x="1465" y="568"/>
                </a:cubicBezTo>
                <a:cubicBezTo>
                  <a:pt x="1460" y="573"/>
                  <a:pt x="1460" y="573"/>
                  <a:pt x="1460" y="573"/>
                </a:cubicBezTo>
                <a:cubicBezTo>
                  <a:pt x="1454" y="579"/>
                  <a:pt x="1454" y="579"/>
                  <a:pt x="1454" y="579"/>
                </a:cubicBezTo>
                <a:cubicBezTo>
                  <a:pt x="1453" y="580"/>
                  <a:pt x="1453" y="582"/>
                  <a:pt x="1454" y="583"/>
                </a:cubicBezTo>
                <a:cubicBezTo>
                  <a:pt x="1454" y="584"/>
                  <a:pt x="1455" y="584"/>
                  <a:pt x="1456" y="584"/>
                </a:cubicBezTo>
                <a:cubicBezTo>
                  <a:pt x="1457" y="584"/>
                  <a:pt x="1458" y="584"/>
                  <a:pt x="1458" y="583"/>
                </a:cubicBezTo>
                <a:close/>
                <a:moveTo>
                  <a:pt x="1513" y="527"/>
                </a:moveTo>
                <a:cubicBezTo>
                  <a:pt x="1514" y="527"/>
                  <a:pt x="1515" y="527"/>
                  <a:pt x="1515" y="526"/>
                </a:cubicBezTo>
                <a:cubicBezTo>
                  <a:pt x="1521" y="520"/>
                  <a:pt x="1521" y="520"/>
                  <a:pt x="1521" y="520"/>
                </a:cubicBezTo>
                <a:cubicBezTo>
                  <a:pt x="1522" y="519"/>
                  <a:pt x="1522" y="517"/>
                  <a:pt x="1521" y="516"/>
                </a:cubicBezTo>
                <a:cubicBezTo>
                  <a:pt x="1520" y="515"/>
                  <a:pt x="1518" y="515"/>
                  <a:pt x="1517" y="516"/>
                </a:cubicBezTo>
                <a:cubicBezTo>
                  <a:pt x="1511" y="522"/>
                  <a:pt x="1511" y="522"/>
                  <a:pt x="1511" y="522"/>
                </a:cubicBezTo>
                <a:cubicBezTo>
                  <a:pt x="1510" y="523"/>
                  <a:pt x="1510" y="525"/>
                  <a:pt x="1511" y="526"/>
                </a:cubicBezTo>
                <a:cubicBezTo>
                  <a:pt x="1512" y="527"/>
                  <a:pt x="1512" y="527"/>
                  <a:pt x="1513" y="527"/>
                </a:cubicBezTo>
                <a:close/>
                <a:moveTo>
                  <a:pt x="1539" y="512"/>
                </a:moveTo>
                <a:cubicBezTo>
                  <a:pt x="1538" y="511"/>
                  <a:pt x="1536" y="511"/>
                  <a:pt x="1534" y="512"/>
                </a:cubicBezTo>
                <a:cubicBezTo>
                  <a:pt x="1526" y="521"/>
                  <a:pt x="1526" y="521"/>
                  <a:pt x="1526" y="521"/>
                </a:cubicBezTo>
                <a:cubicBezTo>
                  <a:pt x="1524" y="522"/>
                  <a:pt x="1524" y="524"/>
                  <a:pt x="1526" y="526"/>
                </a:cubicBezTo>
                <a:cubicBezTo>
                  <a:pt x="1526" y="526"/>
                  <a:pt x="1527" y="527"/>
                  <a:pt x="1528" y="527"/>
                </a:cubicBezTo>
                <a:cubicBezTo>
                  <a:pt x="1529" y="527"/>
                  <a:pt x="1529" y="526"/>
                  <a:pt x="1530" y="526"/>
                </a:cubicBezTo>
                <a:cubicBezTo>
                  <a:pt x="1539" y="517"/>
                  <a:pt x="1539" y="517"/>
                  <a:pt x="1539" y="517"/>
                </a:cubicBezTo>
                <a:cubicBezTo>
                  <a:pt x="1540" y="516"/>
                  <a:pt x="1540" y="514"/>
                  <a:pt x="1539" y="512"/>
                </a:cubicBezTo>
                <a:close/>
                <a:moveTo>
                  <a:pt x="1502" y="552"/>
                </a:moveTo>
                <a:cubicBezTo>
                  <a:pt x="1503" y="552"/>
                  <a:pt x="1504" y="552"/>
                  <a:pt x="1504" y="551"/>
                </a:cubicBezTo>
                <a:cubicBezTo>
                  <a:pt x="1510" y="546"/>
                  <a:pt x="1510" y="546"/>
                  <a:pt x="1510" y="546"/>
                </a:cubicBezTo>
                <a:cubicBezTo>
                  <a:pt x="1510" y="546"/>
                  <a:pt x="1510" y="545"/>
                  <a:pt x="1510" y="545"/>
                </a:cubicBezTo>
                <a:cubicBezTo>
                  <a:pt x="1510" y="545"/>
                  <a:pt x="1510" y="545"/>
                  <a:pt x="1511" y="545"/>
                </a:cubicBezTo>
                <a:cubicBezTo>
                  <a:pt x="1525" y="531"/>
                  <a:pt x="1525" y="531"/>
                  <a:pt x="1525" y="531"/>
                </a:cubicBezTo>
                <a:cubicBezTo>
                  <a:pt x="1526" y="530"/>
                  <a:pt x="1526" y="528"/>
                  <a:pt x="1525" y="527"/>
                </a:cubicBezTo>
                <a:cubicBezTo>
                  <a:pt x="1523" y="525"/>
                  <a:pt x="1521" y="525"/>
                  <a:pt x="1520" y="527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0" y="547"/>
                  <a:pt x="1500" y="547"/>
                  <a:pt x="1500" y="547"/>
                </a:cubicBezTo>
                <a:cubicBezTo>
                  <a:pt x="1499" y="548"/>
                  <a:pt x="1499" y="550"/>
                  <a:pt x="1500" y="551"/>
                </a:cubicBezTo>
                <a:cubicBezTo>
                  <a:pt x="1500" y="552"/>
                  <a:pt x="1501" y="552"/>
                  <a:pt x="1502" y="552"/>
                </a:cubicBezTo>
                <a:close/>
                <a:moveTo>
                  <a:pt x="1480" y="581"/>
                </a:moveTo>
                <a:cubicBezTo>
                  <a:pt x="1477" y="584"/>
                  <a:pt x="1477" y="584"/>
                  <a:pt x="1477" y="584"/>
                </a:cubicBezTo>
                <a:cubicBezTo>
                  <a:pt x="1476" y="585"/>
                  <a:pt x="1476" y="587"/>
                  <a:pt x="1477" y="588"/>
                </a:cubicBezTo>
                <a:cubicBezTo>
                  <a:pt x="1478" y="589"/>
                  <a:pt x="1479" y="589"/>
                  <a:pt x="1479" y="589"/>
                </a:cubicBezTo>
                <a:cubicBezTo>
                  <a:pt x="1480" y="589"/>
                  <a:pt x="1481" y="589"/>
                  <a:pt x="1481" y="588"/>
                </a:cubicBezTo>
                <a:cubicBezTo>
                  <a:pt x="1484" y="586"/>
                  <a:pt x="1484" y="586"/>
                  <a:pt x="1484" y="586"/>
                </a:cubicBezTo>
                <a:cubicBezTo>
                  <a:pt x="1485" y="584"/>
                  <a:pt x="1485" y="582"/>
                  <a:pt x="1484" y="581"/>
                </a:cubicBezTo>
                <a:cubicBezTo>
                  <a:pt x="1483" y="580"/>
                  <a:pt x="1481" y="580"/>
                  <a:pt x="1480" y="581"/>
                </a:cubicBezTo>
                <a:close/>
                <a:moveTo>
                  <a:pt x="1553" y="507"/>
                </a:moveTo>
                <a:cubicBezTo>
                  <a:pt x="1551" y="509"/>
                  <a:pt x="1551" y="509"/>
                  <a:pt x="1551" y="509"/>
                </a:cubicBezTo>
                <a:cubicBezTo>
                  <a:pt x="1551" y="510"/>
                  <a:pt x="1551" y="510"/>
                  <a:pt x="1551" y="510"/>
                </a:cubicBezTo>
                <a:cubicBezTo>
                  <a:pt x="1551" y="510"/>
                  <a:pt x="1551" y="510"/>
                  <a:pt x="1550" y="510"/>
                </a:cubicBezTo>
                <a:cubicBezTo>
                  <a:pt x="1546" y="515"/>
                  <a:pt x="1546" y="515"/>
                  <a:pt x="1546" y="515"/>
                </a:cubicBezTo>
                <a:cubicBezTo>
                  <a:pt x="1545" y="516"/>
                  <a:pt x="1545" y="518"/>
                  <a:pt x="1546" y="519"/>
                </a:cubicBezTo>
                <a:cubicBezTo>
                  <a:pt x="1547" y="520"/>
                  <a:pt x="1548" y="520"/>
                  <a:pt x="1548" y="520"/>
                </a:cubicBezTo>
                <a:cubicBezTo>
                  <a:pt x="1549" y="520"/>
                  <a:pt x="1550" y="520"/>
                  <a:pt x="1550" y="519"/>
                </a:cubicBezTo>
                <a:cubicBezTo>
                  <a:pt x="1555" y="515"/>
                  <a:pt x="1555" y="515"/>
                  <a:pt x="1555" y="515"/>
                </a:cubicBezTo>
                <a:cubicBezTo>
                  <a:pt x="1555" y="515"/>
                  <a:pt x="1555" y="514"/>
                  <a:pt x="1555" y="514"/>
                </a:cubicBezTo>
                <a:cubicBezTo>
                  <a:pt x="1555" y="514"/>
                  <a:pt x="1556" y="514"/>
                  <a:pt x="1556" y="514"/>
                </a:cubicBezTo>
                <a:cubicBezTo>
                  <a:pt x="1558" y="512"/>
                  <a:pt x="1558" y="512"/>
                  <a:pt x="1558" y="512"/>
                </a:cubicBezTo>
                <a:cubicBezTo>
                  <a:pt x="1559" y="511"/>
                  <a:pt x="1559" y="509"/>
                  <a:pt x="1558" y="507"/>
                </a:cubicBezTo>
                <a:cubicBezTo>
                  <a:pt x="1556" y="506"/>
                  <a:pt x="1555" y="506"/>
                  <a:pt x="1553" y="507"/>
                </a:cubicBezTo>
                <a:close/>
                <a:moveTo>
                  <a:pt x="1518" y="543"/>
                </a:moveTo>
                <a:cubicBezTo>
                  <a:pt x="1511" y="549"/>
                  <a:pt x="1511" y="549"/>
                  <a:pt x="1511" y="549"/>
                </a:cubicBezTo>
                <a:cubicBezTo>
                  <a:pt x="1510" y="551"/>
                  <a:pt x="1510" y="553"/>
                  <a:pt x="1511" y="554"/>
                </a:cubicBezTo>
                <a:cubicBezTo>
                  <a:pt x="1512" y="554"/>
                  <a:pt x="1513" y="555"/>
                  <a:pt x="1514" y="555"/>
                </a:cubicBezTo>
                <a:cubicBezTo>
                  <a:pt x="1514" y="555"/>
                  <a:pt x="1515" y="554"/>
                  <a:pt x="1516" y="554"/>
                </a:cubicBezTo>
                <a:cubicBezTo>
                  <a:pt x="1522" y="548"/>
                  <a:pt x="1522" y="548"/>
                  <a:pt x="1522" y="548"/>
                </a:cubicBezTo>
                <a:cubicBezTo>
                  <a:pt x="1523" y="546"/>
                  <a:pt x="1523" y="545"/>
                  <a:pt x="1522" y="543"/>
                </a:cubicBezTo>
                <a:cubicBezTo>
                  <a:pt x="1521" y="542"/>
                  <a:pt x="1519" y="542"/>
                  <a:pt x="1518" y="543"/>
                </a:cubicBezTo>
                <a:close/>
                <a:moveTo>
                  <a:pt x="1502" y="566"/>
                </a:moveTo>
                <a:cubicBezTo>
                  <a:pt x="1503" y="566"/>
                  <a:pt x="1504" y="566"/>
                  <a:pt x="1504" y="565"/>
                </a:cubicBezTo>
                <a:cubicBezTo>
                  <a:pt x="1509" y="560"/>
                  <a:pt x="1509" y="560"/>
                  <a:pt x="1509" y="560"/>
                </a:cubicBezTo>
                <a:cubicBezTo>
                  <a:pt x="1511" y="559"/>
                  <a:pt x="1511" y="557"/>
                  <a:pt x="1509" y="556"/>
                </a:cubicBezTo>
                <a:cubicBezTo>
                  <a:pt x="1508" y="555"/>
                  <a:pt x="1506" y="555"/>
                  <a:pt x="1505" y="556"/>
                </a:cubicBezTo>
                <a:cubicBezTo>
                  <a:pt x="1500" y="561"/>
                  <a:pt x="1500" y="561"/>
                  <a:pt x="1500" y="561"/>
                </a:cubicBezTo>
                <a:cubicBezTo>
                  <a:pt x="1499" y="562"/>
                  <a:pt x="1499" y="564"/>
                  <a:pt x="1500" y="565"/>
                </a:cubicBezTo>
                <a:cubicBezTo>
                  <a:pt x="1500" y="566"/>
                  <a:pt x="1501" y="566"/>
                  <a:pt x="1502" y="566"/>
                </a:cubicBezTo>
                <a:close/>
                <a:moveTo>
                  <a:pt x="1495" y="588"/>
                </a:moveTo>
                <a:cubicBezTo>
                  <a:pt x="1495" y="588"/>
                  <a:pt x="1496" y="587"/>
                  <a:pt x="1497" y="587"/>
                </a:cubicBezTo>
                <a:cubicBezTo>
                  <a:pt x="1499" y="584"/>
                  <a:pt x="1499" y="584"/>
                  <a:pt x="1499" y="584"/>
                </a:cubicBezTo>
                <a:cubicBezTo>
                  <a:pt x="1500" y="583"/>
                  <a:pt x="1500" y="581"/>
                  <a:pt x="1499" y="580"/>
                </a:cubicBezTo>
                <a:cubicBezTo>
                  <a:pt x="1498" y="579"/>
                  <a:pt x="1496" y="579"/>
                  <a:pt x="1495" y="580"/>
                </a:cubicBezTo>
                <a:cubicBezTo>
                  <a:pt x="1492" y="582"/>
                  <a:pt x="1492" y="582"/>
                  <a:pt x="1492" y="582"/>
                </a:cubicBezTo>
                <a:cubicBezTo>
                  <a:pt x="1491" y="584"/>
                  <a:pt x="1491" y="585"/>
                  <a:pt x="1492" y="587"/>
                </a:cubicBezTo>
                <a:cubicBezTo>
                  <a:pt x="1493" y="587"/>
                  <a:pt x="1494" y="588"/>
                  <a:pt x="1495" y="588"/>
                </a:cubicBezTo>
                <a:close/>
                <a:moveTo>
                  <a:pt x="1557" y="526"/>
                </a:moveTo>
                <a:cubicBezTo>
                  <a:pt x="1559" y="525"/>
                  <a:pt x="1559" y="525"/>
                  <a:pt x="1559" y="525"/>
                </a:cubicBezTo>
                <a:cubicBezTo>
                  <a:pt x="1560" y="523"/>
                  <a:pt x="1560" y="521"/>
                  <a:pt x="1559" y="520"/>
                </a:cubicBezTo>
                <a:cubicBezTo>
                  <a:pt x="1558" y="519"/>
                  <a:pt x="1556" y="519"/>
                  <a:pt x="1555" y="520"/>
                </a:cubicBezTo>
                <a:cubicBezTo>
                  <a:pt x="1553" y="522"/>
                  <a:pt x="1553" y="522"/>
                  <a:pt x="1553" y="522"/>
                </a:cubicBezTo>
                <a:cubicBezTo>
                  <a:pt x="1547" y="528"/>
                  <a:pt x="1547" y="528"/>
                  <a:pt x="1547" y="528"/>
                </a:cubicBezTo>
                <a:cubicBezTo>
                  <a:pt x="1546" y="529"/>
                  <a:pt x="1546" y="531"/>
                  <a:pt x="1547" y="532"/>
                </a:cubicBezTo>
                <a:cubicBezTo>
                  <a:pt x="1548" y="533"/>
                  <a:pt x="1548" y="533"/>
                  <a:pt x="1549" y="533"/>
                </a:cubicBezTo>
                <a:cubicBezTo>
                  <a:pt x="1550" y="533"/>
                  <a:pt x="1551" y="533"/>
                  <a:pt x="1551" y="532"/>
                </a:cubicBezTo>
                <a:lnTo>
                  <a:pt x="1557" y="526"/>
                </a:lnTo>
                <a:close/>
                <a:moveTo>
                  <a:pt x="1519" y="564"/>
                </a:moveTo>
                <a:cubicBezTo>
                  <a:pt x="1526" y="557"/>
                  <a:pt x="1526" y="557"/>
                  <a:pt x="1526" y="557"/>
                </a:cubicBezTo>
                <a:cubicBezTo>
                  <a:pt x="1527" y="556"/>
                  <a:pt x="1527" y="554"/>
                  <a:pt x="1526" y="553"/>
                </a:cubicBezTo>
                <a:cubicBezTo>
                  <a:pt x="1525" y="552"/>
                  <a:pt x="1523" y="552"/>
                  <a:pt x="1522" y="553"/>
                </a:cubicBezTo>
                <a:cubicBezTo>
                  <a:pt x="1515" y="560"/>
                  <a:pt x="1515" y="560"/>
                  <a:pt x="1515" y="560"/>
                </a:cubicBezTo>
                <a:cubicBezTo>
                  <a:pt x="1514" y="561"/>
                  <a:pt x="1514" y="563"/>
                  <a:pt x="1515" y="564"/>
                </a:cubicBezTo>
                <a:cubicBezTo>
                  <a:pt x="1516" y="565"/>
                  <a:pt x="1517" y="565"/>
                  <a:pt x="1517" y="565"/>
                </a:cubicBezTo>
                <a:cubicBezTo>
                  <a:pt x="1518" y="565"/>
                  <a:pt x="1519" y="565"/>
                  <a:pt x="1519" y="564"/>
                </a:cubicBezTo>
                <a:close/>
                <a:moveTo>
                  <a:pt x="1499" y="594"/>
                </a:moveTo>
                <a:cubicBezTo>
                  <a:pt x="1499" y="595"/>
                  <a:pt x="1500" y="595"/>
                  <a:pt x="1501" y="595"/>
                </a:cubicBezTo>
                <a:cubicBezTo>
                  <a:pt x="1502" y="595"/>
                  <a:pt x="1503" y="595"/>
                  <a:pt x="1503" y="594"/>
                </a:cubicBezTo>
                <a:cubicBezTo>
                  <a:pt x="1509" y="589"/>
                  <a:pt x="1509" y="589"/>
                  <a:pt x="1509" y="589"/>
                </a:cubicBezTo>
                <a:cubicBezTo>
                  <a:pt x="1513" y="584"/>
                  <a:pt x="1513" y="584"/>
                  <a:pt x="1513" y="584"/>
                </a:cubicBezTo>
                <a:cubicBezTo>
                  <a:pt x="1514" y="583"/>
                  <a:pt x="1514" y="581"/>
                  <a:pt x="1513" y="580"/>
                </a:cubicBezTo>
                <a:cubicBezTo>
                  <a:pt x="1512" y="579"/>
                  <a:pt x="1510" y="579"/>
                  <a:pt x="1509" y="580"/>
                </a:cubicBezTo>
                <a:cubicBezTo>
                  <a:pt x="1504" y="585"/>
                  <a:pt x="1504" y="585"/>
                  <a:pt x="1504" y="585"/>
                </a:cubicBezTo>
                <a:cubicBezTo>
                  <a:pt x="1499" y="590"/>
                  <a:pt x="1499" y="590"/>
                  <a:pt x="1499" y="590"/>
                </a:cubicBezTo>
                <a:cubicBezTo>
                  <a:pt x="1498" y="591"/>
                  <a:pt x="1498" y="593"/>
                  <a:pt x="1499" y="594"/>
                </a:cubicBezTo>
                <a:close/>
                <a:moveTo>
                  <a:pt x="1549" y="544"/>
                </a:moveTo>
                <a:cubicBezTo>
                  <a:pt x="1547" y="543"/>
                  <a:pt x="1546" y="543"/>
                  <a:pt x="1544" y="544"/>
                </a:cubicBezTo>
                <a:cubicBezTo>
                  <a:pt x="1541" y="548"/>
                  <a:pt x="1541" y="548"/>
                  <a:pt x="1541" y="548"/>
                </a:cubicBezTo>
                <a:cubicBezTo>
                  <a:pt x="1539" y="549"/>
                  <a:pt x="1539" y="551"/>
                  <a:pt x="1541" y="553"/>
                </a:cubicBezTo>
                <a:cubicBezTo>
                  <a:pt x="1541" y="553"/>
                  <a:pt x="1542" y="553"/>
                  <a:pt x="1543" y="553"/>
                </a:cubicBezTo>
                <a:cubicBezTo>
                  <a:pt x="1544" y="553"/>
                  <a:pt x="1544" y="553"/>
                  <a:pt x="1545" y="553"/>
                </a:cubicBezTo>
                <a:cubicBezTo>
                  <a:pt x="1549" y="549"/>
                  <a:pt x="1549" y="549"/>
                  <a:pt x="1549" y="549"/>
                </a:cubicBezTo>
                <a:cubicBezTo>
                  <a:pt x="1550" y="548"/>
                  <a:pt x="1550" y="546"/>
                  <a:pt x="1549" y="544"/>
                </a:cubicBezTo>
                <a:close/>
                <a:moveTo>
                  <a:pt x="1566" y="523"/>
                </a:moveTo>
                <a:cubicBezTo>
                  <a:pt x="1563" y="525"/>
                  <a:pt x="1563" y="525"/>
                  <a:pt x="1563" y="525"/>
                </a:cubicBezTo>
                <a:cubicBezTo>
                  <a:pt x="1562" y="527"/>
                  <a:pt x="1562" y="528"/>
                  <a:pt x="1563" y="530"/>
                </a:cubicBezTo>
                <a:cubicBezTo>
                  <a:pt x="1564" y="530"/>
                  <a:pt x="1565" y="531"/>
                  <a:pt x="1566" y="531"/>
                </a:cubicBezTo>
                <a:cubicBezTo>
                  <a:pt x="1566" y="531"/>
                  <a:pt x="1567" y="530"/>
                  <a:pt x="1568" y="530"/>
                </a:cubicBezTo>
                <a:cubicBezTo>
                  <a:pt x="1570" y="527"/>
                  <a:pt x="1570" y="527"/>
                  <a:pt x="1570" y="527"/>
                </a:cubicBezTo>
                <a:cubicBezTo>
                  <a:pt x="1572" y="526"/>
                  <a:pt x="1572" y="524"/>
                  <a:pt x="1570" y="523"/>
                </a:cubicBezTo>
                <a:cubicBezTo>
                  <a:pt x="1569" y="521"/>
                  <a:pt x="1567" y="521"/>
                  <a:pt x="1566" y="523"/>
                </a:cubicBezTo>
                <a:close/>
                <a:moveTo>
                  <a:pt x="1581" y="530"/>
                </a:moveTo>
                <a:cubicBezTo>
                  <a:pt x="1582" y="529"/>
                  <a:pt x="1582" y="527"/>
                  <a:pt x="1581" y="526"/>
                </a:cubicBezTo>
                <a:cubicBezTo>
                  <a:pt x="1580" y="525"/>
                  <a:pt x="1578" y="525"/>
                  <a:pt x="1577" y="526"/>
                </a:cubicBezTo>
                <a:cubicBezTo>
                  <a:pt x="1569" y="534"/>
                  <a:pt x="1569" y="534"/>
                  <a:pt x="1569" y="534"/>
                </a:cubicBezTo>
                <a:cubicBezTo>
                  <a:pt x="1568" y="535"/>
                  <a:pt x="1568" y="537"/>
                  <a:pt x="1569" y="538"/>
                </a:cubicBezTo>
                <a:cubicBezTo>
                  <a:pt x="1570" y="539"/>
                  <a:pt x="1570" y="539"/>
                  <a:pt x="1571" y="539"/>
                </a:cubicBezTo>
                <a:cubicBezTo>
                  <a:pt x="1572" y="539"/>
                  <a:pt x="1573" y="539"/>
                  <a:pt x="1573" y="538"/>
                </a:cubicBezTo>
                <a:lnTo>
                  <a:pt x="1581" y="530"/>
                </a:lnTo>
                <a:close/>
                <a:moveTo>
                  <a:pt x="1558" y="552"/>
                </a:moveTo>
                <a:cubicBezTo>
                  <a:pt x="1559" y="552"/>
                  <a:pt x="1559" y="552"/>
                  <a:pt x="1560" y="551"/>
                </a:cubicBezTo>
                <a:cubicBezTo>
                  <a:pt x="1565" y="547"/>
                  <a:pt x="1565" y="547"/>
                  <a:pt x="1565" y="547"/>
                </a:cubicBezTo>
                <a:cubicBezTo>
                  <a:pt x="1566" y="545"/>
                  <a:pt x="1566" y="543"/>
                  <a:pt x="1565" y="542"/>
                </a:cubicBezTo>
                <a:cubicBezTo>
                  <a:pt x="1564" y="541"/>
                  <a:pt x="1562" y="541"/>
                  <a:pt x="1560" y="542"/>
                </a:cubicBezTo>
                <a:cubicBezTo>
                  <a:pt x="1556" y="547"/>
                  <a:pt x="1556" y="547"/>
                  <a:pt x="1556" y="547"/>
                </a:cubicBezTo>
                <a:cubicBezTo>
                  <a:pt x="1555" y="548"/>
                  <a:pt x="1555" y="550"/>
                  <a:pt x="1556" y="551"/>
                </a:cubicBezTo>
                <a:cubicBezTo>
                  <a:pt x="1556" y="552"/>
                  <a:pt x="1557" y="552"/>
                  <a:pt x="1558" y="552"/>
                </a:cubicBezTo>
                <a:close/>
                <a:moveTo>
                  <a:pt x="1529" y="595"/>
                </a:moveTo>
                <a:cubicBezTo>
                  <a:pt x="1530" y="595"/>
                  <a:pt x="1531" y="595"/>
                  <a:pt x="1531" y="594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43" y="583"/>
                  <a:pt x="1543" y="583"/>
                  <a:pt x="1543" y="583"/>
                </a:cubicBezTo>
                <a:cubicBezTo>
                  <a:pt x="1544" y="582"/>
                  <a:pt x="1544" y="580"/>
                  <a:pt x="1543" y="579"/>
                </a:cubicBezTo>
                <a:cubicBezTo>
                  <a:pt x="1541" y="577"/>
                  <a:pt x="1539" y="577"/>
                  <a:pt x="1538" y="579"/>
                </a:cubicBezTo>
                <a:cubicBezTo>
                  <a:pt x="1530" y="587"/>
                  <a:pt x="1530" y="587"/>
                  <a:pt x="1530" y="587"/>
                </a:cubicBezTo>
                <a:cubicBezTo>
                  <a:pt x="1530" y="587"/>
                  <a:pt x="1529" y="587"/>
                  <a:pt x="1529" y="587"/>
                </a:cubicBezTo>
                <a:cubicBezTo>
                  <a:pt x="1529" y="587"/>
                  <a:pt x="1529" y="588"/>
                  <a:pt x="1529" y="588"/>
                </a:cubicBezTo>
                <a:cubicBezTo>
                  <a:pt x="1529" y="588"/>
                  <a:pt x="1529" y="588"/>
                  <a:pt x="1529" y="588"/>
                </a:cubicBezTo>
                <a:cubicBezTo>
                  <a:pt x="1527" y="590"/>
                  <a:pt x="1527" y="590"/>
                  <a:pt x="1527" y="590"/>
                </a:cubicBezTo>
                <a:cubicBezTo>
                  <a:pt x="1526" y="591"/>
                  <a:pt x="1526" y="593"/>
                  <a:pt x="1527" y="594"/>
                </a:cubicBezTo>
                <a:cubicBezTo>
                  <a:pt x="1527" y="595"/>
                  <a:pt x="1528" y="595"/>
                  <a:pt x="1529" y="595"/>
                </a:cubicBezTo>
                <a:close/>
                <a:moveTo>
                  <a:pt x="1576" y="548"/>
                </a:moveTo>
                <a:cubicBezTo>
                  <a:pt x="1577" y="548"/>
                  <a:pt x="1577" y="548"/>
                  <a:pt x="1578" y="547"/>
                </a:cubicBezTo>
                <a:cubicBezTo>
                  <a:pt x="1590" y="535"/>
                  <a:pt x="1590" y="535"/>
                  <a:pt x="1590" y="535"/>
                </a:cubicBezTo>
                <a:cubicBezTo>
                  <a:pt x="1592" y="534"/>
                  <a:pt x="1592" y="532"/>
                  <a:pt x="1590" y="531"/>
                </a:cubicBezTo>
                <a:cubicBezTo>
                  <a:pt x="1589" y="529"/>
                  <a:pt x="1587" y="529"/>
                  <a:pt x="1586" y="531"/>
                </a:cubicBezTo>
                <a:cubicBezTo>
                  <a:pt x="1576" y="541"/>
                  <a:pt x="1576" y="541"/>
                  <a:pt x="1576" y="541"/>
                </a:cubicBezTo>
                <a:cubicBezTo>
                  <a:pt x="1574" y="543"/>
                  <a:pt x="1574" y="543"/>
                  <a:pt x="1574" y="543"/>
                </a:cubicBezTo>
                <a:cubicBezTo>
                  <a:pt x="1572" y="544"/>
                  <a:pt x="1572" y="546"/>
                  <a:pt x="1574" y="547"/>
                </a:cubicBezTo>
                <a:cubicBezTo>
                  <a:pt x="1574" y="548"/>
                  <a:pt x="1575" y="548"/>
                  <a:pt x="1576" y="548"/>
                </a:cubicBezTo>
                <a:close/>
                <a:moveTo>
                  <a:pt x="1582" y="556"/>
                </a:moveTo>
                <a:cubicBezTo>
                  <a:pt x="1582" y="556"/>
                  <a:pt x="1583" y="556"/>
                  <a:pt x="1584" y="556"/>
                </a:cubicBezTo>
                <a:cubicBezTo>
                  <a:pt x="1593" y="546"/>
                  <a:pt x="1593" y="546"/>
                  <a:pt x="1593" y="546"/>
                </a:cubicBezTo>
                <a:cubicBezTo>
                  <a:pt x="1594" y="545"/>
                  <a:pt x="1594" y="543"/>
                  <a:pt x="1593" y="542"/>
                </a:cubicBezTo>
                <a:cubicBezTo>
                  <a:pt x="1592" y="541"/>
                  <a:pt x="1590" y="541"/>
                  <a:pt x="1589" y="542"/>
                </a:cubicBezTo>
                <a:cubicBezTo>
                  <a:pt x="1579" y="551"/>
                  <a:pt x="1579" y="551"/>
                  <a:pt x="1579" y="551"/>
                </a:cubicBezTo>
                <a:cubicBezTo>
                  <a:pt x="1578" y="552"/>
                  <a:pt x="1578" y="554"/>
                  <a:pt x="1579" y="556"/>
                </a:cubicBezTo>
                <a:cubicBezTo>
                  <a:pt x="1580" y="556"/>
                  <a:pt x="1581" y="556"/>
                  <a:pt x="1582" y="556"/>
                </a:cubicBezTo>
                <a:close/>
                <a:moveTo>
                  <a:pt x="1450" y="686"/>
                </a:moveTo>
                <a:cubicBezTo>
                  <a:pt x="1450" y="686"/>
                  <a:pt x="1451" y="686"/>
                  <a:pt x="1452" y="686"/>
                </a:cubicBezTo>
                <a:cubicBezTo>
                  <a:pt x="1452" y="686"/>
                  <a:pt x="1453" y="686"/>
                  <a:pt x="1454" y="686"/>
                </a:cubicBezTo>
                <a:cubicBezTo>
                  <a:pt x="1472" y="668"/>
                  <a:pt x="1472" y="668"/>
                  <a:pt x="1472" y="668"/>
                </a:cubicBezTo>
                <a:cubicBezTo>
                  <a:pt x="1473" y="667"/>
                  <a:pt x="1473" y="665"/>
                  <a:pt x="1472" y="664"/>
                </a:cubicBezTo>
                <a:cubicBezTo>
                  <a:pt x="1470" y="662"/>
                  <a:pt x="1468" y="662"/>
                  <a:pt x="1467" y="664"/>
                </a:cubicBezTo>
                <a:cubicBezTo>
                  <a:pt x="1450" y="681"/>
                  <a:pt x="1450" y="681"/>
                  <a:pt x="1450" y="681"/>
                </a:cubicBezTo>
                <a:cubicBezTo>
                  <a:pt x="1448" y="682"/>
                  <a:pt x="1448" y="684"/>
                  <a:pt x="1450" y="686"/>
                </a:cubicBezTo>
                <a:close/>
                <a:moveTo>
                  <a:pt x="1509" y="643"/>
                </a:moveTo>
                <a:cubicBezTo>
                  <a:pt x="1510" y="643"/>
                  <a:pt x="1511" y="642"/>
                  <a:pt x="1512" y="642"/>
                </a:cubicBezTo>
                <a:cubicBezTo>
                  <a:pt x="1515" y="638"/>
                  <a:pt x="1515" y="638"/>
                  <a:pt x="1515" y="638"/>
                </a:cubicBezTo>
                <a:cubicBezTo>
                  <a:pt x="1517" y="637"/>
                  <a:pt x="1517" y="635"/>
                  <a:pt x="1515" y="634"/>
                </a:cubicBezTo>
                <a:cubicBezTo>
                  <a:pt x="1514" y="632"/>
                  <a:pt x="1512" y="632"/>
                  <a:pt x="1511" y="634"/>
                </a:cubicBezTo>
                <a:cubicBezTo>
                  <a:pt x="1507" y="637"/>
                  <a:pt x="1507" y="637"/>
                  <a:pt x="1507" y="637"/>
                </a:cubicBezTo>
                <a:cubicBezTo>
                  <a:pt x="1506" y="639"/>
                  <a:pt x="1506" y="641"/>
                  <a:pt x="1507" y="642"/>
                </a:cubicBezTo>
                <a:cubicBezTo>
                  <a:pt x="1508" y="642"/>
                  <a:pt x="1509" y="643"/>
                  <a:pt x="1509" y="643"/>
                </a:cubicBezTo>
                <a:close/>
                <a:moveTo>
                  <a:pt x="1593" y="559"/>
                </a:moveTo>
                <a:cubicBezTo>
                  <a:pt x="1594" y="559"/>
                  <a:pt x="1595" y="558"/>
                  <a:pt x="1596" y="558"/>
                </a:cubicBezTo>
                <a:cubicBezTo>
                  <a:pt x="1614" y="539"/>
                  <a:pt x="1614" y="539"/>
                  <a:pt x="1614" y="539"/>
                </a:cubicBezTo>
                <a:cubicBezTo>
                  <a:pt x="1616" y="538"/>
                  <a:pt x="1616" y="536"/>
                  <a:pt x="1614" y="535"/>
                </a:cubicBezTo>
                <a:cubicBezTo>
                  <a:pt x="1613" y="533"/>
                  <a:pt x="1611" y="533"/>
                  <a:pt x="1610" y="535"/>
                </a:cubicBezTo>
                <a:cubicBezTo>
                  <a:pt x="1591" y="553"/>
                  <a:pt x="1591" y="553"/>
                  <a:pt x="1591" y="553"/>
                </a:cubicBezTo>
                <a:cubicBezTo>
                  <a:pt x="1590" y="555"/>
                  <a:pt x="1590" y="557"/>
                  <a:pt x="1591" y="558"/>
                </a:cubicBezTo>
                <a:cubicBezTo>
                  <a:pt x="1592" y="558"/>
                  <a:pt x="1593" y="559"/>
                  <a:pt x="1593" y="559"/>
                </a:cubicBezTo>
                <a:close/>
                <a:moveTo>
                  <a:pt x="1568" y="584"/>
                </a:moveTo>
                <a:cubicBezTo>
                  <a:pt x="1569" y="584"/>
                  <a:pt x="1570" y="583"/>
                  <a:pt x="1571" y="583"/>
                </a:cubicBezTo>
                <a:cubicBezTo>
                  <a:pt x="1572" y="582"/>
                  <a:pt x="1572" y="582"/>
                  <a:pt x="1572" y="582"/>
                </a:cubicBezTo>
                <a:cubicBezTo>
                  <a:pt x="1573" y="581"/>
                  <a:pt x="1573" y="579"/>
                  <a:pt x="1572" y="577"/>
                </a:cubicBezTo>
                <a:cubicBezTo>
                  <a:pt x="1570" y="576"/>
                  <a:pt x="1569" y="576"/>
                  <a:pt x="1567" y="577"/>
                </a:cubicBezTo>
                <a:cubicBezTo>
                  <a:pt x="1566" y="578"/>
                  <a:pt x="1566" y="578"/>
                  <a:pt x="1566" y="578"/>
                </a:cubicBezTo>
                <a:cubicBezTo>
                  <a:pt x="1565" y="580"/>
                  <a:pt x="1565" y="582"/>
                  <a:pt x="1566" y="583"/>
                </a:cubicBezTo>
                <a:cubicBezTo>
                  <a:pt x="1567" y="583"/>
                  <a:pt x="1568" y="584"/>
                  <a:pt x="1568" y="584"/>
                </a:cubicBezTo>
                <a:close/>
                <a:moveTo>
                  <a:pt x="1445" y="707"/>
                </a:moveTo>
                <a:cubicBezTo>
                  <a:pt x="1446" y="707"/>
                  <a:pt x="1446" y="707"/>
                  <a:pt x="1447" y="707"/>
                </a:cubicBezTo>
                <a:cubicBezTo>
                  <a:pt x="1451" y="702"/>
                  <a:pt x="1451" y="702"/>
                  <a:pt x="1451" y="702"/>
                </a:cubicBezTo>
                <a:cubicBezTo>
                  <a:pt x="1451" y="702"/>
                  <a:pt x="1452" y="702"/>
                  <a:pt x="1452" y="701"/>
                </a:cubicBezTo>
                <a:cubicBezTo>
                  <a:pt x="1452" y="701"/>
                  <a:pt x="1453" y="701"/>
                  <a:pt x="1453" y="700"/>
                </a:cubicBezTo>
                <a:cubicBezTo>
                  <a:pt x="1491" y="662"/>
                  <a:pt x="1491" y="662"/>
                  <a:pt x="1491" y="662"/>
                </a:cubicBezTo>
                <a:cubicBezTo>
                  <a:pt x="1492" y="661"/>
                  <a:pt x="1492" y="659"/>
                  <a:pt x="1491" y="658"/>
                </a:cubicBezTo>
                <a:cubicBezTo>
                  <a:pt x="1490" y="657"/>
                  <a:pt x="1488" y="657"/>
                  <a:pt x="1487" y="658"/>
                </a:cubicBezTo>
                <a:cubicBezTo>
                  <a:pt x="1449" y="696"/>
                  <a:pt x="1449" y="696"/>
                  <a:pt x="1449" y="696"/>
                </a:cubicBezTo>
                <a:cubicBezTo>
                  <a:pt x="1448" y="696"/>
                  <a:pt x="1448" y="697"/>
                  <a:pt x="1448" y="697"/>
                </a:cubicBezTo>
                <a:cubicBezTo>
                  <a:pt x="1447" y="697"/>
                  <a:pt x="1447" y="698"/>
                  <a:pt x="1447" y="698"/>
                </a:cubicBezTo>
                <a:cubicBezTo>
                  <a:pt x="1443" y="702"/>
                  <a:pt x="1443" y="702"/>
                  <a:pt x="1443" y="702"/>
                </a:cubicBezTo>
                <a:cubicBezTo>
                  <a:pt x="1441" y="703"/>
                  <a:pt x="1441" y="705"/>
                  <a:pt x="1443" y="707"/>
                </a:cubicBezTo>
                <a:cubicBezTo>
                  <a:pt x="1443" y="707"/>
                  <a:pt x="1444" y="707"/>
                  <a:pt x="1445" y="707"/>
                </a:cubicBezTo>
                <a:close/>
                <a:moveTo>
                  <a:pt x="1560" y="606"/>
                </a:moveTo>
                <a:cubicBezTo>
                  <a:pt x="1561" y="606"/>
                  <a:pt x="1562" y="606"/>
                  <a:pt x="1562" y="605"/>
                </a:cubicBezTo>
                <a:cubicBezTo>
                  <a:pt x="1565" y="603"/>
                  <a:pt x="1565" y="603"/>
                  <a:pt x="1565" y="603"/>
                </a:cubicBezTo>
                <a:cubicBezTo>
                  <a:pt x="1566" y="601"/>
                  <a:pt x="1566" y="599"/>
                  <a:pt x="1565" y="598"/>
                </a:cubicBezTo>
                <a:cubicBezTo>
                  <a:pt x="1564" y="597"/>
                  <a:pt x="1562" y="597"/>
                  <a:pt x="1560" y="598"/>
                </a:cubicBezTo>
                <a:cubicBezTo>
                  <a:pt x="1558" y="601"/>
                  <a:pt x="1558" y="601"/>
                  <a:pt x="1558" y="601"/>
                </a:cubicBezTo>
                <a:cubicBezTo>
                  <a:pt x="1557" y="602"/>
                  <a:pt x="1557" y="604"/>
                  <a:pt x="1558" y="605"/>
                </a:cubicBezTo>
                <a:cubicBezTo>
                  <a:pt x="1559" y="606"/>
                  <a:pt x="1560" y="606"/>
                  <a:pt x="1560" y="606"/>
                </a:cubicBezTo>
                <a:close/>
                <a:moveTo>
                  <a:pt x="1445" y="718"/>
                </a:moveTo>
                <a:cubicBezTo>
                  <a:pt x="1446" y="718"/>
                  <a:pt x="1447" y="719"/>
                  <a:pt x="1447" y="719"/>
                </a:cubicBezTo>
                <a:cubicBezTo>
                  <a:pt x="1448" y="719"/>
                  <a:pt x="1449" y="718"/>
                  <a:pt x="1450" y="718"/>
                </a:cubicBezTo>
                <a:cubicBezTo>
                  <a:pt x="1545" y="622"/>
                  <a:pt x="1545" y="622"/>
                  <a:pt x="1545" y="622"/>
                </a:cubicBezTo>
                <a:cubicBezTo>
                  <a:pt x="1546" y="621"/>
                  <a:pt x="1546" y="619"/>
                  <a:pt x="1545" y="618"/>
                </a:cubicBezTo>
                <a:cubicBezTo>
                  <a:pt x="1544" y="617"/>
                  <a:pt x="1542" y="617"/>
                  <a:pt x="1541" y="618"/>
                </a:cubicBezTo>
                <a:cubicBezTo>
                  <a:pt x="1445" y="713"/>
                  <a:pt x="1445" y="713"/>
                  <a:pt x="1445" y="713"/>
                </a:cubicBezTo>
                <a:cubicBezTo>
                  <a:pt x="1444" y="715"/>
                  <a:pt x="1444" y="717"/>
                  <a:pt x="1445" y="718"/>
                </a:cubicBezTo>
                <a:close/>
                <a:moveTo>
                  <a:pt x="1620" y="538"/>
                </a:moveTo>
                <a:cubicBezTo>
                  <a:pt x="1603" y="556"/>
                  <a:pt x="1603" y="556"/>
                  <a:pt x="1603" y="556"/>
                </a:cubicBezTo>
                <a:cubicBezTo>
                  <a:pt x="1601" y="557"/>
                  <a:pt x="1601" y="559"/>
                  <a:pt x="1603" y="560"/>
                </a:cubicBezTo>
                <a:cubicBezTo>
                  <a:pt x="1603" y="561"/>
                  <a:pt x="1604" y="561"/>
                  <a:pt x="1605" y="561"/>
                </a:cubicBezTo>
                <a:cubicBezTo>
                  <a:pt x="1606" y="561"/>
                  <a:pt x="1606" y="561"/>
                  <a:pt x="1607" y="560"/>
                </a:cubicBezTo>
                <a:cubicBezTo>
                  <a:pt x="1625" y="543"/>
                  <a:pt x="1625" y="543"/>
                  <a:pt x="1625" y="543"/>
                </a:cubicBezTo>
                <a:cubicBezTo>
                  <a:pt x="1626" y="542"/>
                  <a:pt x="1626" y="540"/>
                  <a:pt x="1625" y="538"/>
                </a:cubicBezTo>
                <a:cubicBezTo>
                  <a:pt x="1623" y="537"/>
                  <a:pt x="1622" y="537"/>
                  <a:pt x="1620" y="538"/>
                </a:cubicBezTo>
                <a:close/>
                <a:moveTo>
                  <a:pt x="1447" y="733"/>
                </a:moveTo>
                <a:cubicBezTo>
                  <a:pt x="1447" y="733"/>
                  <a:pt x="1448" y="733"/>
                  <a:pt x="1449" y="733"/>
                </a:cubicBezTo>
                <a:cubicBezTo>
                  <a:pt x="1553" y="628"/>
                  <a:pt x="1553" y="628"/>
                  <a:pt x="1553" y="628"/>
                </a:cubicBezTo>
                <a:cubicBezTo>
                  <a:pt x="1575" y="607"/>
                  <a:pt x="1575" y="607"/>
                  <a:pt x="1575" y="607"/>
                </a:cubicBezTo>
                <a:cubicBezTo>
                  <a:pt x="1578" y="604"/>
                  <a:pt x="1578" y="604"/>
                  <a:pt x="1578" y="604"/>
                </a:cubicBezTo>
                <a:cubicBezTo>
                  <a:pt x="1579" y="602"/>
                  <a:pt x="1579" y="601"/>
                  <a:pt x="1578" y="599"/>
                </a:cubicBezTo>
                <a:cubicBezTo>
                  <a:pt x="1577" y="598"/>
                  <a:pt x="1575" y="598"/>
                  <a:pt x="1573" y="599"/>
                </a:cubicBezTo>
                <a:cubicBezTo>
                  <a:pt x="1445" y="728"/>
                  <a:pt x="1445" y="728"/>
                  <a:pt x="1445" y="728"/>
                </a:cubicBezTo>
                <a:cubicBezTo>
                  <a:pt x="1443" y="729"/>
                  <a:pt x="1443" y="731"/>
                  <a:pt x="1445" y="733"/>
                </a:cubicBezTo>
                <a:cubicBezTo>
                  <a:pt x="1445" y="733"/>
                  <a:pt x="1446" y="733"/>
                  <a:pt x="1447" y="733"/>
                </a:cubicBezTo>
                <a:close/>
                <a:moveTo>
                  <a:pt x="1609" y="568"/>
                </a:moveTo>
                <a:cubicBezTo>
                  <a:pt x="1610" y="568"/>
                  <a:pt x="1611" y="569"/>
                  <a:pt x="1612" y="569"/>
                </a:cubicBezTo>
                <a:cubicBezTo>
                  <a:pt x="1612" y="569"/>
                  <a:pt x="1613" y="568"/>
                  <a:pt x="1614" y="568"/>
                </a:cubicBezTo>
                <a:cubicBezTo>
                  <a:pt x="1634" y="547"/>
                  <a:pt x="1634" y="547"/>
                  <a:pt x="1634" y="547"/>
                </a:cubicBezTo>
                <a:cubicBezTo>
                  <a:pt x="1635" y="546"/>
                  <a:pt x="1635" y="544"/>
                  <a:pt x="1634" y="543"/>
                </a:cubicBezTo>
                <a:cubicBezTo>
                  <a:pt x="1633" y="542"/>
                  <a:pt x="1631" y="542"/>
                  <a:pt x="1630" y="543"/>
                </a:cubicBezTo>
                <a:cubicBezTo>
                  <a:pt x="1609" y="563"/>
                  <a:pt x="1609" y="563"/>
                  <a:pt x="1609" y="563"/>
                </a:cubicBezTo>
                <a:cubicBezTo>
                  <a:pt x="1608" y="565"/>
                  <a:pt x="1608" y="567"/>
                  <a:pt x="1609" y="568"/>
                </a:cubicBezTo>
                <a:close/>
                <a:moveTo>
                  <a:pt x="1612" y="574"/>
                </a:moveTo>
                <a:cubicBezTo>
                  <a:pt x="1612" y="574"/>
                  <a:pt x="1612" y="574"/>
                  <a:pt x="1612" y="575"/>
                </a:cubicBezTo>
                <a:cubicBezTo>
                  <a:pt x="1608" y="579"/>
                  <a:pt x="1608" y="579"/>
                  <a:pt x="1608" y="579"/>
                </a:cubicBezTo>
                <a:cubicBezTo>
                  <a:pt x="1607" y="580"/>
                  <a:pt x="1607" y="582"/>
                  <a:pt x="1608" y="583"/>
                </a:cubicBezTo>
                <a:cubicBezTo>
                  <a:pt x="1609" y="584"/>
                  <a:pt x="1609" y="584"/>
                  <a:pt x="1610" y="584"/>
                </a:cubicBezTo>
                <a:cubicBezTo>
                  <a:pt x="1611" y="584"/>
                  <a:pt x="1612" y="584"/>
                  <a:pt x="1612" y="583"/>
                </a:cubicBezTo>
                <a:cubicBezTo>
                  <a:pt x="1616" y="579"/>
                  <a:pt x="1616" y="579"/>
                  <a:pt x="1616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46" y="550"/>
                  <a:pt x="1646" y="550"/>
                  <a:pt x="1646" y="550"/>
                </a:cubicBezTo>
                <a:cubicBezTo>
                  <a:pt x="1647" y="548"/>
                  <a:pt x="1647" y="546"/>
                  <a:pt x="1646" y="545"/>
                </a:cubicBezTo>
                <a:cubicBezTo>
                  <a:pt x="1645" y="544"/>
                  <a:pt x="1643" y="544"/>
                  <a:pt x="1642" y="545"/>
                </a:cubicBezTo>
                <a:cubicBezTo>
                  <a:pt x="1613" y="574"/>
                  <a:pt x="1613" y="574"/>
                  <a:pt x="1613" y="574"/>
                </a:cubicBezTo>
                <a:cubicBezTo>
                  <a:pt x="1612" y="574"/>
                  <a:pt x="1612" y="574"/>
                  <a:pt x="1612" y="574"/>
                </a:cubicBezTo>
                <a:close/>
                <a:moveTo>
                  <a:pt x="1446" y="749"/>
                </a:moveTo>
                <a:cubicBezTo>
                  <a:pt x="1587" y="608"/>
                  <a:pt x="1587" y="608"/>
                  <a:pt x="1587" y="608"/>
                </a:cubicBezTo>
                <a:cubicBezTo>
                  <a:pt x="1589" y="607"/>
                  <a:pt x="1589" y="605"/>
                  <a:pt x="1587" y="604"/>
                </a:cubicBezTo>
                <a:cubicBezTo>
                  <a:pt x="1586" y="602"/>
                  <a:pt x="1584" y="602"/>
                  <a:pt x="1583" y="604"/>
                </a:cubicBezTo>
                <a:cubicBezTo>
                  <a:pt x="1442" y="745"/>
                  <a:pt x="1442" y="745"/>
                  <a:pt x="1442" y="745"/>
                </a:cubicBezTo>
                <a:cubicBezTo>
                  <a:pt x="1441" y="745"/>
                  <a:pt x="1441" y="746"/>
                  <a:pt x="1441" y="747"/>
                </a:cubicBezTo>
                <a:cubicBezTo>
                  <a:pt x="1440" y="747"/>
                  <a:pt x="1439" y="747"/>
                  <a:pt x="1439" y="748"/>
                </a:cubicBezTo>
                <a:cubicBezTo>
                  <a:pt x="1436" y="751"/>
                  <a:pt x="1436" y="751"/>
                  <a:pt x="1436" y="751"/>
                </a:cubicBezTo>
                <a:cubicBezTo>
                  <a:pt x="1434" y="752"/>
                  <a:pt x="1434" y="754"/>
                  <a:pt x="1436" y="755"/>
                </a:cubicBezTo>
                <a:cubicBezTo>
                  <a:pt x="1436" y="756"/>
                  <a:pt x="1437" y="756"/>
                  <a:pt x="1438" y="756"/>
                </a:cubicBezTo>
                <a:cubicBezTo>
                  <a:pt x="1439" y="756"/>
                  <a:pt x="1439" y="756"/>
                  <a:pt x="1440" y="755"/>
                </a:cubicBezTo>
                <a:cubicBezTo>
                  <a:pt x="1443" y="752"/>
                  <a:pt x="1443" y="752"/>
                  <a:pt x="1443" y="752"/>
                </a:cubicBezTo>
                <a:cubicBezTo>
                  <a:pt x="1444" y="752"/>
                  <a:pt x="1444" y="751"/>
                  <a:pt x="1444" y="750"/>
                </a:cubicBezTo>
                <a:cubicBezTo>
                  <a:pt x="1445" y="750"/>
                  <a:pt x="1446" y="750"/>
                  <a:pt x="1446" y="749"/>
                </a:cubicBezTo>
                <a:close/>
                <a:moveTo>
                  <a:pt x="1600" y="605"/>
                </a:moveTo>
                <a:cubicBezTo>
                  <a:pt x="1599" y="603"/>
                  <a:pt x="1597" y="603"/>
                  <a:pt x="1596" y="605"/>
                </a:cubicBezTo>
                <a:cubicBezTo>
                  <a:pt x="1445" y="756"/>
                  <a:pt x="1445" y="756"/>
                  <a:pt x="1445" y="756"/>
                </a:cubicBezTo>
                <a:cubicBezTo>
                  <a:pt x="1443" y="757"/>
                  <a:pt x="1443" y="759"/>
                  <a:pt x="1445" y="760"/>
                </a:cubicBezTo>
                <a:cubicBezTo>
                  <a:pt x="1445" y="761"/>
                  <a:pt x="1446" y="761"/>
                  <a:pt x="1447" y="761"/>
                </a:cubicBezTo>
                <a:cubicBezTo>
                  <a:pt x="1447" y="761"/>
                  <a:pt x="1448" y="761"/>
                  <a:pt x="1449" y="760"/>
                </a:cubicBezTo>
                <a:cubicBezTo>
                  <a:pt x="1600" y="609"/>
                  <a:pt x="1600" y="609"/>
                  <a:pt x="1600" y="609"/>
                </a:cubicBezTo>
                <a:cubicBezTo>
                  <a:pt x="1602" y="608"/>
                  <a:pt x="1602" y="606"/>
                  <a:pt x="1600" y="605"/>
                </a:cubicBezTo>
                <a:close/>
                <a:moveTo>
                  <a:pt x="1621" y="584"/>
                </a:moveTo>
                <a:cubicBezTo>
                  <a:pt x="1621" y="585"/>
                  <a:pt x="1622" y="585"/>
                  <a:pt x="1623" y="585"/>
                </a:cubicBezTo>
                <a:cubicBezTo>
                  <a:pt x="1624" y="585"/>
                  <a:pt x="1624" y="585"/>
                  <a:pt x="1625" y="584"/>
                </a:cubicBezTo>
                <a:cubicBezTo>
                  <a:pt x="1653" y="556"/>
                  <a:pt x="1653" y="556"/>
                  <a:pt x="1653" y="556"/>
                </a:cubicBezTo>
                <a:cubicBezTo>
                  <a:pt x="1654" y="555"/>
                  <a:pt x="1654" y="553"/>
                  <a:pt x="1653" y="552"/>
                </a:cubicBezTo>
                <a:cubicBezTo>
                  <a:pt x="1652" y="551"/>
                  <a:pt x="1650" y="551"/>
                  <a:pt x="1649" y="552"/>
                </a:cubicBezTo>
                <a:cubicBezTo>
                  <a:pt x="1621" y="580"/>
                  <a:pt x="1621" y="580"/>
                  <a:pt x="1621" y="580"/>
                </a:cubicBezTo>
                <a:cubicBezTo>
                  <a:pt x="1619" y="581"/>
                  <a:pt x="1619" y="583"/>
                  <a:pt x="1621" y="584"/>
                </a:cubicBezTo>
                <a:close/>
                <a:moveTo>
                  <a:pt x="1664" y="545"/>
                </a:moveTo>
                <a:cubicBezTo>
                  <a:pt x="1664" y="545"/>
                  <a:pt x="1665" y="544"/>
                  <a:pt x="1666" y="544"/>
                </a:cubicBezTo>
                <a:cubicBezTo>
                  <a:pt x="1669" y="540"/>
                  <a:pt x="1669" y="540"/>
                  <a:pt x="1669" y="540"/>
                </a:cubicBezTo>
                <a:cubicBezTo>
                  <a:pt x="1671" y="539"/>
                  <a:pt x="1671" y="537"/>
                  <a:pt x="1669" y="536"/>
                </a:cubicBezTo>
                <a:cubicBezTo>
                  <a:pt x="1668" y="534"/>
                  <a:pt x="1666" y="534"/>
                  <a:pt x="1665" y="536"/>
                </a:cubicBezTo>
                <a:cubicBezTo>
                  <a:pt x="1661" y="539"/>
                  <a:pt x="1661" y="539"/>
                  <a:pt x="1661" y="539"/>
                </a:cubicBezTo>
                <a:cubicBezTo>
                  <a:pt x="1660" y="540"/>
                  <a:pt x="1660" y="542"/>
                  <a:pt x="1661" y="544"/>
                </a:cubicBezTo>
                <a:cubicBezTo>
                  <a:pt x="1662" y="544"/>
                  <a:pt x="1663" y="545"/>
                  <a:pt x="1664" y="545"/>
                </a:cubicBezTo>
                <a:close/>
                <a:moveTo>
                  <a:pt x="1629" y="590"/>
                </a:moveTo>
                <a:cubicBezTo>
                  <a:pt x="1630" y="591"/>
                  <a:pt x="1630" y="591"/>
                  <a:pt x="1631" y="591"/>
                </a:cubicBezTo>
                <a:cubicBezTo>
                  <a:pt x="1632" y="591"/>
                  <a:pt x="1633" y="591"/>
                  <a:pt x="1633" y="590"/>
                </a:cubicBezTo>
                <a:cubicBezTo>
                  <a:pt x="1660" y="564"/>
                  <a:pt x="1660" y="564"/>
                  <a:pt x="1660" y="564"/>
                </a:cubicBezTo>
                <a:cubicBezTo>
                  <a:pt x="1661" y="562"/>
                  <a:pt x="1661" y="560"/>
                  <a:pt x="1660" y="559"/>
                </a:cubicBezTo>
                <a:cubicBezTo>
                  <a:pt x="1659" y="558"/>
                  <a:pt x="1657" y="558"/>
                  <a:pt x="1655" y="559"/>
                </a:cubicBezTo>
                <a:cubicBezTo>
                  <a:pt x="1629" y="586"/>
                  <a:pt x="1629" y="586"/>
                  <a:pt x="1629" y="586"/>
                </a:cubicBezTo>
                <a:cubicBezTo>
                  <a:pt x="1628" y="587"/>
                  <a:pt x="1628" y="589"/>
                  <a:pt x="1629" y="590"/>
                </a:cubicBezTo>
                <a:close/>
                <a:moveTo>
                  <a:pt x="1594" y="625"/>
                </a:moveTo>
                <a:cubicBezTo>
                  <a:pt x="1593" y="624"/>
                  <a:pt x="1591" y="624"/>
                  <a:pt x="1590" y="625"/>
                </a:cubicBezTo>
                <a:cubicBezTo>
                  <a:pt x="1465" y="750"/>
                  <a:pt x="1465" y="750"/>
                  <a:pt x="1465" y="750"/>
                </a:cubicBezTo>
                <a:cubicBezTo>
                  <a:pt x="1463" y="751"/>
                  <a:pt x="1463" y="753"/>
                  <a:pt x="1465" y="754"/>
                </a:cubicBezTo>
                <a:cubicBezTo>
                  <a:pt x="1465" y="755"/>
                  <a:pt x="1466" y="755"/>
                  <a:pt x="1467" y="755"/>
                </a:cubicBezTo>
                <a:cubicBezTo>
                  <a:pt x="1468" y="755"/>
                  <a:pt x="1468" y="755"/>
                  <a:pt x="1469" y="754"/>
                </a:cubicBezTo>
                <a:cubicBezTo>
                  <a:pt x="1594" y="629"/>
                  <a:pt x="1594" y="629"/>
                  <a:pt x="1594" y="629"/>
                </a:cubicBezTo>
                <a:cubicBezTo>
                  <a:pt x="1595" y="628"/>
                  <a:pt x="1595" y="626"/>
                  <a:pt x="1594" y="625"/>
                </a:cubicBezTo>
                <a:close/>
                <a:moveTo>
                  <a:pt x="1630" y="607"/>
                </a:moveTo>
                <a:cubicBezTo>
                  <a:pt x="1637" y="601"/>
                  <a:pt x="1637" y="601"/>
                  <a:pt x="1637" y="601"/>
                </a:cubicBezTo>
                <a:cubicBezTo>
                  <a:pt x="1638" y="600"/>
                  <a:pt x="1638" y="598"/>
                  <a:pt x="1637" y="596"/>
                </a:cubicBezTo>
                <a:cubicBezTo>
                  <a:pt x="1635" y="595"/>
                  <a:pt x="1633" y="595"/>
                  <a:pt x="1632" y="596"/>
                </a:cubicBezTo>
                <a:cubicBezTo>
                  <a:pt x="1626" y="603"/>
                  <a:pt x="1626" y="603"/>
                  <a:pt x="1626" y="603"/>
                </a:cubicBezTo>
                <a:cubicBezTo>
                  <a:pt x="1625" y="604"/>
                  <a:pt x="1625" y="606"/>
                  <a:pt x="1626" y="607"/>
                </a:cubicBezTo>
                <a:cubicBezTo>
                  <a:pt x="1626" y="608"/>
                  <a:pt x="1627" y="608"/>
                  <a:pt x="1628" y="608"/>
                </a:cubicBezTo>
                <a:cubicBezTo>
                  <a:pt x="1629" y="608"/>
                  <a:pt x="1630" y="608"/>
                  <a:pt x="1630" y="607"/>
                </a:cubicBezTo>
                <a:close/>
                <a:moveTo>
                  <a:pt x="1601" y="632"/>
                </a:moveTo>
                <a:cubicBezTo>
                  <a:pt x="1600" y="631"/>
                  <a:pt x="1598" y="631"/>
                  <a:pt x="1597" y="632"/>
                </a:cubicBezTo>
                <a:cubicBezTo>
                  <a:pt x="1479" y="749"/>
                  <a:pt x="1479" y="749"/>
                  <a:pt x="1479" y="749"/>
                </a:cubicBezTo>
                <a:cubicBezTo>
                  <a:pt x="1478" y="751"/>
                  <a:pt x="1478" y="752"/>
                  <a:pt x="1479" y="754"/>
                </a:cubicBezTo>
                <a:cubicBezTo>
                  <a:pt x="1480" y="754"/>
                  <a:pt x="1481" y="755"/>
                  <a:pt x="1481" y="755"/>
                </a:cubicBezTo>
                <a:cubicBezTo>
                  <a:pt x="1482" y="755"/>
                  <a:pt x="1483" y="754"/>
                  <a:pt x="1484" y="754"/>
                </a:cubicBezTo>
                <a:cubicBezTo>
                  <a:pt x="1601" y="636"/>
                  <a:pt x="1601" y="636"/>
                  <a:pt x="1601" y="636"/>
                </a:cubicBezTo>
                <a:cubicBezTo>
                  <a:pt x="1602" y="635"/>
                  <a:pt x="1602" y="633"/>
                  <a:pt x="1601" y="632"/>
                </a:cubicBezTo>
                <a:close/>
                <a:moveTo>
                  <a:pt x="1687" y="549"/>
                </a:moveTo>
                <a:cubicBezTo>
                  <a:pt x="1688" y="549"/>
                  <a:pt x="1689" y="548"/>
                  <a:pt x="1690" y="548"/>
                </a:cubicBezTo>
                <a:cubicBezTo>
                  <a:pt x="1691" y="546"/>
                  <a:pt x="1691" y="546"/>
                  <a:pt x="1691" y="546"/>
                </a:cubicBezTo>
                <a:cubicBezTo>
                  <a:pt x="1692" y="545"/>
                  <a:pt x="1692" y="543"/>
                  <a:pt x="1691" y="542"/>
                </a:cubicBezTo>
                <a:cubicBezTo>
                  <a:pt x="1690" y="541"/>
                  <a:pt x="1688" y="541"/>
                  <a:pt x="1687" y="542"/>
                </a:cubicBezTo>
                <a:cubicBezTo>
                  <a:pt x="1685" y="543"/>
                  <a:pt x="1685" y="543"/>
                  <a:pt x="1685" y="543"/>
                </a:cubicBezTo>
                <a:cubicBezTo>
                  <a:pt x="1684" y="545"/>
                  <a:pt x="1684" y="547"/>
                  <a:pt x="1685" y="548"/>
                </a:cubicBezTo>
                <a:cubicBezTo>
                  <a:pt x="1686" y="548"/>
                  <a:pt x="1687" y="549"/>
                  <a:pt x="1687" y="549"/>
                </a:cubicBezTo>
                <a:close/>
                <a:moveTo>
                  <a:pt x="1654" y="582"/>
                </a:moveTo>
                <a:cubicBezTo>
                  <a:pt x="1655" y="582"/>
                  <a:pt x="1655" y="582"/>
                  <a:pt x="1656" y="581"/>
                </a:cubicBezTo>
                <a:cubicBezTo>
                  <a:pt x="1668" y="570"/>
                  <a:pt x="1668" y="570"/>
                  <a:pt x="1668" y="570"/>
                </a:cubicBezTo>
                <a:cubicBezTo>
                  <a:pt x="1669" y="568"/>
                  <a:pt x="1669" y="566"/>
                  <a:pt x="1668" y="565"/>
                </a:cubicBezTo>
                <a:cubicBezTo>
                  <a:pt x="1666" y="564"/>
                  <a:pt x="1665" y="564"/>
                  <a:pt x="1663" y="565"/>
                </a:cubicBezTo>
                <a:cubicBezTo>
                  <a:pt x="1652" y="577"/>
                  <a:pt x="1652" y="577"/>
                  <a:pt x="1652" y="577"/>
                </a:cubicBezTo>
                <a:cubicBezTo>
                  <a:pt x="1650" y="578"/>
                  <a:pt x="1650" y="580"/>
                  <a:pt x="1652" y="581"/>
                </a:cubicBezTo>
                <a:cubicBezTo>
                  <a:pt x="1652" y="582"/>
                  <a:pt x="1653" y="582"/>
                  <a:pt x="1654" y="582"/>
                </a:cubicBezTo>
                <a:close/>
                <a:moveTo>
                  <a:pt x="1622" y="625"/>
                </a:moveTo>
                <a:cubicBezTo>
                  <a:pt x="1622" y="626"/>
                  <a:pt x="1623" y="626"/>
                  <a:pt x="1624" y="626"/>
                </a:cubicBezTo>
                <a:cubicBezTo>
                  <a:pt x="1625" y="626"/>
                  <a:pt x="1626" y="626"/>
                  <a:pt x="1626" y="625"/>
                </a:cubicBezTo>
                <a:cubicBezTo>
                  <a:pt x="1639" y="613"/>
                  <a:pt x="1639" y="613"/>
                  <a:pt x="1639" y="613"/>
                </a:cubicBezTo>
                <a:cubicBezTo>
                  <a:pt x="1640" y="611"/>
                  <a:pt x="1640" y="609"/>
                  <a:pt x="1639" y="608"/>
                </a:cubicBezTo>
                <a:cubicBezTo>
                  <a:pt x="1638" y="607"/>
                  <a:pt x="1636" y="607"/>
                  <a:pt x="1634" y="608"/>
                </a:cubicBezTo>
                <a:cubicBezTo>
                  <a:pt x="1622" y="621"/>
                  <a:pt x="1622" y="621"/>
                  <a:pt x="1622" y="621"/>
                </a:cubicBezTo>
                <a:cubicBezTo>
                  <a:pt x="1621" y="622"/>
                  <a:pt x="1621" y="624"/>
                  <a:pt x="1622" y="625"/>
                </a:cubicBezTo>
                <a:close/>
                <a:moveTo>
                  <a:pt x="1665" y="577"/>
                </a:moveTo>
                <a:cubicBezTo>
                  <a:pt x="1658" y="584"/>
                  <a:pt x="1658" y="584"/>
                  <a:pt x="1658" y="584"/>
                </a:cubicBezTo>
                <a:cubicBezTo>
                  <a:pt x="1657" y="585"/>
                  <a:pt x="1657" y="587"/>
                  <a:pt x="1658" y="589"/>
                </a:cubicBezTo>
                <a:cubicBezTo>
                  <a:pt x="1659" y="589"/>
                  <a:pt x="1660" y="589"/>
                  <a:pt x="1661" y="589"/>
                </a:cubicBezTo>
                <a:cubicBezTo>
                  <a:pt x="1661" y="589"/>
                  <a:pt x="1662" y="589"/>
                  <a:pt x="1663" y="589"/>
                </a:cubicBezTo>
                <a:cubicBezTo>
                  <a:pt x="1670" y="582"/>
                  <a:pt x="1670" y="582"/>
                  <a:pt x="1670" y="582"/>
                </a:cubicBezTo>
                <a:cubicBezTo>
                  <a:pt x="1671" y="581"/>
                  <a:pt x="1671" y="579"/>
                  <a:pt x="1670" y="577"/>
                </a:cubicBezTo>
                <a:cubicBezTo>
                  <a:pt x="1668" y="576"/>
                  <a:pt x="1666" y="576"/>
                  <a:pt x="1665" y="577"/>
                </a:cubicBezTo>
                <a:close/>
                <a:moveTo>
                  <a:pt x="1609" y="638"/>
                </a:moveTo>
                <a:cubicBezTo>
                  <a:pt x="1608" y="637"/>
                  <a:pt x="1606" y="637"/>
                  <a:pt x="1605" y="638"/>
                </a:cubicBezTo>
                <a:cubicBezTo>
                  <a:pt x="1504" y="738"/>
                  <a:pt x="1504" y="738"/>
                  <a:pt x="1504" y="738"/>
                </a:cubicBezTo>
                <a:cubicBezTo>
                  <a:pt x="1503" y="739"/>
                  <a:pt x="1503" y="741"/>
                  <a:pt x="1504" y="743"/>
                </a:cubicBezTo>
                <a:cubicBezTo>
                  <a:pt x="1505" y="743"/>
                  <a:pt x="1506" y="743"/>
                  <a:pt x="1507" y="743"/>
                </a:cubicBezTo>
                <a:cubicBezTo>
                  <a:pt x="1507" y="743"/>
                  <a:pt x="1508" y="743"/>
                  <a:pt x="1509" y="743"/>
                </a:cubicBezTo>
                <a:cubicBezTo>
                  <a:pt x="1609" y="642"/>
                  <a:pt x="1609" y="642"/>
                  <a:pt x="1609" y="642"/>
                </a:cubicBezTo>
                <a:cubicBezTo>
                  <a:pt x="1610" y="641"/>
                  <a:pt x="1610" y="639"/>
                  <a:pt x="1609" y="638"/>
                </a:cubicBezTo>
                <a:close/>
                <a:moveTo>
                  <a:pt x="1680" y="571"/>
                </a:moveTo>
                <a:cubicBezTo>
                  <a:pt x="1680" y="571"/>
                  <a:pt x="1681" y="570"/>
                  <a:pt x="1682" y="570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91" y="561"/>
                  <a:pt x="1691" y="561"/>
                  <a:pt x="1691" y="561"/>
                </a:cubicBezTo>
                <a:cubicBezTo>
                  <a:pt x="1695" y="556"/>
                  <a:pt x="1695" y="556"/>
                  <a:pt x="1695" y="556"/>
                </a:cubicBezTo>
                <a:cubicBezTo>
                  <a:pt x="1696" y="555"/>
                  <a:pt x="1696" y="553"/>
                  <a:pt x="1695" y="552"/>
                </a:cubicBezTo>
                <a:cubicBezTo>
                  <a:pt x="1694" y="551"/>
                  <a:pt x="1692" y="551"/>
                  <a:pt x="1691" y="552"/>
                </a:cubicBezTo>
                <a:cubicBezTo>
                  <a:pt x="1677" y="565"/>
                  <a:pt x="1677" y="565"/>
                  <a:pt x="1677" y="565"/>
                </a:cubicBezTo>
                <a:cubicBezTo>
                  <a:pt x="1676" y="566"/>
                  <a:pt x="1676" y="568"/>
                  <a:pt x="1677" y="570"/>
                </a:cubicBezTo>
                <a:cubicBezTo>
                  <a:pt x="1678" y="570"/>
                  <a:pt x="1679" y="571"/>
                  <a:pt x="1680" y="571"/>
                </a:cubicBezTo>
                <a:close/>
                <a:moveTo>
                  <a:pt x="1643" y="618"/>
                </a:moveTo>
                <a:cubicBezTo>
                  <a:pt x="1642" y="617"/>
                  <a:pt x="1640" y="617"/>
                  <a:pt x="1639" y="618"/>
                </a:cubicBezTo>
                <a:cubicBezTo>
                  <a:pt x="1522" y="735"/>
                  <a:pt x="1522" y="735"/>
                  <a:pt x="1522" y="735"/>
                </a:cubicBezTo>
                <a:cubicBezTo>
                  <a:pt x="1521" y="736"/>
                  <a:pt x="1521" y="738"/>
                  <a:pt x="1522" y="739"/>
                </a:cubicBezTo>
                <a:cubicBezTo>
                  <a:pt x="1522" y="740"/>
                  <a:pt x="1523" y="740"/>
                  <a:pt x="1524" y="740"/>
                </a:cubicBezTo>
                <a:cubicBezTo>
                  <a:pt x="1525" y="740"/>
                  <a:pt x="1526" y="740"/>
                  <a:pt x="1526" y="739"/>
                </a:cubicBezTo>
                <a:cubicBezTo>
                  <a:pt x="1643" y="622"/>
                  <a:pt x="1643" y="622"/>
                  <a:pt x="1643" y="622"/>
                </a:cubicBezTo>
                <a:cubicBezTo>
                  <a:pt x="1644" y="621"/>
                  <a:pt x="1644" y="619"/>
                  <a:pt x="1643" y="618"/>
                </a:cubicBezTo>
                <a:close/>
                <a:moveTo>
                  <a:pt x="1666" y="595"/>
                </a:moveTo>
                <a:cubicBezTo>
                  <a:pt x="1666" y="596"/>
                  <a:pt x="1667" y="596"/>
                  <a:pt x="1668" y="596"/>
                </a:cubicBezTo>
                <a:cubicBezTo>
                  <a:pt x="1669" y="596"/>
                  <a:pt x="1669" y="596"/>
                  <a:pt x="1670" y="595"/>
                </a:cubicBezTo>
                <a:cubicBezTo>
                  <a:pt x="1676" y="589"/>
                  <a:pt x="1676" y="589"/>
                  <a:pt x="1676" y="589"/>
                </a:cubicBezTo>
                <a:cubicBezTo>
                  <a:pt x="1677" y="588"/>
                  <a:pt x="1677" y="586"/>
                  <a:pt x="1676" y="585"/>
                </a:cubicBezTo>
                <a:cubicBezTo>
                  <a:pt x="1675" y="584"/>
                  <a:pt x="1673" y="584"/>
                  <a:pt x="1672" y="585"/>
                </a:cubicBezTo>
                <a:cubicBezTo>
                  <a:pt x="1666" y="591"/>
                  <a:pt x="1666" y="591"/>
                  <a:pt x="1666" y="591"/>
                </a:cubicBezTo>
                <a:cubicBezTo>
                  <a:pt x="1665" y="592"/>
                  <a:pt x="1665" y="594"/>
                  <a:pt x="1666" y="595"/>
                </a:cubicBezTo>
                <a:close/>
                <a:moveTo>
                  <a:pt x="1647" y="628"/>
                </a:moveTo>
                <a:cubicBezTo>
                  <a:pt x="1646" y="627"/>
                  <a:pt x="1644" y="627"/>
                  <a:pt x="1643" y="628"/>
                </a:cubicBezTo>
                <a:cubicBezTo>
                  <a:pt x="1536" y="735"/>
                  <a:pt x="1536" y="735"/>
                  <a:pt x="1536" y="735"/>
                </a:cubicBezTo>
                <a:cubicBezTo>
                  <a:pt x="1534" y="736"/>
                  <a:pt x="1534" y="738"/>
                  <a:pt x="1536" y="739"/>
                </a:cubicBezTo>
                <a:cubicBezTo>
                  <a:pt x="1536" y="740"/>
                  <a:pt x="1537" y="740"/>
                  <a:pt x="1538" y="740"/>
                </a:cubicBezTo>
                <a:cubicBezTo>
                  <a:pt x="1538" y="740"/>
                  <a:pt x="1539" y="740"/>
                  <a:pt x="1540" y="739"/>
                </a:cubicBezTo>
                <a:cubicBezTo>
                  <a:pt x="1647" y="632"/>
                  <a:pt x="1647" y="632"/>
                  <a:pt x="1647" y="632"/>
                </a:cubicBezTo>
                <a:cubicBezTo>
                  <a:pt x="1648" y="631"/>
                  <a:pt x="1648" y="629"/>
                  <a:pt x="1647" y="628"/>
                </a:cubicBezTo>
                <a:close/>
                <a:moveTo>
                  <a:pt x="1682" y="589"/>
                </a:moveTo>
                <a:cubicBezTo>
                  <a:pt x="1681" y="589"/>
                  <a:pt x="1681" y="589"/>
                  <a:pt x="1681" y="589"/>
                </a:cubicBezTo>
                <a:cubicBezTo>
                  <a:pt x="1681" y="589"/>
                  <a:pt x="1681" y="589"/>
                  <a:pt x="1681" y="589"/>
                </a:cubicBezTo>
                <a:cubicBezTo>
                  <a:pt x="1676" y="595"/>
                  <a:pt x="1676" y="595"/>
                  <a:pt x="1676" y="595"/>
                </a:cubicBezTo>
                <a:cubicBezTo>
                  <a:pt x="1675" y="596"/>
                  <a:pt x="1675" y="598"/>
                  <a:pt x="1676" y="599"/>
                </a:cubicBezTo>
                <a:cubicBezTo>
                  <a:pt x="1676" y="600"/>
                  <a:pt x="1677" y="600"/>
                  <a:pt x="1678" y="600"/>
                </a:cubicBezTo>
                <a:cubicBezTo>
                  <a:pt x="1679" y="600"/>
                  <a:pt x="1679" y="600"/>
                  <a:pt x="1680" y="599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3"/>
                  <a:pt x="1686" y="593"/>
                  <a:pt x="1686" y="593"/>
                </a:cubicBezTo>
                <a:cubicBezTo>
                  <a:pt x="1688" y="592"/>
                  <a:pt x="1688" y="590"/>
                  <a:pt x="1686" y="589"/>
                </a:cubicBezTo>
                <a:cubicBezTo>
                  <a:pt x="1685" y="587"/>
                  <a:pt x="1683" y="587"/>
                  <a:pt x="1682" y="589"/>
                </a:cubicBezTo>
                <a:close/>
                <a:moveTo>
                  <a:pt x="1708" y="570"/>
                </a:moveTo>
                <a:cubicBezTo>
                  <a:pt x="1709" y="570"/>
                  <a:pt x="1710" y="570"/>
                  <a:pt x="1710" y="569"/>
                </a:cubicBezTo>
                <a:cubicBezTo>
                  <a:pt x="1714" y="565"/>
                  <a:pt x="1714" y="565"/>
                  <a:pt x="1714" y="565"/>
                </a:cubicBezTo>
                <a:cubicBezTo>
                  <a:pt x="1715" y="564"/>
                  <a:pt x="1715" y="562"/>
                  <a:pt x="1714" y="561"/>
                </a:cubicBezTo>
                <a:cubicBezTo>
                  <a:pt x="1713" y="560"/>
                  <a:pt x="1711" y="560"/>
                  <a:pt x="1710" y="561"/>
                </a:cubicBezTo>
                <a:cubicBezTo>
                  <a:pt x="1706" y="565"/>
                  <a:pt x="1706" y="565"/>
                  <a:pt x="1706" y="565"/>
                </a:cubicBezTo>
                <a:cubicBezTo>
                  <a:pt x="1705" y="566"/>
                  <a:pt x="1705" y="568"/>
                  <a:pt x="1706" y="569"/>
                </a:cubicBezTo>
                <a:cubicBezTo>
                  <a:pt x="1706" y="570"/>
                  <a:pt x="1707" y="570"/>
                  <a:pt x="1708" y="570"/>
                </a:cubicBezTo>
                <a:close/>
                <a:moveTo>
                  <a:pt x="1690" y="602"/>
                </a:moveTo>
                <a:cubicBezTo>
                  <a:pt x="1690" y="602"/>
                  <a:pt x="1691" y="602"/>
                  <a:pt x="1692" y="602"/>
                </a:cubicBezTo>
                <a:cubicBezTo>
                  <a:pt x="1694" y="600"/>
                  <a:pt x="1694" y="600"/>
                  <a:pt x="1694" y="600"/>
                </a:cubicBezTo>
                <a:cubicBezTo>
                  <a:pt x="1695" y="598"/>
                  <a:pt x="1695" y="596"/>
                  <a:pt x="1694" y="595"/>
                </a:cubicBezTo>
                <a:cubicBezTo>
                  <a:pt x="1692" y="594"/>
                  <a:pt x="1691" y="594"/>
                  <a:pt x="1689" y="595"/>
                </a:cubicBezTo>
                <a:cubicBezTo>
                  <a:pt x="1687" y="597"/>
                  <a:pt x="1687" y="597"/>
                  <a:pt x="1687" y="597"/>
                </a:cubicBezTo>
                <a:cubicBezTo>
                  <a:pt x="1686" y="598"/>
                  <a:pt x="1686" y="600"/>
                  <a:pt x="1687" y="602"/>
                </a:cubicBezTo>
                <a:cubicBezTo>
                  <a:pt x="1688" y="602"/>
                  <a:pt x="1689" y="602"/>
                  <a:pt x="1690" y="602"/>
                </a:cubicBezTo>
                <a:close/>
                <a:moveTo>
                  <a:pt x="1551" y="743"/>
                </a:moveTo>
                <a:cubicBezTo>
                  <a:pt x="1648" y="645"/>
                  <a:pt x="1648" y="645"/>
                  <a:pt x="1648" y="645"/>
                </a:cubicBezTo>
                <a:cubicBezTo>
                  <a:pt x="1649" y="644"/>
                  <a:pt x="1649" y="642"/>
                  <a:pt x="1648" y="641"/>
                </a:cubicBezTo>
                <a:cubicBezTo>
                  <a:pt x="1647" y="639"/>
                  <a:pt x="1645" y="639"/>
                  <a:pt x="1644" y="641"/>
                </a:cubicBezTo>
                <a:cubicBezTo>
                  <a:pt x="1546" y="738"/>
                  <a:pt x="1546" y="738"/>
                  <a:pt x="1546" y="738"/>
                </a:cubicBezTo>
                <a:cubicBezTo>
                  <a:pt x="1545" y="740"/>
                  <a:pt x="1545" y="742"/>
                  <a:pt x="1546" y="743"/>
                </a:cubicBezTo>
                <a:cubicBezTo>
                  <a:pt x="1547" y="743"/>
                  <a:pt x="1548" y="744"/>
                  <a:pt x="1548" y="744"/>
                </a:cubicBezTo>
                <a:cubicBezTo>
                  <a:pt x="1549" y="744"/>
                  <a:pt x="1550" y="743"/>
                  <a:pt x="1551" y="743"/>
                </a:cubicBezTo>
                <a:close/>
                <a:moveTo>
                  <a:pt x="1722" y="584"/>
                </a:moveTo>
                <a:cubicBezTo>
                  <a:pt x="1723" y="584"/>
                  <a:pt x="1723" y="584"/>
                  <a:pt x="1724" y="583"/>
                </a:cubicBezTo>
                <a:cubicBezTo>
                  <a:pt x="1725" y="582"/>
                  <a:pt x="1725" y="582"/>
                  <a:pt x="1725" y="582"/>
                </a:cubicBezTo>
                <a:cubicBezTo>
                  <a:pt x="1726" y="581"/>
                  <a:pt x="1726" y="579"/>
                  <a:pt x="1725" y="578"/>
                </a:cubicBezTo>
                <a:cubicBezTo>
                  <a:pt x="1724" y="577"/>
                  <a:pt x="1722" y="577"/>
                  <a:pt x="1721" y="578"/>
                </a:cubicBezTo>
                <a:cubicBezTo>
                  <a:pt x="1720" y="579"/>
                  <a:pt x="1720" y="579"/>
                  <a:pt x="1720" y="579"/>
                </a:cubicBezTo>
                <a:cubicBezTo>
                  <a:pt x="1718" y="580"/>
                  <a:pt x="1718" y="582"/>
                  <a:pt x="1720" y="583"/>
                </a:cubicBezTo>
                <a:cubicBezTo>
                  <a:pt x="1720" y="584"/>
                  <a:pt x="1721" y="584"/>
                  <a:pt x="1722" y="584"/>
                </a:cubicBezTo>
                <a:close/>
                <a:moveTo>
                  <a:pt x="1647" y="652"/>
                </a:moveTo>
                <a:cubicBezTo>
                  <a:pt x="1549" y="750"/>
                  <a:pt x="1549" y="750"/>
                  <a:pt x="1549" y="750"/>
                </a:cubicBezTo>
                <a:cubicBezTo>
                  <a:pt x="1548" y="751"/>
                  <a:pt x="1548" y="753"/>
                  <a:pt x="1549" y="754"/>
                </a:cubicBezTo>
                <a:cubicBezTo>
                  <a:pt x="1550" y="755"/>
                  <a:pt x="1550" y="755"/>
                  <a:pt x="1551" y="755"/>
                </a:cubicBezTo>
                <a:cubicBezTo>
                  <a:pt x="1552" y="755"/>
                  <a:pt x="1553" y="755"/>
                  <a:pt x="1553" y="754"/>
                </a:cubicBezTo>
                <a:cubicBezTo>
                  <a:pt x="1651" y="656"/>
                  <a:pt x="1651" y="656"/>
                  <a:pt x="1651" y="656"/>
                </a:cubicBezTo>
                <a:cubicBezTo>
                  <a:pt x="1652" y="655"/>
                  <a:pt x="1652" y="653"/>
                  <a:pt x="1651" y="652"/>
                </a:cubicBezTo>
                <a:cubicBezTo>
                  <a:pt x="1650" y="651"/>
                  <a:pt x="1648" y="651"/>
                  <a:pt x="1647" y="652"/>
                </a:cubicBezTo>
                <a:close/>
                <a:moveTo>
                  <a:pt x="1551" y="762"/>
                </a:moveTo>
                <a:cubicBezTo>
                  <a:pt x="1549" y="764"/>
                  <a:pt x="1549" y="764"/>
                  <a:pt x="1549" y="764"/>
                </a:cubicBezTo>
                <a:cubicBezTo>
                  <a:pt x="1548" y="765"/>
                  <a:pt x="1548" y="767"/>
                  <a:pt x="1549" y="768"/>
                </a:cubicBezTo>
                <a:cubicBezTo>
                  <a:pt x="1549" y="769"/>
                  <a:pt x="1550" y="769"/>
                  <a:pt x="1551" y="769"/>
                </a:cubicBezTo>
                <a:cubicBezTo>
                  <a:pt x="1552" y="769"/>
                  <a:pt x="1553" y="769"/>
                  <a:pt x="1553" y="768"/>
                </a:cubicBezTo>
                <a:cubicBezTo>
                  <a:pt x="1555" y="766"/>
                  <a:pt x="1555" y="766"/>
                  <a:pt x="1555" y="766"/>
                </a:cubicBezTo>
                <a:cubicBezTo>
                  <a:pt x="1556" y="765"/>
                  <a:pt x="1556" y="763"/>
                  <a:pt x="1555" y="762"/>
                </a:cubicBezTo>
                <a:cubicBezTo>
                  <a:pt x="1554" y="760"/>
                  <a:pt x="1552" y="760"/>
                  <a:pt x="1551" y="762"/>
                </a:cubicBezTo>
                <a:close/>
                <a:moveTo>
                  <a:pt x="1734" y="586"/>
                </a:moveTo>
                <a:cubicBezTo>
                  <a:pt x="1735" y="586"/>
                  <a:pt x="1735" y="586"/>
                  <a:pt x="1736" y="585"/>
                </a:cubicBezTo>
                <a:cubicBezTo>
                  <a:pt x="1738" y="583"/>
                  <a:pt x="1738" y="583"/>
                  <a:pt x="1738" y="583"/>
                </a:cubicBezTo>
                <a:cubicBezTo>
                  <a:pt x="1739" y="582"/>
                  <a:pt x="1739" y="580"/>
                  <a:pt x="1738" y="579"/>
                </a:cubicBezTo>
                <a:cubicBezTo>
                  <a:pt x="1737" y="577"/>
                  <a:pt x="1735" y="577"/>
                  <a:pt x="1734" y="579"/>
                </a:cubicBezTo>
                <a:cubicBezTo>
                  <a:pt x="1732" y="581"/>
                  <a:pt x="1732" y="581"/>
                  <a:pt x="1732" y="581"/>
                </a:cubicBezTo>
                <a:cubicBezTo>
                  <a:pt x="1730" y="582"/>
                  <a:pt x="1730" y="584"/>
                  <a:pt x="1732" y="585"/>
                </a:cubicBezTo>
                <a:cubicBezTo>
                  <a:pt x="1732" y="586"/>
                  <a:pt x="1733" y="586"/>
                  <a:pt x="1734" y="586"/>
                </a:cubicBezTo>
                <a:close/>
                <a:moveTo>
                  <a:pt x="1568" y="752"/>
                </a:moveTo>
                <a:cubicBezTo>
                  <a:pt x="1569" y="752"/>
                  <a:pt x="1570" y="752"/>
                  <a:pt x="1570" y="751"/>
                </a:cubicBezTo>
                <a:cubicBezTo>
                  <a:pt x="1659" y="662"/>
                  <a:pt x="1659" y="662"/>
                  <a:pt x="1659" y="662"/>
                </a:cubicBezTo>
                <a:cubicBezTo>
                  <a:pt x="1660" y="661"/>
                  <a:pt x="1660" y="659"/>
                  <a:pt x="1659" y="658"/>
                </a:cubicBezTo>
                <a:cubicBezTo>
                  <a:pt x="1658" y="657"/>
                  <a:pt x="1656" y="657"/>
                  <a:pt x="1655" y="658"/>
                </a:cubicBezTo>
                <a:cubicBezTo>
                  <a:pt x="1566" y="747"/>
                  <a:pt x="1566" y="747"/>
                  <a:pt x="1566" y="747"/>
                </a:cubicBezTo>
                <a:cubicBezTo>
                  <a:pt x="1565" y="748"/>
                  <a:pt x="1565" y="750"/>
                  <a:pt x="1566" y="751"/>
                </a:cubicBezTo>
                <a:cubicBezTo>
                  <a:pt x="1567" y="752"/>
                  <a:pt x="1567" y="752"/>
                  <a:pt x="1568" y="752"/>
                </a:cubicBezTo>
                <a:close/>
                <a:moveTo>
                  <a:pt x="1566" y="768"/>
                </a:moveTo>
                <a:cubicBezTo>
                  <a:pt x="1567" y="768"/>
                  <a:pt x="1568" y="767"/>
                  <a:pt x="1568" y="767"/>
                </a:cubicBezTo>
                <a:cubicBezTo>
                  <a:pt x="1661" y="674"/>
                  <a:pt x="1661" y="674"/>
                  <a:pt x="1661" y="674"/>
                </a:cubicBezTo>
                <a:cubicBezTo>
                  <a:pt x="1662" y="673"/>
                  <a:pt x="1662" y="671"/>
                  <a:pt x="1661" y="670"/>
                </a:cubicBezTo>
                <a:cubicBezTo>
                  <a:pt x="1660" y="668"/>
                  <a:pt x="1658" y="668"/>
                  <a:pt x="1657" y="670"/>
                </a:cubicBezTo>
                <a:cubicBezTo>
                  <a:pt x="1564" y="762"/>
                  <a:pt x="1564" y="762"/>
                  <a:pt x="1564" y="762"/>
                </a:cubicBezTo>
                <a:cubicBezTo>
                  <a:pt x="1563" y="764"/>
                  <a:pt x="1563" y="766"/>
                  <a:pt x="1564" y="767"/>
                </a:cubicBezTo>
                <a:cubicBezTo>
                  <a:pt x="1565" y="767"/>
                  <a:pt x="1565" y="768"/>
                  <a:pt x="1566" y="768"/>
                </a:cubicBezTo>
                <a:close/>
                <a:moveTo>
                  <a:pt x="1738" y="588"/>
                </a:moveTo>
                <a:cubicBezTo>
                  <a:pt x="1736" y="591"/>
                  <a:pt x="1736" y="591"/>
                  <a:pt x="1736" y="591"/>
                </a:cubicBezTo>
                <a:cubicBezTo>
                  <a:pt x="1735" y="592"/>
                  <a:pt x="1735" y="594"/>
                  <a:pt x="1736" y="595"/>
                </a:cubicBezTo>
                <a:cubicBezTo>
                  <a:pt x="1736" y="596"/>
                  <a:pt x="1737" y="596"/>
                  <a:pt x="1738" y="596"/>
                </a:cubicBezTo>
                <a:cubicBezTo>
                  <a:pt x="1739" y="596"/>
                  <a:pt x="1739" y="596"/>
                  <a:pt x="1740" y="595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4" y="592"/>
                  <a:pt x="1744" y="591"/>
                </a:cubicBezTo>
                <a:cubicBezTo>
                  <a:pt x="1746" y="589"/>
                  <a:pt x="1746" y="589"/>
                  <a:pt x="1746" y="589"/>
                </a:cubicBezTo>
                <a:cubicBezTo>
                  <a:pt x="1747" y="588"/>
                  <a:pt x="1747" y="586"/>
                  <a:pt x="1746" y="585"/>
                </a:cubicBezTo>
                <a:cubicBezTo>
                  <a:pt x="1745" y="584"/>
                  <a:pt x="1743" y="584"/>
                  <a:pt x="1742" y="585"/>
                </a:cubicBezTo>
                <a:cubicBezTo>
                  <a:pt x="1739" y="587"/>
                  <a:pt x="1739" y="587"/>
                  <a:pt x="1739" y="587"/>
                </a:cubicBezTo>
                <a:cubicBezTo>
                  <a:pt x="1739" y="587"/>
                  <a:pt x="1739" y="587"/>
                  <a:pt x="1739" y="588"/>
                </a:cubicBezTo>
                <a:cubicBezTo>
                  <a:pt x="1739" y="588"/>
                  <a:pt x="1739" y="588"/>
                  <a:pt x="1738" y="588"/>
                </a:cubicBezTo>
                <a:close/>
                <a:moveTo>
                  <a:pt x="1667" y="677"/>
                </a:moveTo>
                <a:cubicBezTo>
                  <a:pt x="1666" y="676"/>
                  <a:pt x="1664" y="676"/>
                  <a:pt x="1663" y="677"/>
                </a:cubicBezTo>
                <a:cubicBezTo>
                  <a:pt x="1565" y="776"/>
                  <a:pt x="1565" y="776"/>
                  <a:pt x="1565" y="776"/>
                </a:cubicBezTo>
                <a:cubicBezTo>
                  <a:pt x="1563" y="777"/>
                  <a:pt x="1563" y="779"/>
                  <a:pt x="1565" y="780"/>
                </a:cubicBezTo>
                <a:cubicBezTo>
                  <a:pt x="1565" y="781"/>
                  <a:pt x="1566" y="781"/>
                  <a:pt x="1567" y="781"/>
                </a:cubicBezTo>
                <a:cubicBezTo>
                  <a:pt x="1567" y="781"/>
                  <a:pt x="1568" y="781"/>
                  <a:pt x="1569" y="780"/>
                </a:cubicBezTo>
                <a:cubicBezTo>
                  <a:pt x="1667" y="682"/>
                  <a:pt x="1667" y="682"/>
                  <a:pt x="1667" y="682"/>
                </a:cubicBezTo>
                <a:cubicBezTo>
                  <a:pt x="1669" y="681"/>
                  <a:pt x="1669" y="679"/>
                  <a:pt x="1667" y="677"/>
                </a:cubicBezTo>
                <a:close/>
                <a:moveTo>
                  <a:pt x="1737" y="612"/>
                </a:moveTo>
                <a:cubicBezTo>
                  <a:pt x="1738" y="611"/>
                  <a:pt x="1738" y="609"/>
                  <a:pt x="1737" y="608"/>
                </a:cubicBezTo>
                <a:cubicBezTo>
                  <a:pt x="1736" y="607"/>
                  <a:pt x="1734" y="607"/>
                  <a:pt x="1733" y="608"/>
                </a:cubicBezTo>
                <a:cubicBezTo>
                  <a:pt x="1732" y="609"/>
                  <a:pt x="1732" y="609"/>
                  <a:pt x="1732" y="609"/>
                </a:cubicBezTo>
                <a:cubicBezTo>
                  <a:pt x="1731" y="610"/>
                  <a:pt x="1731" y="612"/>
                  <a:pt x="1732" y="613"/>
                </a:cubicBezTo>
                <a:cubicBezTo>
                  <a:pt x="1732" y="614"/>
                  <a:pt x="1733" y="614"/>
                  <a:pt x="1734" y="614"/>
                </a:cubicBezTo>
                <a:cubicBezTo>
                  <a:pt x="1735" y="614"/>
                  <a:pt x="1736" y="614"/>
                  <a:pt x="1736" y="613"/>
                </a:cubicBezTo>
                <a:lnTo>
                  <a:pt x="1737" y="612"/>
                </a:lnTo>
                <a:close/>
                <a:moveTo>
                  <a:pt x="1743" y="597"/>
                </a:moveTo>
                <a:cubicBezTo>
                  <a:pt x="1742" y="598"/>
                  <a:pt x="1742" y="600"/>
                  <a:pt x="1743" y="602"/>
                </a:cubicBezTo>
                <a:cubicBezTo>
                  <a:pt x="1744" y="602"/>
                  <a:pt x="1745" y="602"/>
                  <a:pt x="1745" y="602"/>
                </a:cubicBezTo>
                <a:cubicBezTo>
                  <a:pt x="1746" y="602"/>
                  <a:pt x="1747" y="602"/>
                  <a:pt x="1748" y="602"/>
                </a:cubicBezTo>
                <a:cubicBezTo>
                  <a:pt x="1750" y="599"/>
                  <a:pt x="1750" y="599"/>
                  <a:pt x="1750" y="599"/>
                </a:cubicBezTo>
                <a:cubicBezTo>
                  <a:pt x="1751" y="598"/>
                  <a:pt x="1751" y="596"/>
                  <a:pt x="1750" y="595"/>
                </a:cubicBezTo>
                <a:cubicBezTo>
                  <a:pt x="1749" y="593"/>
                  <a:pt x="1747" y="593"/>
                  <a:pt x="1746" y="595"/>
                </a:cubicBezTo>
                <a:lnTo>
                  <a:pt x="1743" y="597"/>
                </a:lnTo>
                <a:close/>
                <a:moveTo>
                  <a:pt x="1668" y="687"/>
                </a:moveTo>
                <a:cubicBezTo>
                  <a:pt x="1574" y="780"/>
                  <a:pt x="1574" y="780"/>
                  <a:pt x="1574" y="780"/>
                </a:cubicBezTo>
                <a:cubicBezTo>
                  <a:pt x="1573" y="782"/>
                  <a:pt x="1573" y="784"/>
                  <a:pt x="1574" y="785"/>
                </a:cubicBezTo>
                <a:cubicBezTo>
                  <a:pt x="1575" y="785"/>
                  <a:pt x="1575" y="786"/>
                  <a:pt x="1576" y="786"/>
                </a:cubicBezTo>
                <a:cubicBezTo>
                  <a:pt x="1577" y="786"/>
                  <a:pt x="1578" y="785"/>
                  <a:pt x="1578" y="785"/>
                </a:cubicBezTo>
                <a:cubicBezTo>
                  <a:pt x="1672" y="691"/>
                  <a:pt x="1672" y="691"/>
                  <a:pt x="1672" y="691"/>
                </a:cubicBezTo>
                <a:cubicBezTo>
                  <a:pt x="1673" y="690"/>
                  <a:pt x="1673" y="688"/>
                  <a:pt x="1672" y="687"/>
                </a:cubicBezTo>
                <a:cubicBezTo>
                  <a:pt x="1671" y="686"/>
                  <a:pt x="1669" y="686"/>
                  <a:pt x="1668" y="687"/>
                </a:cubicBezTo>
                <a:close/>
                <a:moveTo>
                  <a:pt x="1674" y="699"/>
                </a:moveTo>
                <a:cubicBezTo>
                  <a:pt x="1673" y="697"/>
                  <a:pt x="1671" y="697"/>
                  <a:pt x="1670" y="699"/>
                </a:cubicBezTo>
                <a:cubicBezTo>
                  <a:pt x="1590" y="778"/>
                  <a:pt x="1590" y="778"/>
                  <a:pt x="1590" y="778"/>
                </a:cubicBezTo>
                <a:cubicBezTo>
                  <a:pt x="1589" y="779"/>
                  <a:pt x="1589" y="781"/>
                  <a:pt x="1590" y="782"/>
                </a:cubicBezTo>
                <a:cubicBezTo>
                  <a:pt x="1591" y="783"/>
                  <a:pt x="1592" y="783"/>
                  <a:pt x="1593" y="783"/>
                </a:cubicBezTo>
                <a:cubicBezTo>
                  <a:pt x="1593" y="783"/>
                  <a:pt x="1594" y="783"/>
                  <a:pt x="1595" y="782"/>
                </a:cubicBezTo>
                <a:cubicBezTo>
                  <a:pt x="1674" y="703"/>
                  <a:pt x="1674" y="703"/>
                  <a:pt x="1674" y="703"/>
                </a:cubicBezTo>
                <a:cubicBezTo>
                  <a:pt x="1675" y="702"/>
                  <a:pt x="1675" y="700"/>
                  <a:pt x="1674" y="699"/>
                </a:cubicBezTo>
                <a:close/>
                <a:moveTo>
                  <a:pt x="1584" y="798"/>
                </a:moveTo>
                <a:cubicBezTo>
                  <a:pt x="1572" y="810"/>
                  <a:pt x="1572" y="810"/>
                  <a:pt x="1572" y="810"/>
                </a:cubicBezTo>
                <a:cubicBezTo>
                  <a:pt x="1571" y="812"/>
                  <a:pt x="1571" y="814"/>
                  <a:pt x="1572" y="815"/>
                </a:cubicBezTo>
                <a:cubicBezTo>
                  <a:pt x="1573" y="815"/>
                  <a:pt x="1573" y="816"/>
                  <a:pt x="1574" y="816"/>
                </a:cubicBezTo>
                <a:cubicBezTo>
                  <a:pt x="1575" y="816"/>
                  <a:pt x="1576" y="815"/>
                  <a:pt x="1576" y="815"/>
                </a:cubicBezTo>
                <a:cubicBezTo>
                  <a:pt x="1589" y="803"/>
                  <a:pt x="1589" y="803"/>
                  <a:pt x="1589" y="803"/>
                </a:cubicBezTo>
                <a:cubicBezTo>
                  <a:pt x="1590" y="801"/>
                  <a:pt x="1590" y="799"/>
                  <a:pt x="1589" y="798"/>
                </a:cubicBezTo>
                <a:cubicBezTo>
                  <a:pt x="1587" y="797"/>
                  <a:pt x="1585" y="797"/>
                  <a:pt x="1584" y="798"/>
                </a:cubicBezTo>
                <a:close/>
                <a:moveTo>
                  <a:pt x="1668" y="715"/>
                </a:moveTo>
                <a:cubicBezTo>
                  <a:pt x="1606" y="776"/>
                  <a:pt x="1606" y="776"/>
                  <a:pt x="1606" y="776"/>
                </a:cubicBezTo>
                <a:cubicBezTo>
                  <a:pt x="1605" y="777"/>
                  <a:pt x="1605" y="779"/>
                  <a:pt x="1606" y="780"/>
                </a:cubicBezTo>
                <a:cubicBezTo>
                  <a:pt x="1607" y="781"/>
                  <a:pt x="1608" y="781"/>
                  <a:pt x="1609" y="781"/>
                </a:cubicBezTo>
                <a:cubicBezTo>
                  <a:pt x="1609" y="781"/>
                  <a:pt x="1610" y="781"/>
                  <a:pt x="1611" y="780"/>
                </a:cubicBezTo>
                <a:cubicBezTo>
                  <a:pt x="1672" y="719"/>
                  <a:pt x="1672" y="719"/>
                  <a:pt x="1672" y="719"/>
                </a:cubicBezTo>
                <a:cubicBezTo>
                  <a:pt x="1673" y="718"/>
                  <a:pt x="1673" y="716"/>
                  <a:pt x="1672" y="715"/>
                </a:cubicBezTo>
                <a:cubicBezTo>
                  <a:pt x="1671" y="714"/>
                  <a:pt x="1669" y="714"/>
                  <a:pt x="1668" y="715"/>
                </a:cubicBezTo>
                <a:close/>
                <a:moveTo>
                  <a:pt x="1746" y="655"/>
                </a:moveTo>
                <a:cubicBezTo>
                  <a:pt x="1745" y="654"/>
                  <a:pt x="1743" y="654"/>
                  <a:pt x="1742" y="655"/>
                </a:cubicBezTo>
                <a:cubicBezTo>
                  <a:pt x="1740" y="656"/>
                  <a:pt x="1740" y="656"/>
                  <a:pt x="1740" y="656"/>
                </a:cubicBezTo>
                <a:cubicBezTo>
                  <a:pt x="1739" y="657"/>
                  <a:pt x="1739" y="659"/>
                  <a:pt x="1740" y="660"/>
                </a:cubicBezTo>
                <a:cubicBezTo>
                  <a:pt x="1741" y="661"/>
                  <a:pt x="1742" y="661"/>
                  <a:pt x="1743" y="661"/>
                </a:cubicBezTo>
                <a:cubicBezTo>
                  <a:pt x="1743" y="661"/>
                  <a:pt x="1744" y="661"/>
                  <a:pt x="1745" y="660"/>
                </a:cubicBezTo>
                <a:cubicBezTo>
                  <a:pt x="1746" y="659"/>
                  <a:pt x="1746" y="659"/>
                  <a:pt x="1746" y="659"/>
                </a:cubicBezTo>
                <a:cubicBezTo>
                  <a:pt x="1747" y="658"/>
                  <a:pt x="1747" y="656"/>
                  <a:pt x="1746" y="655"/>
                </a:cubicBezTo>
                <a:close/>
                <a:moveTo>
                  <a:pt x="1769" y="635"/>
                </a:moveTo>
                <a:cubicBezTo>
                  <a:pt x="1770" y="635"/>
                  <a:pt x="1771" y="634"/>
                  <a:pt x="1771" y="634"/>
                </a:cubicBezTo>
                <a:cubicBezTo>
                  <a:pt x="1775" y="630"/>
                  <a:pt x="1775" y="630"/>
                  <a:pt x="1775" y="630"/>
                </a:cubicBezTo>
                <a:cubicBezTo>
                  <a:pt x="1777" y="629"/>
                  <a:pt x="1777" y="627"/>
                  <a:pt x="1775" y="625"/>
                </a:cubicBezTo>
                <a:cubicBezTo>
                  <a:pt x="1774" y="624"/>
                  <a:pt x="1772" y="624"/>
                  <a:pt x="1771" y="625"/>
                </a:cubicBezTo>
                <a:cubicBezTo>
                  <a:pt x="1767" y="629"/>
                  <a:pt x="1767" y="629"/>
                  <a:pt x="1767" y="629"/>
                </a:cubicBezTo>
                <a:cubicBezTo>
                  <a:pt x="1766" y="631"/>
                  <a:pt x="1766" y="633"/>
                  <a:pt x="1767" y="634"/>
                </a:cubicBezTo>
                <a:cubicBezTo>
                  <a:pt x="1768" y="634"/>
                  <a:pt x="1768" y="635"/>
                  <a:pt x="1769" y="635"/>
                </a:cubicBezTo>
                <a:close/>
                <a:moveTo>
                  <a:pt x="1745" y="665"/>
                </a:moveTo>
                <a:cubicBezTo>
                  <a:pt x="1744" y="666"/>
                  <a:pt x="1744" y="668"/>
                  <a:pt x="1745" y="670"/>
                </a:cubicBezTo>
                <a:cubicBezTo>
                  <a:pt x="1746" y="670"/>
                  <a:pt x="1747" y="671"/>
                  <a:pt x="1747" y="671"/>
                </a:cubicBezTo>
                <a:cubicBezTo>
                  <a:pt x="1748" y="671"/>
                  <a:pt x="1749" y="670"/>
                  <a:pt x="1750" y="670"/>
                </a:cubicBezTo>
                <a:cubicBezTo>
                  <a:pt x="1754" y="665"/>
                  <a:pt x="1754" y="665"/>
                  <a:pt x="1754" y="665"/>
                </a:cubicBezTo>
                <a:cubicBezTo>
                  <a:pt x="1755" y="664"/>
                  <a:pt x="1755" y="662"/>
                  <a:pt x="1754" y="661"/>
                </a:cubicBezTo>
                <a:cubicBezTo>
                  <a:pt x="1752" y="660"/>
                  <a:pt x="1750" y="660"/>
                  <a:pt x="1749" y="661"/>
                </a:cubicBezTo>
                <a:lnTo>
                  <a:pt x="1745" y="665"/>
                </a:lnTo>
                <a:close/>
                <a:moveTo>
                  <a:pt x="1751" y="677"/>
                </a:moveTo>
                <a:cubicBezTo>
                  <a:pt x="1752" y="678"/>
                  <a:pt x="1753" y="678"/>
                  <a:pt x="1754" y="678"/>
                </a:cubicBezTo>
                <a:cubicBezTo>
                  <a:pt x="1754" y="678"/>
                  <a:pt x="1755" y="678"/>
                  <a:pt x="1756" y="677"/>
                </a:cubicBezTo>
                <a:cubicBezTo>
                  <a:pt x="1760" y="673"/>
                  <a:pt x="1760" y="673"/>
                  <a:pt x="1760" y="673"/>
                </a:cubicBezTo>
                <a:cubicBezTo>
                  <a:pt x="1761" y="672"/>
                  <a:pt x="1761" y="670"/>
                  <a:pt x="1760" y="669"/>
                </a:cubicBezTo>
                <a:cubicBezTo>
                  <a:pt x="1759" y="667"/>
                  <a:pt x="1757" y="667"/>
                  <a:pt x="1756" y="669"/>
                </a:cubicBezTo>
                <a:cubicBezTo>
                  <a:pt x="1751" y="673"/>
                  <a:pt x="1751" y="673"/>
                  <a:pt x="1751" y="673"/>
                </a:cubicBezTo>
                <a:cubicBezTo>
                  <a:pt x="1750" y="674"/>
                  <a:pt x="1750" y="676"/>
                  <a:pt x="1751" y="677"/>
                </a:cubicBezTo>
                <a:close/>
                <a:moveTo>
                  <a:pt x="1692" y="817"/>
                </a:moveTo>
                <a:cubicBezTo>
                  <a:pt x="1674" y="834"/>
                  <a:pt x="1674" y="834"/>
                  <a:pt x="1674" y="834"/>
                </a:cubicBezTo>
                <a:cubicBezTo>
                  <a:pt x="1673" y="835"/>
                  <a:pt x="1673" y="837"/>
                  <a:pt x="1674" y="839"/>
                </a:cubicBezTo>
                <a:cubicBezTo>
                  <a:pt x="1675" y="839"/>
                  <a:pt x="1675" y="839"/>
                  <a:pt x="1676" y="839"/>
                </a:cubicBezTo>
                <a:cubicBezTo>
                  <a:pt x="1677" y="839"/>
                  <a:pt x="1678" y="839"/>
                  <a:pt x="1678" y="839"/>
                </a:cubicBezTo>
                <a:cubicBezTo>
                  <a:pt x="1696" y="821"/>
                  <a:pt x="1696" y="821"/>
                  <a:pt x="1696" y="821"/>
                </a:cubicBezTo>
                <a:cubicBezTo>
                  <a:pt x="1697" y="820"/>
                  <a:pt x="1697" y="818"/>
                  <a:pt x="1696" y="817"/>
                </a:cubicBezTo>
                <a:cubicBezTo>
                  <a:pt x="1695" y="815"/>
                  <a:pt x="1693" y="815"/>
                  <a:pt x="1692" y="817"/>
                </a:cubicBezTo>
                <a:close/>
                <a:moveTo>
                  <a:pt x="1756" y="766"/>
                </a:moveTo>
                <a:cubicBezTo>
                  <a:pt x="1756" y="766"/>
                  <a:pt x="1756" y="766"/>
                  <a:pt x="1756" y="766"/>
                </a:cubicBezTo>
                <a:cubicBezTo>
                  <a:pt x="1755" y="768"/>
                  <a:pt x="1755" y="768"/>
                  <a:pt x="1755" y="768"/>
                </a:cubicBezTo>
                <a:cubicBezTo>
                  <a:pt x="1753" y="769"/>
                  <a:pt x="1753" y="771"/>
                  <a:pt x="1755" y="772"/>
                </a:cubicBezTo>
                <a:cubicBezTo>
                  <a:pt x="1755" y="773"/>
                  <a:pt x="1756" y="773"/>
                  <a:pt x="1757" y="773"/>
                </a:cubicBezTo>
                <a:cubicBezTo>
                  <a:pt x="1758" y="773"/>
                  <a:pt x="1758" y="773"/>
                  <a:pt x="1759" y="772"/>
                </a:cubicBezTo>
                <a:cubicBezTo>
                  <a:pt x="1760" y="771"/>
                  <a:pt x="1760" y="771"/>
                  <a:pt x="1760" y="771"/>
                </a:cubicBezTo>
                <a:cubicBezTo>
                  <a:pt x="1760" y="771"/>
                  <a:pt x="1761" y="770"/>
                  <a:pt x="1761" y="770"/>
                </a:cubicBezTo>
                <a:cubicBezTo>
                  <a:pt x="1761" y="770"/>
                  <a:pt x="1761" y="770"/>
                  <a:pt x="1761" y="770"/>
                </a:cubicBezTo>
                <a:cubicBezTo>
                  <a:pt x="1766" y="765"/>
                  <a:pt x="1766" y="765"/>
                  <a:pt x="1766" y="765"/>
                </a:cubicBezTo>
                <a:cubicBezTo>
                  <a:pt x="1767" y="764"/>
                  <a:pt x="1767" y="762"/>
                  <a:pt x="1766" y="761"/>
                </a:cubicBezTo>
                <a:cubicBezTo>
                  <a:pt x="1765" y="760"/>
                  <a:pt x="1763" y="760"/>
                  <a:pt x="1762" y="761"/>
                </a:cubicBezTo>
                <a:cubicBezTo>
                  <a:pt x="1757" y="765"/>
                  <a:pt x="1757" y="765"/>
                  <a:pt x="1757" y="765"/>
                </a:cubicBezTo>
                <a:cubicBezTo>
                  <a:pt x="1757" y="766"/>
                  <a:pt x="1757" y="766"/>
                  <a:pt x="1756" y="766"/>
                </a:cubicBezTo>
                <a:close/>
                <a:moveTo>
                  <a:pt x="1728" y="794"/>
                </a:moveTo>
                <a:cubicBezTo>
                  <a:pt x="1703" y="820"/>
                  <a:pt x="1703" y="820"/>
                  <a:pt x="1703" y="820"/>
                </a:cubicBezTo>
                <a:cubicBezTo>
                  <a:pt x="1701" y="821"/>
                  <a:pt x="1701" y="823"/>
                  <a:pt x="1703" y="824"/>
                </a:cubicBezTo>
                <a:cubicBezTo>
                  <a:pt x="1703" y="825"/>
                  <a:pt x="1704" y="825"/>
                  <a:pt x="1705" y="825"/>
                </a:cubicBezTo>
                <a:cubicBezTo>
                  <a:pt x="1706" y="825"/>
                  <a:pt x="1706" y="825"/>
                  <a:pt x="1707" y="824"/>
                </a:cubicBezTo>
                <a:cubicBezTo>
                  <a:pt x="1732" y="799"/>
                  <a:pt x="1732" y="799"/>
                  <a:pt x="1732" y="799"/>
                </a:cubicBezTo>
                <a:cubicBezTo>
                  <a:pt x="1733" y="798"/>
                  <a:pt x="1733" y="796"/>
                  <a:pt x="1732" y="794"/>
                </a:cubicBezTo>
                <a:cubicBezTo>
                  <a:pt x="1731" y="793"/>
                  <a:pt x="1729" y="793"/>
                  <a:pt x="1728" y="794"/>
                </a:cubicBezTo>
                <a:close/>
                <a:moveTo>
                  <a:pt x="1769" y="771"/>
                </a:moveTo>
                <a:cubicBezTo>
                  <a:pt x="1768" y="770"/>
                  <a:pt x="1766" y="770"/>
                  <a:pt x="1765" y="771"/>
                </a:cubicBezTo>
                <a:cubicBezTo>
                  <a:pt x="1744" y="792"/>
                  <a:pt x="1744" y="792"/>
                  <a:pt x="1744" y="792"/>
                </a:cubicBezTo>
                <a:cubicBezTo>
                  <a:pt x="1743" y="794"/>
                  <a:pt x="1743" y="795"/>
                  <a:pt x="1744" y="797"/>
                </a:cubicBezTo>
                <a:cubicBezTo>
                  <a:pt x="1745" y="797"/>
                  <a:pt x="1745" y="798"/>
                  <a:pt x="1746" y="798"/>
                </a:cubicBezTo>
                <a:cubicBezTo>
                  <a:pt x="1747" y="798"/>
                  <a:pt x="1748" y="797"/>
                  <a:pt x="1748" y="797"/>
                </a:cubicBezTo>
                <a:cubicBezTo>
                  <a:pt x="1769" y="776"/>
                  <a:pt x="1769" y="776"/>
                  <a:pt x="1769" y="776"/>
                </a:cubicBezTo>
                <a:cubicBezTo>
                  <a:pt x="1771" y="774"/>
                  <a:pt x="1771" y="773"/>
                  <a:pt x="1769" y="771"/>
                </a:cubicBezTo>
                <a:close/>
                <a:moveTo>
                  <a:pt x="1739" y="797"/>
                </a:moveTo>
                <a:cubicBezTo>
                  <a:pt x="1737" y="799"/>
                  <a:pt x="1737" y="799"/>
                  <a:pt x="1737" y="799"/>
                </a:cubicBezTo>
                <a:cubicBezTo>
                  <a:pt x="1736" y="800"/>
                  <a:pt x="1736" y="802"/>
                  <a:pt x="1737" y="804"/>
                </a:cubicBezTo>
                <a:cubicBezTo>
                  <a:pt x="1738" y="804"/>
                  <a:pt x="1738" y="804"/>
                  <a:pt x="1739" y="804"/>
                </a:cubicBezTo>
                <a:cubicBezTo>
                  <a:pt x="1740" y="804"/>
                  <a:pt x="1741" y="804"/>
                  <a:pt x="1741" y="804"/>
                </a:cubicBezTo>
                <a:cubicBezTo>
                  <a:pt x="1743" y="802"/>
                  <a:pt x="1743" y="802"/>
                  <a:pt x="1743" y="802"/>
                </a:cubicBezTo>
                <a:cubicBezTo>
                  <a:pt x="1744" y="801"/>
                  <a:pt x="1744" y="799"/>
                  <a:pt x="1743" y="797"/>
                </a:cubicBezTo>
                <a:cubicBezTo>
                  <a:pt x="1742" y="796"/>
                  <a:pt x="1740" y="796"/>
                  <a:pt x="1739" y="797"/>
                </a:cubicBezTo>
                <a:close/>
                <a:moveTo>
                  <a:pt x="1778" y="776"/>
                </a:moveTo>
                <a:cubicBezTo>
                  <a:pt x="1777" y="775"/>
                  <a:pt x="1775" y="775"/>
                  <a:pt x="1774" y="776"/>
                </a:cubicBezTo>
                <a:cubicBezTo>
                  <a:pt x="1765" y="785"/>
                  <a:pt x="1765" y="785"/>
                  <a:pt x="1765" y="785"/>
                </a:cubicBezTo>
                <a:cubicBezTo>
                  <a:pt x="1764" y="787"/>
                  <a:pt x="1764" y="789"/>
                  <a:pt x="1765" y="790"/>
                </a:cubicBezTo>
                <a:cubicBezTo>
                  <a:pt x="1765" y="790"/>
                  <a:pt x="1766" y="791"/>
                  <a:pt x="1767" y="791"/>
                </a:cubicBezTo>
                <a:cubicBezTo>
                  <a:pt x="1768" y="791"/>
                  <a:pt x="1769" y="790"/>
                  <a:pt x="1769" y="790"/>
                </a:cubicBezTo>
                <a:cubicBezTo>
                  <a:pt x="1778" y="781"/>
                  <a:pt x="1778" y="781"/>
                  <a:pt x="1778" y="781"/>
                </a:cubicBezTo>
                <a:cubicBezTo>
                  <a:pt x="1779" y="779"/>
                  <a:pt x="1779" y="778"/>
                  <a:pt x="1778" y="776"/>
                </a:cubicBezTo>
                <a:close/>
                <a:moveTo>
                  <a:pt x="465" y="877"/>
                </a:moveTo>
                <a:cubicBezTo>
                  <a:pt x="466" y="876"/>
                  <a:pt x="466" y="874"/>
                  <a:pt x="465" y="873"/>
                </a:cubicBezTo>
                <a:cubicBezTo>
                  <a:pt x="464" y="872"/>
                  <a:pt x="462" y="872"/>
                  <a:pt x="461" y="873"/>
                </a:cubicBezTo>
                <a:cubicBezTo>
                  <a:pt x="456" y="878"/>
                  <a:pt x="456" y="878"/>
                  <a:pt x="456" y="878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4" y="880"/>
                  <a:pt x="454" y="880"/>
                  <a:pt x="454" y="880"/>
                </a:cubicBezTo>
                <a:cubicBezTo>
                  <a:pt x="454" y="879"/>
                  <a:pt x="454" y="879"/>
                  <a:pt x="454" y="879"/>
                </a:cubicBezTo>
                <a:cubicBezTo>
                  <a:pt x="450" y="884"/>
                  <a:pt x="450" y="884"/>
                  <a:pt x="450" y="884"/>
                </a:cubicBezTo>
                <a:cubicBezTo>
                  <a:pt x="448" y="885"/>
                  <a:pt x="448" y="887"/>
                  <a:pt x="450" y="889"/>
                </a:cubicBezTo>
                <a:cubicBezTo>
                  <a:pt x="450" y="889"/>
                  <a:pt x="451" y="889"/>
                  <a:pt x="452" y="889"/>
                </a:cubicBezTo>
                <a:cubicBezTo>
                  <a:pt x="453" y="889"/>
                  <a:pt x="453" y="889"/>
                  <a:pt x="454" y="889"/>
                </a:cubicBezTo>
                <a:cubicBezTo>
                  <a:pt x="460" y="883"/>
                  <a:pt x="460" y="883"/>
                  <a:pt x="460" y="883"/>
                </a:cubicBezTo>
                <a:cubicBezTo>
                  <a:pt x="460" y="882"/>
                  <a:pt x="460" y="882"/>
                  <a:pt x="461" y="882"/>
                </a:cubicBezTo>
                <a:lnTo>
                  <a:pt x="465" y="877"/>
                </a:lnTo>
                <a:close/>
                <a:moveTo>
                  <a:pt x="1004" y="685"/>
                </a:moveTo>
                <a:cubicBezTo>
                  <a:pt x="1004" y="685"/>
                  <a:pt x="1003" y="685"/>
                  <a:pt x="1003" y="685"/>
                </a:cubicBezTo>
                <a:cubicBezTo>
                  <a:pt x="1003" y="685"/>
                  <a:pt x="1003" y="685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2" y="684"/>
                </a:cubicBezTo>
                <a:cubicBezTo>
                  <a:pt x="1002" y="684"/>
                  <a:pt x="1002" y="684"/>
                  <a:pt x="1002" y="684"/>
                </a:cubicBezTo>
                <a:cubicBezTo>
                  <a:pt x="1002" y="684"/>
                  <a:pt x="1001" y="684"/>
                  <a:pt x="1001" y="684"/>
                </a:cubicBezTo>
                <a:cubicBezTo>
                  <a:pt x="1001" y="684"/>
                  <a:pt x="1001" y="684"/>
                  <a:pt x="1001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7" y="686"/>
                  <a:pt x="997" y="686"/>
                  <a:pt x="997" y="686"/>
                </a:cubicBezTo>
                <a:cubicBezTo>
                  <a:pt x="997" y="686"/>
                  <a:pt x="997" y="686"/>
                  <a:pt x="997" y="687"/>
                </a:cubicBezTo>
                <a:cubicBezTo>
                  <a:pt x="997" y="687"/>
                  <a:pt x="997" y="687"/>
                  <a:pt x="997" y="687"/>
                </a:cubicBezTo>
                <a:cubicBezTo>
                  <a:pt x="997" y="687"/>
                  <a:pt x="997" y="688"/>
                  <a:pt x="997" y="688"/>
                </a:cubicBezTo>
                <a:cubicBezTo>
                  <a:pt x="997" y="688"/>
                  <a:pt x="997" y="688"/>
                  <a:pt x="997" y="689"/>
                </a:cubicBezTo>
                <a:cubicBezTo>
                  <a:pt x="997" y="689"/>
                  <a:pt x="997" y="689"/>
                  <a:pt x="997" y="689"/>
                </a:cubicBezTo>
                <a:cubicBezTo>
                  <a:pt x="997" y="689"/>
                  <a:pt x="997" y="689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8" y="690"/>
                  <a:pt x="998" y="691"/>
                  <a:pt x="998" y="691"/>
                </a:cubicBezTo>
                <a:cubicBezTo>
                  <a:pt x="998" y="691"/>
                  <a:pt x="998" y="691"/>
                  <a:pt x="998" y="691"/>
                </a:cubicBezTo>
                <a:cubicBezTo>
                  <a:pt x="999" y="691"/>
                  <a:pt x="999" y="691"/>
                  <a:pt x="1000" y="691"/>
                </a:cubicBezTo>
                <a:cubicBezTo>
                  <a:pt x="1000" y="691"/>
                  <a:pt x="1000" y="691"/>
                  <a:pt x="1000" y="691"/>
                </a:cubicBezTo>
                <a:cubicBezTo>
                  <a:pt x="1000" y="691"/>
                  <a:pt x="1001" y="691"/>
                  <a:pt x="1001" y="691"/>
                </a:cubicBezTo>
                <a:cubicBezTo>
                  <a:pt x="1001" y="691"/>
                  <a:pt x="1001" y="691"/>
                  <a:pt x="1001" y="691"/>
                </a:cubicBezTo>
                <a:cubicBezTo>
                  <a:pt x="1001" y="690"/>
                  <a:pt x="1002" y="690"/>
                  <a:pt x="1002" y="690"/>
                </a:cubicBezTo>
                <a:cubicBezTo>
                  <a:pt x="1002" y="690"/>
                  <a:pt x="1002" y="690"/>
                  <a:pt x="1002" y="690"/>
                </a:cubicBezTo>
                <a:cubicBezTo>
                  <a:pt x="1003" y="690"/>
                  <a:pt x="1003" y="689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7"/>
                  <a:pt x="1004" y="687"/>
                  <a:pt x="1004" y="687"/>
                </a:cubicBezTo>
                <a:cubicBezTo>
                  <a:pt x="1004" y="687"/>
                  <a:pt x="1004" y="687"/>
                  <a:pt x="1004" y="686"/>
                </a:cubicBezTo>
                <a:cubicBezTo>
                  <a:pt x="1004" y="686"/>
                  <a:pt x="1004" y="686"/>
                  <a:pt x="1004" y="686"/>
                </a:cubicBezTo>
                <a:cubicBezTo>
                  <a:pt x="1004" y="686"/>
                  <a:pt x="1004" y="685"/>
                  <a:pt x="1004" y="685"/>
                </a:cubicBezTo>
                <a:close/>
                <a:moveTo>
                  <a:pt x="1471" y="579"/>
                </a:moveTo>
                <a:cubicBezTo>
                  <a:pt x="1469" y="578"/>
                  <a:pt x="1468" y="579"/>
                  <a:pt x="1467" y="580"/>
                </a:cubicBezTo>
                <a:cubicBezTo>
                  <a:pt x="1467" y="580"/>
                  <a:pt x="1467" y="580"/>
                  <a:pt x="1467" y="580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2"/>
                  <a:pt x="1466" y="582"/>
                  <a:pt x="1465" y="582"/>
                </a:cubicBezTo>
                <a:cubicBezTo>
                  <a:pt x="1465" y="582"/>
                  <a:pt x="1465" y="582"/>
                  <a:pt x="1465" y="583"/>
                </a:cubicBezTo>
                <a:cubicBezTo>
                  <a:pt x="1465" y="583"/>
                  <a:pt x="1465" y="583"/>
                  <a:pt x="1465" y="583"/>
                </a:cubicBezTo>
                <a:cubicBezTo>
                  <a:pt x="1465" y="583"/>
                  <a:pt x="1465" y="583"/>
                  <a:pt x="1465" y="584"/>
                </a:cubicBezTo>
                <a:cubicBezTo>
                  <a:pt x="1465" y="584"/>
                  <a:pt x="1464" y="584"/>
                  <a:pt x="1464" y="584"/>
                </a:cubicBezTo>
                <a:cubicBezTo>
                  <a:pt x="1464" y="584"/>
                  <a:pt x="1464" y="584"/>
                  <a:pt x="1464" y="584"/>
                </a:cubicBezTo>
                <a:cubicBezTo>
                  <a:pt x="1464" y="584"/>
                  <a:pt x="1465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7" y="585"/>
                  <a:pt x="1467" y="586"/>
                </a:cubicBezTo>
                <a:cubicBezTo>
                  <a:pt x="1467" y="586"/>
                  <a:pt x="1467" y="586"/>
                  <a:pt x="1467" y="586"/>
                </a:cubicBezTo>
                <a:cubicBezTo>
                  <a:pt x="1468" y="586"/>
                  <a:pt x="1468" y="586"/>
                  <a:pt x="1468" y="586"/>
                </a:cubicBezTo>
                <a:cubicBezTo>
                  <a:pt x="1469" y="586"/>
                  <a:pt x="1469" y="586"/>
                  <a:pt x="1470" y="586"/>
                </a:cubicBezTo>
                <a:cubicBezTo>
                  <a:pt x="1470" y="586"/>
                  <a:pt x="1470" y="586"/>
                  <a:pt x="1470" y="586"/>
                </a:cubicBezTo>
                <a:cubicBezTo>
                  <a:pt x="1470" y="586"/>
                  <a:pt x="1471" y="585"/>
                  <a:pt x="1472" y="584"/>
                </a:cubicBezTo>
                <a:cubicBezTo>
                  <a:pt x="1472" y="584"/>
                  <a:pt x="1472" y="583"/>
                  <a:pt x="1472" y="583"/>
                </a:cubicBezTo>
                <a:cubicBezTo>
                  <a:pt x="1472" y="583"/>
                  <a:pt x="1472" y="583"/>
                  <a:pt x="1472" y="583"/>
                </a:cubicBezTo>
                <a:cubicBezTo>
                  <a:pt x="1472" y="583"/>
                  <a:pt x="1472" y="582"/>
                  <a:pt x="1472" y="582"/>
                </a:cubicBezTo>
                <a:cubicBezTo>
                  <a:pt x="1473" y="581"/>
                  <a:pt x="1472" y="579"/>
                  <a:pt x="1471" y="579"/>
                </a:cubicBezTo>
                <a:close/>
                <a:moveTo>
                  <a:pt x="1438" y="528"/>
                </a:moveTo>
                <a:cubicBezTo>
                  <a:pt x="1438" y="528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9" y="529"/>
                </a:cubicBezTo>
                <a:cubicBezTo>
                  <a:pt x="1439" y="529"/>
                  <a:pt x="1439" y="529"/>
                  <a:pt x="1439" y="530"/>
                </a:cubicBezTo>
                <a:cubicBezTo>
                  <a:pt x="1439" y="530"/>
                  <a:pt x="1439" y="530"/>
                  <a:pt x="1439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1" y="530"/>
                  <a:pt x="1441" y="530"/>
                  <a:pt x="1442" y="530"/>
                </a:cubicBezTo>
                <a:cubicBezTo>
                  <a:pt x="1442" y="530"/>
                  <a:pt x="1442" y="530"/>
                  <a:pt x="1442" y="530"/>
                </a:cubicBezTo>
                <a:cubicBezTo>
                  <a:pt x="1442" y="529"/>
                  <a:pt x="1442" y="529"/>
                  <a:pt x="1443" y="529"/>
                </a:cubicBezTo>
                <a:cubicBezTo>
                  <a:pt x="1443" y="529"/>
                  <a:pt x="1443" y="529"/>
                  <a:pt x="1444" y="528"/>
                </a:cubicBezTo>
                <a:cubicBezTo>
                  <a:pt x="1478" y="494"/>
                  <a:pt x="1478" y="494"/>
                  <a:pt x="1478" y="494"/>
                </a:cubicBezTo>
                <a:cubicBezTo>
                  <a:pt x="1478" y="494"/>
                  <a:pt x="1478" y="493"/>
                  <a:pt x="1478" y="493"/>
                </a:cubicBezTo>
                <a:cubicBezTo>
                  <a:pt x="1479" y="493"/>
                  <a:pt x="1479" y="493"/>
                  <a:pt x="1479" y="493"/>
                </a:cubicBezTo>
                <a:cubicBezTo>
                  <a:pt x="1490" y="481"/>
                  <a:pt x="1490" y="481"/>
                  <a:pt x="1490" y="481"/>
                </a:cubicBezTo>
                <a:cubicBezTo>
                  <a:pt x="1491" y="480"/>
                  <a:pt x="1491" y="478"/>
                  <a:pt x="1490" y="477"/>
                </a:cubicBezTo>
                <a:cubicBezTo>
                  <a:pt x="1489" y="476"/>
                  <a:pt x="1487" y="476"/>
                  <a:pt x="1486" y="477"/>
                </a:cubicBezTo>
                <a:cubicBezTo>
                  <a:pt x="1475" y="488"/>
                  <a:pt x="1475" y="488"/>
                  <a:pt x="1475" y="488"/>
                </a:cubicBezTo>
                <a:cubicBezTo>
                  <a:pt x="1474" y="488"/>
                  <a:pt x="1474" y="489"/>
                  <a:pt x="1474" y="489"/>
                </a:cubicBezTo>
                <a:cubicBezTo>
                  <a:pt x="1474" y="489"/>
                  <a:pt x="1474" y="489"/>
                  <a:pt x="1473" y="490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6"/>
                  <a:pt x="1438" y="526"/>
                  <a:pt x="1438" y="526"/>
                </a:cubicBezTo>
                <a:cubicBezTo>
                  <a:pt x="1437" y="526"/>
                  <a:pt x="1437" y="526"/>
                  <a:pt x="1437" y="526"/>
                </a:cubicBezTo>
                <a:cubicBezTo>
                  <a:pt x="1437" y="527"/>
                  <a:pt x="1437" y="527"/>
                  <a:pt x="1437" y="527"/>
                </a:cubicBezTo>
                <a:cubicBezTo>
                  <a:pt x="1437" y="527"/>
                  <a:pt x="1437" y="527"/>
                  <a:pt x="1438" y="528"/>
                </a:cubicBezTo>
                <a:cubicBezTo>
                  <a:pt x="1438" y="528"/>
                  <a:pt x="1438" y="528"/>
                  <a:pt x="1438" y="528"/>
                </a:cubicBez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16" name="Group 36"/>
          <p:cNvGrpSpPr>
            <a:grpSpLocks/>
          </p:cNvGrpSpPr>
          <p:nvPr/>
        </p:nvGrpSpPr>
        <p:grpSpPr bwMode="auto">
          <a:xfrm>
            <a:off x="4421113" y="2410373"/>
            <a:ext cx="202506" cy="199995"/>
            <a:chOff x="0" y="0"/>
            <a:chExt cx="336" cy="336"/>
          </a:xfrm>
        </p:grpSpPr>
        <p:sp>
          <p:nvSpPr>
            <p:cNvPr id="217" name="Oval 37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18" name="Oval 38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 cap="flat">
              <a:solidFill>
                <a:srgbClr val="9A9A9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19" name="Group 39"/>
          <p:cNvGrpSpPr>
            <a:grpSpLocks/>
          </p:cNvGrpSpPr>
          <p:nvPr/>
        </p:nvGrpSpPr>
        <p:grpSpPr bwMode="auto">
          <a:xfrm>
            <a:off x="3361861" y="3171017"/>
            <a:ext cx="202506" cy="199995"/>
            <a:chOff x="0" y="0"/>
            <a:chExt cx="336" cy="336"/>
          </a:xfrm>
        </p:grpSpPr>
        <p:sp>
          <p:nvSpPr>
            <p:cNvPr id="220" name="Oval 40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21" name="Oval 41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 cap="flat">
              <a:solidFill>
                <a:srgbClr val="9A9A9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22" name="Group 42"/>
          <p:cNvGrpSpPr>
            <a:grpSpLocks/>
          </p:cNvGrpSpPr>
          <p:nvPr/>
        </p:nvGrpSpPr>
        <p:grpSpPr bwMode="auto">
          <a:xfrm>
            <a:off x="4866205" y="3130343"/>
            <a:ext cx="202506" cy="199995"/>
            <a:chOff x="0" y="0"/>
            <a:chExt cx="336" cy="336"/>
          </a:xfrm>
        </p:grpSpPr>
        <p:sp>
          <p:nvSpPr>
            <p:cNvPr id="223" name="Oval 43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24" name="Oval 44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 cap="flat">
              <a:solidFill>
                <a:srgbClr val="9A9A9A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cxnSp>
        <p:nvCxnSpPr>
          <p:cNvPr id="225" name="Straight Connector 136"/>
          <p:cNvCxnSpPr/>
          <p:nvPr/>
        </p:nvCxnSpPr>
        <p:spPr bwMode="auto">
          <a:xfrm flipH="1">
            <a:off x="3463113" y="2575587"/>
            <a:ext cx="979097" cy="595430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6" name="Straight Connector 2"/>
          <p:cNvCxnSpPr>
            <a:stCxn id="245" idx="4"/>
            <a:endCxn id="221" idx="1"/>
          </p:cNvCxnSpPr>
          <p:nvPr/>
        </p:nvCxnSpPr>
        <p:spPr bwMode="auto">
          <a:xfrm>
            <a:off x="2929526" y="2259907"/>
            <a:ext cx="461990" cy="940399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7" name="Straight Connector 114"/>
          <p:cNvCxnSpPr>
            <a:stCxn id="245" idx="5"/>
            <a:endCxn id="218" idx="2"/>
          </p:cNvCxnSpPr>
          <p:nvPr/>
        </p:nvCxnSpPr>
        <p:spPr bwMode="auto">
          <a:xfrm>
            <a:off x="3004531" y="2229223"/>
            <a:ext cx="1416581" cy="281148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8" name="Straight Connector 119"/>
          <p:cNvCxnSpPr>
            <a:stCxn id="218" idx="5"/>
            <a:endCxn id="242" idx="1"/>
          </p:cNvCxnSpPr>
          <p:nvPr/>
        </p:nvCxnSpPr>
        <p:spPr bwMode="auto">
          <a:xfrm>
            <a:off x="4593961" y="2581079"/>
            <a:ext cx="2195457" cy="899781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9" name="Straight Connector 121"/>
          <p:cNvCxnSpPr/>
          <p:nvPr/>
        </p:nvCxnSpPr>
        <p:spPr bwMode="auto">
          <a:xfrm flipV="1">
            <a:off x="3560718" y="3221126"/>
            <a:ext cx="1303125" cy="37239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0" name="Straight Connector 123"/>
          <p:cNvCxnSpPr/>
          <p:nvPr/>
        </p:nvCxnSpPr>
        <p:spPr bwMode="auto">
          <a:xfrm flipV="1">
            <a:off x="4975356" y="2091112"/>
            <a:ext cx="799413" cy="1050223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1" name="Straight Connector 126"/>
          <p:cNvCxnSpPr/>
          <p:nvPr/>
        </p:nvCxnSpPr>
        <p:spPr bwMode="auto">
          <a:xfrm>
            <a:off x="4069004" y="1681455"/>
            <a:ext cx="1733254" cy="444533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2" name="Straight Connector 130"/>
          <p:cNvCxnSpPr/>
          <p:nvPr/>
        </p:nvCxnSpPr>
        <p:spPr bwMode="auto">
          <a:xfrm>
            <a:off x="4056399" y="1741229"/>
            <a:ext cx="403655" cy="685129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3" name="Straight Connector 134"/>
          <p:cNvCxnSpPr>
            <a:stCxn id="252" idx="3"/>
            <a:endCxn id="245" idx="6"/>
          </p:cNvCxnSpPr>
          <p:nvPr/>
        </p:nvCxnSpPr>
        <p:spPr bwMode="auto">
          <a:xfrm flipH="1">
            <a:off x="3035600" y="1725244"/>
            <a:ext cx="908593" cy="429903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4" name="Straight Connector 138"/>
          <p:cNvCxnSpPr>
            <a:stCxn id="218" idx="6"/>
            <a:endCxn id="239" idx="3"/>
          </p:cNvCxnSpPr>
          <p:nvPr/>
        </p:nvCxnSpPr>
        <p:spPr bwMode="auto">
          <a:xfrm flipV="1">
            <a:off x="4623619" y="2140089"/>
            <a:ext cx="1087193" cy="370281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5" name="Straight Connector 140"/>
          <p:cNvCxnSpPr/>
          <p:nvPr/>
        </p:nvCxnSpPr>
        <p:spPr bwMode="auto">
          <a:xfrm>
            <a:off x="5065212" y="3228173"/>
            <a:ext cx="1729028" cy="393592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6" name="Straight Connector 168"/>
          <p:cNvCxnSpPr>
            <a:stCxn id="239" idx="5"/>
            <a:endCxn id="242" idx="0"/>
          </p:cNvCxnSpPr>
          <p:nvPr/>
        </p:nvCxnSpPr>
        <p:spPr bwMode="auto">
          <a:xfrm>
            <a:off x="5860824" y="2140089"/>
            <a:ext cx="1003601" cy="1310087"/>
          </a:xfrm>
          <a:prstGeom prst="line">
            <a:avLst/>
          </a:prstGeom>
          <a:blipFill dpi="0" rotWithShape="0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238" name="Group 9"/>
          <p:cNvGrpSpPr/>
          <p:nvPr/>
        </p:nvGrpSpPr>
        <p:grpSpPr>
          <a:xfrm>
            <a:off x="5679741" y="1961255"/>
            <a:ext cx="212149" cy="209518"/>
            <a:chOff x="5443677" y="1620005"/>
            <a:chExt cx="209550" cy="209550"/>
          </a:xfrm>
        </p:grpSpPr>
        <p:sp>
          <p:nvSpPr>
            <p:cNvPr id="239" name="Oval 16"/>
            <p:cNvSpPr>
              <a:spLocks/>
            </p:cNvSpPr>
            <p:nvPr/>
          </p:nvSpPr>
          <p:spPr bwMode="auto">
            <a:xfrm>
              <a:off x="5443677" y="1620005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cap="flat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40" name="Freeform 6"/>
            <p:cNvSpPr>
              <a:spLocks noEditPoints="1"/>
            </p:cNvSpPr>
            <p:nvPr/>
          </p:nvSpPr>
          <p:spPr bwMode="auto">
            <a:xfrm>
              <a:off x="5471211" y="1661993"/>
              <a:ext cx="133925" cy="133925"/>
            </a:xfrm>
            <a:custGeom>
              <a:avLst/>
              <a:gdLst>
                <a:gd name="T0" fmla="*/ 129 w 150"/>
                <a:gd name="T1" fmla="*/ 22 h 150"/>
                <a:gd name="T2" fmla="*/ 82 w 150"/>
                <a:gd name="T3" fmla="*/ 110 h 150"/>
                <a:gd name="T4" fmla="*/ 77 w 150"/>
                <a:gd name="T5" fmla="*/ 70 h 150"/>
                <a:gd name="T6" fmla="*/ 129 w 150"/>
                <a:gd name="T7" fmla="*/ 22 h 150"/>
                <a:gd name="T8" fmla="*/ 145 w 150"/>
                <a:gd name="T9" fmla="*/ 5 h 150"/>
                <a:gd name="T10" fmla="*/ 119 w 150"/>
                <a:gd name="T11" fmla="*/ 13 h 150"/>
                <a:gd name="T12" fmla="*/ 0 w 150"/>
                <a:gd name="T13" fmla="*/ 76 h 150"/>
                <a:gd name="T14" fmla="*/ 65 w 150"/>
                <a:gd name="T15" fmla="*/ 85 h 150"/>
                <a:gd name="T16" fmla="*/ 74 w 150"/>
                <a:gd name="T17" fmla="*/ 150 h 150"/>
                <a:gd name="T18" fmla="*/ 137 w 150"/>
                <a:gd name="T19" fmla="*/ 31 h 150"/>
                <a:gd name="T20" fmla="*/ 145 w 150"/>
                <a:gd name="T21" fmla="*/ 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41" name="Group 10"/>
          <p:cNvGrpSpPr/>
          <p:nvPr/>
        </p:nvGrpSpPr>
        <p:grpSpPr>
          <a:xfrm>
            <a:off x="6758348" y="3450176"/>
            <a:ext cx="212149" cy="209518"/>
            <a:chOff x="6509073" y="3109154"/>
            <a:chExt cx="209550" cy="209550"/>
          </a:xfrm>
        </p:grpSpPr>
        <p:sp>
          <p:nvSpPr>
            <p:cNvPr id="242" name="Oval 25"/>
            <p:cNvSpPr>
              <a:spLocks/>
            </p:cNvSpPr>
            <p:nvPr/>
          </p:nvSpPr>
          <p:spPr bwMode="auto">
            <a:xfrm>
              <a:off x="6509073" y="3109154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cap="flat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43" name="Freeform 9"/>
            <p:cNvSpPr>
              <a:spLocks noEditPoints="1"/>
            </p:cNvSpPr>
            <p:nvPr/>
          </p:nvSpPr>
          <p:spPr bwMode="auto">
            <a:xfrm>
              <a:off x="6541546" y="3155944"/>
              <a:ext cx="144605" cy="115970"/>
            </a:xfrm>
            <a:custGeom>
              <a:avLst/>
              <a:gdLst>
                <a:gd name="T0" fmla="*/ 144 w 171"/>
                <a:gd name="T1" fmla="*/ 69 h 137"/>
                <a:gd name="T2" fmla="*/ 133 w 171"/>
                <a:gd name="T3" fmla="*/ 79 h 137"/>
                <a:gd name="T4" fmla="*/ 86 w 171"/>
                <a:gd name="T5" fmla="*/ 117 h 137"/>
                <a:gd name="T6" fmla="*/ 52 w 171"/>
                <a:gd name="T7" fmla="*/ 103 h 137"/>
                <a:gd name="T8" fmla="*/ 37 w 171"/>
                <a:gd name="T9" fmla="*/ 103 h 137"/>
                <a:gd name="T10" fmla="*/ 37 w 171"/>
                <a:gd name="T11" fmla="*/ 117 h 137"/>
                <a:gd name="T12" fmla="*/ 86 w 171"/>
                <a:gd name="T13" fmla="*/ 137 h 137"/>
                <a:gd name="T14" fmla="*/ 151 w 171"/>
                <a:gd name="T15" fmla="*/ 89 h 137"/>
                <a:gd name="T16" fmla="*/ 171 w 171"/>
                <a:gd name="T17" fmla="*/ 89 h 137"/>
                <a:gd name="T18" fmla="*/ 171 w 171"/>
                <a:gd name="T19" fmla="*/ 69 h 137"/>
                <a:gd name="T20" fmla="*/ 144 w 171"/>
                <a:gd name="T21" fmla="*/ 69 h 137"/>
                <a:gd name="T22" fmla="*/ 39 w 171"/>
                <a:gd name="T23" fmla="*/ 58 h 137"/>
                <a:gd name="T24" fmla="*/ 86 w 171"/>
                <a:gd name="T25" fmla="*/ 21 h 137"/>
                <a:gd name="T26" fmla="*/ 120 w 171"/>
                <a:gd name="T27" fmla="*/ 35 h 137"/>
                <a:gd name="T28" fmla="*/ 134 w 171"/>
                <a:gd name="T29" fmla="*/ 35 h 137"/>
                <a:gd name="T30" fmla="*/ 134 w 171"/>
                <a:gd name="T31" fmla="*/ 20 h 137"/>
                <a:gd name="T32" fmla="*/ 86 w 171"/>
                <a:gd name="T33" fmla="*/ 0 h 137"/>
                <a:gd name="T34" fmla="*/ 20 w 171"/>
                <a:gd name="T35" fmla="*/ 48 h 137"/>
                <a:gd name="T36" fmla="*/ 0 w 171"/>
                <a:gd name="T37" fmla="*/ 48 h 137"/>
                <a:gd name="T38" fmla="*/ 0 w 171"/>
                <a:gd name="T39" fmla="*/ 69 h 137"/>
                <a:gd name="T40" fmla="*/ 27 w 171"/>
                <a:gd name="T41" fmla="*/ 69 h 137"/>
                <a:gd name="T42" fmla="*/ 39 w 171"/>
                <a:gd name="T43" fmla="*/ 58 h 137"/>
                <a:gd name="T44" fmla="*/ 58 w 171"/>
                <a:gd name="T45" fmla="*/ 69 h 137"/>
                <a:gd name="T46" fmla="*/ 86 w 171"/>
                <a:gd name="T47" fmla="*/ 96 h 137"/>
                <a:gd name="T48" fmla="*/ 113 w 171"/>
                <a:gd name="T49" fmla="*/ 69 h 137"/>
                <a:gd name="T50" fmla="*/ 86 w 171"/>
                <a:gd name="T51" fmla="*/ 41 h 137"/>
                <a:gd name="T52" fmla="*/ 58 w 171"/>
                <a:gd name="T53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44" name="Group 4"/>
          <p:cNvGrpSpPr/>
          <p:nvPr/>
        </p:nvGrpSpPr>
        <p:grpSpPr>
          <a:xfrm>
            <a:off x="2823451" y="2050388"/>
            <a:ext cx="212149" cy="209518"/>
            <a:chOff x="2622371" y="1709152"/>
            <a:chExt cx="209550" cy="209550"/>
          </a:xfrm>
        </p:grpSpPr>
        <p:sp>
          <p:nvSpPr>
            <p:cNvPr id="245" name="Oval 19"/>
            <p:cNvSpPr>
              <a:spLocks/>
            </p:cNvSpPr>
            <p:nvPr/>
          </p:nvSpPr>
          <p:spPr bwMode="auto">
            <a:xfrm>
              <a:off x="2622371" y="1709152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cap="flat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46" name="Freeform 8"/>
            <p:cNvSpPr>
              <a:spLocks noEditPoints="1"/>
            </p:cNvSpPr>
            <p:nvPr/>
          </p:nvSpPr>
          <p:spPr bwMode="auto">
            <a:xfrm>
              <a:off x="2658543" y="1742563"/>
              <a:ext cx="119185" cy="121776"/>
            </a:xfrm>
            <a:custGeom>
              <a:avLst/>
              <a:gdLst>
                <a:gd name="T0" fmla="*/ 104 w 156"/>
                <a:gd name="T1" fmla="*/ 53 h 159"/>
                <a:gd name="T2" fmla="*/ 104 w 156"/>
                <a:gd name="T3" fmla="*/ 34 h 159"/>
                <a:gd name="T4" fmla="*/ 123 w 156"/>
                <a:gd name="T5" fmla="*/ 34 h 159"/>
                <a:gd name="T6" fmla="*/ 123 w 156"/>
                <a:gd name="T7" fmla="*/ 53 h 159"/>
                <a:gd name="T8" fmla="*/ 104 w 156"/>
                <a:gd name="T9" fmla="*/ 53 h 159"/>
                <a:gd name="T10" fmla="*/ 96 w 156"/>
                <a:gd name="T11" fmla="*/ 104 h 159"/>
                <a:gd name="T12" fmla="*/ 150 w 156"/>
                <a:gd name="T13" fmla="*/ 10 h 159"/>
                <a:gd name="T14" fmla="*/ 149 w 156"/>
                <a:gd name="T15" fmla="*/ 8 h 159"/>
                <a:gd name="T16" fmla="*/ 146 w 156"/>
                <a:gd name="T17" fmla="*/ 7 h 159"/>
                <a:gd name="T18" fmla="*/ 55 w 156"/>
                <a:gd name="T19" fmla="*/ 62 h 159"/>
                <a:gd name="T20" fmla="*/ 4 w 156"/>
                <a:gd name="T21" fmla="*/ 105 h 159"/>
                <a:gd name="T22" fmla="*/ 11 w 156"/>
                <a:gd name="T23" fmla="*/ 113 h 159"/>
                <a:gd name="T24" fmla="*/ 30 w 156"/>
                <a:gd name="T25" fmla="*/ 106 h 159"/>
                <a:gd name="T26" fmla="*/ 52 w 156"/>
                <a:gd name="T27" fmla="*/ 129 h 159"/>
                <a:gd name="T28" fmla="*/ 45 w 156"/>
                <a:gd name="T29" fmla="*/ 148 h 159"/>
                <a:gd name="T30" fmla="*/ 53 w 156"/>
                <a:gd name="T31" fmla="*/ 156 h 159"/>
                <a:gd name="T32" fmla="*/ 96 w 156"/>
                <a:gd name="T33" fmla="*/ 10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247" name="Rectangle 43"/>
          <p:cNvSpPr>
            <a:spLocks/>
          </p:cNvSpPr>
          <p:nvPr/>
        </p:nvSpPr>
        <p:spPr bwMode="auto">
          <a:xfrm>
            <a:off x="1629910" y="4357823"/>
            <a:ext cx="1154674" cy="49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sp>
        <p:nvSpPr>
          <p:cNvPr id="248" name="Rectangle 43"/>
          <p:cNvSpPr>
            <a:spLocks/>
          </p:cNvSpPr>
          <p:nvPr/>
        </p:nvSpPr>
        <p:spPr bwMode="auto">
          <a:xfrm>
            <a:off x="3540075" y="4357823"/>
            <a:ext cx="1154674" cy="49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sp>
        <p:nvSpPr>
          <p:cNvPr id="249" name="Rectangle 43"/>
          <p:cNvSpPr>
            <a:spLocks/>
          </p:cNvSpPr>
          <p:nvPr/>
        </p:nvSpPr>
        <p:spPr bwMode="auto">
          <a:xfrm>
            <a:off x="5450240" y="4357823"/>
            <a:ext cx="1154674" cy="49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sp>
        <p:nvSpPr>
          <p:cNvPr id="250" name="Rectangle 43"/>
          <p:cNvSpPr>
            <a:spLocks/>
          </p:cNvSpPr>
          <p:nvPr/>
        </p:nvSpPr>
        <p:spPr bwMode="auto">
          <a:xfrm>
            <a:off x="7360404" y="4357823"/>
            <a:ext cx="1154674" cy="49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</a:t>
            </a:r>
          </a:p>
        </p:txBody>
      </p:sp>
      <p:grpSp>
        <p:nvGrpSpPr>
          <p:cNvPr id="251" name="Group 3"/>
          <p:cNvGrpSpPr/>
          <p:nvPr/>
        </p:nvGrpSpPr>
        <p:grpSpPr>
          <a:xfrm>
            <a:off x="3913123" y="1542106"/>
            <a:ext cx="212149" cy="213822"/>
            <a:chOff x="3698697" y="1200792"/>
            <a:chExt cx="209550" cy="213854"/>
          </a:xfrm>
        </p:grpSpPr>
        <p:sp>
          <p:nvSpPr>
            <p:cNvPr id="252" name="Oval 22"/>
            <p:cNvSpPr>
              <a:spLocks/>
            </p:cNvSpPr>
            <p:nvPr/>
          </p:nvSpPr>
          <p:spPr bwMode="auto">
            <a:xfrm>
              <a:off x="3698697" y="1205096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cap="flat">
                  <a:solidFill>
                    <a:srgbClr val="FFFFFF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53" name="Freeform 7"/>
            <p:cNvSpPr>
              <a:spLocks/>
            </p:cNvSpPr>
            <p:nvPr/>
          </p:nvSpPr>
          <p:spPr bwMode="auto">
            <a:xfrm>
              <a:off x="3735369" y="1200792"/>
              <a:ext cx="150908" cy="179945"/>
            </a:xfrm>
            <a:custGeom>
              <a:avLst/>
              <a:gdLst>
                <a:gd name="T0" fmla="*/ 150 w 156"/>
                <a:gd name="T1" fmla="*/ 66 h 186"/>
                <a:gd name="T2" fmla="*/ 16 w 156"/>
                <a:gd name="T3" fmla="*/ 55 h 186"/>
                <a:gd name="T4" fmla="*/ 0 w 156"/>
                <a:gd name="T5" fmla="*/ 61 h 186"/>
                <a:gd name="T6" fmla="*/ 32 w 156"/>
                <a:gd name="T7" fmla="*/ 185 h 186"/>
                <a:gd name="T8" fmla="*/ 49 w 156"/>
                <a:gd name="T9" fmla="*/ 185 h 186"/>
                <a:gd name="T10" fmla="*/ 34 w 156"/>
                <a:gd name="T11" fmla="*/ 124 h 186"/>
                <a:gd name="T12" fmla="*/ 154 w 156"/>
                <a:gd name="T13" fmla="*/ 70 h 186"/>
                <a:gd name="T14" fmla="*/ 150 w 156"/>
                <a:gd name="T15" fmla="*/ 6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54" name="Group 17"/>
          <p:cNvGrpSpPr>
            <a:grpSpLocks/>
          </p:cNvGrpSpPr>
          <p:nvPr/>
        </p:nvGrpSpPr>
        <p:grpSpPr bwMode="auto">
          <a:xfrm>
            <a:off x="723166" y="1712208"/>
            <a:ext cx="1734430" cy="1712924"/>
            <a:chOff x="0" y="0"/>
            <a:chExt cx="3263" cy="3263"/>
          </a:xfrm>
        </p:grpSpPr>
        <p:grpSp>
          <p:nvGrpSpPr>
            <p:cNvPr id="255" name="Group 18"/>
            <p:cNvGrpSpPr>
              <a:grpSpLocks/>
            </p:cNvGrpSpPr>
            <p:nvPr/>
          </p:nvGrpSpPr>
          <p:grpSpPr bwMode="auto">
            <a:xfrm>
              <a:off x="0" y="0"/>
              <a:ext cx="3263" cy="3263"/>
              <a:chOff x="0" y="0"/>
              <a:chExt cx="3263" cy="3263"/>
            </a:xfrm>
          </p:grpSpPr>
          <p:sp>
            <p:nvSpPr>
              <p:cNvPr id="258" name="Oval 20"/>
              <p:cNvSpPr>
                <a:spLocks/>
              </p:cNvSpPr>
              <p:nvPr/>
            </p:nvSpPr>
            <p:spPr bwMode="auto">
              <a:xfrm>
                <a:off x="0" y="0"/>
                <a:ext cx="3263" cy="3263"/>
              </a:xfrm>
              <a:prstGeom prst="ellipse">
                <a:avLst/>
              </a:prstGeom>
              <a:solidFill>
                <a:srgbClr val="FFFFFF"/>
              </a:solidFill>
              <a:ln w="28575" cap="rnd">
                <a:solidFill>
                  <a:srgbClr val="000000">
                    <a:alpha val="84999"/>
                  </a:srgbClr>
                </a:solidFill>
                <a:prstDash val="sysDot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259" name="Oval 19"/>
              <p:cNvSpPr>
                <a:spLocks/>
              </p:cNvSpPr>
              <p:nvPr/>
            </p:nvSpPr>
            <p:spPr bwMode="auto">
              <a:xfrm>
                <a:off x="195" y="193"/>
                <a:ext cx="2882" cy="288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4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256" name="Rectangle 21"/>
            <p:cNvSpPr>
              <a:spLocks/>
            </p:cNvSpPr>
            <p:nvPr/>
          </p:nvSpPr>
          <p:spPr bwMode="auto">
            <a:xfrm>
              <a:off x="732" y="747"/>
              <a:ext cx="1808" cy="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74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</a:t>
              </a:r>
            </a:p>
            <a:p>
              <a:pPr algn="ctr" fontAlgn="base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74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  <p:sp>
          <p:nvSpPr>
            <p:cNvPr id="257" name="Rectangle 22"/>
            <p:cNvSpPr>
              <a:spLocks/>
            </p:cNvSpPr>
            <p:nvPr/>
          </p:nvSpPr>
          <p:spPr bwMode="auto">
            <a:xfrm>
              <a:off x="584" y="1539"/>
              <a:ext cx="2096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873" kern="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873" kern="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60" name="Group 17"/>
          <p:cNvGrpSpPr>
            <a:grpSpLocks/>
          </p:cNvGrpSpPr>
          <p:nvPr/>
        </p:nvGrpSpPr>
        <p:grpSpPr bwMode="auto">
          <a:xfrm>
            <a:off x="6857842" y="2114582"/>
            <a:ext cx="948160" cy="936402"/>
            <a:chOff x="0" y="0"/>
            <a:chExt cx="3263" cy="3263"/>
          </a:xfrm>
        </p:grpSpPr>
        <p:grpSp>
          <p:nvGrpSpPr>
            <p:cNvPr id="261" name="Group 18"/>
            <p:cNvGrpSpPr>
              <a:grpSpLocks/>
            </p:cNvGrpSpPr>
            <p:nvPr/>
          </p:nvGrpSpPr>
          <p:grpSpPr bwMode="auto">
            <a:xfrm>
              <a:off x="0" y="0"/>
              <a:ext cx="3263" cy="3263"/>
              <a:chOff x="0" y="0"/>
              <a:chExt cx="3263" cy="3263"/>
            </a:xfrm>
          </p:grpSpPr>
          <p:sp>
            <p:nvSpPr>
              <p:cNvPr id="263" name="Oval 20"/>
              <p:cNvSpPr>
                <a:spLocks/>
              </p:cNvSpPr>
              <p:nvPr/>
            </p:nvSpPr>
            <p:spPr bwMode="auto">
              <a:xfrm>
                <a:off x="0" y="0"/>
                <a:ext cx="3263" cy="3263"/>
              </a:xfrm>
              <a:prstGeom prst="ellipse">
                <a:avLst/>
              </a:prstGeom>
              <a:solidFill>
                <a:srgbClr val="FFFFFF"/>
              </a:solidFill>
              <a:ln w="19050" cap="rnd">
                <a:solidFill>
                  <a:srgbClr val="FF6D6D">
                    <a:alpha val="84999"/>
                  </a:srgbClr>
                </a:solidFill>
                <a:prstDash val="sysDot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19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264" name="Oval 19"/>
              <p:cNvSpPr>
                <a:spLocks/>
              </p:cNvSpPr>
              <p:nvPr/>
            </p:nvSpPr>
            <p:spPr bwMode="auto">
              <a:xfrm>
                <a:off x="195" y="193"/>
                <a:ext cx="2882" cy="28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>
                        <a:alpha val="84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190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262" name="Rectangle 21"/>
            <p:cNvSpPr>
              <a:spLocks/>
            </p:cNvSpPr>
            <p:nvPr/>
          </p:nvSpPr>
          <p:spPr bwMode="auto">
            <a:xfrm>
              <a:off x="588" y="1351"/>
              <a:ext cx="2188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412" b="1" kern="0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/>
                  <a:cs typeface="Bebas Neue" charset="0"/>
                  <a:sym typeface="Bebas Neue" charset="0"/>
                </a:rPr>
                <a:t>13%</a:t>
              </a:r>
            </a:p>
          </p:txBody>
        </p:sp>
      </p:grpSp>
      <p:grpSp>
        <p:nvGrpSpPr>
          <p:cNvPr id="265" name="Group 11"/>
          <p:cNvGrpSpPr/>
          <p:nvPr/>
        </p:nvGrpSpPr>
        <p:grpSpPr>
          <a:xfrm>
            <a:off x="1125231" y="4370598"/>
            <a:ext cx="387445" cy="382641"/>
            <a:chOff x="944950" y="4029717"/>
            <a:chExt cx="382700" cy="382700"/>
          </a:xfrm>
        </p:grpSpPr>
        <p:sp>
          <p:nvSpPr>
            <p:cNvPr id="266" name="Oval 214"/>
            <p:cNvSpPr/>
            <p:nvPr/>
          </p:nvSpPr>
          <p:spPr bwMode="auto">
            <a:xfrm>
              <a:off x="944950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67" name="Freeform 8"/>
            <p:cNvSpPr>
              <a:spLocks noEditPoints="1"/>
            </p:cNvSpPr>
            <p:nvPr/>
          </p:nvSpPr>
          <p:spPr bwMode="auto">
            <a:xfrm>
              <a:off x="1014178" y="4107508"/>
              <a:ext cx="223229" cy="228082"/>
            </a:xfrm>
            <a:custGeom>
              <a:avLst/>
              <a:gdLst>
                <a:gd name="T0" fmla="*/ 104 w 156"/>
                <a:gd name="T1" fmla="*/ 53 h 159"/>
                <a:gd name="T2" fmla="*/ 104 w 156"/>
                <a:gd name="T3" fmla="*/ 34 h 159"/>
                <a:gd name="T4" fmla="*/ 123 w 156"/>
                <a:gd name="T5" fmla="*/ 34 h 159"/>
                <a:gd name="T6" fmla="*/ 123 w 156"/>
                <a:gd name="T7" fmla="*/ 53 h 159"/>
                <a:gd name="T8" fmla="*/ 104 w 156"/>
                <a:gd name="T9" fmla="*/ 53 h 159"/>
                <a:gd name="T10" fmla="*/ 96 w 156"/>
                <a:gd name="T11" fmla="*/ 104 h 159"/>
                <a:gd name="T12" fmla="*/ 150 w 156"/>
                <a:gd name="T13" fmla="*/ 10 h 159"/>
                <a:gd name="T14" fmla="*/ 149 w 156"/>
                <a:gd name="T15" fmla="*/ 8 h 159"/>
                <a:gd name="T16" fmla="*/ 146 w 156"/>
                <a:gd name="T17" fmla="*/ 7 h 159"/>
                <a:gd name="T18" fmla="*/ 55 w 156"/>
                <a:gd name="T19" fmla="*/ 62 h 159"/>
                <a:gd name="T20" fmla="*/ 4 w 156"/>
                <a:gd name="T21" fmla="*/ 105 h 159"/>
                <a:gd name="T22" fmla="*/ 11 w 156"/>
                <a:gd name="T23" fmla="*/ 113 h 159"/>
                <a:gd name="T24" fmla="*/ 30 w 156"/>
                <a:gd name="T25" fmla="*/ 106 h 159"/>
                <a:gd name="T26" fmla="*/ 52 w 156"/>
                <a:gd name="T27" fmla="*/ 129 h 159"/>
                <a:gd name="T28" fmla="*/ 45 w 156"/>
                <a:gd name="T29" fmla="*/ 148 h 159"/>
                <a:gd name="T30" fmla="*/ 53 w 156"/>
                <a:gd name="T31" fmla="*/ 156 h 159"/>
                <a:gd name="T32" fmla="*/ 96 w 156"/>
                <a:gd name="T33" fmla="*/ 10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68" name="Group 12"/>
          <p:cNvGrpSpPr/>
          <p:nvPr/>
        </p:nvGrpSpPr>
        <p:grpSpPr>
          <a:xfrm>
            <a:off x="3048337" y="4370598"/>
            <a:ext cx="387445" cy="382641"/>
            <a:chOff x="2844502" y="4029717"/>
            <a:chExt cx="382700" cy="382700"/>
          </a:xfrm>
        </p:grpSpPr>
        <p:sp>
          <p:nvSpPr>
            <p:cNvPr id="269" name="Oval 211"/>
            <p:cNvSpPr/>
            <p:nvPr/>
          </p:nvSpPr>
          <p:spPr bwMode="auto">
            <a:xfrm>
              <a:off x="2844502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70" name="Freeform 7"/>
            <p:cNvSpPr>
              <a:spLocks/>
            </p:cNvSpPr>
            <p:nvPr/>
          </p:nvSpPr>
          <p:spPr bwMode="auto">
            <a:xfrm>
              <a:off x="2927761" y="4069053"/>
              <a:ext cx="220945" cy="263458"/>
            </a:xfrm>
            <a:custGeom>
              <a:avLst/>
              <a:gdLst>
                <a:gd name="T0" fmla="*/ 150 w 156"/>
                <a:gd name="T1" fmla="*/ 66 h 186"/>
                <a:gd name="T2" fmla="*/ 16 w 156"/>
                <a:gd name="T3" fmla="*/ 55 h 186"/>
                <a:gd name="T4" fmla="*/ 0 w 156"/>
                <a:gd name="T5" fmla="*/ 61 h 186"/>
                <a:gd name="T6" fmla="*/ 32 w 156"/>
                <a:gd name="T7" fmla="*/ 185 h 186"/>
                <a:gd name="T8" fmla="*/ 49 w 156"/>
                <a:gd name="T9" fmla="*/ 185 h 186"/>
                <a:gd name="T10" fmla="*/ 34 w 156"/>
                <a:gd name="T11" fmla="*/ 124 h 186"/>
                <a:gd name="T12" fmla="*/ 154 w 156"/>
                <a:gd name="T13" fmla="*/ 70 h 186"/>
                <a:gd name="T14" fmla="*/ 150 w 156"/>
                <a:gd name="T15" fmla="*/ 6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71" name="Group 13"/>
          <p:cNvGrpSpPr/>
          <p:nvPr/>
        </p:nvGrpSpPr>
        <p:grpSpPr>
          <a:xfrm>
            <a:off x="4971443" y="4370598"/>
            <a:ext cx="387445" cy="382641"/>
            <a:chOff x="4744054" y="4029717"/>
            <a:chExt cx="382700" cy="382700"/>
          </a:xfrm>
        </p:grpSpPr>
        <p:sp>
          <p:nvSpPr>
            <p:cNvPr id="272" name="Oval 217"/>
            <p:cNvSpPr/>
            <p:nvPr/>
          </p:nvSpPr>
          <p:spPr bwMode="auto">
            <a:xfrm>
              <a:off x="4744054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73" name="Freeform 6"/>
            <p:cNvSpPr>
              <a:spLocks noEditPoints="1"/>
            </p:cNvSpPr>
            <p:nvPr/>
          </p:nvSpPr>
          <p:spPr bwMode="auto">
            <a:xfrm>
              <a:off x="4813750" y="4119643"/>
              <a:ext cx="204349" cy="204349"/>
            </a:xfrm>
            <a:custGeom>
              <a:avLst/>
              <a:gdLst>
                <a:gd name="T0" fmla="*/ 129 w 150"/>
                <a:gd name="T1" fmla="*/ 22 h 150"/>
                <a:gd name="T2" fmla="*/ 82 w 150"/>
                <a:gd name="T3" fmla="*/ 110 h 150"/>
                <a:gd name="T4" fmla="*/ 77 w 150"/>
                <a:gd name="T5" fmla="*/ 70 h 150"/>
                <a:gd name="T6" fmla="*/ 129 w 150"/>
                <a:gd name="T7" fmla="*/ 22 h 150"/>
                <a:gd name="T8" fmla="*/ 145 w 150"/>
                <a:gd name="T9" fmla="*/ 5 h 150"/>
                <a:gd name="T10" fmla="*/ 119 w 150"/>
                <a:gd name="T11" fmla="*/ 13 h 150"/>
                <a:gd name="T12" fmla="*/ 0 w 150"/>
                <a:gd name="T13" fmla="*/ 76 h 150"/>
                <a:gd name="T14" fmla="*/ 65 w 150"/>
                <a:gd name="T15" fmla="*/ 85 h 150"/>
                <a:gd name="T16" fmla="*/ 74 w 150"/>
                <a:gd name="T17" fmla="*/ 150 h 150"/>
                <a:gd name="T18" fmla="*/ 137 w 150"/>
                <a:gd name="T19" fmla="*/ 31 h 150"/>
                <a:gd name="T20" fmla="*/ 145 w 150"/>
                <a:gd name="T21" fmla="*/ 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274" name="Group 14"/>
          <p:cNvGrpSpPr/>
          <p:nvPr/>
        </p:nvGrpSpPr>
        <p:grpSpPr>
          <a:xfrm>
            <a:off x="6894550" y="4370598"/>
            <a:ext cx="387445" cy="382641"/>
            <a:chOff x="6643606" y="4029717"/>
            <a:chExt cx="382700" cy="382700"/>
          </a:xfrm>
        </p:grpSpPr>
        <p:sp>
          <p:nvSpPr>
            <p:cNvPr id="275" name="Oval 220"/>
            <p:cNvSpPr/>
            <p:nvPr/>
          </p:nvSpPr>
          <p:spPr bwMode="auto">
            <a:xfrm>
              <a:off x="6643606" y="4029717"/>
              <a:ext cx="382700" cy="382700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76" name="Freeform 9"/>
            <p:cNvSpPr>
              <a:spLocks noEditPoints="1"/>
            </p:cNvSpPr>
            <p:nvPr/>
          </p:nvSpPr>
          <p:spPr bwMode="auto">
            <a:xfrm>
              <a:off x="6707521" y="4115328"/>
              <a:ext cx="250582" cy="200961"/>
            </a:xfrm>
            <a:custGeom>
              <a:avLst/>
              <a:gdLst>
                <a:gd name="T0" fmla="*/ 144 w 171"/>
                <a:gd name="T1" fmla="*/ 69 h 137"/>
                <a:gd name="T2" fmla="*/ 133 w 171"/>
                <a:gd name="T3" fmla="*/ 79 h 137"/>
                <a:gd name="T4" fmla="*/ 86 w 171"/>
                <a:gd name="T5" fmla="*/ 117 h 137"/>
                <a:gd name="T6" fmla="*/ 52 w 171"/>
                <a:gd name="T7" fmla="*/ 103 h 137"/>
                <a:gd name="T8" fmla="*/ 37 w 171"/>
                <a:gd name="T9" fmla="*/ 103 h 137"/>
                <a:gd name="T10" fmla="*/ 37 w 171"/>
                <a:gd name="T11" fmla="*/ 117 h 137"/>
                <a:gd name="T12" fmla="*/ 86 w 171"/>
                <a:gd name="T13" fmla="*/ 137 h 137"/>
                <a:gd name="T14" fmla="*/ 151 w 171"/>
                <a:gd name="T15" fmla="*/ 89 h 137"/>
                <a:gd name="T16" fmla="*/ 171 w 171"/>
                <a:gd name="T17" fmla="*/ 89 h 137"/>
                <a:gd name="T18" fmla="*/ 171 w 171"/>
                <a:gd name="T19" fmla="*/ 69 h 137"/>
                <a:gd name="T20" fmla="*/ 144 w 171"/>
                <a:gd name="T21" fmla="*/ 69 h 137"/>
                <a:gd name="T22" fmla="*/ 39 w 171"/>
                <a:gd name="T23" fmla="*/ 58 h 137"/>
                <a:gd name="T24" fmla="*/ 86 w 171"/>
                <a:gd name="T25" fmla="*/ 21 h 137"/>
                <a:gd name="T26" fmla="*/ 120 w 171"/>
                <a:gd name="T27" fmla="*/ 35 h 137"/>
                <a:gd name="T28" fmla="*/ 134 w 171"/>
                <a:gd name="T29" fmla="*/ 35 h 137"/>
                <a:gd name="T30" fmla="*/ 134 w 171"/>
                <a:gd name="T31" fmla="*/ 20 h 137"/>
                <a:gd name="T32" fmla="*/ 86 w 171"/>
                <a:gd name="T33" fmla="*/ 0 h 137"/>
                <a:gd name="T34" fmla="*/ 20 w 171"/>
                <a:gd name="T35" fmla="*/ 48 h 137"/>
                <a:gd name="T36" fmla="*/ 0 w 171"/>
                <a:gd name="T37" fmla="*/ 48 h 137"/>
                <a:gd name="T38" fmla="*/ 0 w 171"/>
                <a:gd name="T39" fmla="*/ 69 h 137"/>
                <a:gd name="T40" fmla="*/ 27 w 171"/>
                <a:gd name="T41" fmla="*/ 69 h 137"/>
                <a:gd name="T42" fmla="*/ 39 w 171"/>
                <a:gd name="T43" fmla="*/ 58 h 137"/>
                <a:gd name="T44" fmla="*/ 58 w 171"/>
                <a:gd name="T45" fmla="*/ 69 h 137"/>
                <a:gd name="T46" fmla="*/ 86 w 171"/>
                <a:gd name="T47" fmla="*/ 96 h 137"/>
                <a:gd name="T48" fmla="*/ 113 w 171"/>
                <a:gd name="T49" fmla="*/ 69 h 137"/>
                <a:gd name="T50" fmla="*/ 86 w 171"/>
                <a:gd name="T51" fmla="*/ 41 h 137"/>
                <a:gd name="T52" fmla="*/ 58 w 171"/>
                <a:gd name="T53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281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282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90992"/>
      </p:ext>
    </p:extLst>
  </p:cSld>
  <p:clrMapOvr>
    <a:masterClrMapping/>
  </p:clrMapOvr>
  <p:transition spd="slow" advTm="12176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00"/>
                            </p:stCondLst>
                            <p:childTnLst>
                              <p:par>
                                <p:cTn id="5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3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6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9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8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4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7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3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6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9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400"/>
                            </p:stCondLst>
                            <p:childTnLst>
                              <p:par>
                                <p:cTn id="11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90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400"/>
                            </p:stCondLst>
                            <p:childTnLst>
                              <p:par>
                                <p:cTn id="1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900"/>
                            </p:stCondLst>
                            <p:childTnLst>
                              <p:par>
                                <p:cTn id="1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400"/>
                            </p:stCondLst>
                            <p:childTnLst>
                              <p:par>
                                <p:cTn id="1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 animBg="1"/>
      <p:bldP spid="247" grpId="0"/>
      <p:bldP spid="248" grpId="0"/>
      <p:bldP spid="249" grpId="0"/>
      <p:bldP spid="250" grpId="0"/>
      <p:bldP spid="281" grpId="0"/>
      <p:bldP spid="282" grpId="0"/>
    </p:bld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28"/>
          <p:cNvGrpSpPr>
            <a:grpSpLocks/>
          </p:cNvGrpSpPr>
          <p:nvPr/>
        </p:nvGrpSpPr>
        <p:grpSpPr bwMode="auto">
          <a:xfrm>
            <a:off x="823444" y="3543233"/>
            <a:ext cx="3277452" cy="863666"/>
            <a:chOff x="0" y="616"/>
            <a:chExt cx="5438" cy="1451"/>
          </a:xfrm>
        </p:grpSpPr>
        <p:sp>
          <p:nvSpPr>
            <p:cNvPr id="83" name="Rectangle 32"/>
            <p:cNvSpPr>
              <a:spLocks/>
            </p:cNvSpPr>
            <p:nvPr/>
          </p:nvSpPr>
          <p:spPr bwMode="auto">
            <a:xfrm>
              <a:off x="0" y="1032"/>
              <a:ext cx="5438" cy="1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52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952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952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952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952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</a:t>
              </a:r>
              <a:endParaRPr lang="en-US" sz="952" dirty="0">
                <a:solidFill>
                  <a:srgbClr val="4D4D4D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4" name="Rectangle 33"/>
            <p:cNvSpPr>
              <a:spLocks/>
            </p:cNvSpPr>
            <p:nvPr/>
          </p:nvSpPr>
          <p:spPr bwMode="auto">
            <a:xfrm>
              <a:off x="0" y="616"/>
              <a:ext cx="40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87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587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aphicFrame>
        <p:nvGraphicFramePr>
          <p:cNvPr id="85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3010088"/>
              </p:ext>
            </p:extLst>
          </p:nvPr>
        </p:nvGraphicFramePr>
        <p:xfrm>
          <a:off x="1886136" y="1600267"/>
          <a:ext cx="5282919" cy="1727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7" name="Group 28"/>
          <p:cNvGrpSpPr>
            <a:grpSpLocks/>
          </p:cNvGrpSpPr>
          <p:nvPr/>
        </p:nvGrpSpPr>
        <p:grpSpPr bwMode="auto">
          <a:xfrm>
            <a:off x="5009042" y="3543233"/>
            <a:ext cx="3277452" cy="863666"/>
            <a:chOff x="0" y="616"/>
            <a:chExt cx="5438" cy="1451"/>
          </a:xfrm>
        </p:grpSpPr>
        <p:sp>
          <p:nvSpPr>
            <p:cNvPr id="88" name="Rectangle 32"/>
            <p:cNvSpPr>
              <a:spLocks/>
            </p:cNvSpPr>
            <p:nvPr/>
          </p:nvSpPr>
          <p:spPr bwMode="auto">
            <a:xfrm>
              <a:off x="0" y="1032"/>
              <a:ext cx="5438" cy="1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52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952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952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952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952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</a:t>
              </a:r>
              <a:endParaRPr lang="en-US" altLang="zh-CN" sz="952" dirty="0">
                <a:solidFill>
                  <a:srgbClr val="4D4D4D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9" name="Rectangle 33"/>
            <p:cNvSpPr>
              <a:spLocks/>
            </p:cNvSpPr>
            <p:nvPr/>
          </p:nvSpPr>
          <p:spPr bwMode="auto">
            <a:xfrm>
              <a:off x="0" y="616"/>
              <a:ext cx="40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87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587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90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1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371696"/>
      </p:ext>
    </p:extLst>
  </p:cSld>
  <p:clrMapOvr>
    <a:masterClrMapping/>
  </p:clrMapOvr>
  <p:transition spd="slow" advTm="6347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400"/>
                                        <p:tgtEl>
                                          <p:spTgt spid="8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400"/>
                                        <p:tgtEl>
                                          <p:spTgt spid="8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400"/>
                                        <p:tgtEl>
                                          <p:spTgt spid="8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400"/>
                                        <p:tgtEl>
                                          <p:spTgt spid="8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400"/>
                                        <p:tgtEl>
                                          <p:spTgt spid="8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400"/>
                                        <p:tgtEl>
                                          <p:spTgt spid="8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400"/>
                                        <p:tgtEl>
                                          <p:spTgt spid="8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8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400"/>
                                        <p:tgtEl>
                                          <p:spTgt spid="8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1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6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5" grpId="0">
        <p:bldSub>
          <a:bldChart bld="seriesEl"/>
        </p:bldSub>
      </p:bldGraphic>
      <p:bldP spid="90" grpId="0"/>
      <p:bldP spid="91" grpId="0"/>
    </p:bld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2"/>
          <p:cNvGrpSpPr>
            <a:grpSpLocks/>
          </p:cNvGrpSpPr>
          <p:nvPr/>
        </p:nvGrpSpPr>
        <p:grpSpPr bwMode="auto">
          <a:xfrm>
            <a:off x="983632" y="3736750"/>
            <a:ext cx="1222341" cy="663674"/>
            <a:chOff x="0" y="28"/>
            <a:chExt cx="2360" cy="1115"/>
          </a:xfrm>
        </p:grpSpPr>
        <p:sp>
          <p:nvSpPr>
            <p:cNvPr id="31" name="Rectangle 23"/>
            <p:cNvSpPr>
              <a:spLocks/>
            </p:cNvSpPr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32" name="Rectangle 24"/>
            <p:cNvSpPr>
              <a:spLocks/>
            </p:cNvSpPr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3" name="Rectangle 8"/>
          <p:cNvSpPr/>
          <p:nvPr/>
        </p:nvSpPr>
        <p:spPr bwMode="auto">
          <a:xfrm>
            <a:off x="910748" y="1500651"/>
            <a:ext cx="1490807" cy="2106190"/>
          </a:xfrm>
          <a:prstGeom prst="rect">
            <a:avLst/>
          </a:prstGeom>
          <a:solidFill>
            <a:srgbClr val="000000">
              <a:lumMod val="75000"/>
              <a:lumOff val="2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70" b="1" kern="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270" b="1" kern="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4" name="Rectangle 136"/>
          <p:cNvSpPr/>
          <p:nvPr/>
        </p:nvSpPr>
        <p:spPr bwMode="auto">
          <a:xfrm>
            <a:off x="2394214" y="1500651"/>
            <a:ext cx="1490807" cy="2106190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70" b="1" kern="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270" b="1" kern="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5" name="Rectangle 137"/>
          <p:cNvSpPr/>
          <p:nvPr/>
        </p:nvSpPr>
        <p:spPr bwMode="auto">
          <a:xfrm>
            <a:off x="3885023" y="1500651"/>
            <a:ext cx="1490807" cy="2106190"/>
          </a:xfrm>
          <a:prstGeom prst="rect">
            <a:avLst/>
          </a:prstGeom>
          <a:solidFill>
            <a:srgbClr val="000000">
              <a:lumMod val="75000"/>
              <a:lumOff val="2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70" b="1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270" b="1" kern="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6" name="Rectangle 138"/>
          <p:cNvSpPr/>
          <p:nvPr/>
        </p:nvSpPr>
        <p:spPr bwMode="auto">
          <a:xfrm>
            <a:off x="5368489" y="1500651"/>
            <a:ext cx="1490807" cy="2106190"/>
          </a:xfrm>
          <a:prstGeom prst="rect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70" b="1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270" b="1" kern="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7" name="Rectangle 139"/>
          <p:cNvSpPr/>
          <p:nvPr/>
        </p:nvSpPr>
        <p:spPr bwMode="auto">
          <a:xfrm>
            <a:off x="6855834" y="1500651"/>
            <a:ext cx="1490807" cy="2106190"/>
          </a:xfrm>
          <a:prstGeom prst="rect">
            <a:avLst/>
          </a:prstGeom>
          <a:solidFill>
            <a:srgbClr val="000000">
              <a:lumMod val="75000"/>
              <a:lumOff val="2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70" b="1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添加图片</a:t>
            </a:r>
            <a:endParaRPr lang="en-US" altLang="zh-CN" sz="1270" b="1" kern="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8" name="Group 22"/>
          <p:cNvGrpSpPr>
            <a:grpSpLocks/>
          </p:cNvGrpSpPr>
          <p:nvPr/>
        </p:nvGrpSpPr>
        <p:grpSpPr bwMode="auto">
          <a:xfrm>
            <a:off x="2442566" y="3736750"/>
            <a:ext cx="1222341" cy="663674"/>
            <a:chOff x="0" y="28"/>
            <a:chExt cx="2360" cy="1115"/>
          </a:xfrm>
        </p:grpSpPr>
        <p:sp>
          <p:nvSpPr>
            <p:cNvPr id="39" name="Rectangle 23"/>
            <p:cNvSpPr>
              <a:spLocks/>
            </p:cNvSpPr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0" name="Rectangle 24"/>
            <p:cNvSpPr>
              <a:spLocks/>
            </p:cNvSpPr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1" name="Group 22"/>
          <p:cNvGrpSpPr>
            <a:grpSpLocks/>
          </p:cNvGrpSpPr>
          <p:nvPr/>
        </p:nvGrpSpPr>
        <p:grpSpPr bwMode="auto">
          <a:xfrm>
            <a:off x="3955016" y="3736750"/>
            <a:ext cx="1222341" cy="663674"/>
            <a:chOff x="0" y="28"/>
            <a:chExt cx="2360" cy="1115"/>
          </a:xfrm>
        </p:grpSpPr>
        <p:sp>
          <p:nvSpPr>
            <p:cNvPr id="42" name="Rectangle 23"/>
            <p:cNvSpPr>
              <a:spLocks/>
            </p:cNvSpPr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3" name="Rectangle 24"/>
            <p:cNvSpPr>
              <a:spLocks/>
            </p:cNvSpPr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4" name="Group 22"/>
          <p:cNvGrpSpPr>
            <a:grpSpLocks/>
          </p:cNvGrpSpPr>
          <p:nvPr/>
        </p:nvGrpSpPr>
        <p:grpSpPr bwMode="auto">
          <a:xfrm>
            <a:off x="5438162" y="3736750"/>
            <a:ext cx="1222341" cy="663674"/>
            <a:chOff x="0" y="28"/>
            <a:chExt cx="2360" cy="1115"/>
          </a:xfrm>
        </p:grpSpPr>
        <p:sp>
          <p:nvSpPr>
            <p:cNvPr id="45" name="Rectangle 23"/>
            <p:cNvSpPr>
              <a:spLocks/>
            </p:cNvSpPr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6" name="Rectangle 24"/>
            <p:cNvSpPr>
              <a:spLocks/>
            </p:cNvSpPr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7" name="Group 22"/>
          <p:cNvGrpSpPr>
            <a:grpSpLocks/>
          </p:cNvGrpSpPr>
          <p:nvPr/>
        </p:nvGrpSpPr>
        <p:grpSpPr bwMode="auto">
          <a:xfrm>
            <a:off x="6949861" y="3736750"/>
            <a:ext cx="1222341" cy="663674"/>
            <a:chOff x="0" y="28"/>
            <a:chExt cx="2360" cy="1115"/>
          </a:xfrm>
        </p:grpSpPr>
        <p:sp>
          <p:nvSpPr>
            <p:cNvPr id="48" name="Rectangle 23"/>
            <p:cNvSpPr>
              <a:spLocks/>
            </p:cNvSpPr>
            <p:nvPr/>
          </p:nvSpPr>
          <p:spPr bwMode="auto">
            <a:xfrm>
              <a:off x="0" y="28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9" name="Rectangle 24"/>
            <p:cNvSpPr>
              <a:spLocks/>
            </p:cNvSpPr>
            <p:nvPr/>
          </p:nvSpPr>
          <p:spPr bwMode="auto">
            <a:xfrm>
              <a:off x="0" y="368"/>
              <a:ext cx="2360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0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51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2299"/>
      </p:ext>
    </p:extLst>
  </p:cSld>
  <p:clrMapOvr>
    <a:masterClrMapping/>
  </p:clrMapOvr>
  <p:transition spd="slow" advTm="671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50" grpId="0"/>
      <p:bldP spid="51" grpId="0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/>
          </p:cNvSpPr>
          <p:nvPr/>
        </p:nvSpPr>
        <p:spPr bwMode="auto">
          <a:xfrm>
            <a:off x="842374" y="2343166"/>
            <a:ext cx="7572640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174" b="1" dirty="0" smtClean="0">
                <a:solidFill>
                  <a:schemeClr val="bg1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3174" b="1" dirty="0">
              <a:solidFill>
                <a:schemeClr val="bg1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1290349" y="2800334"/>
            <a:ext cx="6676690" cy="32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952" dirty="0">
              <a:solidFill>
                <a:schemeClr val="bg1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4399883" y="1323388"/>
            <a:ext cx="457621" cy="724738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72567" tIns="36284" rIns="72567" bIns="36284" numCol="1" anchor="t" anchorCtr="0" compatLnSpc="1">
            <a:prstTxWarp prst="textNoShape">
              <a:avLst/>
            </a:prstTxWarp>
          </a:bodyPr>
          <a:lstStyle/>
          <a:p>
            <a:pPr defTabSz="934007"/>
            <a:endParaRPr lang="en-US" sz="1825">
              <a:solidFill>
                <a:srgbClr val="FFFFFF"/>
              </a:solidFill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09" y="2343166"/>
            <a:ext cx="2283989" cy="280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544814"/>
      </p:ext>
    </p:extLst>
  </p:cSld>
  <p:clrMapOvr>
    <a:masterClrMapping/>
  </p:clrMapOvr>
  <p:transition spd="slow" advTm="338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22"/>
          <p:cNvGraphicFramePr/>
          <p:nvPr>
            <p:extLst>
              <p:ext uri="{D42A27DB-BD31-4B8C-83A1-F6EECF244321}">
                <p14:modId xmlns:p14="http://schemas.microsoft.com/office/powerpoint/2010/main" val="1627183699"/>
              </p:ext>
            </p:extLst>
          </p:nvPr>
        </p:nvGraphicFramePr>
        <p:xfrm>
          <a:off x="3113470" y="1543121"/>
          <a:ext cx="2999346" cy="1974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tangle 2"/>
          <p:cNvSpPr>
            <a:spLocks/>
          </p:cNvSpPr>
          <p:nvPr/>
        </p:nvSpPr>
        <p:spPr bwMode="auto">
          <a:xfrm>
            <a:off x="914653" y="3679149"/>
            <a:ext cx="7424227" cy="678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numCol="3" spcCol="371155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</a:t>
            </a:r>
          </a:p>
        </p:txBody>
      </p:sp>
      <p:sp>
        <p:nvSpPr>
          <p:cNvPr id="14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5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898424"/>
      </p:ext>
    </p:extLst>
  </p:cSld>
  <p:clrMapOvr>
    <a:masterClrMapping/>
  </p:clrMapOvr>
  <p:transition spd="slow" advTm="253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 build="p"/>
      <p:bldP spid="14" grpId="0"/>
      <p:bldP spid="15" grpId="0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4"/>
            <a:ext cx="9144000" cy="5143500"/>
          </a:xfrm>
          <a:prstGeom prst="rect">
            <a:avLst/>
          </a:prstGeom>
        </p:spPr>
      </p:pic>
      <p:sp>
        <p:nvSpPr>
          <p:cNvPr id="85" name="Rectangle 7"/>
          <p:cNvSpPr>
            <a:spLocks/>
          </p:cNvSpPr>
          <p:nvPr/>
        </p:nvSpPr>
        <p:spPr bwMode="auto">
          <a:xfrm>
            <a:off x="5943506" y="718908"/>
            <a:ext cx="1743314" cy="685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33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请添加您的标题</a:t>
            </a:r>
            <a:endParaRPr lang="en-US" altLang="zh-CN" sz="1133" spc="79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52" spc="79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952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833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833" spc="79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6" name="Rectangle 7"/>
          <p:cNvSpPr>
            <a:spLocks/>
          </p:cNvSpPr>
          <p:nvPr/>
        </p:nvSpPr>
        <p:spPr bwMode="auto">
          <a:xfrm>
            <a:off x="6572113" y="2058305"/>
            <a:ext cx="1743314" cy="685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33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请添加您的标题</a:t>
            </a:r>
            <a:endParaRPr lang="en-US" altLang="zh-CN" sz="1133" spc="79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52" spc="79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952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833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833" spc="79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7" name="Rectangle 7"/>
          <p:cNvSpPr>
            <a:spLocks/>
          </p:cNvSpPr>
          <p:nvPr/>
        </p:nvSpPr>
        <p:spPr bwMode="auto">
          <a:xfrm>
            <a:off x="5943506" y="3530202"/>
            <a:ext cx="1743314" cy="685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33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请添加您的标题</a:t>
            </a:r>
            <a:endParaRPr lang="en-US" altLang="zh-CN" sz="1133" spc="79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52" spc="79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952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833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833" spc="79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63" name="Freeform 12"/>
          <p:cNvSpPr>
            <a:spLocks/>
          </p:cNvSpPr>
          <p:nvPr/>
        </p:nvSpPr>
        <p:spPr bwMode="auto">
          <a:xfrm>
            <a:off x="5180037" y="1053033"/>
            <a:ext cx="811629" cy="1322186"/>
          </a:xfrm>
          <a:custGeom>
            <a:avLst/>
            <a:gdLst>
              <a:gd name="T0" fmla="*/ 554 w 554"/>
              <a:gd name="T1" fmla="*/ 915 h 915"/>
              <a:gd name="T2" fmla="*/ 0 w 554"/>
              <a:gd name="T3" fmla="*/ 0 h 91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4" h="915">
                <a:moveTo>
                  <a:pt x="554" y="915"/>
                </a:moveTo>
                <a:cubicBezTo>
                  <a:pt x="523" y="530"/>
                  <a:pt x="309" y="197"/>
                  <a:pt x="0" y="0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64" name="Freeform 13"/>
          <p:cNvSpPr>
            <a:spLocks/>
          </p:cNvSpPr>
          <p:nvPr/>
        </p:nvSpPr>
        <p:spPr bwMode="auto">
          <a:xfrm>
            <a:off x="3751248" y="783200"/>
            <a:ext cx="1428788" cy="269834"/>
          </a:xfrm>
          <a:custGeom>
            <a:avLst/>
            <a:gdLst>
              <a:gd name="T0" fmla="*/ 976 w 976"/>
              <a:gd name="T1" fmla="*/ 187 h 187"/>
              <a:gd name="T2" fmla="*/ 332 w 976"/>
              <a:gd name="T3" fmla="*/ 0 h 187"/>
              <a:gd name="T4" fmla="*/ 0 w 976"/>
              <a:gd name="T5" fmla="*/ 4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6" h="187">
                <a:moveTo>
                  <a:pt x="976" y="187"/>
                </a:moveTo>
                <a:cubicBezTo>
                  <a:pt x="790" y="69"/>
                  <a:pt x="569" y="0"/>
                  <a:pt x="332" y="0"/>
                </a:cubicBezTo>
                <a:cubicBezTo>
                  <a:pt x="217" y="0"/>
                  <a:pt x="106" y="16"/>
                  <a:pt x="0" y="46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65" name="Freeform 14"/>
          <p:cNvSpPr>
            <a:spLocks/>
          </p:cNvSpPr>
          <p:nvPr/>
        </p:nvSpPr>
        <p:spPr bwMode="auto">
          <a:xfrm>
            <a:off x="5421114" y="2375219"/>
            <a:ext cx="576980" cy="1431706"/>
          </a:xfrm>
          <a:custGeom>
            <a:avLst/>
            <a:gdLst>
              <a:gd name="T0" fmla="*/ 0 w 394"/>
              <a:gd name="T1" fmla="*/ 991 h 991"/>
              <a:gd name="T2" fmla="*/ 394 w 394"/>
              <a:gd name="T3" fmla="*/ 101 h 991"/>
              <a:gd name="T4" fmla="*/ 389 w 394"/>
              <a:gd name="T5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4" h="991">
                <a:moveTo>
                  <a:pt x="0" y="991"/>
                </a:moveTo>
                <a:cubicBezTo>
                  <a:pt x="242" y="771"/>
                  <a:pt x="394" y="454"/>
                  <a:pt x="394" y="101"/>
                </a:cubicBezTo>
                <a:cubicBezTo>
                  <a:pt x="394" y="67"/>
                  <a:pt x="392" y="34"/>
                  <a:pt x="389" y="0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66" name="Freeform 15"/>
          <p:cNvSpPr>
            <a:spLocks/>
          </p:cNvSpPr>
          <p:nvPr/>
        </p:nvSpPr>
        <p:spPr bwMode="auto">
          <a:xfrm>
            <a:off x="3527850" y="3806924"/>
            <a:ext cx="1893264" cy="452369"/>
          </a:xfrm>
          <a:custGeom>
            <a:avLst/>
            <a:gdLst>
              <a:gd name="T0" fmla="*/ 0 w 1294"/>
              <a:gd name="T1" fmla="*/ 211 h 313"/>
              <a:gd name="T2" fmla="*/ 485 w 1294"/>
              <a:gd name="T3" fmla="*/ 313 h 313"/>
              <a:gd name="T4" fmla="*/ 1294 w 1294"/>
              <a:gd name="T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4" h="313">
                <a:moveTo>
                  <a:pt x="0" y="211"/>
                </a:moveTo>
                <a:cubicBezTo>
                  <a:pt x="148" y="277"/>
                  <a:pt x="312" y="313"/>
                  <a:pt x="485" y="313"/>
                </a:cubicBezTo>
                <a:cubicBezTo>
                  <a:pt x="797" y="313"/>
                  <a:pt x="1081" y="194"/>
                  <a:pt x="1294" y="0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00" name="组合 299"/>
          <p:cNvGrpSpPr/>
          <p:nvPr/>
        </p:nvGrpSpPr>
        <p:grpSpPr>
          <a:xfrm>
            <a:off x="3465095" y="1615763"/>
            <a:ext cx="1693823" cy="1834413"/>
            <a:chOff x="4366259" y="2035477"/>
            <a:chExt cx="2134335" cy="2311488"/>
          </a:xfrm>
        </p:grpSpPr>
        <p:grpSp>
          <p:nvGrpSpPr>
            <p:cNvPr id="267" name="Group 1"/>
            <p:cNvGrpSpPr/>
            <p:nvPr/>
          </p:nvGrpSpPr>
          <p:grpSpPr>
            <a:xfrm>
              <a:off x="4366259" y="2035477"/>
              <a:ext cx="2134335" cy="2311488"/>
              <a:chOff x="3946451" y="1586754"/>
              <a:chExt cx="1673077" cy="1834694"/>
            </a:xfrm>
          </p:grpSpPr>
          <p:sp>
            <p:nvSpPr>
              <p:cNvPr id="268" name="Oval 11"/>
              <p:cNvSpPr/>
              <p:nvPr/>
            </p:nvSpPr>
            <p:spPr bwMode="auto">
              <a:xfrm>
                <a:off x="4089585" y="1815054"/>
                <a:ext cx="1430856" cy="1430856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72567" tIns="36284" rIns="72567" bIns="3628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81828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6031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269" name="Freeform 18"/>
              <p:cNvSpPr>
                <a:spLocks noEditPoints="1"/>
              </p:cNvSpPr>
              <p:nvPr/>
            </p:nvSpPr>
            <p:spPr bwMode="auto">
              <a:xfrm>
                <a:off x="4559863" y="2240485"/>
                <a:ext cx="236555" cy="235905"/>
              </a:xfrm>
              <a:custGeom>
                <a:avLst/>
                <a:gdLst>
                  <a:gd name="T0" fmla="*/ 1090 w 2222"/>
                  <a:gd name="T1" fmla="*/ 1677 h 2222"/>
                  <a:gd name="T2" fmla="*/ 758 w 2222"/>
                  <a:gd name="T3" fmla="*/ 2127 h 2222"/>
                  <a:gd name="T4" fmla="*/ 719 w 2222"/>
                  <a:gd name="T5" fmla="*/ 2148 h 2222"/>
                  <a:gd name="T6" fmla="*/ 688 w 2222"/>
                  <a:gd name="T7" fmla="*/ 2123 h 2222"/>
                  <a:gd name="T8" fmla="*/ 686 w 2222"/>
                  <a:gd name="T9" fmla="*/ 2087 h 2222"/>
                  <a:gd name="T10" fmla="*/ 143 w 2222"/>
                  <a:gd name="T11" fmla="*/ 1306 h 2222"/>
                  <a:gd name="T12" fmla="*/ 47 w 2222"/>
                  <a:gd name="T13" fmla="*/ 1194 h 2222"/>
                  <a:gd name="T14" fmla="*/ 0 w 2222"/>
                  <a:gd name="T15" fmla="*/ 1266 h 2222"/>
                  <a:gd name="T16" fmla="*/ 62 w 2222"/>
                  <a:gd name="T17" fmla="*/ 1357 h 2222"/>
                  <a:gd name="T18" fmla="*/ 624 w 2222"/>
                  <a:gd name="T19" fmla="*/ 2124 h 2222"/>
                  <a:gd name="T20" fmla="*/ 722 w 2222"/>
                  <a:gd name="T21" fmla="*/ 2222 h 2222"/>
                  <a:gd name="T22" fmla="*/ 794 w 2222"/>
                  <a:gd name="T23" fmla="*/ 2189 h 2222"/>
                  <a:gd name="T24" fmla="*/ 1104 w 2222"/>
                  <a:gd name="T25" fmla="*/ 1771 h 2222"/>
                  <a:gd name="T26" fmla="*/ 1776 w 2222"/>
                  <a:gd name="T27" fmla="*/ 2059 h 2222"/>
                  <a:gd name="T28" fmla="*/ 1860 w 2222"/>
                  <a:gd name="T29" fmla="*/ 2054 h 2222"/>
                  <a:gd name="T30" fmla="*/ 1912 w 2222"/>
                  <a:gd name="T31" fmla="*/ 1967 h 2222"/>
                  <a:gd name="T32" fmla="*/ 1717 w 2222"/>
                  <a:gd name="T33" fmla="*/ 1951 h 2222"/>
                  <a:gd name="T34" fmla="*/ 2180 w 2222"/>
                  <a:gd name="T35" fmla="*/ 17 h 2222"/>
                  <a:gd name="T36" fmla="*/ 2075 w 2222"/>
                  <a:gd name="T37" fmla="*/ 14 h 2222"/>
                  <a:gd name="T38" fmla="*/ 115 w 2222"/>
                  <a:gd name="T39" fmla="*/ 1149 h 2222"/>
                  <a:gd name="T40" fmla="*/ 107 w 2222"/>
                  <a:gd name="T41" fmla="*/ 1224 h 2222"/>
                  <a:gd name="T42" fmla="*/ 506 w 2222"/>
                  <a:gd name="T43" fmla="*/ 1405 h 2222"/>
                  <a:gd name="T44" fmla="*/ 744 w 2222"/>
                  <a:gd name="T45" fmla="*/ 1498 h 2222"/>
                  <a:gd name="T46" fmla="*/ 758 w 2222"/>
                  <a:gd name="T47" fmla="*/ 2049 h 2222"/>
                  <a:gd name="T48" fmla="*/ 1074 w 2222"/>
                  <a:gd name="T49" fmla="*/ 1618 h 2222"/>
                  <a:gd name="T50" fmla="*/ 1738 w 2222"/>
                  <a:gd name="T51" fmla="*/ 1908 h 2222"/>
                  <a:gd name="T52" fmla="*/ 1746 w 2222"/>
                  <a:gd name="T53" fmla="*/ 1912 h 2222"/>
                  <a:gd name="T54" fmla="*/ 1842 w 2222"/>
                  <a:gd name="T55" fmla="*/ 1936 h 2222"/>
                  <a:gd name="T56" fmla="*/ 1925 w 2222"/>
                  <a:gd name="T57" fmla="*/ 1888 h 2222"/>
                  <a:gd name="T58" fmla="*/ 2201 w 2222"/>
                  <a:gd name="T59" fmla="*/ 111 h 2222"/>
                  <a:gd name="T60" fmla="*/ 2222 w 2222"/>
                  <a:gd name="T61" fmla="*/ 98 h 2222"/>
                  <a:gd name="T62" fmla="*/ 1723 w 2222"/>
                  <a:gd name="T63" fmla="*/ 1664 h 2222"/>
                  <a:gd name="T64" fmla="*/ 1256 w 2222"/>
                  <a:gd name="T65" fmla="*/ 1552 h 2222"/>
                  <a:gd name="T66" fmla="*/ 1737 w 2222"/>
                  <a:gd name="T67" fmla="*/ 602 h 2222"/>
                  <a:gd name="T68" fmla="*/ 833 w 2222"/>
                  <a:gd name="T69" fmla="*/ 1307 h 2222"/>
                  <a:gd name="T70" fmla="*/ 486 w 2222"/>
                  <a:gd name="T71" fmla="*/ 1237 h 2222"/>
                  <a:gd name="T72" fmla="*/ 1882 w 2222"/>
                  <a:gd name="T73" fmla="*/ 364 h 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22" h="2222">
                    <a:moveTo>
                      <a:pt x="1717" y="1951"/>
                    </a:moveTo>
                    <a:cubicBezTo>
                      <a:pt x="1090" y="1677"/>
                      <a:pt x="1090" y="1677"/>
                      <a:pt x="1090" y="1677"/>
                    </a:cubicBezTo>
                    <a:cubicBezTo>
                      <a:pt x="797" y="2076"/>
                      <a:pt x="797" y="2076"/>
                      <a:pt x="797" y="2076"/>
                    </a:cubicBezTo>
                    <a:cubicBezTo>
                      <a:pt x="781" y="2100"/>
                      <a:pt x="769" y="2116"/>
                      <a:pt x="758" y="2127"/>
                    </a:cubicBezTo>
                    <a:cubicBezTo>
                      <a:pt x="746" y="2138"/>
                      <a:pt x="737" y="2147"/>
                      <a:pt x="720" y="2148"/>
                    </a:cubicBezTo>
                    <a:cubicBezTo>
                      <a:pt x="720" y="2148"/>
                      <a:pt x="719" y="2148"/>
                      <a:pt x="719" y="2148"/>
                    </a:cubicBezTo>
                    <a:cubicBezTo>
                      <a:pt x="711" y="2148"/>
                      <a:pt x="702" y="2144"/>
                      <a:pt x="697" y="2138"/>
                    </a:cubicBezTo>
                    <a:cubicBezTo>
                      <a:pt x="692" y="2133"/>
                      <a:pt x="690" y="2128"/>
                      <a:pt x="688" y="2123"/>
                    </a:cubicBezTo>
                    <a:cubicBezTo>
                      <a:pt x="685" y="2114"/>
                      <a:pt x="685" y="2106"/>
                      <a:pt x="685" y="2100"/>
                    </a:cubicBezTo>
                    <a:cubicBezTo>
                      <a:pt x="685" y="2094"/>
                      <a:pt x="685" y="2089"/>
                      <a:pt x="686" y="2087"/>
                    </a:cubicBezTo>
                    <a:cubicBezTo>
                      <a:pt x="696" y="1531"/>
                      <a:pt x="696" y="1531"/>
                      <a:pt x="696" y="1531"/>
                    </a:cubicBezTo>
                    <a:cubicBezTo>
                      <a:pt x="620" y="1502"/>
                      <a:pt x="288" y="1373"/>
                      <a:pt x="143" y="1306"/>
                    </a:cubicBezTo>
                    <a:cubicBezTo>
                      <a:pt x="109" y="1291"/>
                      <a:pt x="86" y="1274"/>
                      <a:pt x="70" y="1255"/>
                    </a:cubicBezTo>
                    <a:cubicBezTo>
                      <a:pt x="55" y="1236"/>
                      <a:pt x="47" y="1214"/>
                      <a:pt x="47" y="1194"/>
                    </a:cubicBezTo>
                    <a:cubicBezTo>
                      <a:pt x="48" y="1190"/>
                      <a:pt x="48" y="1187"/>
                      <a:pt x="48" y="1183"/>
                    </a:cubicBezTo>
                    <a:cubicBezTo>
                      <a:pt x="19" y="1200"/>
                      <a:pt x="0" y="1231"/>
                      <a:pt x="0" y="1266"/>
                    </a:cubicBezTo>
                    <a:cubicBezTo>
                      <a:pt x="0" y="1268"/>
                      <a:pt x="0" y="1271"/>
                      <a:pt x="0" y="1273"/>
                    </a:cubicBezTo>
                    <a:cubicBezTo>
                      <a:pt x="3" y="1311"/>
                      <a:pt x="26" y="1343"/>
                      <a:pt x="62" y="1357"/>
                    </a:cubicBezTo>
                    <a:cubicBezTo>
                      <a:pt x="624" y="1587"/>
                      <a:pt x="624" y="1587"/>
                      <a:pt x="624" y="1587"/>
                    </a:cubicBezTo>
                    <a:cubicBezTo>
                      <a:pt x="624" y="2124"/>
                      <a:pt x="624" y="2124"/>
                      <a:pt x="624" y="2124"/>
                    </a:cubicBezTo>
                    <a:cubicBezTo>
                      <a:pt x="624" y="2164"/>
                      <a:pt x="648" y="2200"/>
                      <a:pt x="686" y="2215"/>
                    </a:cubicBezTo>
                    <a:cubicBezTo>
                      <a:pt x="698" y="2220"/>
                      <a:pt x="710" y="2222"/>
                      <a:pt x="722" y="2222"/>
                    </a:cubicBezTo>
                    <a:cubicBezTo>
                      <a:pt x="722" y="2222"/>
                      <a:pt x="722" y="2222"/>
                      <a:pt x="722" y="2222"/>
                    </a:cubicBezTo>
                    <a:cubicBezTo>
                      <a:pt x="749" y="2222"/>
                      <a:pt x="775" y="2211"/>
                      <a:pt x="794" y="2189"/>
                    </a:cubicBezTo>
                    <a:cubicBezTo>
                      <a:pt x="795" y="2188"/>
                      <a:pt x="795" y="2188"/>
                      <a:pt x="795" y="2188"/>
                    </a:cubicBezTo>
                    <a:cubicBezTo>
                      <a:pt x="1104" y="1771"/>
                      <a:pt x="1104" y="1771"/>
                      <a:pt x="1104" y="1771"/>
                    </a:cubicBezTo>
                    <a:cubicBezTo>
                      <a:pt x="1776" y="2058"/>
                      <a:pt x="1776" y="2058"/>
                      <a:pt x="1776" y="2058"/>
                    </a:cubicBezTo>
                    <a:cubicBezTo>
                      <a:pt x="1776" y="2059"/>
                      <a:pt x="1776" y="2059"/>
                      <a:pt x="1776" y="2059"/>
                    </a:cubicBezTo>
                    <a:cubicBezTo>
                      <a:pt x="1787" y="2063"/>
                      <a:pt x="1799" y="2066"/>
                      <a:pt x="1812" y="2066"/>
                    </a:cubicBezTo>
                    <a:cubicBezTo>
                      <a:pt x="1830" y="2066"/>
                      <a:pt x="1846" y="2061"/>
                      <a:pt x="1860" y="2054"/>
                    </a:cubicBezTo>
                    <a:cubicBezTo>
                      <a:pt x="1885" y="2039"/>
                      <a:pt x="1904" y="2014"/>
                      <a:pt x="1909" y="1984"/>
                    </a:cubicBezTo>
                    <a:cubicBezTo>
                      <a:pt x="1912" y="1967"/>
                      <a:pt x="1912" y="1967"/>
                      <a:pt x="1912" y="1967"/>
                    </a:cubicBezTo>
                    <a:cubicBezTo>
                      <a:pt x="1889" y="1979"/>
                      <a:pt x="1865" y="1983"/>
                      <a:pt x="1842" y="1983"/>
                    </a:cubicBezTo>
                    <a:cubicBezTo>
                      <a:pt x="1781" y="1983"/>
                      <a:pt x="1727" y="1956"/>
                      <a:pt x="1717" y="1951"/>
                    </a:cubicBezTo>
                    <a:close/>
                    <a:moveTo>
                      <a:pt x="2222" y="98"/>
                    </a:moveTo>
                    <a:cubicBezTo>
                      <a:pt x="2222" y="66"/>
                      <a:pt x="2206" y="36"/>
                      <a:pt x="2180" y="17"/>
                    </a:cubicBezTo>
                    <a:cubicBezTo>
                      <a:pt x="2163" y="6"/>
                      <a:pt x="2144" y="0"/>
                      <a:pt x="2125" y="0"/>
                    </a:cubicBezTo>
                    <a:cubicBezTo>
                      <a:pt x="2108" y="0"/>
                      <a:pt x="2090" y="4"/>
                      <a:pt x="2075" y="14"/>
                    </a:cubicBezTo>
                    <a:cubicBezTo>
                      <a:pt x="123" y="1140"/>
                      <a:pt x="123" y="1140"/>
                      <a:pt x="123" y="1140"/>
                    </a:cubicBezTo>
                    <a:cubicBezTo>
                      <a:pt x="120" y="1143"/>
                      <a:pt x="117" y="1146"/>
                      <a:pt x="115" y="1149"/>
                    </a:cubicBezTo>
                    <a:cubicBezTo>
                      <a:pt x="104" y="1162"/>
                      <a:pt x="95" y="1179"/>
                      <a:pt x="95" y="1194"/>
                    </a:cubicBezTo>
                    <a:cubicBezTo>
                      <a:pt x="95" y="1203"/>
                      <a:pt x="98" y="1213"/>
                      <a:pt x="107" y="1224"/>
                    </a:cubicBezTo>
                    <a:cubicBezTo>
                      <a:pt x="117" y="1236"/>
                      <a:pt x="134" y="1249"/>
                      <a:pt x="163" y="1263"/>
                    </a:cubicBezTo>
                    <a:cubicBezTo>
                      <a:pt x="243" y="1300"/>
                      <a:pt x="385" y="1357"/>
                      <a:pt x="506" y="1405"/>
                    </a:cubicBezTo>
                    <a:cubicBezTo>
                      <a:pt x="627" y="1454"/>
                      <a:pt x="728" y="1492"/>
                      <a:pt x="729" y="1492"/>
                    </a:cubicBezTo>
                    <a:cubicBezTo>
                      <a:pt x="744" y="1498"/>
                      <a:pt x="744" y="1498"/>
                      <a:pt x="744" y="1498"/>
                    </a:cubicBezTo>
                    <a:cubicBezTo>
                      <a:pt x="733" y="2083"/>
                      <a:pt x="733" y="2083"/>
                      <a:pt x="733" y="2083"/>
                    </a:cubicBezTo>
                    <a:cubicBezTo>
                      <a:pt x="740" y="2075"/>
                      <a:pt x="748" y="2063"/>
                      <a:pt x="758" y="2049"/>
                    </a:cubicBezTo>
                    <a:cubicBezTo>
                      <a:pt x="758" y="2048"/>
                      <a:pt x="758" y="2048"/>
                      <a:pt x="758" y="2048"/>
                    </a:cubicBezTo>
                    <a:cubicBezTo>
                      <a:pt x="1074" y="1618"/>
                      <a:pt x="1074" y="1618"/>
                      <a:pt x="1074" y="1618"/>
                    </a:cubicBezTo>
                    <a:cubicBezTo>
                      <a:pt x="1737" y="1908"/>
                      <a:pt x="1737" y="1908"/>
                      <a:pt x="1737" y="1908"/>
                    </a:cubicBezTo>
                    <a:cubicBezTo>
                      <a:pt x="1738" y="1908"/>
                      <a:pt x="1738" y="1908"/>
                      <a:pt x="1738" y="1908"/>
                    </a:cubicBezTo>
                    <a:cubicBezTo>
                      <a:pt x="1738" y="1908"/>
                      <a:pt x="1738" y="1908"/>
                      <a:pt x="1740" y="1909"/>
                    </a:cubicBezTo>
                    <a:cubicBezTo>
                      <a:pt x="1741" y="1910"/>
                      <a:pt x="1743" y="1911"/>
                      <a:pt x="1746" y="1912"/>
                    </a:cubicBezTo>
                    <a:cubicBezTo>
                      <a:pt x="1752" y="1915"/>
                      <a:pt x="1760" y="1918"/>
                      <a:pt x="1770" y="1922"/>
                    </a:cubicBezTo>
                    <a:cubicBezTo>
                      <a:pt x="1790" y="1929"/>
                      <a:pt x="1817" y="1936"/>
                      <a:pt x="1842" y="1936"/>
                    </a:cubicBezTo>
                    <a:cubicBezTo>
                      <a:pt x="1864" y="1936"/>
                      <a:pt x="1884" y="1931"/>
                      <a:pt x="1900" y="1918"/>
                    </a:cubicBezTo>
                    <a:cubicBezTo>
                      <a:pt x="1909" y="1911"/>
                      <a:pt x="1918" y="1902"/>
                      <a:pt x="1925" y="1888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01" y="111"/>
                      <a:pt x="2201" y="111"/>
                      <a:pt x="2201" y="111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21" y="109"/>
                      <a:pt x="2222" y="103"/>
                      <a:pt x="2222" y="98"/>
                    </a:cubicBezTo>
                    <a:close/>
                    <a:moveTo>
                      <a:pt x="1935" y="400"/>
                    </a:moveTo>
                    <a:cubicBezTo>
                      <a:pt x="1723" y="1664"/>
                      <a:pt x="1723" y="1664"/>
                      <a:pt x="1723" y="1664"/>
                    </a:cubicBezTo>
                    <a:cubicBezTo>
                      <a:pt x="1717" y="1705"/>
                      <a:pt x="1680" y="1726"/>
                      <a:pt x="1641" y="1710"/>
                    </a:cubicBezTo>
                    <a:cubicBezTo>
                      <a:pt x="1256" y="1552"/>
                      <a:pt x="1256" y="1552"/>
                      <a:pt x="1256" y="1552"/>
                    </a:cubicBezTo>
                    <a:cubicBezTo>
                      <a:pt x="1217" y="1537"/>
                      <a:pt x="1204" y="1495"/>
                      <a:pt x="1225" y="1460"/>
                    </a:cubicBezTo>
                    <a:cubicBezTo>
                      <a:pt x="1737" y="602"/>
                      <a:pt x="1737" y="602"/>
                      <a:pt x="1737" y="602"/>
                    </a:cubicBezTo>
                    <a:cubicBezTo>
                      <a:pt x="1759" y="567"/>
                      <a:pt x="1750" y="560"/>
                      <a:pt x="1719" y="586"/>
                    </a:cubicBezTo>
                    <a:cubicBezTo>
                      <a:pt x="833" y="1307"/>
                      <a:pt x="833" y="1307"/>
                      <a:pt x="833" y="1307"/>
                    </a:cubicBezTo>
                    <a:cubicBezTo>
                      <a:pt x="801" y="1333"/>
                      <a:pt x="743" y="1342"/>
                      <a:pt x="705" y="1327"/>
                    </a:cubicBezTo>
                    <a:cubicBezTo>
                      <a:pt x="486" y="1237"/>
                      <a:pt x="486" y="1237"/>
                      <a:pt x="486" y="1237"/>
                    </a:cubicBezTo>
                    <a:cubicBezTo>
                      <a:pt x="447" y="1222"/>
                      <a:pt x="445" y="1192"/>
                      <a:pt x="481" y="1171"/>
                    </a:cubicBezTo>
                    <a:cubicBezTo>
                      <a:pt x="1882" y="364"/>
                      <a:pt x="1882" y="364"/>
                      <a:pt x="1882" y="364"/>
                    </a:cubicBezTo>
                    <a:cubicBezTo>
                      <a:pt x="1918" y="343"/>
                      <a:pt x="1941" y="359"/>
                      <a:pt x="1935" y="4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476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grpSp>
            <p:nvGrpSpPr>
              <p:cNvPr id="270" name="Group 9"/>
              <p:cNvGrpSpPr/>
              <p:nvPr/>
            </p:nvGrpSpPr>
            <p:grpSpPr>
              <a:xfrm>
                <a:off x="3946451" y="1586754"/>
                <a:ext cx="1673077" cy="1834694"/>
                <a:chOff x="2378075" y="182563"/>
                <a:chExt cx="4387851" cy="4811712"/>
              </a:xfrm>
            </p:grpSpPr>
            <p:sp>
              <p:nvSpPr>
                <p:cNvPr id="271" name="Freeform 6"/>
                <p:cNvSpPr>
                  <a:spLocks/>
                </p:cNvSpPr>
                <p:nvPr/>
              </p:nvSpPr>
              <p:spPr bwMode="auto">
                <a:xfrm>
                  <a:off x="2378075" y="182563"/>
                  <a:ext cx="2339975" cy="4616450"/>
                </a:xfrm>
                <a:custGeom>
                  <a:avLst/>
                  <a:gdLst>
                    <a:gd name="T0" fmla="*/ 528 w 624"/>
                    <a:gd name="T1" fmla="*/ 1145 h 1231"/>
                    <a:gd name="T2" fmla="*/ 600 w 624"/>
                    <a:gd name="T3" fmla="*/ 1064 h 1231"/>
                    <a:gd name="T4" fmla="*/ 585 w 624"/>
                    <a:gd name="T5" fmla="*/ 1064 h 1231"/>
                    <a:gd name="T6" fmla="*/ 166 w 624"/>
                    <a:gd name="T7" fmla="*/ 646 h 1231"/>
                    <a:gd name="T8" fmla="*/ 421 w 624"/>
                    <a:gd name="T9" fmla="*/ 261 h 1231"/>
                    <a:gd name="T10" fmla="*/ 421 w 624"/>
                    <a:gd name="T11" fmla="*/ 328 h 1231"/>
                    <a:gd name="T12" fmla="*/ 503 w 624"/>
                    <a:gd name="T13" fmla="*/ 235 h 1231"/>
                    <a:gd name="T14" fmla="*/ 584 w 624"/>
                    <a:gd name="T15" fmla="*/ 144 h 1231"/>
                    <a:gd name="T16" fmla="*/ 497 w 624"/>
                    <a:gd name="T17" fmla="*/ 67 h 1231"/>
                    <a:gd name="T18" fmla="*/ 421 w 624"/>
                    <a:gd name="T19" fmla="*/ 0 h 1231"/>
                    <a:gd name="T20" fmla="*/ 421 w 624"/>
                    <a:gd name="T21" fmla="*/ 84 h 1231"/>
                    <a:gd name="T22" fmla="*/ 0 w 624"/>
                    <a:gd name="T23" fmla="*/ 646 h 1231"/>
                    <a:gd name="T24" fmla="*/ 585 w 624"/>
                    <a:gd name="T25" fmla="*/ 1231 h 1231"/>
                    <a:gd name="T26" fmla="*/ 624 w 624"/>
                    <a:gd name="T27" fmla="*/ 1230 h 1231"/>
                    <a:gd name="T28" fmla="*/ 528 w 624"/>
                    <a:gd name="T29" fmla="*/ 1145 h 1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24" h="1231">
                      <a:moveTo>
                        <a:pt x="528" y="1145"/>
                      </a:moveTo>
                      <a:cubicBezTo>
                        <a:pt x="600" y="1064"/>
                        <a:pt x="600" y="1064"/>
                        <a:pt x="600" y="1064"/>
                      </a:cubicBezTo>
                      <a:cubicBezTo>
                        <a:pt x="595" y="1064"/>
                        <a:pt x="590" y="1064"/>
                        <a:pt x="585" y="1064"/>
                      </a:cubicBezTo>
                      <a:cubicBezTo>
                        <a:pt x="354" y="1064"/>
                        <a:pt x="166" y="877"/>
                        <a:pt x="166" y="646"/>
                      </a:cubicBezTo>
                      <a:cubicBezTo>
                        <a:pt x="166" y="473"/>
                        <a:pt x="271" y="324"/>
                        <a:pt x="421" y="261"/>
                      </a:cubicBezTo>
                      <a:cubicBezTo>
                        <a:pt x="421" y="328"/>
                        <a:pt x="421" y="328"/>
                        <a:pt x="421" y="328"/>
                      </a:cubicBezTo>
                      <a:cubicBezTo>
                        <a:pt x="503" y="235"/>
                        <a:pt x="503" y="235"/>
                        <a:pt x="503" y="235"/>
                      </a:cubicBezTo>
                      <a:cubicBezTo>
                        <a:pt x="584" y="144"/>
                        <a:pt x="584" y="144"/>
                        <a:pt x="584" y="144"/>
                      </a:cubicBezTo>
                      <a:cubicBezTo>
                        <a:pt x="497" y="67"/>
                        <a:pt x="497" y="67"/>
                        <a:pt x="497" y="67"/>
                      </a:cubicBezTo>
                      <a:cubicBezTo>
                        <a:pt x="421" y="0"/>
                        <a:pt x="421" y="0"/>
                        <a:pt x="421" y="0"/>
                      </a:cubicBezTo>
                      <a:cubicBezTo>
                        <a:pt x="421" y="84"/>
                        <a:pt x="421" y="84"/>
                        <a:pt x="421" y="84"/>
                      </a:cubicBezTo>
                      <a:cubicBezTo>
                        <a:pt x="177" y="155"/>
                        <a:pt x="0" y="380"/>
                        <a:pt x="0" y="646"/>
                      </a:cubicBezTo>
                      <a:cubicBezTo>
                        <a:pt x="0" y="969"/>
                        <a:pt x="262" y="1231"/>
                        <a:pt x="585" y="1231"/>
                      </a:cubicBezTo>
                      <a:cubicBezTo>
                        <a:pt x="598" y="1231"/>
                        <a:pt x="611" y="1230"/>
                        <a:pt x="624" y="1230"/>
                      </a:cubicBezTo>
                      <a:lnTo>
                        <a:pt x="528" y="11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2222" kern="0">
                    <a:solidFill>
                      <a:srgbClr val="000000"/>
                    </a:solidFill>
                    <a:latin typeface="微软雅黑"/>
                    <a:ea typeface="微软雅黑"/>
                    <a:sym typeface="Gill Sans" charset="0"/>
                  </a:endParaRPr>
                </a:p>
              </p:txBody>
            </p:sp>
            <p:sp>
              <p:nvSpPr>
                <p:cNvPr id="272" name="Freeform 7"/>
                <p:cNvSpPr>
                  <a:spLocks/>
                </p:cNvSpPr>
                <p:nvPr/>
              </p:nvSpPr>
              <p:spPr bwMode="auto">
                <a:xfrm>
                  <a:off x="4462463" y="407988"/>
                  <a:ext cx="2303463" cy="4586287"/>
                </a:xfrm>
                <a:custGeom>
                  <a:avLst/>
                  <a:gdLst>
                    <a:gd name="T0" fmla="*/ 29 w 614"/>
                    <a:gd name="T1" fmla="*/ 0 h 1223"/>
                    <a:gd name="T2" fmla="*/ 0 w 614"/>
                    <a:gd name="T3" fmla="*/ 1 h 1223"/>
                    <a:gd name="T4" fmla="*/ 87 w 614"/>
                    <a:gd name="T5" fmla="*/ 78 h 1223"/>
                    <a:gd name="T6" fmla="*/ 8 w 614"/>
                    <a:gd name="T7" fmla="*/ 168 h 1223"/>
                    <a:gd name="T8" fmla="*/ 29 w 614"/>
                    <a:gd name="T9" fmla="*/ 167 h 1223"/>
                    <a:gd name="T10" fmla="*/ 448 w 614"/>
                    <a:gd name="T11" fmla="*/ 586 h 1223"/>
                    <a:gd name="T12" fmla="*/ 194 w 614"/>
                    <a:gd name="T13" fmla="*/ 970 h 1223"/>
                    <a:gd name="T14" fmla="*/ 194 w 614"/>
                    <a:gd name="T15" fmla="*/ 896 h 1223"/>
                    <a:gd name="T16" fmla="*/ 103 w 614"/>
                    <a:gd name="T17" fmla="*/ 998 h 1223"/>
                    <a:gd name="T18" fmla="*/ 31 w 614"/>
                    <a:gd name="T19" fmla="*/ 1079 h 1223"/>
                    <a:gd name="T20" fmla="*/ 126 w 614"/>
                    <a:gd name="T21" fmla="*/ 1163 h 1223"/>
                    <a:gd name="T22" fmla="*/ 194 w 614"/>
                    <a:gd name="T23" fmla="*/ 1223 h 1223"/>
                    <a:gd name="T24" fmla="*/ 194 w 614"/>
                    <a:gd name="T25" fmla="*/ 1147 h 1223"/>
                    <a:gd name="T26" fmla="*/ 614 w 614"/>
                    <a:gd name="T27" fmla="*/ 586 h 1223"/>
                    <a:gd name="T28" fmla="*/ 29 w 614"/>
                    <a:gd name="T29" fmla="*/ 0 h 1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14" h="1223">
                      <a:moveTo>
                        <a:pt x="29" y="0"/>
                      </a:moveTo>
                      <a:cubicBezTo>
                        <a:pt x="19" y="0"/>
                        <a:pt x="9" y="1"/>
                        <a:pt x="0" y="1"/>
                      </a:cubicBezTo>
                      <a:cubicBezTo>
                        <a:pt x="87" y="78"/>
                        <a:pt x="87" y="78"/>
                        <a:pt x="87" y="78"/>
                      </a:cubicBezTo>
                      <a:cubicBezTo>
                        <a:pt x="8" y="168"/>
                        <a:pt x="8" y="168"/>
                        <a:pt x="8" y="168"/>
                      </a:cubicBezTo>
                      <a:cubicBezTo>
                        <a:pt x="15" y="167"/>
                        <a:pt x="22" y="167"/>
                        <a:pt x="29" y="167"/>
                      </a:cubicBezTo>
                      <a:cubicBezTo>
                        <a:pt x="260" y="167"/>
                        <a:pt x="448" y="354"/>
                        <a:pt x="448" y="586"/>
                      </a:cubicBezTo>
                      <a:cubicBezTo>
                        <a:pt x="448" y="758"/>
                        <a:pt x="343" y="906"/>
                        <a:pt x="194" y="970"/>
                      </a:cubicBezTo>
                      <a:cubicBezTo>
                        <a:pt x="194" y="896"/>
                        <a:pt x="194" y="896"/>
                        <a:pt x="194" y="896"/>
                      </a:cubicBezTo>
                      <a:cubicBezTo>
                        <a:pt x="103" y="998"/>
                        <a:pt x="103" y="998"/>
                        <a:pt x="103" y="998"/>
                      </a:cubicBezTo>
                      <a:cubicBezTo>
                        <a:pt x="31" y="1079"/>
                        <a:pt x="31" y="1079"/>
                        <a:pt x="31" y="1079"/>
                      </a:cubicBezTo>
                      <a:cubicBezTo>
                        <a:pt x="126" y="1163"/>
                        <a:pt x="126" y="1163"/>
                        <a:pt x="126" y="1163"/>
                      </a:cubicBezTo>
                      <a:cubicBezTo>
                        <a:pt x="194" y="1223"/>
                        <a:pt x="194" y="1223"/>
                        <a:pt x="194" y="1223"/>
                      </a:cubicBezTo>
                      <a:cubicBezTo>
                        <a:pt x="194" y="1147"/>
                        <a:pt x="194" y="1147"/>
                        <a:pt x="194" y="1147"/>
                      </a:cubicBezTo>
                      <a:cubicBezTo>
                        <a:pt x="437" y="1076"/>
                        <a:pt x="614" y="851"/>
                        <a:pt x="614" y="586"/>
                      </a:cubicBezTo>
                      <a:cubicBezTo>
                        <a:pt x="614" y="262"/>
                        <a:pt x="352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sz="2222" kern="0">
                    <a:solidFill>
                      <a:srgbClr val="000000"/>
                    </a:solidFill>
                    <a:latin typeface="微软雅黑"/>
                    <a:ea typeface="微软雅黑"/>
                    <a:sym typeface="Gill Sans" charset="0"/>
                  </a:endParaRPr>
                </a:p>
              </p:txBody>
            </p:sp>
          </p:grpSp>
        </p:grpSp>
        <p:sp>
          <p:nvSpPr>
            <p:cNvPr id="82" name="矩形 81"/>
            <p:cNvSpPr/>
            <p:nvPr/>
          </p:nvSpPr>
          <p:spPr>
            <a:xfrm>
              <a:off x="4731348" y="2837278"/>
              <a:ext cx="1404156" cy="7318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34007"/>
              <a:r>
                <a:rPr lang="zh-CN" altLang="en-US" sz="3174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143349" y="457346"/>
            <a:ext cx="955961" cy="944107"/>
            <a:chOff x="3960837" y="575791"/>
            <a:chExt cx="1204577" cy="1189640"/>
          </a:xfrm>
        </p:grpSpPr>
        <p:sp>
          <p:nvSpPr>
            <p:cNvPr id="294" name="Oval 208"/>
            <p:cNvSpPr/>
            <p:nvPr/>
          </p:nvSpPr>
          <p:spPr bwMode="auto">
            <a:xfrm rot="10800000">
              <a:off x="3960837" y="57579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30" name="Picture 6" descr="C:\Users\Administrator\Desktop\图片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7081" y="791815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4" name="组合 93"/>
          <p:cNvGrpSpPr/>
          <p:nvPr/>
        </p:nvGrpSpPr>
        <p:grpSpPr>
          <a:xfrm>
            <a:off x="4845550" y="589731"/>
            <a:ext cx="955961" cy="944107"/>
            <a:chOff x="6105728" y="742606"/>
            <a:chExt cx="1204577" cy="1189640"/>
          </a:xfrm>
        </p:grpSpPr>
        <p:sp>
          <p:nvSpPr>
            <p:cNvPr id="284" name="Oval 206"/>
            <p:cNvSpPr/>
            <p:nvPr/>
          </p:nvSpPr>
          <p:spPr bwMode="auto">
            <a:xfrm rot="10800000">
              <a:off x="6105728" y="742606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27" name="Picture 3" descr="C:\Users\Administrator\Desktop\2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9394" y="938803"/>
              <a:ext cx="797244" cy="797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5" name="组合 94"/>
          <p:cNvGrpSpPr/>
          <p:nvPr/>
        </p:nvGrpSpPr>
        <p:grpSpPr>
          <a:xfrm>
            <a:off x="5471317" y="1929128"/>
            <a:ext cx="955962" cy="944107"/>
            <a:chOff x="6894239" y="2430339"/>
            <a:chExt cx="1204578" cy="1189640"/>
          </a:xfrm>
        </p:grpSpPr>
        <p:sp>
          <p:nvSpPr>
            <p:cNvPr id="289" name="Oval 71"/>
            <p:cNvSpPr/>
            <p:nvPr/>
          </p:nvSpPr>
          <p:spPr bwMode="auto">
            <a:xfrm rot="10800000">
              <a:off x="6894239" y="2430339"/>
              <a:ext cx="1204578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26" name="Picture 2" descr="C:\Users\Administrator\Desktop\3.jp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0484" y="2629115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8" name="组合 297"/>
          <p:cNvGrpSpPr/>
          <p:nvPr/>
        </p:nvGrpSpPr>
        <p:grpSpPr>
          <a:xfrm>
            <a:off x="4845550" y="3401025"/>
            <a:ext cx="955961" cy="944107"/>
            <a:chOff x="6105728" y="4285031"/>
            <a:chExt cx="1204577" cy="1189640"/>
          </a:xfrm>
        </p:grpSpPr>
        <p:sp>
          <p:nvSpPr>
            <p:cNvPr id="279" name="Oval 69"/>
            <p:cNvSpPr/>
            <p:nvPr/>
          </p:nvSpPr>
          <p:spPr bwMode="auto">
            <a:xfrm rot="10800000">
              <a:off x="6105728" y="428503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28" name="Picture 4" descr="C:\Users\Administrator\Desktop\4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1972" y="4483807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9" name="组合 298"/>
          <p:cNvGrpSpPr/>
          <p:nvPr/>
        </p:nvGrpSpPr>
        <p:grpSpPr>
          <a:xfrm>
            <a:off x="3143349" y="3622292"/>
            <a:ext cx="955961" cy="944107"/>
            <a:chOff x="3960837" y="4563843"/>
            <a:chExt cx="1204577" cy="1189640"/>
          </a:xfrm>
        </p:grpSpPr>
        <p:sp>
          <p:nvSpPr>
            <p:cNvPr id="274" name="Oval 68"/>
            <p:cNvSpPr/>
            <p:nvPr/>
          </p:nvSpPr>
          <p:spPr bwMode="auto">
            <a:xfrm rot="10800000">
              <a:off x="3960837" y="4563843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1029" name="Picture 5" descr="C:\Users\Administrator\Desktop\5.jp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7081" y="4765435"/>
              <a:ext cx="792088" cy="7864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9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1578">
            <a:off x="-189831" y="1525924"/>
            <a:ext cx="4168648" cy="3389588"/>
          </a:xfrm>
          <a:prstGeom prst="rect">
            <a:avLst/>
          </a:prstGeom>
        </p:spPr>
      </p:pic>
      <p:sp>
        <p:nvSpPr>
          <p:cNvPr id="46" name="Rectangle 7"/>
          <p:cNvSpPr>
            <a:spLocks/>
          </p:cNvSpPr>
          <p:nvPr/>
        </p:nvSpPr>
        <p:spPr bwMode="auto">
          <a:xfrm>
            <a:off x="1257529" y="596039"/>
            <a:ext cx="1743314" cy="661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33" spc="79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请添加您的标题</a:t>
            </a:r>
            <a:endParaRPr lang="en-US" altLang="zh-CN" sz="1133" spc="79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52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833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833" spc="79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4" name="Rectangle 7"/>
          <p:cNvSpPr>
            <a:spLocks/>
          </p:cNvSpPr>
          <p:nvPr/>
        </p:nvSpPr>
        <p:spPr bwMode="auto">
          <a:xfrm>
            <a:off x="1200383" y="3761978"/>
            <a:ext cx="1780956" cy="661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33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请添加您的标题</a:t>
            </a:r>
            <a:endParaRPr lang="en-US" altLang="zh-CN" sz="1133" spc="79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52" spc="79" dirty="0" smtClean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</a:t>
            </a:r>
            <a:r>
              <a:rPr lang="zh-CN" altLang="en-US" sz="952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833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833" spc="79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811126"/>
      </p:ext>
    </p:extLst>
  </p:cSld>
  <p:clrMapOvr>
    <a:masterClrMapping/>
  </p:clrMapOvr>
  <p:transition spd="slow" advTm="43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7" grpId="0"/>
      <p:bldP spid="263" grpId="0" animBg="1"/>
      <p:bldP spid="264" grpId="0" animBg="1"/>
      <p:bldP spid="265" grpId="0" animBg="1"/>
      <p:bldP spid="266" grpId="0" animBg="1"/>
      <p:bldP spid="46" grpId="0"/>
      <p:bldP spid="84" grpId="0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32"/>
          <p:cNvGraphicFramePr/>
          <p:nvPr>
            <p:extLst>
              <p:ext uri="{D42A27DB-BD31-4B8C-83A1-F6EECF244321}">
                <p14:modId xmlns:p14="http://schemas.microsoft.com/office/powerpoint/2010/main" val="2082833867"/>
              </p:ext>
            </p:extLst>
          </p:nvPr>
        </p:nvGraphicFramePr>
        <p:xfrm>
          <a:off x="1943281" y="1485975"/>
          <a:ext cx="5311379" cy="1930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971799" y="3714730"/>
            <a:ext cx="2007601" cy="799981"/>
            <a:chOff x="0" y="287"/>
            <a:chExt cx="1854" cy="1344"/>
          </a:xfrm>
        </p:grpSpPr>
        <p:sp>
          <p:nvSpPr>
            <p:cNvPr id="22" name="Rectangle 20"/>
            <p:cNvSpPr>
              <a:spLocks/>
            </p:cNvSpPr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52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3" name="Rectangle 21"/>
            <p:cNvSpPr>
              <a:spLocks/>
            </p:cNvSpPr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05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905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24" name="Group 19"/>
          <p:cNvGrpSpPr>
            <a:grpSpLocks/>
          </p:cNvGrpSpPr>
          <p:nvPr/>
        </p:nvGrpSpPr>
        <p:grpSpPr bwMode="auto">
          <a:xfrm>
            <a:off x="3615693" y="3714730"/>
            <a:ext cx="2007601" cy="799981"/>
            <a:chOff x="0" y="287"/>
            <a:chExt cx="1854" cy="1344"/>
          </a:xfrm>
        </p:grpSpPr>
        <p:sp>
          <p:nvSpPr>
            <p:cNvPr id="25" name="Rectangle 20"/>
            <p:cNvSpPr>
              <a:spLocks/>
            </p:cNvSpPr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52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6" name="Rectangle 21"/>
            <p:cNvSpPr>
              <a:spLocks/>
            </p:cNvSpPr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05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905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27" name="Group 19"/>
          <p:cNvGrpSpPr>
            <a:grpSpLocks/>
          </p:cNvGrpSpPr>
          <p:nvPr/>
        </p:nvGrpSpPr>
        <p:grpSpPr bwMode="auto">
          <a:xfrm>
            <a:off x="6259588" y="3714730"/>
            <a:ext cx="2007601" cy="799981"/>
            <a:chOff x="0" y="287"/>
            <a:chExt cx="1854" cy="1344"/>
          </a:xfrm>
        </p:grpSpPr>
        <p:sp>
          <p:nvSpPr>
            <p:cNvPr id="28" name="Rectangle 20"/>
            <p:cNvSpPr>
              <a:spLocks/>
            </p:cNvSpPr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52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9" name="Rectangle 21"/>
            <p:cNvSpPr>
              <a:spLocks/>
            </p:cNvSpPr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05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905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30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1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023187"/>
      </p:ext>
    </p:extLst>
  </p:cSld>
  <p:clrMapOvr>
    <a:masterClrMapping/>
  </p:clrMapOvr>
  <p:transition spd="slow" advTm="833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Sub>
          <a:bldChart bld="seriesEl"/>
        </p:bldSub>
      </p:bldGraphic>
      <p:bldP spid="30" grpId="0"/>
      <p:bldP spid="31" grpId="0"/>
    </p:bld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53"/>
          <p:cNvSpPr/>
          <p:nvPr/>
        </p:nvSpPr>
        <p:spPr bwMode="auto">
          <a:xfrm>
            <a:off x="-1" y="3138202"/>
            <a:ext cx="9257389" cy="2007162"/>
          </a:xfrm>
          <a:prstGeom prst="rect">
            <a:avLst/>
          </a:prstGeom>
          <a:solidFill>
            <a:schemeClr val="tx1">
              <a:lumMod val="50000"/>
              <a:alpha val="72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31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3" name="Group 15"/>
          <p:cNvGrpSpPr>
            <a:grpSpLocks/>
          </p:cNvGrpSpPr>
          <p:nvPr/>
        </p:nvGrpSpPr>
        <p:grpSpPr bwMode="auto">
          <a:xfrm>
            <a:off x="1494769" y="1841573"/>
            <a:ext cx="1600756" cy="1004734"/>
            <a:chOff x="0" y="0"/>
            <a:chExt cx="2656" cy="1688"/>
          </a:xfrm>
        </p:grpSpPr>
        <p:sp>
          <p:nvSpPr>
            <p:cNvPr id="54" name="Rectangle 16"/>
            <p:cNvSpPr>
              <a:spLocks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5" name="Rectangle 17"/>
            <p:cNvSpPr>
              <a:spLocks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87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587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56" name="Group 18"/>
          <p:cNvGrpSpPr>
            <a:grpSpLocks/>
          </p:cNvGrpSpPr>
          <p:nvPr/>
        </p:nvGrpSpPr>
        <p:grpSpPr bwMode="auto">
          <a:xfrm>
            <a:off x="4238149" y="1841573"/>
            <a:ext cx="1600756" cy="1004734"/>
            <a:chOff x="0" y="0"/>
            <a:chExt cx="2656" cy="1688"/>
          </a:xfrm>
        </p:grpSpPr>
        <p:sp>
          <p:nvSpPr>
            <p:cNvPr id="57" name="Rectangle 19"/>
            <p:cNvSpPr>
              <a:spLocks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  <a:endParaRPr lang="en-US" altLang="zh-CN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8" name="Rectangle 20"/>
            <p:cNvSpPr>
              <a:spLocks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87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587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59" name="Group 21"/>
          <p:cNvGrpSpPr>
            <a:grpSpLocks/>
          </p:cNvGrpSpPr>
          <p:nvPr/>
        </p:nvGrpSpPr>
        <p:grpSpPr bwMode="auto">
          <a:xfrm>
            <a:off x="6710625" y="1841573"/>
            <a:ext cx="1600756" cy="1004734"/>
            <a:chOff x="0" y="0"/>
            <a:chExt cx="2656" cy="1688"/>
          </a:xfrm>
        </p:grpSpPr>
        <p:sp>
          <p:nvSpPr>
            <p:cNvPr id="60" name="Rectangle 22"/>
            <p:cNvSpPr>
              <a:spLocks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  <a:endParaRPr lang="en-US" altLang="zh-CN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1" name="Rectangle 23"/>
            <p:cNvSpPr>
              <a:spLocks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87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587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2" name="Group 24"/>
          <p:cNvGrpSpPr>
            <a:grpSpLocks/>
          </p:cNvGrpSpPr>
          <p:nvPr/>
        </p:nvGrpSpPr>
        <p:grpSpPr bwMode="auto">
          <a:xfrm>
            <a:off x="1494769" y="3395537"/>
            <a:ext cx="1600756" cy="1004734"/>
            <a:chOff x="0" y="0"/>
            <a:chExt cx="2656" cy="1688"/>
          </a:xfrm>
        </p:grpSpPr>
        <p:sp>
          <p:nvSpPr>
            <p:cNvPr id="63" name="Rectangle 25"/>
            <p:cNvSpPr>
              <a:spLocks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</a:p>
          </p:txBody>
        </p:sp>
        <p:sp>
          <p:nvSpPr>
            <p:cNvPr id="64" name="Rectangle 26"/>
            <p:cNvSpPr>
              <a:spLocks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05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905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5" name="Group 27"/>
          <p:cNvGrpSpPr>
            <a:grpSpLocks/>
          </p:cNvGrpSpPr>
          <p:nvPr/>
        </p:nvGrpSpPr>
        <p:grpSpPr bwMode="auto">
          <a:xfrm>
            <a:off x="4238149" y="3395537"/>
            <a:ext cx="1600756" cy="1004734"/>
            <a:chOff x="0" y="0"/>
            <a:chExt cx="2656" cy="1688"/>
          </a:xfrm>
        </p:grpSpPr>
        <p:sp>
          <p:nvSpPr>
            <p:cNvPr id="66" name="Rectangle 28"/>
            <p:cNvSpPr>
              <a:spLocks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</a:p>
          </p:txBody>
        </p:sp>
        <p:sp>
          <p:nvSpPr>
            <p:cNvPr id="67" name="Rectangle 29"/>
            <p:cNvSpPr>
              <a:spLocks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05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905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68" name="Group 30"/>
          <p:cNvGrpSpPr>
            <a:grpSpLocks/>
          </p:cNvGrpSpPr>
          <p:nvPr/>
        </p:nvGrpSpPr>
        <p:grpSpPr bwMode="auto">
          <a:xfrm>
            <a:off x="6710625" y="3395537"/>
            <a:ext cx="1600756" cy="1004734"/>
            <a:chOff x="0" y="0"/>
            <a:chExt cx="2656" cy="1688"/>
          </a:xfrm>
        </p:grpSpPr>
        <p:sp>
          <p:nvSpPr>
            <p:cNvPr id="69" name="Rectangle 31"/>
            <p:cNvSpPr>
              <a:spLocks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200</a:t>
              </a: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字以内</a:t>
              </a:r>
            </a:p>
          </p:txBody>
        </p:sp>
        <p:sp>
          <p:nvSpPr>
            <p:cNvPr id="70" name="Rectangle 32"/>
            <p:cNvSpPr>
              <a:spLocks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05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905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71" name="Group 33"/>
          <p:cNvGrpSpPr>
            <a:grpSpLocks/>
          </p:cNvGrpSpPr>
          <p:nvPr/>
        </p:nvGrpSpPr>
        <p:grpSpPr bwMode="auto">
          <a:xfrm>
            <a:off x="923594" y="1812967"/>
            <a:ext cx="380545" cy="377793"/>
            <a:chOff x="0" y="0"/>
            <a:chExt cx="763" cy="768"/>
          </a:xfrm>
        </p:grpSpPr>
        <p:sp>
          <p:nvSpPr>
            <p:cNvPr id="72" name="Oval 34"/>
            <p:cNvSpPr>
              <a:spLocks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46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3" name="Rectangle 35"/>
            <p:cNvSpPr>
              <a:spLocks/>
            </p:cNvSpPr>
            <p:nvPr/>
          </p:nvSpPr>
          <p:spPr bwMode="auto">
            <a:xfrm>
              <a:off x="105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4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74" name="Group 36"/>
          <p:cNvGrpSpPr>
            <a:grpSpLocks/>
          </p:cNvGrpSpPr>
          <p:nvPr/>
        </p:nvGrpSpPr>
        <p:grpSpPr bwMode="auto">
          <a:xfrm>
            <a:off x="3666973" y="1812967"/>
            <a:ext cx="380545" cy="377793"/>
            <a:chOff x="0" y="0"/>
            <a:chExt cx="763" cy="768"/>
          </a:xfrm>
        </p:grpSpPr>
        <p:sp>
          <p:nvSpPr>
            <p:cNvPr id="75" name="Oval 37"/>
            <p:cNvSpPr>
              <a:spLocks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46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6" name="Rectangle 38"/>
            <p:cNvSpPr>
              <a:spLocks/>
            </p:cNvSpPr>
            <p:nvPr/>
          </p:nvSpPr>
          <p:spPr bwMode="auto">
            <a:xfrm>
              <a:off x="121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4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77" name="Group 39"/>
          <p:cNvGrpSpPr>
            <a:grpSpLocks/>
          </p:cNvGrpSpPr>
          <p:nvPr/>
        </p:nvGrpSpPr>
        <p:grpSpPr bwMode="auto">
          <a:xfrm>
            <a:off x="6139450" y="1812967"/>
            <a:ext cx="380545" cy="377793"/>
            <a:chOff x="0" y="0"/>
            <a:chExt cx="763" cy="768"/>
          </a:xfrm>
        </p:grpSpPr>
        <p:sp>
          <p:nvSpPr>
            <p:cNvPr id="78" name="Oval 40"/>
            <p:cNvSpPr>
              <a:spLocks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46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Rectangle 41"/>
            <p:cNvSpPr>
              <a:spLocks/>
            </p:cNvSpPr>
            <p:nvPr/>
          </p:nvSpPr>
          <p:spPr bwMode="auto">
            <a:xfrm>
              <a:off x="113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4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grpSp>
        <p:nvGrpSpPr>
          <p:cNvPr id="80" name="Group 42"/>
          <p:cNvGrpSpPr>
            <a:grpSpLocks/>
          </p:cNvGrpSpPr>
          <p:nvPr/>
        </p:nvGrpSpPr>
        <p:grpSpPr bwMode="auto">
          <a:xfrm>
            <a:off x="923594" y="3407385"/>
            <a:ext cx="380545" cy="377793"/>
            <a:chOff x="0" y="0"/>
            <a:chExt cx="763" cy="768"/>
          </a:xfrm>
        </p:grpSpPr>
        <p:sp>
          <p:nvSpPr>
            <p:cNvPr id="81" name="Oval 43"/>
            <p:cNvSpPr>
              <a:spLocks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46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Rectangle 44"/>
            <p:cNvSpPr>
              <a:spLocks/>
            </p:cNvSpPr>
            <p:nvPr/>
          </p:nvSpPr>
          <p:spPr bwMode="auto">
            <a:xfrm>
              <a:off x="105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4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83" name="Group 45"/>
          <p:cNvGrpSpPr>
            <a:grpSpLocks/>
          </p:cNvGrpSpPr>
          <p:nvPr/>
        </p:nvGrpSpPr>
        <p:grpSpPr bwMode="auto">
          <a:xfrm>
            <a:off x="3666973" y="3407385"/>
            <a:ext cx="380545" cy="377793"/>
            <a:chOff x="0" y="0"/>
            <a:chExt cx="763" cy="768"/>
          </a:xfrm>
        </p:grpSpPr>
        <p:sp>
          <p:nvSpPr>
            <p:cNvPr id="84" name="Oval 46"/>
            <p:cNvSpPr>
              <a:spLocks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46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5" name="Rectangle 47"/>
            <p:cNvSpPr>
              <a:spLocks/>
            </p:cNvSpPr>
            <p:nvPr/>
          </p:nvSpPr>
          <p:spPr bwMode="auto">
            <a:xfrm>
              <a:off x="121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4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86" name="Group 48"/>
          <p:cNvGrpSpPr>
            <a:grpSpLocks/>
          </p:cNvGrpSpPr>
          <p:nvPr/>
        </p:nvGrpSpPr>
        <p:grpSpPr bwMode="auto">
          <a:xfrm>
            <a:off x="6139450" y="3407385"/>
            <a:ext cx="380545" cy="377793"/>
            <a:chOff x="0" y="0"/>
            <a:chExt cx="763" cy="768"/>
          </a:xfrm>
        </p:grpSpPr>
        <p:sp>
          <p:nvSpPr>
            <p:cNvPr id="87" name="Oval 49"/>
            <p:cNvSpPr>
              <a:spLocks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746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8" name="Rectangle 50"/>
            <p:cNvSpPr>
              <a:spLocks/>
            </p:cNvSpPr>
            <p:nvPr/>
          </p:nvSpPr>
          <p:spPr bwMode="auto">
            <a:xfrm>
              <a:off x="113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46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sp>
        <p:nvSpPr>
          <p:cNvPr id="96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7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227534"/>
      </p:ext>
    </p:extLst>
  </p:cSld>
  <p:clrMapOvr>
    <a:masterClrMapping/>
  </p:clrMapOvr>
  <p:transition spd="slow" advTm="548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96" grpId="0"/>
      <p:bldP spid="97" grpId="0"/>
    </p:bld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矩形 136"/>
          <p:cNvSpPr/>
          <p:nvPr/>
        </p:nvSpPr>
        <p:spPr bwMode="auto">
          <a:xfrm>
            <a:off x="0" y="394"/>
            <a:ext cx="9257387" cy="5142713"/>
          </a:xfrm>
          <a:prstGeom prst="rect">
            <a:avLst/>
          </a:prstGeom>
          <a:solidFill>
            <a:schemeClr val="tx1">
              <a:lumMod val="50000"/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6031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69" name="Elbow Connector 91"/>
          <p:cNvCxnSpPr/>
          <p:nvPr/>
        </p:nvCxnSpPr>
        <p:spPr>
          <a:xfrm rot="5400000" flipH="1" flipV="1">
            <a:off x="2247305" y="2690885"/>
            <a:ext cx="12422" cy="1571759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0" name="Elbow Connector 92"/>
          <p:cNvCxnSpPr/>
          <p:nvPr/>
        </p:nvCxnSpPr>
        <p:spPr>
          <a:xfrm rot="16200000" flipH="1">
            <a:off x="3812777" y="3312388"/>
            <a:ext cx="12422" cy="1571759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1" name="Elbow Connector 93"/>
          <p:cNvCxnSpPr/>
          <p:nvPr/>
        </p:nvCxnSpPr>
        <p:spPr>
          <a:xfrm rot="5400000" flipH="1" flipV="1">
            <a:off x="5384538" y="2690885"/>
            <a:ext cx="12422" cy="1571759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2" name="Elbow Connector 94"/>
          <p:cNvCxnSpPr/>
          <p:nvPr/>
        </p:nvCxnSpPr>
        <p:spPr>
          <a:xfrm rot="16200000" flipH="1">
            <a:off x="3810722" y="1553660"/>
            <a:ext cx="16533" cy="1571759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3" name="Elbow Connector 95"/>
          <p:cNvCxnSpPr/>
          <p:nvPr/>
        </p:nvCxnSpPr>
        <p:spPr>
          <a:xfrm rot="5400000" flipH="1" flipV="1">
            <a:off x="5383916" y="925808"/>
            <a:ext cx="13666" cy="1571759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4" name="Elbow Connector 96"/>
          <p:cNvCxnSpPr/>
          <p:nvPr/>
        </p:nvCxnSpPr>
        <p:spPr>
          <a:xfrm rot="16200000" flipH="1">
            <a:off x="6954243" y="1553663"/>
            <a:ext cx="16533" cy="1571759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5" name="Elbow Connector 97"/>
          <p:cNvCxnSpPr>
            <a:stCxn id="122" idx="6"/>
            <a:endCxn id="134" idx="2"/>
          </p:cNvCxnSpPr>
          <p:nvPr/>
        </p:nvCxnSpPr>
        <p:spPr>
          <a:xfrm flipH="1">
            <a:off x="1149501" y="2021404"/>
            <a:ext cx="6908052" cy="1771425"/>
          </a:xfrm>
          <a:prstGeom prst="bentConnector5">
            <a:avLst>
              <a:gd name="adj1" fmla="val -3277"/>
              <a:gd name="adj2" fmla="val 50000"/>
              <a:gd name="adj3" fmla="val 103277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6" name="Elbow Connector 98"/>
          <p:cNvCxnSpPr/>
          <p:nvPr/>
        </p:nvCxnSpPr>
        <p:spPr>
          <a:xfrm rot="5400000" flipH="1" flipV="1">
            <a:off x="2240391" y="925808"/>
            <a:ext cx="13666" cy="1571759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77" name="Elbow Connector 99"/>
          <p:cNvCxnSpPr/>
          <p:nvPr/>
        </p:nvCxnSpPr>
        <p:spPr>
          <a:xfrm rot="16200000" flipH="1">
            <a:off x="6953616" y="3312389"/>
            <a:ext cx="12422" cy="1571759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grpSp>
        <p:nvGrpSpPr>
          <p:cNvPr id="78" name="Group 4"/>
          <p:cNvGrpSpPr/>
          <p:nvPr/>
        </p:nvGrpSpPr>
        <p:grpSpPr>
          <a:xfrm>
            <a:off x="1735259" y="1598064"/>
            <a:ext cx="986000" cy="768464"/>
            <a:chOff x="1714004" y="1597914"/>
            <a:chExt cx="973923" cy="768583"/>
          </a:xfrm>
        </p:grpSpPr>
        <p:sp>
          <p:nvSpPr>
            <p:cNvPr id="79" name="Rectangle 109"/>
            <p:cNvSpPr/>
            <p:nvPr/>
          </p:nvSpPr>
          <p:spPr>
            <a:xfrm>
              <a:off x="1714004" y="1770280"/>
              <a:ext cx="973923" cy="596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714004" y="1597914"/>
              <a:ext cx="952327" cy="268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 rot="16200000">
            <a:off x="674763" y="1855481"/>
            <a:ext cx="525296" cy="294581"/>
          </a:xfrm>
          <a:prstGeom prst="rect">
            <a:avLst/>
          </a:prstGeom>
          <a:noFill/>
        </p:spPr>
        <p:txBody>
          <a:bodyPr wrap="none" lIns="98183" tIns="49092" rIns="98183" bIns="49092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开始</a:t>
            </a:r>
            <a:endParaRPr lang="en-US" sz="127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 rot="5400000">
            <a:off x="7994908" y="3639478"/>
            <a:ext cx="525296" cy="294581"/>
          </a:xfrm>
          <a:prstGeom prst="rect">
            <a:avLst/>
          </a:prstGeom>
          <a:noFill/>
        </p:spPr>
        <p:txBody>
          <a:bodyPr wrap="none" lIns="98183" tIns="49092" rIns="98183" bIns="49092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当前</a:t>
            </a:r>
            <a:endParaRPr lang="en-US" sz="127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85" name="Group 158"/>
          <p:cNvGrpSpPr/>
          <p:nvPr/>
        </p:nvGrpSpPr>
        <p:grpSpPr>
          <a:xfrm>
            <a:off x="3314787" y="1598064"/>
            <a:ext cx="986000" cy="768464"/>
            <a:chOff x="1714004" y="1597914"/>
            <a:chExt cx="973923" cy="768583"/>
          </a:xfrm>
        </p:grpSpPr>
        <p:sp>
          <p:nvSpPr>
            <p:cNvPr id="86" name="Rectangle 159"/>
            <p:cNvSpPr/>
            <p:nvPr/>
          </p:nvSpPr>
          <p:spPr>
            <a:xfrm>
              <a:off x="1714004" y="1770280"/>
              <a:ext cx="973923" cy="596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714004" y="1597914"/>
              <a:ext cx="952327" cy="268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88" name="Group 161"/>
          <p:cNvGrpSpPr/>
          <p:nvPr/>
        </p:nvGrpSpPr>
        <p:grpSpPr>
          <a:xfrm>
            <a:off x="4924560" y="1598064"/>
            <a:ext cx="986000" cy="768464"/>
            <a:chOff x="1714004" y="1597914"/>
            <a:chExt cx="973923" cy="768583"/>
          </a:xfrm>
        </p:grpSpPr>
        <p:sp>
          <p:nvSpPr>
            <p:cNvPr id="89" name="Rectangle 162"/>
            <p:cNvSpPr/>
            <p:nvPr/>
          </p:nvSpPr>
          <p:spPr>
            <a:xfrm>
              <a:off x="1714004" y="1770280"/>
              <a:ext cx="973923" cy="596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714004" y="1597914"/>
              <a:ext cx="952327" cy="268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91" name="Group 164"/>
          <p:cNvGrpSpPr/>
          <p:nvPr/>
        </p:nvGrpSpPr>
        <p:grpSpPr>
          <a:xfrm>
            <a:off x="6509606" y="1598064"/>
            <a:ext cx="986000" cy="768464"/>
            <a:chOff x="1714004" y="1597914"/>
            <a:chExt cx="973923" cy="768583"/>
          </a:xfrm>
        </p:grpSpPr>
        <p:sp>
          <p:nvSpPr>
            <p:cNvPr id="92" name="Rectangle 165"/>
            <p:cNvSpPr/>
            <p:nvPr/>
          </p:nvSpPr>
          <p:spPr>
            <a:xfrm>
              <a:off x="1714004" y="1770280"/>
              <a:ext cx="973923" cy="596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714004" y="1597914"/>
              <a:ext cx="952327" cy="268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94" name="Group 167"/>
          <p:cNvGrpSpPr/>
          <p:nvPr/>
        </p:nvGrpSpPr>
        <p:grpSpPr>
          <a:xfrm>
            <a:off x="1797058" y="3356270"/>
            <a:ext cx="986000" cy="768464"/>
            <a:chOff x="1714004" y="1597914"/>
            <a:chExt cx="973923" cy="768583"/>
          </a:xfrm>
        </p:grpSpPr>
        <p:sp>
          <p:nvSpPr>
            <p:cNvPr id="95" name="Rectangle 168"/>
            <p:cNvSpPr/>
            <p:nvPr/>
          </p:nvSpPr>
          <p:spPr>
            <a:xfrm>
              <a:off x="1714004" y="1770280"/>
              <a:ext cx="973923" cy="596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714004" y="1597914"/>
              <a:ext cx="952327" cy="268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97" name="Group 170"/>
          <p:cNvGrpSpPr/>
          <p:nvPr/>
        </p:nvGrpSpPr>
        <p:grpSpPr>
          <a:xfrm>
            <a:off x="3314787" y="3356270"/>
            <a:ext cx="986000" cy="768464"/>
            <a:chOff x="1714004" y="1597914"/>
            <a:chExt cx="973923" cy="768583"/>
          </a:xfrm>
        </p:grpSpPr>
        <p:sp>
          <p:nvSpPr>
            <p:cNvPr id="98" name="Rectangle 171"/>
            <p:cNvSpPr/>
            <p:nvPr/>
          </p:nvSpPr>
          <p:spPr>
            <a:xfrm>
              <a:off x="1714004" y="1770280"/>
              <a:ext cx="973923" cy="596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714004" y="1597914"/>
              <a:ext cx="952327" cy="268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00" name="Group 173"/>
          <p:cNvGrpSpPr/>
          <p:nvPr/>
        </p:nvGrpSpPr>
        <p:grpSpPr>
          <a:xfrm>
            <a:off x="4897749" y="3356270"/>
            <a:ext cx="986000" cy="768464"/>
            <a:chOff x="1714004" y="1597914"/>
            <a:chExt cx="973923" cy="768583"/>
          </a:xfrm>
        </p:grpSpPr>
        <p:sp>
          <p:nvSpPr>
            <p:cNvPr id="101" name="Rectangle 174"/>
            <p:cNvSpPr/>
            <p:nvPr/>
          </p:nvSpPr>
          <p:spPr>
            <a:xfrm>
              <a:off x="1714004" y="1770280"/>
              <a:ext cx="973923" cy="596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714004" y="1597914"/>
              <a:ext cx="952327" cy="268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03" name="Group 176"/>
          <p:cNvGrpSpPr/>
          <p:nvPr/>
        </p:nvGrpSpPr>
        <p:grpSpPr>
          <a:xfrm>
            <a:off x="6487742" y="3356270"/>
            <a:ext cx="986000" cy="768464"/>
            <a:chOff x="1714004" y="1597914"/>
            <a:chExt cx="973923" cy="768583"/>
          </a:xfrm>
        </p:grpSpPr>
        <p:sp>
          <p:nvSpPr>
            <p:cNvPr id="104" name="Rectangle 177"/>
            <p:cNvSpPr/>
            <p:nvPr/>
          </p:nvSpPr>
          <p:spPr>
            <a:xfrm>
              <a:off x="1714004" y="1770280"/>
              <a:ext cx="973923" cy="596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714004" y="1597914"/>
              <a:ext cx="952327" cy="268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06" name="Group 1"/>
          <p:cNvGrpSpPr/>
          <p:nvPr/>
        </p:nvGrpSpPr>
        <p:grpSpPr>
          <a:xfrm>
            <a:off x="1136142" y="1713423"/>
            <a:ext cx="623693" cy="615960"/>
            <a:chOff x="1122225" y="1713292"/>
            <a:chExt cx="616054" cy="616054"/>
          </a:xfrm>
        </p:grpSpPr>
        <p:sp>
          <p:nvSpPr>
            <p:cNvPr id="107" name="Oval 132"/>
            <p:cNvSpPr/>
            <p:nvPr/>
          </p:nvSpPr>
          <p:spPr>
            <a:xfrm>
              <a:off x="1122225" y="1713292"/>
              <a:ext cx="616054" cy="61605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08" name="Freeform 6"/>
            <p:cNvSpPr>
              <a:spLocks noEditPoints="1"/>
            </p:cNvSpPr>
            <p:nvPr/>
          </p:nvSpPr>
          <p:spPr bwMode="auto">
            <a:xfrm>
              <a:off x="1285043" y="1859394"/>
              <a:ext cx="296863" cy="323850"/>
            </a:xfrm>
            <a:custGeom>
              <a:avLst/>
              <a:gdLst>
                <a:gd name="T0" fmla="*/ 70 w 140"/>
                <a:gd name="T1" fmla="*/ 153 h 153"/>
                <a:gd name="T2" fmla="*/ 0 w 140"/>
                <a:gd name="T3" fmla="*/ 82 h 153"/>
                <a:gd name="T4" fmla="*/ 28 w 140"/>
                <a:gd name="T5" fmla="*/ 26 h 153"/>
                <a:gd name="T6" fmla="*/ 44 w 140"/>
                <a:gd name="T7" fmla="*/ 28 h 153"/>
                <a:gd name="T8" fmla="*/ 42 w 140"/>
                <a:gd name="T9" fmla="*/ 45 h 153"/>
                <a:gd name="T10" fmla="*/ 23 w 140"/>
                <a:gd name="T11" fmla="*/ 82 h 153"/>
                <a:gd name="T12" fmla="*/ 70 w 140"/>
                <a:gd name="T13" fmla="*/ 129 h 153"/>
                <a:gd name="T14" fmla="*/ 117 w 140"/>
                <a:gd name="T15" fmla="*/ 82 h 153"/>
                <a:gd name="T16" fmla="*/ 98 w 140"/>
                <a:gd name="T17" fmla="*/ 45 h 153"/>
                <a:gd name="T18" fmla="*/ 96 w 140"/>
                <a:gd name="T19" fmla="*/ 28 h 153"/>
                <a:gd name="T20" fmla="*/ 112 w 140"/>
                <a:gd name="T21" fmla="*/ 26 h 153"/>
                <a:gd name="T22" fmla="*/ 140 w 140"/>
                <a:gd name="T23" fmla="*/ 82 h 153"/>
                <a:gd name="T24" fmla="*/ 70 w 140"/>
                <a:gd name="T25" fmla="*/ 153 h 153"/>
                <a:gd name="T26" fmla="*/ 82 w 140"/>
                <a:gd name="T27" fmla="*/ 71 h 153"/>
                <a:gd name="T28" fmla="*/ 70 w 140"/>
                <a:gd name="T29" fmla="*/ 82 h 153"/>
                <a:gd name="T30" fmla="*/ 58 w 140"/>
                <a:gd name="T31" fmla="*/ 71 h 153"/>
                <a:gd name="T32" fmla="*/ 58 w 140"/>
                <a:gd name="T33" fmla="*/ 12 h 153"/>
                <a:gd name="T34" fmla="*/ 70 w 140"/>
                <a:gd name="T35" fmla="*/ 0 h 153"/>
                <a:gd name="T36" fmla="*/ 82 w 140"/>
                <a:gd name="T37" fmla="*/ 12 h 153"/>
                <a:gd name="T38" fmla="*/ 82 w 140"/>
                <a:gd name="T39" fmla="*/ 7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0" h="153">
                  <a:moveTo>
                    <a:pt x="70" y="153"/>
                  </a:moveTo>
                  <a:cubicBezTo>
                    <a:pt x="31" y="153"/>
                    <a:pt x="0" y="121"/>
                    <a:pt x="0" y="82"/>
                  </a:cubicBezTo>
                  <a:cubicBezTo>
                    <a:pt x="0" y="60"/>
                    <a:pt x="10" y="40"/>
                    <a:pt x="28" y="26"/>
                  </a:cubicBezTo>
                  <a:cubicBezTo>
                    <a:pt x="33" y="22"/>
                    <a:pt x="40" y="23"/>
                    <a:pt x="44" y="28"/>
                  </a:cubicBezTo>
                  <a:cubicBezTo>
                    <a:pt x="48" y="34"/>
                    <a:pt x="47" y="41"/>
                    <a:pt x="42" y="45"/>
                  </a:cubicBezTo>
                  <a:cubicBezTo>
                    <a:pt x="30" y="54"/>
                    <a:pt x="23" y="67"/>
                    <a:pt x="23" y="82"/>
                  </a:cubicBezTo>
                  <a:cubicBezTo>
                    <a:pt x="23" y="108"/>
                    <a:pt x="44" y="129"/>
                    <a:pt x="70" y="129"/>
                  </a:cubicBezTo>
                  <a:cubicBezTo>
                    <a:pt x="96" y="129"/>
                    <a:pt x="117" y="108"/>
                    <a:pt x="117" y="82"/>
                  </a:cubicBezTo>
                  <a:cubicBezTo>
                    <a:pt x="117" y="67"/>
                    <a:pt x="110" y="54"/>
                    <a:pt x="98" y="45"/>
                  </a:cubicBezTo>
                  <a:cubicBezTo>
                    <a:pt x="93" y="41"/>
                    <a:pt x="92" y="34"/>
                    <a:pt x="96" y="28"/>
                  </a:cubicBezTo>
                  <a:cubicBezTo>
                    <a:pt x="100" y="23"/>
                    <a:pt x="107" y="22"/>
                    <a:pt x="112" y="26"/>
                  </a:cubicBezTo>
                  <a:cubicBezTo>
                    <a:pt x="130" y="40"/>
                    <a:pt x="140" y="60"/>
                    <a:pt x="140" y="82"/>
                  </a:cubicBezTo>
                  <a:cubicBezTo>
                    <a:pt x="140" y="121"/>
                    <a:pt x="109" y="153"/>
                    <a:pt x="70" y="153"/>
                  </a:cubicBezTo>
                  <a:close/>
                  <a:moveTo>
                    <a:pt x="82" y="71"/>
                  </a:moveTo>
                  <a:cubicBezTo>
                    <a:pt x="82" y="77"/>
                    <a:pt x="77" y="82"/>
                    <a:pt x="70" y="82"/>
                  </a:cubicBezTo>
                  <a:cubicBezTo>
                    <a:pt x="64" y="82"/>
                    <a:pt x="58" y="77"/>
                    <a:pt x="58" y="71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6"/>
                    <a:pt x="64" y="0"/>
                    <a:pt x="70" y="0"/>
                  </a:cubicBezTo>
                  <a:cubicBezTo>
                    <a:pt x="77" y="0"/>
                    <a:pt x="82" y="6"/>
                    <a:pt x="82" y="12"/>
                  </a:cubicBezTo>
                  <a:lnTo>
                    <a:pt x="82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9" name="Group 19"/>
          <p:cNvGrpSpPr/>
          <p:nvPr/>
        </p:nvGrpSpPr>
        <p:grpSpPr>
          <a:xfrm>
            <a:off x="4279667" y="3484849"/>
            <a:ext cx="623693" cy="615960"/>
            <a:chOff x="4227247" y="3484988"/>
            <a:chExt cx="616054" cy="616054"/>
          </a:xfrm>
        </p:grpSpPr>
        <p:sp>
          <p:nvSpPr>
            <p:cNvPr id="110" name="Oval 102"/>
            <p:cNvSpPr/>
            <p:nvPr/>
          </p:nvSpPr>
          <p:spPr>
            <a:xfrm>
              <a:off x="4227247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1" name="Freeform 7"/>
            <p:cNvSpPr>
              <a:spLocks noEditPoints="1"/>
            </p:cNvSpPr>
            <p:nvPr/>
          </p:nvSpPr>
          <p:spPr bwMode="auto">
            <a:xfrm>
              <a:off x="4383797" y="3652031"/>
              <a:ext cx="296863" cy="298450"/>
            </a:xfrm>
            <a:custGeom>
              <a:avLst/>
              <a:gdLst>
                <a:gd name="T0" fmla="*/ 140 w 140"/>
                <a:gd name="T1" fmla="*/ 81 h 141"/>
                <a:gd name="T2" fmla="*/ 138 w 140"/>
                <a:gd name="T3" fmla="*/ 84 h 141"/>
                <a:gd name="T4" fmla="*/ 121 w 140"/>
                <a:gd name="T5" fmla="*/ 87 h 141"/>
                <a:gd name="T6" fmla="*/ 117 w 140"/>
                <a:gd name="T7" fmla="*/ 95 h 141"/>
                <a:gd name="T8" fmla="*/ 127 w 140"/>
                <a:gd name="T9" fmla="*/ 108 h 141"/>
                <a:gd name="T10" fmla="*/ 128 w 140"/>
                <a:gd name="T11" fmla="*/ 110 h 141"/>
                <a:gd name="T12" fmla="*/ 127 w 140"/>
                <a:gd name="T13" fmla="*/ 112 h 141"/>
                <a:gd name="T14" fmla="*/ 109 w 140"/>
                <a:gd name="T15" fmla="*/ 128 h 141"/>
                <a:gd name="T16" fmla="*/ 107 w 140"/>
                <a:gd name="T17" fmla="*/ 128 h 141"/>
                <a:gd name="T18" fmla="*/ 94 w 140"/>
                <a:gd name="T19" fmla="*/ 118 h 141"/>
                <a:gd name="T20" fmla="*/ 86 w 140"/>
                <a:gd name="T21" fmla="*/ 121 h 141"/>
                <a:gd name="T22" fmla="*/ 83 w 140"/>
                <a:gd name="T23" fmla="*/ 138 h 141"/>
                <a:gd name="T24" fmla="*/ 80 w 140"/>
                <a:gd name="T25" fmla="*/ 141 h 141"/>
                <a:gd name="T26" fmla="*/ 60 w 140"/>
                <a:gd name="T27" fmla="*/ 141 h 141"/>
                <a:gd name="T28" fmla="*/ 57 w 140"/>
                <a:gd name="T29" fmla="*/ 138 h 141"/>
                <a:gd name="T30" fmla="*/ 54 w 140"/>
                <a:gd name="T31" fmla="*/ 121 h 141"/>
                <a:gd name="T32" fmla="*/ 46 w 140"/>
                <a:gd name="T33" fmla="*/ 118 h 141"/>
                <a:gd name="T34" fmla="*/ 33 w 140"/>
                <a:gd name="T35" fmla="*/ 128 h 141"/>
                <a:gd name="T36" fmla="*/ 31 w 140"/>
                <a:gd name="T37" fmla="*/ 128 h 141"/>
                <a:gd name="T38" fmla="*/ 28 w 140"/>
                <a:gd name="T39" fmla="*/ 127 h 141"/>
                <a:gd name="T40" fmla="*/ 13 w 140"/>
                <a:gd name="T41" fmla="*/ 112 h 141"/>
                <a:gd name="T42" fmla="*/ 13 w 140"/>
                <a:gd name="T43" fmla="*/ 110 h 141"/>
                <a:gd name="T44" fmla="*/ 13 w 140"/>
                <a:gd name="T45" fmla="*/ 108 h 141"/>
                <a:gd name="T46" fmla="*/ 23 w 140"/>
                <a:gd name="T47" fmla="*/ 95 h 141"/>
                <a:gd name="T48" fmla="*/ 19 w 140"/>
                <a:gd name="T49" fmla="*/ 86 h 141"/>
                <a:gd name="T50" fmla="*/ 2 w 140"/>
                <a:gd name="T51" fmla="*/ 84 h 141"/>
                <a:gd name="T52" fmla="*/ 0 w 140"/>
                <a:gd name="T53" fmla="*/ 80 h 141"/>
                <a:gd name="T54" fmla="*/ 0 w 140"/>
                <a:gd name="T55" fmla="*/ 60 h 141"/>
                <a:gd name="T56" fmla="*/ 2 w 140"/>
                <a:gd name="T57" fmla="*/ 57 h 141"/>
                <a:gd name="T58" fmla="*/ 19 w 140"/>
                <a:gd name="T59" fmla="*/ 54 h 141"/>
                <a:gd name="T60" fmla="*/ 23 w 140"/>
                <a:gd name="T61" fmla="*/ 46 h 141"/>
                <a:gd name="T62" fmla="*/ 13 w 140"/>
                <a:gd name="T63" fmla="*/ 33 h 141"/>
                <a:gd name="T64" fmla="*/ 12 w 140"/>
                <a:gd name="T65" fmla="*/ 31 h 141"/>
                <a:gd name="T66" fmla="*/ 13 w 140"/>
                <a:gd name="T67" fmla="*/ 29 h 141"/>
                <a:gd name="T68" fmla="*/ 31 w 140"/>
                <a:gd name="T69" fmla="*/ 12 h 141"/>
                <a:gd name="T70" fmla="*/ 33 w 140"/>
                <a:gd name="T71" fmla="*/ 13 h 141"/>
                <a:gd name="T72" fmla="*/ 46 w 140"/>
                <a:gd name="T73" fmla="*/ 23 h 141"/>
                <a:gd name="T74" fmla="*/ 54 w 140"/>
                <a:gd name="T75" fmla="*/ 20 h 141"/>
                <a:gd name="T76" fmla="*/ 57 w 140"/>
                <a:gd name="T77" fmla="*/ 3 h 141"/>
                <a:gd name="T78" fmla="*/ 60 w 140"/>
                <a:gd name="T79" fmla="*/ 0 h 141"/>
                <a:gd name="T80" fmla="*/ 80 w 140"/>
                <a:gd name="T81" fmla="*/ 0 h 141"/>
                <a:gd name="T82" fmla="*/ 83 w 140"/>
                <a:gd name="T83" fmla="*/ 3 h 141"/>
                <a:gd name="T84" fmla="*/ 86 w 140"/>
                <a:gd name="T85" fmla="*/ 20 h 141"/>
                <a:gd name="T86" fmla="*/ 94 w 140"/>
                <a:gd name="T87" fmla="*/ 23 h 141"/>
                <a:gd name="T88" fmla="*/ 107 w 140"/>
                <a:gd name="T89" fmla="*/ 13 h 141"/>
                <a:gd name="T90" fmla="*/ 109 w 140"/>
                <a:gd name="T91" fmla="*/ 12 h 141"/>
                <a:gd name="T92" fmla="*/ 112 w 140"/>
                <a:gd name="T93" fmla="*/ 13 h 141"/>
                <a:gd name="T94" fmla="*/ 127 w 140"/>
                <a:gd name="T95" fmla="*/ 29 h 141"/>
                <a:gd name="T96" fmla="*/ 127 w 140"/>
                <a:gd name="T97" fmla="*/ 31 h 141"/>
                <a:gd name="T98" fmla="*/ 127 w 140"/>
                <a:gd name="T99" fmla="*/ 33 h 141"/>
                <a:gd name="T100" fmla="*/ 117 w 140"/>
                <a:gd name="T101" fmla="*/ 46 h 141"/>
                <a:gd name="T102" fmla="*/ 121 w 140"/>
                <a:gd name="T103" fmla="*/ 55 h 141"/>
                <a:gd name="T104" fmla="*/ 138 w 140"/>
                <a:gd name="T105" fmla="*/ 57 h 141"/>
                <a:gd name="T106" fmla="*/ 140 w 140"/>
                <a:gd name="T107" fmla="*/ 60 h 141"/>
                <a:gd name="T108" fmla="*/ 140 w 140"/>
                <a:gd name="T109" fmla="*/ 81 h 141"/>
                <a:gd name="T110" fmla="*/ 70 w 140"/>
                <a:gd name="T111" fmla="*/ 47 h 141"/>
                <a:gd name="T112" fmla="*/ 47 w 140"/>
                <a:gd name="T113" fmla="*/ 70 h 141"/>
                <a:gd name="T114" fmla="*/ 70 w 140"/>
                <a:gd name="T115" fmla="*/ 94 h 141"/>
                <a:gd name="T116" fmla="*/ 93 w 140"/>
                <a:gd name="T117" fmla="*/ 70 h 141"/>
                <a:gd name="T118" fmla="*/ 70 w 140"/>
                <a:gd name="T119" fmla="*/ 4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" h="141">
                  <a:moveTo>
                    <a:pt x="140" y="81"/>
                  </a:moveTo>
                  <a:cubicBezTo>
                    <a:pt x="140" y="82"/>
                    <a:pt x="139" y="84"/>
                    <a:pt x="138" y="84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0" y="90"/>
                    <a:pt x="119" y="92"/>
                    <a:pt x="117" y="95"/>
                  </a:cubicBezTo>
                  <a:cubicBezTo>
                    <a:pt x="120" y="99"/>
                    <a:pt x="124" y="103"/>
                    <a:pt x="127" y="108"/>
                  </a:cubicBezTo>
                  <a:cubicBezTo>
                    <a:pt x="128" y="108"/>
                    <a:pt x="128" y="109"/>
                    <a:pt x="128" y="110"/>
                  </a:cubicBezTo>
                  <a:cubicBezTo>
                    <a:pt x="128" y="111"/>
                    <a:pt x="128" y="111"/>
                    <a:pt x="127" y="112"/>
                  </a:cubicBezTo>
                  <a:cubicBezTo>
                    <a:pt x="125" y="115"/>
                    <a:pt x="113" y="128"/>
                    <a:pt x="109" y="128"/>
                  </a:cubicBezTo>
                  <a:cubicBezTo>
                    <a:pt x="109" y="128"/>
                    <a:pt x="108" y="128"/>
                    <a:pt x="107" y="128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2" y="119"/>
                    <a:pt x="89" y="120"/>
                    <a:pt x="86" y="121"/>
                  </a:cubicBezTo>
                  <a:cubicBezTo>
                    <a:pt x="85" y="127"/>
                    <a:pt x="85" y="133"/>
                    <a:pt x="83" y="138"/>
                  </a:cubicBezTo>
                  <a:cubicBezTo>
                    <a:pt x="83" y="140"/>
                    <a:pt x="82" y="141"/>
                    <a:pt x="80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58" y="141"/>
                    <a:pt x="57" y="140"/>
                    <a:pt x="57" y="138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1" y="120"/>
                    <a:pt x="48" y="119"/>
                    <a:pt x="46" y="11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2" y="128"/>
                    <a:pt x="31" y="128"/>
                    <a:pt x="31" y="128"/>
                  </a:cubicBezTo>
                  <a:cubicBezTo>
                    <a:pt x="30" y="128"/>
                    <a:pt x="29" y="128"/>
                    <a:pt x="28" y="127"/>
                  </a:cubicBezTo>
                  <a:cubicBezTo>
                    <a:pt x="23" y="123"/>
                    <a:pt x="17" y="117"/>
                    <a:pt x="13" y="112"/>
                  </a:cubicBezTo>
                  <a:cubicBezTo>
                    <a:pt x="13" y="111"/>
                    <a:pt x="13" y="111"/>
                    <a:pt x="13" y="110"/>
                  </a:cubicBezTo>
                  <a:cubicBezTo>
                    <a:pt x="13" y="109"/>
                    <a:pt x="13" y="108"/>
                    <a:pt x="13" y="108"/>
                  </a:cubicBezTo>
                  <a:cubicBezTo>
                    <a:pt x="16" y="104"/>
                    <a:pt x="20" y="100"/>
                    <a:pt x="23" y="95"/>
                  </a:cubicBezTo>
                  <a:cubicBezTo>
                    <a:pt x="21" y="92"/>
                    <a:pt x="20" y="89"/>
                    <a:pt x="19" y="86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3"/>
                    <a:pt x="0" y="82"/>
                    <a:pt x="0" y="8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9"/>
                    <a:pt x="1" y="57"/>
                    <a:pt x="2" y="57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1"/>
                    <a:pt x="21" y="49"/>
                    <a:pt x="23" y="46"/>
                  </a:cubicBezTo>
                  <a:cubicBezTo>
                    <a:pt x="20" y="41"/>
                    <a:pt x="16" y="37"/>
                    <a:pt x="13" y="33"/>
                  </a:cubicBezTo>
                  <a:cubicBezTo>
                    <a:pt x="12" y="33"/>
                    <a:pt x="12" y="32"/>
                    <a:pt x="12" y="31"/>
                  </a:cubicBezTo>
                  <a:cubicBezTo>
                    <a:pt x="12" y="30"/>
                    <a:pt x="12" y="30"/>
                    <a:pt x="13" y="29"/>
                  </a:cubicBezTo>
                  <a:cubicBezTo>
                    <a:pt x="15" y="26"/>
                    <a:pt x="27" y="12"/>
                    <a:pt x="31" y="12"/>
                  </a:cubicBezTo>
                  <a:cubicBezTo>
                    <a:pt x="31" y="12"/>
                    <a:pt x="32" y="13"/>
                    <a:pt x="33" y="1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8" y="22"/>
                    <a:pt x="51" y="21"/>
                    <a:pt x="54" y="20"/>
                  </a:cubicBezTo>
                  <a:cubicBezTo>
                    <a:pt x="55" y="14"/>
                    <a:pt x="55" y="8"/>
                    <a:pt x="57" y="3"/>
                  </a:cubicBezTo>
                  <a:cubicBezTo>
                    <a:pt x="57" y="1"/>
                    <a:pt x="58" y="0"/>
                    <a:pt x="6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3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9" y="21"/>
                    <a:pt x="92" y="22"/>
                    <a:pt x="94" y="2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3"/>
                    <a:pt x="109" y="12"/>
                    <a:pt x="109" y="12"/>
                  </a:cubicBezTo>
                  <a:cubicBezTo>
                    <a:pt x="110" y="12"/>
                    <a:pt x="111" y="13"/>
                    <a:pt x="112" y="13"/>
                  </a:cubicBezTo>
                  <a:cubicBezTo>
                    <a:pt x="117" y="18"/>
                    <a:pt x="123" y="24"/>
                    <a:pt x="127" y="29"/>
                  </a:cubicBezTo>
                  <a:cubicBezTo>
                    <a:pt x="127" y="30"/>
                    <a:pt x="127" y="30"/>
                    <a:pt x="127" y="31"/>
                  </a:cubicBezTo>
                  <a:cubicBezTo>
                    <a:pt x="127" y="32"/>
                    <a:pt x="127" y="32"/>
                    <a:pt x="127" y="33"/>
                  </a:cubicBezTo>
                  <a:cubicBezTo>
                    <a:pt x="124" y="37"/>
                    <a:pt x="120" y="41"/>
                    <a:pt x="117" y="46"/>
                  </a:cubicBezTo>
                  <a:cubicBezTo>
                    <a:pt x="119" y="49"/>
                    <a:pt x="120" y="52"/>
                    <a:pt x="121" y="55"/>
                  </a:cubicBezTo>
                  <a:cubicBezTo>
                    <a:pt x="138" y="57"/>
                    <a:pt x="138" y="57"/>
                    <a:pt x="138" y="57"/>
                  </a:cubicBezTo>
                  <a:cubicBezTo>
                    <a:pt x="139" y="57"/>
                    <a:pt x="140" y="59"/>
                    <a:pt x="140" y="60"/>
                  </a:cubicBezTo>
                  <a:lnTo>
                    <a:pt x="140" y="81"/>
                  </a:lnTo>
                  <a:close/>
                  <a:moveTo>
                    <a:pt x="70" y="47"/>
                  </a:moveTo>
                  <a:cubicBezTo>
                    <a:pt x="57" y="47"/>
                    <a:pt x="47" y="58"/>
                    <a:pt x="47" y="70"/>
                  </a:cubicBezTo>
                  <a:cubicBezTo>
                    <a:pt x="47" y="83"/>
                    <a:pt x="57" y="94"/>
                    <a:pt x="70" y="94"/>
                  </a:cubicBezTo>
                  <a:cubicBezTo>
                    <a:pt x="83" y="94"/>
                    <a:pt x="93" y="83"/>
                    <a:pt x="93" y="70"/>
                  </a:cubicBezTo>
                  <a:cubicBezTo>
                    <a:pt x="93" y="58"/>
                    <a:pt x="83" y="47"/>
                    <a:pt x="70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2" name="Group 20"/>
          <p:cNvGrpSpPr/>
          <p:nvPr/>
        </p:nvGrpSpPr>
        <p:grpSpPr>
          <a:xfrm>
            <a:off x="5870485" y="3484849"/>
            <a:ext cx="623693" cy="615960"/>
            <a:chOff x="5798580" y="3484988"/>
            <a:chExt cx="616054" cy="616054"/>
          </a:xfrm>
        </p:grpSpPr>
        <p:sp>
          <p:nvSpPr>
            <p:cNvPr id="113" name="Oval 103"/>
            <p:cNvSpPr/>
            <p:nvPr/>
          </p:nvSpPr>
          <p:spPr>
            <a:xfrm>
              <a:off x="5798580" y="3484988"/>
              <a:ext cx="616054" cy="61605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4" name="Freeform 8"/>
            <p:cNvSpPr>
              <a:spLocks noEditPoints="1"/>
            </p:cNvSpPr>
            <p:nvPr/>
          </p:nvSpPr>
          <p:spPr bwMode="auto">
            <a:xfrm>
              <a:off x="5924884" y="3593692"/>
              <a:ext cx="373063" cy="347663"/>
            </a:xfrm>
            <a:custGeom>
              <a:avLst/>
              <a:gdLst>
                <a:gd name="T0" fmla="*/ 176 w 176"/>
                <a:gd name="T1" fmla="*/ 36 h 164"/>
                <a:gd name="T2" fmla="*/ 176 w 176"/>
                <a:gd name="T3" fmla="*/ 47 h 164"/>
                <a:gd name="T4" fmla="*/ 164 w 176"/>
                <a:gd name="T5" fmla="*/ 47 h 164"/>
                <a:gd name="T6" fmla="*/ 158 w 176"/>
                <a:gd name="T7" fmla="*/ 53 h 164"/>
                <a:gd name="T8" fmla="*/ 18 w 176"/>
                <a:gd name="T9" fmla="*/ 53 h 164"/>
                <a:gd name="T10" fmla="*/ 12 w 176"/>
                <a:gd name="T11" fmla="*/ 47 h 164"/>
                <a:gd name="T12" fmla="*/ 0 w 176"/>
                <a:gd name="T13" fmla="*/ 47 h 164"/>
                <a:gd name="T14" fmla="*/ 0 w 176"/>
                <a:gd name="T15" fmla="*/ 36 h 164"/>
                <a:gd name="T16" fmla="*/ 88 w 176"/>
                <a:gd name="T17" fmla="*/ 0 h 164"/>
                <a:gd name="T18" fmla="*/ 176 w 176"/>
                <a:gd name="T19" fmla="*/ 36 h 164"/>
                <a:gd name="T20" fmla="*/ 176 w 176"/>
                <a:gd name="T21" fmla="*/ 153 h 164"/>
                <a:gd name="T22" fmla="*/ 176 w 176"/>
                <a:gd name="T23" fmla="*/ 164 h 164"/>
                <a:gd name="T24" fmla="*/ 0 w 176"/>
                <a:gd name="T25" fmla="*/ 164 h 164"/>
                <a:gd name="T26" fmla="*/ 0 w 176"/>
                <a:gd name="T27" fmla="*/ 153 h 164"/>
                <a:gd name="T28" fmla="*/ 7 w 176"/>
                <a:gd name="T29" fmla="*/ 147 h 164"/>
                <a:gd name="T30" fmla="*/ 170 w 176"/>
                <a:gd name="T31" fmla="*/ 147 h 164"/>
                <a:gd name="T32" fmla="*/ 176 w 176"/>
                <a:gd name="T33" fmla="*/ 153 h 164"/>
                <a:gd name="T34" fmla="*/ 47 w 176"/>
                <a:gd name="T35" fmla="*/ 59 h 164"/>
                <a:gd name="T36" fmla="*/ 47 w 176"/>
                <a:gd name="T37" fmla="*/ 129 h 164"/>
                <a:gd name="T38" fmla="*/ 59 w 176"/>
                <a:gd name="T39" fmla="*/ 129 h 164"/>
                <a:gd name="T40" fmla="*/ 59 w 176"/>
                <a:gd name="T41" fmla="*/ 59 h 164"/>
                <a:gd name="T42" fmla="*/ 82 w 176"/>
                <a:gd name="T43" fmla="*/ 59 h 164"/>
                <a:gd name="T44" fmla="*/ 82 w 176"/>
                <a:gd name="T45" fmla="*/ 129 h 164"/>
                <a:gd name="T46" fmla="*/ 94 w 176"/>
                <a:gd name="T47" fmla="*/ 129 h 164"/>
                <a:gd name="T48" fmla="*/ 94 w 176"/>
                <a:gd name="T49" fmla="*/ 59 h 164"/>
                <a:gd name="T50" fmla="*/ 117 w 176"/>
                <a:gd name="T51" fmla="*/ 59 h 164"/>
                <a:gd name="T52" fmla="*/ 117 w 176"/>
                <a:gd name="T53" fmla="*/ 129 h 164"/>
                <a:gd name="T54" fmla="*/ 129 w 176"/>
                <a:gd name="T55" fmla="*/ 129 h 164"/>
                <a:gd name="T56" fmla="*/ 129 w 176"/>
                <a:gd name="T57" fmla="*/ 59 h 164"/>
                <a:gd name="T58" fmla="*/ 153 w 176"/>
                <a:gd name="T59" fmla="*/ 59 h 164"/>
                <a:gd name="T60" fmla="*/ 153 w 176"/>
                <a:gd name="T61" fmla="*/ 129 h 164"/>
                <a:gd name="T62" fmla="*/ 158 w 176"/>
                <a:gd name="T63" fmla="*/ 129 h 164"/>
                <a:gd name="T64" fmla="*/ 164 w 176"/>
                <a:gd name="T65" fmla="*/ 135 h 164"/>
                <a:gd name="T66" fmla="*/ 164 w 176"/>
                <a:gd name="T67" fmla="*/ 141 h 164"/>
                <a:gd name="T68" fmla="*/ 12 w 176"/>
                <a:gd name="T69" fmla="*/ 141 h 164"/>
                <a:gd name="T70" fmla="*/ 12 w 176"/>
                <a:gd name="T71" fmla="*/ 135 h 164"/>
                <a:gd name="T72" fmla="*/ 18 w 176"/>
                <a:gd name="T73" fmla="*/ 129 h 164"/>
                <a:gd name="T74" fmla="*/ 24 w 176"/>
                <a:gd name="T75" fmla="*/ 129 h 164"/>
                <a:gd name="T76" fmla="*/ 24 w 176"/>
                <a:gd name="T77" fmla="*/ 59 h 164"/>
                <a:gd name="T78" fmla="*/ 47 w 176"/>
                <a:gd name="T79" fmla="*/ 5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64">
                  <a:moveTo>
                    <a:pt x="176" y="36"/>
                  </a:moveTo>
                  <a:cubicBezTo>
                    <a:pt x="176" y="47"/>
                    <a:pt x="176" y="47"/>
                    <a:pt x="176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50"/>
                    <a:pt x="161" y="53"/>
                    <a:pt x="15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5" y="53"/>
                    <a:pt x="12" y="50"/>
                    <a:pt x="12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176" y="36"/>
                  </a:lnTo>
                  <a:close/>
                  <a:moveTo>
                    <a:pt x="176" y="153"/>
                  </a:moveTo>
                  <a:cubicBezTo>
                    <a:pt x="176" y="164"/>
                    <a:pt x="176" y="164"/>
                    <a:pt x="176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0"/>
                    <a:pt x="3" y="147"/>
                    <a:pt x="7" y="147"/>
                  </a:cubicBezTo>
                  <a:cubicBezTo>
                    <a:pt x="170" y="147"/>
                    <a:pt x="170" y="147"/>
                    <a:pt x="170" y="147"/>
                  </a:cubicBezTo>
                  <a:cubicBezTo>
                    <a:pt x="173" y="147"/>
                    <a:pt x="176" y="150"/>
                    <a:pt x="176" y="153"/>
                  </a:cubicBezTo>
                  <a:close/>
                  <a:moveTo>
                    <a:pt x="47" y="59"/>
                  </a:moveTo>
                  <a:cubicBezTo>
                    <a:pt x="47" y="129"/>
                    <a:pt x="47" y="129"/>
                    <a:pt x="47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59"/>
                    <a:pt x="129" y="59"/>
                    <a:pt x="129" y="59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8" y="129"/>
                    <a:pt x="158" y="129"/>
                    <a:pt x="158" y="129"/>
                  </a:cubicBezTo>
                  <a:cubicBezTo>
                    <a:pt x="161" y="129"/>
                    <a:pt x="164" y="132"/>
                    <a:pt x="164" y="135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2"/>
                    <a:pt x="15" y="129"/>
                    <a:pt x="18" y="129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4" y="59"/>
                    <a:pt x="24" y="59"/>
                    <a:pt x="24" y="59"/>
                  </a:cubicBezTo>
                  <a:lnTo>
                    <a:pt x="47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5" name="Group 18"/>
          <p:cNvGrpSpPr/>
          <p:nvPr/>
        </p:nvGrpSpPr>
        <p:grpSpPr>
          <a:xfrm>
            <a:off x="2721260" y="3484849"/>
            <a:ext cx="623693" cy="615960"/>
            <a:chOff x="2687928" y="3484988"/>
            <a:chExt cx="616054" cy="616054"/>
          </a:xfrm>
        </p:grpSpPr>
        <p:sp>
          <p:nvSpPr>
            <p:cNvPr id="116" name="Oval 101"/>
            <p:cNvSpPr/>
            <p:nvPr/>
          </p:nvSpPr>
          <p:spPr>
            <a:xfrm>
              <a:off x="2687928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7" name="Freeform 9"/>
            <p:cNvSpPr>
              <a:spLocks noEditPoints="1"/>
            </p:cNvSpPr>
            <p:nvPr/>
          </p:nvSpPr>
          <p:spPr bwMode="auto">
            <a:xfrm>
              <a:off x="2843417" y="3628996"/>
              <a:ext cx="317500" cy="315913"/>
            </a:xfrm>
            <a:custGeom>
              <a:avLst/>
              <a:gdLst>
                <a:gd name="T0" fmla="*/ 146 w 150"/>
                <a:gd name="T1" fmla="*/ 30 h 149"/>
                <a:gd name="T2" fmla="*/ 28 w 150"/>
                <a:gd name="T3" fmla="*/ 148 h 149"/>
                <a:gd name="T4" fmla="*/ 24 w 150"/>
                <a:gd name="T5" fmla="*/ 149 h 149"/>
                <a:gd name="T6" fmla="*/ 20 w 150"/>
                <a:gd name="T7" fmla="*/ 148 h 149"/>
                <a:gd name="T8" fmla="*/ 2 w 150"/>
                <a:gd name="T9" fmla="*/ 130 h 149"/>
                <a:gd name="T10" fmla="*/ 0 w 150"/>
                <a:gd name="T11" fmla="*/ 125 h 149"/>
                <a:gd name="T12" fmla="*/ 2 w 150"/>
                <a:gd name="T13" fmla="*/ 121 h 149"/>
                <a:gd name="T14" fmla="*/ 119 w 150"/>
                <a:gd name="T15" fmla="*/ 4 h 149"/>
                <a:gd name="T16" fmla="*/ 123 w 150"/>
                <a:gd name="T17" fmla="*/ 2 h 149"/>
                <a:gd name="T18" fmla="*/ 128 w 150"/>
                <a:gd name="T19" fmla="*/ 4 h 149"/>
                <a:gd name="T20" fmla="*/ 146 w 150"/>
                <a:gd name="T21" fmla="*/ 22 h 149"/>
                <a:gd name="T22" fmla="*/ 147 w 150"/>
                <a:gd name="T23" fmla="*/ 26 h 149"/>
                <a:gd name="T24" fmla="*/ 146 w 150"/>
                <a:gd name="T25" fmla="*/ 30 h 149"/>
                <a:gd name="T26" fmla="*/ 33 w 150"/>
                <a:gd name="T27" fmla="*/ 11 h 149"/>
                <a:gd name="T28" fmla="*/ 24 w 150"/>
                <a:gd name="T29" fmla="*/ 14 h 149"/>
                <a:gd name="T30" fmla="*/ 21 w 150"/>
                <a:gd name="T31" fmla="*/ 23 h 149"/>
                <a:gd name="T32" fmla="*/ 18 w 150"/>
                <a:gd name="T33" fmla="*/ 14 h 149"/>
                <a:gd name="T34" fmla="*/ 9 w 150"/>
                <a:gd name="T35" fmla="*/ 11 h 149"/>
                <a:gd name="T36" fmla="*/ 18 w 150"/>
                <a:gd name="T37" fmla="*/ 8 h 149"/>
                <a:gd name="T38" fmla="*/ 21 w 150"/>
                <a:gd name="T39" fmla="*/ 0 h 149"/>
                <a:gd name="T40" fmla="*/ 24 w 150"/>
                <a:gd name="T41" fmla="*/ 8 h 149"/>
                <a:gd name="T42" fmla="*/ 33 w 150"/>
                <a:gd name="T43" fmla="*/ 11 h 149"/>
                <a:gd name="T44" fmla="*/ 74 w 150"/>
                <a:gd name="T45" fmla="*/ 29 h 149"/>
                <a:gd name="T46" fmla="*/ 56 w 150"/>
                <a:gd name="T47" fmla="*/ 34 h 149"/>
                <a:gd name="T48" fmla="*/ 50 w 150"/>
                <a:gd name="T49" fmla="*/ 52 h 149"/>
                <a:gd name="T50" fmla="*/ 45 w 150"/>
                <a:gd name="T51" fmla="*/ 34 h 149"/>
                <a:gd name="T52" fmla="*/ 27 w 150"/>
                <a:gd name="T53" fmla="*/ 29 h 149"/>
                <a:gd name="T54" fmla="*/ 45 w 150"/>
                <a:gd name="T55" fmla="*/ 23 h 149"/>
                <a:gd name="T56" fmla="*/ 50 w 150"/>
                <a:gd name="T57" fmla="*/ 5 h 149"/>
                <a:gd name="T58" fmla="*/ 56 w 150"/>
                <a:gd name="T59" fmla="*/ 23 h 149"/>
                <a:gd name="T60" fmla="*/ 74 w 150"/>
                <a:gd name="T61" fmla="*/ 29 h 149"/>
                <a:gd name="T62" fmla="*/ 91 w 150"/>
                <a:gd name="T63" fmla="*/ 11 h 149"/>
                <a:gd name="T64" fmla="*/ 82 w 150"/>
                <a:gd name="T65" fmla="*/ 14 h 149"/>
                <a:gd name="T66" fmla="*/ 80 w 150"/>
                <a:gd name="T67" fmla="*/ 23 h 149"/>
                <a:gd name="T68" fmla="*/ 77 w 150"/>
                <a:gd name="T69" fmla="*/ 14 h 149"/>
                <a:gd name="T70" fmla="*/ 68 w 150"/>
                <a:gd name="T71" fmla="*/ 11 h 149"/>
                <a:gd name="T72" fmla="*/ 77 w 150"/>
                <a:gd name="T73" fmla="*/ 8 h 149"/>
                <a:gd name="T74" fmla="*/ 80 w 150"/>
                <a:gd name="T75" fmla="*/ 0 h 149"/>
                <a:gd name="T76" fmla="*/ 82 w 150"/>
                <a:gd name="T77" fmla="*/ 8 h 149"/>
                <a:gd name="T78" fmla="*/ 91 w 150"/>
                <a:gd name="T79" fmla="*/ 11 h 149"/>
                <a:gd name="T80" fmla="*/ 133 w 150"/>
                <a:gd name="T81" fmla="*/ 26 h 149"/>
                <a:gd name="T82" fmla="*/ 123 w 150"/>
                <a:gd name="T83" fmla="*/ 16 h 149"/>
                <a:gd name="T84" fmla="*/ 97 w 150"/>
                <a:gd name="T85" fmla="*/ 43 h 149"/>
                <a:gd name="T86" fmla="*/ 106 w 150"/>
                <a:gd name="T87" fmla="*/ 53 h 149"/>
                <a:gd name="T88" fmla="*/ 133 w 150"/>
                <a:gd name="T89" fmla="*/ 26 h 149"/>
                <a:gd name="T90" fmla="*/ 150 w 150"/>
                <a:gd name="T91" fmla="*/ 70 h 149"/>
                <a:gd name="T92" fmla="*/ 141 w 150"/>
                <a:gd name="T93" fmla="*/ 73 h 149"/>
                <a:gd name="T94" fmla="*/ 138 w 150"/>
                <a:gd name="T95" fmla="*/ 82 h 149"/>
                <a:gd name="T96" fmla="*/ 135 w 150"/>
                <a:gd name="T97" fmla="*/ 73 h 149"/>
                <a:gd name="T98" fmla="*/ 126 w 150"/>
                <a:gd name="T99" fmla="*/ 70 h 149"/>
                <a:gd name="T100" fmla="*/ 135 w 150"/>
                <a:gd name="T101" fmla="*/ 67 h 149"/>
                <a:gd name="T102" fmla="*/ 138 w 150"/>
                <a:gd name="T103" fmla="*/ 58 h 149"/>
                <a:gd name="T104" fmla="*/ 141 w 150"/>
                <a:gd name="T105" fmla="*/ 67 h 149"/>
                <a:gd name="T106" fmla="*/ 150 w 150"/>
                <a:gd name="T107" fmla="*/ 7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0" h="149">
                  <a:moveTo>
                    <a:pt x="146" y="30"/>
                  </a:moveTo>
                  <a:cubicBezTo>
                    <a:pt x="28" y="148"/>
                    <a:pt x="28" y="148"/>
                    <a:pt x="28" y="148"/>
                  </a:cubicBezTo>
                  <a:cubicBezTo>
                    <a:pt x="27" y="149"/>
                    <a:pt x="25" y="149"/>
                    <a:pt x="24" y="149"/>
                  </a:cubicBezTo>
                  <a:cubicBezTo>
                    <a:pt x="22" y="149"/>
                    <a:pt x="21" y="149"/>
                    <a:pt x="20" y="148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1" y="128"/>
                    <a:pt x="0" y="127"/>
                    <a:pt x="0" y="125"/>
                  </a:cubicBezTo>
                  <a:cubicBezTo>
                    <a:pt x="0" y="124"/>
                    <a:pt x="1" y="122"/>
                    <a:pt x="2" y="121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0" y="3"/>
                    <a:pt x="122" y="2"/>
                    <a:pt x="123" y="2"/>
                  </a:cubicBezTo>
                  <a:cubicBezTo>
                    <a:pt x="125" y="2"/>
                    <a:pt x="126" y="3"/>
                    <a:pt x="128" y="4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7" y="23"/>
                    <a:pt x="147" y="24"/>
                    <a:pt x="147" y="26"/>
                  </a:cubicBezTo>
                  <a:cubicBezTo>
                    <a:pt x="147" y="27"/>
                    <a:pt x="147" y="29"/>
                    <a:pt x="146" y="30"/>
                  </a:cubicBezTo>
                  <a:close/>
                  <a:moveTo>
                    <a:pt x="33" y="11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33" y="11"/>
                  </a:lnTo>
                  <a:close/>
                  <a:moveTo>
                    <a:pt x="74" y="29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6" y="23"/>
                    <a:pt x="56" y="23"/>
                    <a:pt x="56" y="23"/>
                  </a:cubicBezTo>
                  <a:lnTo>
                    <a:pt x="74" y="29"/>
                  </a:lnTo>
                  <a:close/>
                  <a:moveTo>
                    <a:pt x="91" y="11"/>
                  </a:moveTo>
                  <a:cubicBezTo>
                    <a:pt x="82" y="14"/>
                    <a:pt x="82" y="14"/>
                    <a:pt x="82" y="1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8"/>
                    <a:pt x="82" y="8"/>
                    <a:pt x="82" y="8"/>
                  </a:cubicBezTo>
                  <a:lnTo>
                    <a:pt x="91" y="11"/>
                  </a:lnTo>
                  <a:close/>
                  <a:moveTo>
                    <a:pt x="133" y="26"/>
                  </a:moveTo>
                  <a:cubicBezTo>
                    <a:pt x="123" y="16"/>
                    <a:pt x="123" y="16"/>
                    <a:pt x="123" y="16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6" y="53"/>
                    <a:pt x="106" y="53"/>
                    <a:pt x="106" y="53"/>
                  </a:cubicBezTo>
                  <a:lnTo>
                    <a:pt x="133" y="26"/>
                  </a:lnTo>
                  <a:close/>
                  <a:moveTo>
                    <a:pt x="150" y="70"/>
                  </a:moveTo>
                  <a:cubicBezTo>
                    <a:pt x="141" y="73"/>
                    <a:pt x="141" y="73"/>
                    <a:pt x="141" y="73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41" y="67"/>
                    <a:pt x="141" y="67"/>
                    <a:pt x="141" y="67"/>
                  </a:cubicBezTo>
                  <a:lnTo>
                    <a:pt x="150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8" name="Group 2"/>
          <p:cNvGrpSpPr/>
          <p:nvPr/>
        </p:nvGrpSpPr>
        <p:grpSpPr>
          <a:xfrm>
            <a:off x="2721260" y="1713423"/>
            <a:ext cx="623693" cy="615960"/>
            <a:chOff x="2687928" y="1713292"/>
            <a:chExt cx="616054" cy="616054"/>
          </a:xfrm>
        </p:grpSpPr>
        <p:sp>
          <p:nvSpPr>
            <p:cNvPr id="119" name="Oval 104"/>
            <p:cNvSpPr/>
            <p:nvPr/>
          </p:nvSpPr>
          <p:spPr>
            <a:xfrm>
              <a:off x="2687928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0" name="Freeform 10"/>
            <p:cNvSpPr>
              <a:spLocks noEditPoints="1"/>
            </p:cNvSpPr>
            <p:nvPr/>
          </p:nvSpPr>
          <p:spPr bwMode="auto">
            <a:xfrm>
              <a:off x="2825936" y="1858141"/>
              <a:ext cx="323850" cy="298450"/>
            </a:xfrm>
            <a:custGeom>
              <a:avLst/>
              <a:gdLst>
                <a:gd name="T0" fmla="*/ 26 w 153"/>
                <a:gd name="T1" fmla="*/ 94 h 141"/>
                <a:gd name="T2" fmla="*/ 0 w 153"/>
                <a:gd name="T3" fmla="*/ 63 h 141"/>
                <a:gd name="T4" fmla="*/ 15 w 153"/>
                <a:gd name="T5" fmla="*/ 45 h 141"/>
                <a:gd name="T6" fmla="*/ 40 w 153"/>
                <a:gd name="T7" fmla="*/ 76 h 141"/>
                <a:gd name="T8" fmla="*/ 26 w 153"/>
                <a:gd name="T9" fmla="*/ 94 h 141"/>
                <a:gd name="T10" fmla="*/ 129 w 153"/>
                <a:gd name="T11" fmla="*/ 127 h 141"/>
                <a:gd name="T12" fmla="*/ 110 w 153"/>
                <a:gd name="T13" fmla="*/ 141 h 141"/>
                <a:gd name="T14" fmla="*/ 76 w 153"/>
                <a:gd name="T15" fmla="*/ 132 h 141"/>
                <a:gd name="T16" fmla="*/ 41 w 153"/>
                <a:gd name="T17" fmla="*/ 141 h 141"/>
                <a:gd name="T18" fmla="*/ 24 w 153"/>
                <a:gd name="T19" fmla="*/ 127 h 141"/>
                <a:gd name="T20" fmla="*/ 76 w 153"/>
                <a:gd name="T21" fmla="*/ 73 h 141"/>
                <a:gd name="T22" fmla="*/ 129 w 153"/>
                <a:gd name="T23" fmla="*/ 127 h 141"/>
                <a:gd name="T24" fmla="*/ 55 w 153"/>
                <a:gd name="T25" fmla="*/ 54 h 141"/>
                <a:gd name="T26" fmla="*/ 31 w 153"/>
                <a:gd name="T27" fmla="*/ 23 h 141"/>
                <a:gd name="T28" fmla="*/ 48 w 153"/>
                <a:gd name="T29" fmla="*/ 0 h 141"/>
                <a:gd name="T30" fmla="*/ 72 w 153"/>
                <a:gd name="T31" fmla="*/ 32 h 141"/>
                <a:gd name="T32" fmla="*/ 55 w 153"/>
                <a:gd name="T33" fmla="*/ 54 h 141"/>
                <a:gd name="T34" fmla="*/ 81 w 153"/>
                <a:gd name="T35" fmla="*/ 32 h 141"/>
                <a:gd name="T36" fmla="*/ 105 w 153"/>
                <a:gd name="T37" fmla="*/ 0 h 141"/>
                <a:gd name="T38" fmla="*/ 122 w 153"/>
                <a:gd name="T39" fmla="*/ 23 h 141"/>
                <a:gd name="T40" fmla="*/ 98 w 153"/>
                <a:gd name="T41" fmla="*/ 54 h 141"/>
                <a:gd name="T42" fmla="*/ 81 w 153"/>
                <a:gd name="T43" fmla="*/ 32 h 141"/>
                <a:gd name="T44" fmla="*/ 153 w 153"/>
                <a:gd name="T45" fmla="*/ 63 h 141"/>
                <a:gd name="T46" fmla="*/ 127 w 153"/>
                <a:gd name="T47" fmla="*/ 94 h 141"/>
                <a:gd name="T48" fmla="*/ 113 w 153"/>
                <a:gd name="T49" fmla="*/ 76 h 141"/>
                <a:gd name="T50" fmla="*/ 138 w 153"/>
                <a:gd name="T51" fmla="*/ 45 h 141"/>
                <a:gd name="T52" fmla="*/ 153 w 153"/>
                <a:gd name="T5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3" h="141">
                  <a:moveTo>
                    <a:pt x="26" y="94"/>
                  </a:moveTo>
                  <a:cubicBezTo>
                    <a:pt x="11" y="94"/>
                    <a:pt x="0" y="76"/>
                    <a:pt x="0" y="63"/>
                  </a:cubicBezTo>
                  <a:cubicBezTo>
                    <a:pt x="0" y="54"/>
                    <a:pt x="5" y="45"/>
                    <a:pt x="15" y="45"/>
                  </a:cubicBezTo>
                  <a:cubicBezTo>
                    <a:pt x="30" y="45"/>
                    <a:pt x="40" y="63"/>
                    <a:pt x="40" y="76"/>
                  </a:cubicBezTo>
                  <a:cubicBezTo>
                    <a:pt x="40" y="85"/>
                    <a:pt x="36" y="94"/>
                    <a:pt x="26" y="94"/>
                  </a:cubicBezTo>
                  <a:close/>
                  <a:moveTo>
                    <a:pt x="129" y="127"/>
                  </a:moveTo>
                  <a:cubicBezTo>
                    <a:pt x="129" y="139"/>
                    <a:pt x="120" y="141"/>
                    <a:pt x="110" y="141"/>
                  </a:cubicBezTo>
                  <a:cubicBezTo>
                    <a:pt x="98" y="141"/>
                    <a:pt x="88" y="132"/>
                    <a:pt x="76" y="132"/>
                  </a:cubicBezTo>
                  <a:cubicBezTo>
                    <a:pt x="64" y="132"/>
                    <a:pt x="54" y="141"/>
                    <a:pt x="41" y="141"/>
                  </a:cubicBezTo>
                  <a:cubicBezTo>
                    <a:pt x="32" y="141"/>
                    <a:pt x="24" y="138"/>
                    <a:pt x="24" y="127"/>
                  </a:cubicBezTo>
                  <a:cubicBezTo>
                    <a:pt x="24" y="106"/>
                    <a:pt x="54" y="73"/>
                    <a:pt x="76" y="73"/>
                  </a:cubicBezTo>
                  <a:cubicBezTo>
                    <a:pt x="99" y="73"/>
                    <a:pt x="129" y="106"/>
                    <a:pt x="129" y="127"/>
                  </a:cubicBezTo>
                  <a:close/>
                  <a:moveTo>
                    <a:pt x="55" y="54"/>
                  </a:moveTo>
                  <a:cubicBezTo>
                    <a:pt x="40" y="54"/>
                    <a:pt x="31" y="35"/>
                    <a:pt x="31" y="23"/>
                  </a:cubicBezTo>
                  <a:cubicBezTo>
                    <a:pt x="31" y="12"/>
                    <a:pt x="36" y="0"/>
                    <a:pt x="48" y="0"/>
                  </a:cubicBezTo>
                  <a:cubicBezTo>
                    <a:pt x="63" y="0"/>
                    <a:pt x="72" y="19"/>
                    <a:pt x="72" y="32"/>
                  </a:cubicBezTo>
                  <a:cubicBezTo>
                    <a:pt x="72" y="42"/>
                    <a:pt x="66" y="54"/>
                    <a:pt x="55" y="54"/>
                  </a:cubicBezTo>
                  <a:close/>
                  <a:moveTo>
                    <a:pt x="81" y="32"/>
                  </a:moveTo>
                  <a:cubicBezTo>
                    <a:pt x="81" y="19"/>
                    <a:pt x="90" y="0"/>
                    <a:pt x="105" y="0"/>
                  </a:cubicBezTo>
                  <a:cubicBezTo>
                    <a:pt x="117" y="0"/>
                    <a:pt x="122" y="12"/>
                    <a:pt x="122" y="23"/>
                  </a:cubicBezTo>
                  <a:cubicBezTo>
                    <a:pt x="122" y="35"/>
                    <a:pt x="113" y="54"/>
                    <a:pt x="98" y="54"/>
                  </a:cubicBezTo>
                  <a:cubicBezTo>
                    <a:pt x="87" y="54"/>
                    <a:pt x="81" y="42"/>
                    <a:pt x="81" y="32"/>
                  </a:cubicBezTo>
                  <a:close/>
                  <a:moveTo>
                    <a:pt x="153" y="63"/>
                  </a:moveTo>
                  <a:cubicBezTo>
                    <a:pt x="153" y="76"/>
                    <a:pt x="142" y="94"/>
                    <a:pt x="127" y="94"/>
                  </a:cubicBezTo>
                  <a:cubicBezTo>
                    <a:pt x="117" y="94"/>
                    <a:pt x="113" y="85"/>
                    <a:pt x="113" y="76"/>
                  </a:cubicBezTo>
                  <a:cubicBezTo>
                    <a:pt x="113" y="63"/>
                    <a:pt x="123" y="45"/>
                    <a:pt x="138" y="45"/>
                  </a:cubicBezTo>
                  <a:cubicBezTo>
                    <a:pt x="148" y="45"/>
                    <a:pt x="153" y="54"/>
                    <a:pt x="153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21" name="Group 6"/>
          <p:cNvGrpSpPr/>
          <p:nvPr/>
        </p:nvGrpSpPr>
        <p:grpSpPr>
          <a:xfrm>
            <a:off x="7433860" y="1713423"/>
            <a:ext cx="623693" cy="615960"/>
            <a:chOff x="7342807" y="1713292"/>
            <a:chExt cx="616054" cy="616054"/>
          </a:xfrm>
        </p:grpSpPr>
        <p:sp>
          <p:nvSpPr>
            <p:cNvPr id="122" name="Oval 107"/>
            <p:cNvSpPr/>
            <p:nvPr/>
          </p:nvSpPr>
          <p:spPr>
            <a:xfrm>
              <a:off x="7342807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3" name="Freeform 11"/>
            <p:cNvSpPr>
              <a:spLocks noEditPoints="1"/>
            </p:cNvSpPr>
            <p:nvPr/>
          </p:nvSpPr>
          <p:spPr bwMode="auto">
            <a:xfrm>
              <a:off x="7464605" y="1865623"/>
              <a:ext cx="346075" cy="377825"/>
            </a:xfrm>
            <a:custGeom>
              <a:avLst/>
              <a:gdLst>
                <a:gd name="T0" fmla="*/ 127 w 164"/>
                <a:gd name="T1" fmla="*/ 107 h 178"/>
                <a:gd name="T2" fmla="*/ 84 w 164"/>
                <a:gd name="T3" fmla="*/ 147 h 178"/>
                <a:gd name="T4" fmla="*/ 84 w 164"/>
                <a:gd name="T5" fmla="*/ 117 h 178"/>
                <a:gd name="T6" fmla="*/ 80 w 164"/>
                <a:gd name="T7" fmla="*/ 116 h 178"/>
                <a:gd name="T8" fmla="*/ 80 w 164"/>
                <a:gd name="T9" fmla="*/ 147 h 178"/>
                <a:gd name="T10" fmla="*/ 37 w 164"/>
                <a:gd name="T11" fmla="*/ 107 h 178"/>
                <a:gd name="T12" fmla="*/ 3 w 164"/>
                <a:gd name="T13" fmla="*/ 84 h 178"/>
                <a:gd name="T14" fmla="*/ 8 w 164"/>
                <a:gd name="T15" fmla="*/ 79 h 178"/>
                <a:gd name="T16" fmla="*/ 10 w 164"/>
                <a:gd name="T17" fmla="*/ 80 h 178"/>
                <a:gd name="T18" fmla="*/ 10 w 164"/>
                <a:gd name="T19" fmla="*/ 16 h 178"/>
                <a:gd name="T20" fmla="*/ 25 w 164"/>
                <a:gd name="T21" fmla="*/ 0 h 178"/>
                <a:gd name="T22" fmla="*/ 140 w 164"/>
                <a:gd name="T23" fmla="*/ 0 h 178"/>
                <a:gd name="T24" fmla="*/ 154 w 164"/>
                <a:gd name="T25" fmla="*/ 16 h 178"/>
                <a:gd name="T26" fmla="*/ 154 w 164"/>
                <a:gd name="T27" fmla="*/ 80 h 178"/>
                <a:gd name="T28" fmla="*/ 156 w 164"/>
                <a:gd name="T29" fmla="*/ 79 h 178"/>
                <a:gd name="T30" fmla="*/ 161 w 164"/>
                <a:gd name="T31" fmla="*/ 84 h 178"/>
                <a:gd name="T32" fmla="*/ 127 w 164"/>
                <a:gd name="T33" fmla="*/ 107 h 178"/>
                <a:gd name="T34" fmla="*/ 146 w 164"/>
                <a:gd name="T35" fmla="*/ 24 h 178"/>
                <a:gd name="T36" fmla="*/ 133 w 164"/>
                <a:gd name="T37" fmla="*/ 9 h 178"/>
                <a:gd name="T38" fmla="*/ 32 w 164"/>
                <a:gd name="T39" fmla="*/ 9 h 178"/>
                <a:gd name="T40" fmla="*/ 19 w 164"/>
                <a:gd name="T41" fmla="*/ 24 h 178"/>
                <a:gd name="T42" fmla="*/ 19 w 164"/>
                <a:gd name="T43" fmla="*/ 85 h 178"/>
                <a:gd name="T44" fmla="*/ 69 w 164"/>
                <a:gd name="T45" fmla="*/ 94 h 178"/>
                <a:gd name="T46" fmla="*/ 78 w 164"/>
                <a:gd name="T47" fmla="*/ 97 h 178"/>
                <a:gd name="T48" fmla="*/ 79 w 164"/>
                <a:gd name="T49" fmla="*/ 97 h 178"/>
                <a:gd name="T50" fmla="*/ 84 w 164"/>
                <a:gd name="T51" fmla="*/ 102 h 178"/>
                <a:gd name="T52" fmla="*/ 95 w 164"/>
                <a:gd name="T53" fmla="*/ 94 h 178"/>
                <a:gd name="T54" fmla="*/ 146 w 164"/>
                <a:gd name="T55" fmla="*/ 85 h 178"/>
                <a:gd name="T56" fmla="*/ 146 w 164"/>
                <a:gd name="T57" fmla="*/ 24 h 178"/>
                <a:gd name="T58" fmla="*/ 60 w 164"/>
                <a:gd name="T59" fmla="*/ 87 h 178"/>
                <a:gd name="T60" fmla="*/ 40 w 164"/>
                <a:gd name="T61" fmla="*/ 68 h 178"/>
                <a:gd name="T62" fmla="*/ 60 w 164"/>
                <a:gd name="T63" fmla="*/ 50 h 178"/>
                <a:gd name="T64" fmla="*/ 80 w 164"/>
                <a:gd name="T65" fmla="*/ 68 h 178"/>
                <a:gd name="T66" fmla="*/ 60 w 164"/>
                <a:gd name="T67" fmla="*/ 87 h 178"/>
                <a:gd name="T68" fmla="*/ 106 w 164"/>
                <a:gd name="T69" fmla="*/ 87 h 178"/>
                <a:gd name="T70" fmla="*/ 86 w 164"/>
                <a:gd name="T71" fmla="*/ 68 h 178"/>
                <a:gd name="T72" fmla="*/ 106 w 164"/>
                <a:gd name="T73" fmla="*/ 50 h 178"/>
                <a:gd name="T74" fmla="*/ 126 w 164"/>
                <a:gd name="T75" fmla="*/ 68 h 178"/>
                <a:gd name="T76" fmla="*/ 106 w 164"/>
                <a:gd name="T77" fmla="*/ 8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" h="178">
                  <a:moveTo>
                    <a:pt x="127" y="107"/>
                  </a:moveTo>
                  <a:cubicBezTo>
                    <a:pt x="145" y="169"/>
                    <a:pt x="83" y="178"/>
                    <a:pt x="84" y="147"/>
                  </a:cubicBezTo>
                  <a:cubicBezTo>
                    <a:pt x="84" y="148"/>
                    <a:pt x="84" y="130"/>
                    <a:pt x="84" y="117"/>
                  </a:cubicBezTo>
                  <a:cubicBezTo>
                    <a:pt x="83" y="117"/>
                    <a:pt x="81" y="116"/>
                    <a:pt x="80" y="116"/>
                  </a:cubicBezTo>
                  <a:cubicBezTo>
                    <a:pt x="80" y="129"/>
                    <a:pt x="80" y="148"/>
                    <a:pt x="80" y="147"/>
                  </a:cubicBezTo>
                  <a:cubicBezTo>
                    <a:pt x="81" y="178"/>
                    <a:pt x="19" y="169"/>
                    <a:pt x="37" y="107"/>
                  </a:cubicBezTo>
                  <a:cubicBezTo>
                    <a:pt x="20" y="100"/>
                    <a:pt x="8" y="91"/>
                    <a:pt x="3" y="84"/>
                  </a:cubicBezTo>
                  <a:cubicBezTo>
                    <a:pt x="0" y="80"/>
                    <a:pt x="3" y="75"/>
                    <a:pt x="8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8"/>
                    <a:pt x="16" y="0"/>
                    <a:pt x="25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8"/>
                    <a:pt x="154" y="16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5" y="79"/>
                    <a:pt x="156" y="79"/>
                    <a:pt x="156" y="79"/>
                  </a:cubicBezTo>
                  <a:cubicBezTo>
                    <a:pt x="161" y="75"/>
                    <a:pt x="164" y="80"/>
                    <a:pt x="161" y="84"/>
                  </a:cubicBezTo>
                  <a:cubicBezTo>
                    <a:pt x="155" y="91"/>
                    <a:pt x="144" y="100"/>
                    <a:pt x="127" y="107"/>
                  </a:cubicBezTo>
                  <a:close/>
                  <a:moveTo>
                    <a:pt x="146" y="24"/>
                  </a:moveTo>
                  <a:cubicBezTo>
                    <a:pt x="146" y="13"/>
                    <a:pt x="143" y="9"/>
                    <a:pt x="133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1" y="9"/>
                    <a:pt x="19" y="12"/>
                    <a:pt x="19" y="24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40" y="97"/>
                    <a:pt x="59" y="95"/>
                    <a:pt x="69" y="94"/>
                  </a:cubicBezTo>
                  <a:cubicBezTo>
                    <a:pt x="73" y="94"/>
                    <a:pt x="76" y="95"/>
                    <a:pt x="78" y="97"/>
                  </a:cubicBezTo>
                  <a:cubicBezTo>
                    <a:pt x="78" y="97"/>
                    <a:pt x="78" y="97"/>
                    <a:pt x="79" y="97"/>
                  </a:cubicBezTo>
                  <a:cubicBezTo>
                    <a:pt x="81" y="99"/>
                    <a:pt x="82" y="101"/>
                    <a:pt x="84" y="102"/>
                  </a:cubicBezTo>
                  <a:cubicBezTo>
                    <a:pt x="85" y="97"/>
                    <a:pt x="87" y="94"/>
                    <a:pt x="95" y="94"/>
                  </a:cubicBezTo>
                  <a:cubicBezTo>
                    <a:pt x="105" y="95"/>
                    <a:pt x="124" y="97"/>
                    <a:pt x="146" y="85"/>
                  </a:cubicBezTo>
                  <a:lnTo>
                    <a:pt x="146" y="24"/>
                  </a:lnTo>
                  <a:close/>
                  <a:moveTo>
                    <a:pt x="60" y="87"/>
                  </a:moveTo>
                  <a:cubicBezTo>
                    <a:pt x="49" y="87"/>
                    <a:pt x="40" y="78"/>
                    <a:pt x="40" y="68"/>
                  </a:cubicBezTo>
                  <a:cubicBezTo>
                    <a:pt x="40" y="58"/>
                    <a:pt x="49" y="50"/>
                    <a:pt x="60" y="50"/>
                  </a:cubicBezTo>
                  <a:cubicBezTo>
                    <a:pt x="71" y="50"/>
                    <a:pt x="80" y="58"/>
                    <a:pt x="80" y="68"/>
                  </a:cubicBezTo>
                  <a:cubicBezTo>
                    <a:pt x="80" y="78"/>
                    <a:pt x="71" y="87"/>
                    <a:pt x="60" y="87"/>
                  </a:cubicBezTo>
                  <a:close/>
                  <a:moveTo>
                    <a:pt x="106" y="87"/>
                  </a:moveTo>
                  <a:cubicBezTo>
                    <a:pt x="95" y="87"/>
                    <a:pt x="86" y="78"/>
                    <a:pt x="86" y="68"/>
                  </a:cubicBezTo>
                  <a:cubicBezTo>
                    <a:pt x="86" y="58"/>
                    <a:pt x="95" y="50"/>
                    <a:pt x="106" y="50"/>
                  </a:cubicBezTo>
                  <a:cubicBezTo>
                    <a:pt x="117" y="50"/>
                    <a:pt x="126" y="58"/>
                    <a:pt x="126" y="68"/>
                  </a:cubicBezTo>
                  <a:cubicBezTo>
                    <a:pt x="126" y="78"/>
                    <a:pt x="117" y="87"/>
                    <a:pt x="106" y="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24" name="Group 3"/>
          <p:cNvGrpSpPr/>
          <p:nvPr/>
        </p:nvGrpSpPr>
        <p:grpSpPr>
          <a:xfrm>
            <a:off x="4279667" y="1713423"/>
            <a:ext cx="623693" cy="615960"/>
            <a:chOff x="4227247" y="1713292"/>
            <a:chExt cx="616054" cy="616054"/>
          </a:xfrm>
        </p:grpSpPr>
        <p:sp>
          <p:nvSpPr>
            <p:cNvPr id="125" name="Oval 105"/>
            <p:cNvSpPr/>
            <p:nvPr/>
          </p:nvSpPr>
          <p:spPr>
            <a:xfrm>
              <a:off x="4227247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6" name="Freeform 12"/>
            <p:cNvSpPr>
              <a:spLocks noEditPoints="1"/>
            </p:cNvSpPr>
            <p:nvPr/>
          </p:nvSpPr>
          <p:spPr bwMode="auto">
            <a:xfrm>
              <a:off x="4381006" y="1853458"/>
              <a:ext cx="347663" cy="298450"/>
            </a:xfrm>
            <a:custGeom>
              <a:avLst/>
              <a:gdLst>
                <a:gd name="T0" fmla="*/ 26 w 164"/>
                <a:gd name="T1" fmla="*/ 141 h 141"/>
                <a:gd name="T2" fmla="*/ 20 w 164"/>
                <a:gd name="T3" fmla="*/ 141 h 141"/>
                <a:gd name="T4" fmla="*/ 0 w 164"/>
                <a:gd name="T5" fmla="*/ 120 h 141"/>
                <a:gd name="T6" fmla="*/ 0 w 164"/>
                <a:gd name="T7" fmla="*/ 44 h 141"/>
                <a:gd name="T8" fmla="*/ 20 w 164"/>
                <a:gd name="T9" fmla="*/ 24 h 141"/>
                <a:gd name="T10" fmla="*/ 26 w 164"/>
                <a:gd name="T11" fmla="*/ 24 h 141"/>
                <a:gd name="T12" fmla="*/ 26 w 164"/>
                <a:gd name="T13" fmla="*/ 141 h 141"/>
                <a:gd name="T14" fmla="*/ 128 w 164"/>
                <a:gd name="T15" fmla="*/ 141 h 141"/>
                <a:gd name="T16" fmla="*/ 35 w 164"/>
                <a:gd name="T17" fmla="*/ 141 h 141"/>
                <a:gd name="T18" fmla="*/ 35 w 164"/>
                <a:gd name="T19" fmla="*/ 24 h 141"/>
                <a:gd name="T20" fmla="*/ 46 w 164"/>
                <a:gd name="T21" fmla="*/ 24 h 141"/>
                <a:gd name="T22" fmla="*/ 46 w 164"/>
                <a:gd name="T23" fmla="*/ 9 h 141"/>
                <a:gd name="T24" fmla="*/ 55 w 164"/>
                <a:gd name="T25" fmla="*/ 0 h 141"/>
                <a:gd name="T26" fmla="*/ 108 w 164"/>
                <a:gd name="T27" fmla="*/ 0 h 141"/>
                <a:gd name="T28" fmla="*/ 117 w 164"/>
                <a:gd name="T29" fmla="*/ 9 h 141"/>
                <a:gd name="T30" fmla="*/ 117 w 164"/>
                <a:gd name="T31" fmla="*/ 24 h 141"/>
                <a:gd name="T32" fmla="*/ 128 w 164"/>
                <a:gd name="T33" fmla="*/ 24 h 141"/>
                <a:gd name="T34" fmla="*/ 128 w 164"/>
                <a:gd name="T35" fmla="*/ 141 h 141"/>
                <a:gd name="T36" fmla="*/ 105 w 164"/>
                <a:gd name="T37" fmla="*/ 24 h 141"/>
                <a:gd name="T38" fmla="*/ 105 w 164"/>
                <a:gd name="T39" fmla="*/ 12 h 141"/>
                <a:gd name="T40" fmla="*/ 58 w 164"/>
                <a:gd name="T41" fmla="*/ 12 h 141"/>
                <a:gd name="T42" fmla="*/ 58 w 164"/>
                <a:gd name="T43" fmla="*/ 24 h 141"/>
                <a:gd name="T44" fmla="*/ 105 w 164"/>
                <a:gd name="T45" fmla="*/ 24 h 141"/>
                <a:gd name="T46" fmla="*/ 164 w 164"/>
                <a:gd name="T47" fmla="*/ 120 h 141"/>
                <a:gd name="T48" fmla="*/ 143 w 164"/>
                <a:gd name="T49" fmla="*/ 141 h 141"/>
                <a:gd name="T50" fmla="*/ 137 w 164"/>
                <a:gd name="T51" fmla="*/ 141 h 141"/>
                <a:gd name="T52" fmla="*/ 137 w 164"/>
                <a:gd name="T53" fmla="*/ 24 h 141"/>
                <a:gd name="T54" fmla="*/ 143 w 164"/>
                <a:gd name="T55" fmla="*/ 24 h 141"/>
                <a:gd name="T56" fmla="*/ 164 w 164"/>
                <a:gd name="T57" fmla="*/ 44 h 141"/>
                <a:gd name="T58" fmla="*/ 164 w 164"/>
                <a:gd name="T59" fmla="*/ 12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141">
                  <a:moveTo>
                    <a:pt x="26" y="141"/>
                  </a:moveTo>
                  <a:cubicBezTo>
                    <a:pt x="20" y="141"/>
                    <a:pt x="20" y="141"/>
                    <a:pt x="20" y="141"/>
                  </a:cubicBezTo>
                  <a:cubicBezTo>
                    <a:pt x="9" y="141"/>
                    <a:pt x="0" y="131"/>
                    <a:pt x="0" y="1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3"/>
                    <a:pt x="9" y="24"/>
                    <a:pt x="20" y="24"/>
                  </a:cubicBezTo>
                  <a:cubicBezTo>
                    <a:pt x="26" y="24"/>
                    <a:pt x="26" y="24"/>
                    <a:pt x="26" y="24"/>
                  </a:cubicBezTo>
                  <a:lnTo>
                    <a:pt x="26" y="141"/>
                  </a:lnTo>
                  <a:close/>
                  <a:moveTo>
                    <a:pt x="128" y="141"/>
                  </a:moveTo>
                  <a:cubicBezTo>
                    <a:pt x="35" y="141"/>
                    <a:pt x="35" y="141"/>
                    <a:pt x="35" y="141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50" y="0"/>
                    <a:pt x="55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3" y="0"/>
                    <a:pt x="117" y="4"/>
                    <a:pt x="117" y="9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28" y="24"/>
                    <a:pt x="128" y="24"/>
                    <a:pt x="128" y="24"/>
                  </a:cubicBezTo>
                  <a:lnTo>
                    <a:pt x="128" y="141"/>
                  </a:lnTo>
                  <a:close/>
                  <a:moveTo>
                    <a:pt x="105" y="24"/>
                  </a:moveTo>
                  <a:cubicBezTo>
                    <a:pt x="105" y="12"/>
                    <a:pt x="105" y="12"/>
                    <a:pt x="105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24"/>
                    <a:pt x="58" y="24"/>
                    <a:pt x="58" y="24"/>
                  </a:cubicBezTo>
                  <a:lnTo>
                    <a:pt x="105" y="24"/>
                  </a:lnTo>
                  <a:close/>
                  <a:moveTo>
                    <a:pt x="164" y="120"/>
                  </a:moveTo>
                  <a:cubicBezTo>
                    <a:pt x="164" y="131"/>
                    <a:pt x="154" y="141"/>
                    <a:pt x="143" y="141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54" y="24"/>
                    <a:pt x="164" y="33"/>
                    <a:pt x="164" y="44"/>
                  </a:cubicBezTo>
                  <a:lnTo>
                    <a:pt x="164" y="1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27" name="Group 21"/>
          <p:cNvGrpSpPr/>
          <p:nvPr/>
        </p:nvGrpSpPr>
        <p:grpSpPr>
          <a:xfrm>
            <a:off x="7420506" y="3484850"/>
            <a:ext cx="623693" cy="615960"/>
            <a:chOff x="7329616" y="3484989"/>
            <a:chExt cx="616054" cy="616054"/>
          </a:xfrm>
        </p:grpSpPr>
        <p:sp>
          <p:nvSpPr>
            <p:cNvPr id="128" name="Oval 133"/>
            <p:cNvSpPr/>
            <p:nvPr/>
          </p:nvSpPr>
          <p:spPr>
            <a:xfrm>
              <a:off x="7329616" y="3484989"/>
              <a:ext cx="616054" cy="61605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9" name="Freeform 13"/>
            <p:cNvSpPr>
              <a:spLocks noEditPoints="1"/>
            </p:cNvSpPr>
            <p:nvPr/>
          </p:nvSpPr>
          <p:spPr bwMode="auto">
            <a:xfrm>
              <a:off x="7477304" y="3637088"/>
              <a:ext cx="320675" cy="298450"/>
            </a:xfrm>
            <a:custGeom>
              <a:avLst/>
              <a:gdLst>
                <a:gd name="T0" fmla="*/ 152 w 152"/>
                <a:gd name="T1" fmla="*/ 44 h 141"/>
                <a:gd name="T2" fmla="*/ 103 w 152"/>
                <a:gd name="T3" fmla="*/ 82 h 141"/>
                <a:gd name="T4" fmla="*/ 94 w 152"/>
                <a:gd name="T5" fmla="*/ 91 h 141"/>
                <a:gd name="T6" fmla="*/ 88 w 152"/>
                <a:gd name="T7" fmla="*/ 106 h 141"/>
                <a:gd name="T8" fmla="*/ 99 w 152"/>
                <a:gd name="T9" fmla="*/ 117 h 141"/>
                <a:gd name="T10" fmla="*/ 117 w 152"/>
                <a:gd name="T11" fmla="*/ 132 h 141"/>
                <a:gd name="T12" fmla="*/ 117 w 152"/>
                <a:gd name="T13" fmla="*/ 138 h 141"/>
                <a:gd name="T14" fmla="*/ 114 w 152"/>
                <a:gd name="T15" fmla="*/ 141 h 141"/>
                <a:gd name="T16" fmla="*/ 38 w 152"/>
                <a:gd name="T17" fmla="*/ 141 h 141"/>
                <a:gd name="T18" fmla="*/ 35 w 152"/>
                <a:gd name="T19" fmla="*/ 138 h 141"/>
                <a:gd name="T20" fmla="*/ 35 w 152"/>
                <a:gd name="T21" fmla="*/ 132 h 141"/>
                <a:gd name="T22" fmla="*/ 53 w 152"/>
                <a:gd name="T23" fmla="*/ 117 h 141"/>
                <a:gd name="T24" fmla="*/ 64 w 152"/>
                <a:gd name="T25" fmla="*/ 106 h 141"/>
                <a:gd name="T26" fmla="*/ 58 w 152"/>
                <a:gd name="T27" fmla="*/ 91 h 141"/>
                <a:gd name="T28" fmla="*/ 49 w 152"/>
                <a:gd name="T29" fmla="*/ 82 h 141"/>
                <a:gd name="T30" fmla="*/ 0 w 152"/>
                <a:gd name="T31" fmla="*/ 44 h 141"/>
                <a:gd name="T32" fmla="*/ 0 w 152"/>
                <a:gd name="T33" fmla="*/ 32 h 141"/>
                <a:gd name="T34" fmla="*/ 9 w 152"/>
                <a:gd name="T35" fmla="*/ 24 h 141"/>
                <a:gd name="T36" fmla="*/ 35 w 152"/>
                <a:gd name="T37" fmla="*/ 24 h 141"/>
                <a:gd name="T38" fmla="*/ 35 w 152"/>
                <a:gd name="T39" fmla="*/ 15 h 141"/>
                <a:gd name="T40" fmla="*/ 50 w 152"/>
                <a:gd name="T41" fmla="*/ 0 h 141"/>
                <a:gd name="T42" fmla="*/ 102 w 152"/>
                <a:gd name="T43" fmla="*/ 0 h 141"/>
                <a:gd name="T44" fmla="*/ 117 w 152"/>
                <a:gd name="T45" fmla="*/ 15 h 141"/>
                <a:gd name="T46" fmla="*/ 117 w 152"/>
                <a:gd name="T47" fmla="*/ 24 h 141"/>
                <a:gd name="T48" fmla="*/ 143 w 152"/>
                <a:gd name="T49" fmla="*/ 24 h 141"/>
                <a:gd name="T50" fmla="*/ 152 w 152"/>
                <a:gd name="T51" fmla="*/ 32 h 141"/>
                <a:gd name="T52" fmla="*/ 152 w 152"/>
                <a:gd name="T53" fmla="*/ 44 h 141"/>
                <a:gd name="T54" fmla="*/ 35 w 152"/>
                <a:gd name="T55" fmla="*/ 35 h 141"/>
                <a:gd name="T56" fmla="*/ 12 w 152"/>
                <a:gd name="T57" fmla="*/ 35 h 141"/>
                <a:gd name="T58" fmla="*/ 12 w 152"/>
                <a:gd name="T59" fmla="*/ 44 h 141"/>
                <a:gd name="T60" fmla="*/ 42 w 152"/>
                <a:gd name="T61" fmla="*/ 69 h 141"/>
                <a:gd name="T62" fmla="*/ 35 w 152"/>
                <a:gd name="T63" fmla="*/ 35 h 141"/>
                <a:gd name="T64" fmla="*/ 140 w 152"/>
                <a:gd name="T65" fmla="*/ 35 h 141"/>
                <a:gd name="T66" fmla="*/ 117 w 152"/>
                <a:gd name="T67" fmla="*/ 35 h 141"/>
                <a:gd name="T68" fmla="*/ 110 w 152"/>
                <a:gd name="T69" fmla="*/ 69 h 141"/>
                <a:gd name="T70" fmla="*/ 140 w 152"/>
                <a:gd name="T71" fmla="*/ 44 h 141"/>
                <a:gd name="T72" fmla="*/ 140 w 152"/>
                <a:gd name="T73" fmla="*/ 3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2" h="141">
                  <a:moveTo>
                    <a:pt x="152" y="44"/>
                  </a:moveTo>
                  <a:cubicBezTo>
                    <a:pt x="152" y="61"/>
                    <a:pt x="131" y="81"/>
                    <a:pt x="103" y="82"/>
                  </a:cubicBezTo>
                  <a:cubicBezTo>
                    <a:pt x="99" y="87"/>
                    <a:pt x="95" y="89"/>
                    <a:pt x="94" y="91"/>
                  </a:cubicBezTo>
                  <a:cubicBezTo>
                    <a:pt x="89" y="95"/>
                    <a:pt x="88" y="100"/>
                    <a:pt x="88" y="106"/>
                  </a:cubicBezTo>
                  <a:cubicBezTo>
                    <a:pt x="88" y="111"/>
                    <a:pt x="91" y="117"/>
                    <a:pt x="99" y="117"/>
                  </a:cubicBezTo>
                  <a:cubicBezTo>
                    <a:pt x="108" y="117"/>
                    <a:pt x="117" y="123"/>
                    <a:pt x="117" y="132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9"/>
                    <a:pt x="116" y="141"/>
                    <a:pt x="114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6" y="141"/>
                    <a:pt x="35" y="139"/>
                    <a:pt x="35" y="138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23"/>
                    <a:pt x="44" y="117"/>
                    <a:pt x="53" y="117"/>
                  </a:cubicBezTo>
                  <a:cubicBezTo>
                    <a:pt x="61" y="117"/>
                    <a:pt x="64" y="111"/>
                    <a:pt x="64" y="106"/>
                  </a:cubicBezTo>
                  <a:cubicBezTo>
                    <a:pt x="64" y="100"/>
                    <a:pt x="63" y="95"/>
                    <a:pt x="58" y="91"/>
                  </a:cubicBezTo>
                  <a:cubicBezTo>
                    <a:pt x="56" y="89"/>
                    <a:pt x="53" y="87"/>
                    <a:pt x="49" y="82"/>
                  </a:cubicBezTo>
                  <a:cubicBezTo>
                    <a:pt x="21" y="81"/>
                    <a:pt x="0" y="61"/>
                    <a:pt x="0" y="4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7"/>
                    <a:pt x="4" y="24"/>
                    <a:pt x="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7"/>
                    <a:pt x="42" y="0"/>
                    <a:pt x="5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10" y="0"/>
                    <a:pt x="117" y="7"/>
                    <a:pt x="117" y="15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8" y="24"/>
                    <a:pt x="152" y="27"/>
                    <a:pt x="152" y="32"/>
                  </a:cubicBezTo>
                  <a:lnTo>
                    <a:pt x="152" y="44"/>
                  </a:lnTo>
                  <a:close/>
                  <a:moveTo>
                    <a:pt x="35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53"/>
                    <a:pt x="24" y="65"/>
                    <a:pt x="42" y="69"/>
                  </a:cubicBezTo>
                  <a:cubicBezTo>
                    <a:pt x="38" y="61"/>
                    <a:pt x="35" y="50"/>
                    <a:pt x="35" y="35"/>
                  </a:cubicBezTo>
                  <a:close/>
                  <a:moveTo>
                    <a:pt x="140" y="35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17" y="50"/>
                    <a:pt x="114" y="61"/>
                    <a:pt x="110" y="69"/>
                  </a:cubicBezTo>
                  <a:cubicBezTo>
                    <a:pt x="128" y="65"/>
                    <a:pt x="140" y="53"/>
                    <a:pt x="140" y="44"/>
                  </a:cubicBezTo>
                  <a:lnTo>
                    <a:pt x="14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30" name="Group 5"/>
          <p:cNvGrpSpPr/>
          <p:nvPr/>
        </p:nvGrpSpPr>
        <p:grpSpPr>
          <a:xfrm>
            <a:off x="5870485" y="1713423"/>
            <a:ext cx="623693" cy="615960"/>
            <a:chOff x="5798580" y="1713292"/>
            <a:chExt cx="616054" cy="616054"/>
          </a:xfrm>
        </p:grpSpPr>
        <p:sp>
          <p:nvSpPr>
            <p:cNvPr id="131" name="Oval 106"/>
            <p:cNvSpPr/>
            <p:nvPr/>
          </p:nvSpPr>
          <p:spPr>
            <a:xfrm>
              <a:off x="5798580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2" name="Freeform 14"/>
            <p:cNvSpPr>
              <a:spLocks noEditPoints="1"/>
            </p:cNvSpPr>
            <p:nvPr/>
          </p:nvSpPr>
          <p:spPr bwMode="auto">
            <a:xfrm>
              <a:off x="5924884" y="1891318"/>
              <a:ext cx="336550" cy="273050"/>
            </a:xfrm>
            <a:custGeom>
              <a:avLst/>
              <a:gdLst>
                <a:gd name="T0" fmla="*/ 159 w 159"/>
                <a:gd name="T1" fmla="*/ 100 h 129"/>
                <a:gd name="T2" fmla="*/ 147 w 159"/>
                <a:gd name="T3" fmla="*/ 105 h 129"/>
                <a:gd name="T4" fmla="*/ 123 w 159"/>
                <a:gd name="T5" fmla="*/ 129 h 129"/>
                <a:gd name="T6" fmla="*/ 100 w 159"/>
                <a:gd name="T7" fmla="*/ 105 h 129"/>
                <a:gd name="T8" fmla="*/ 65 w 159"/>
                <a:gd name="T9" fmla="*/ 105 h 129"/>
                <a:gd name="T10" fmla="*/ 41 w 159"/>
                <a:gd name="T11" fmla="*/ 129 h 129"/>
                <a:gd name="T12" fmla="*/ 18 w 159"/>
                <a:gd name="T13" fmla="*/ 105 h 129"/>
                <a:gd name="T14" fmla="*/ 12 w 159"/>
                <a:gd name="T15" fmla="*/ 105 h 129"/>
                <a:gd name="T16" fmla="*/ 0 w 159"/>
                <a:gd name="T17" fmla="*/ 100 h 129"/>
                <a:gd name="T18" fmla="*/ 6 w 159"/>
                <a:gd name="T19" fmla="*/ 94 h 129"/>
                <a:gd name="T20" fmla="*/ 6 w 159"/>
                <a:gd name="T21" fmla="*/ 64 h 129"/>
                <a:gd name="T22" fmla="*/ 10 w 159"/>
                <a:gd name="T23" fmla="*/ 46 h 129"/>
                <a:gd name="T24" fmla="*/ 29 w 159"/>
                <a:gd name="T25" fmla="*/ 28 h 129"/>
                <a:gd name="T26" fmla="*/ 39 w 159"/>
                <a:gd name="T27" fmla="*/ 23 h 129"/>
                <a:gd name="T28" fmla="*/ 53 w 159"/>
                <a:gd name="T29" fmla="*/ 23 h 129"/>
                <a:gd name="T30" fmla="*/ 53 w 159"/>
                <a:gd name="T31" fmla="*/ 6 h 129"/>
                <a:gd name="T32" fmla="*/ 59 w 159"/>
                <a:gd name="T33" fmla="*/ 0 h 129"/>
                <a:gd name="T34" fmla="*/ 153 w 159"/>
                <a:gd name="T35" fmla="*/ 0 h 129"/>
                <a:gd name="T36" fmla="*/ 159 w 159"/>
                <a:gd name="T37" fmla="*/ 6 h 129"/>
                <a:gd name="T38" fmla="*/ 159 w 159"/>
                <a:gd name="T39" fmla="*/ 100 h 129"/>
                <a:gd name="T40" fmla="*/ 53 w 159"/>
                <a:gd name="T41" fmla="*/ 59 h 129"/>
                <a:gd name="T42" fmla="*/ 53 w 159"/>
                <a:gd name="T43" fmla="*/ 35 h 129"/>
                <a:gd name="T44" fmla="*/ 39 w 159"/>
                <a:gd name="T45" fmla="*/ 35 h 129"/>
                <a:gd name="T46" fmla="*/ 37 w 159"/>
                <a:gd name="T47" fmla="*/ 36 h 129"/>
                <a:gd name="T48" fmla="*/ 19 w 159"/>
                <a:gd name="T49" fmla="*/ 54 h 129"/>
                <a:gd name="T50" fmla="*/ 18 w 159"/>
                <a:gd name="T51" fmla="*/ 56 h 129"/>
                <a:gd name="T52" fmla="*/ 18 w 159"/>
                <a:gd name="T53" fmla="*/ 59 h 129"/>
                <a:gd name="T54" fmla="*/ 53 w 159"/>
                <a:gd name="T55" fmla="*/ 59 h 129"/>
                <a:gd name="T56" fmla="*/ 41 w 159"/>
                <a:gd name="T57" fmla="*/ 94 h 129"/>
                <a:gd name="T58" fmla="*/ 30 w 159"/>
                <a:gd name="T59" fmla="*/ 105 h 129"/>
                <a:gd name="T60" fmla="*/ 41 w 159"/>
                <a:gd name="T61" fmla="*/ 117 h 129"/>
                <a:gd name="T62" fmla="*/ 53 w 159"/>
                <a:gd name="T63" fmla="*/ 105 h 129"/>
                <a:gd name="T64" fmla="*/ 41 w 159"/>
                <a:gd name="T65" fmla="*/ 94 h 129"/>
                <a:gd name="T66" fmla="*/ 123 w 159"/>
                <a:gd name="T67" fmla="*/ 94 h 129"/>
                <a:gd name="T68" fmla="*/ 112 w 159"/>
                <a:gd name="T69" fmla="*/ 105 h 129"/>
                <a:gd name="T70" fmla="*/ 123 w 159"/>
                <a:gd name="T71" fmla="*/ 117 h 129"/>
                <a:gd name="T72" fmla="*/ 135 w 159"/>
                <a:gd name="T73" fmla="*/ 105 h 129"/>
                <a:gd name="T74" fmla="*/ 123 w 159"/>
                <a:gd name="T75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29">
                  <a:moveTo>
                    <a:pt x="159" y="100"/>
                  </a:moveTo>
                  <a:cubicBezTo>
                    <a:pt x="159" y="106"/>
                    <a:pt x="151" y="105"/>
                    <a:pt x="147" y="105"/>
                  </a:cubicBezTo>
                  <a:cubicBezTo>
                    <a:pt x="147" y="118"/>
                    <a:pt x="136" y="129"/>
                    <a:pt x="123" y="129"/>
                  </a:cubicBezTo>
                  <a:cubicBezTo>
                    <a:pt x="111" y="129"/>
                    <a:pt x="100" y="118"/>
                    <a:pt x="100" y="105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5" y="118"/>
                    <a:pt x="54" y="129"/>
                    <a:pt x="41" y="129"/>
                  </a:cubicBezTo>
                  <a:cubicBezTo>
                    <a:pt x="29" y="129"/>
                    <a:pt x="18" y="118"/>
                    <a:pt x="18" y="105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8" y="105"/>
                    <a:pt x="0" y="106"/>
                    <a:pt x="0" y="100"/>
                  </a:cubicBezTo>
                  <a:cubicBezTo>
                    <a:pt x="0" y="96"/>
                    <a:pt x="3" y="94"/>
                    <a:pt x="6" y="9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58"/>
                    <a:pt x="5" y="51"/>
                    <a:pt x="10" y="46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1" y="25"/>
                    <a:pt x="35" y="23"/>
                    <a:pt x="39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3"/>
                    <a:pt x="56" y="0"/>
                    <a:pt x="5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6" y="0"/>
                    <a:pt x="159" y="3"/>
                    <a:pt x="159" y="6"/>
                  </a:cubicBezTo>
                  <a:lnTo>
                    <a:pt x="159" y="100"/>
                  </a:lnTo>
                  <a:close/>
                  <a:moveTo>
                    <a:pt x="53" y="59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7" y="36"/>
                    <a:pt x="37" y="36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5"/>
                    <a:pt x="18" y="56"/>
                  </a:cubicBezTo>
                  <a:cubicBezTo>
                    <a:pt x="18" y="59"/>
                    <a:pt x="18" y="59"/>
                    <a:pt x="18" y="59"/>
                  </a:cubicBezTo>
                  <a:lnTo>
                    <a:pt x="53" y="59"/>
                  </a:lnTo>
                  <a:close/>
                  <a:moveTo>
                    <a:pt x="41" y="94"/>
                  </a:moveTo>
                  <a:cubicBezTo>
                    <a:pt x="35" y="94"/>
                    <a:pt x="30" y="99"/>
                    <a:pt x="30" y="105"/>
                  </a:cubicBezTo>
                  <a:cubicBezTo>
                    <a:pt x="30" y="112"/>
                    <a:pt x="35" y="117"/>
                    <a:pt x="41" y="117"/>
                  </a:cubicBezTo>
                  <a:cubicBezTo>
                    <a:pt x="48" y="117"/>
                    <a:pt x="53" y="112"/>
                    <a:pt x="53" y="105"/>
                  </a:cubicBezTo>
                  <a:cubicBezTo>
                    <a:pt x="53" y="99"/>
                    <a:pt x="48" y="94"/>
                    <a:pt x="41" y="94"/>
                  </a:cubicBezTo>
                  <a:close/>
                  <a:moveTo>
                    <a:pt x="123" y="94"/>
                  </a:moveTo>
                  <a:cubicBezTo>
                    <a:pt x="117" y="94"/>
                    <a:pt x="112" y="99"/>
                    <a:pt x="112" y="105"/>
                  </a:cubicBezTo>
                  <a:cubicBezTo>
                    <a:pt x="112" y="112"/>
                    <a:pt x="117" y="117"/>
                    <a:pt x="123" y="117"/>
                  </a:cubicBezTo>
                  <a:cubicBezTo>
                    <a:pt x="130" y="117"/>
                    <a:pt x="135" y="112"/>
                    <a:pt x="135" y="105"/>
                  </a:cubicBezTo>
                  <a:cubicBezTo>
                    <a:pt x="135" y="99"/>
                    <a:pt x="130" y="94"/>
                    <a:pt x="123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33" name="Group 7"/>
          <p:cNvGrpSpPr/>
          <p:nvPr/>
        </p:nvGrpSpPr>
        <p:grpSpPr>
          <a:xfrm>
            <a:off x="1149501" y="3484849"/>
            <a:ext cx="623693" cy="615960"/>
            <a:chOff x="1135420" y="3484988"/>
            <a:chExt cx="616054" cy="616054"/>
          </a:xfrm>
        </p:grpSpPr>
        <p:sp>
          <p:nvSpPr>
            <p:cNvPr id="134" name="Oval 100"/>
            <p:cNvSpPr/>
            <p:nvPr/>
          </p:nvSpPr>
          <p:spPr>
            <a:xfrm>
              <a:off x="1135420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5" name="Freeform 15"/>
            <p:cNvSpPr>
              <a:spLocks/>
            </p:cNvSpPr>
            <p:nvPr/>
          </p:nvSpPr>
          <p:spPr bwMode="auto">
            <a:xfrm>
              <a:off x="1276951" y="3683920"/>
              <a:ext cx="371475" cy="222250"/>
            </a:xfrm>
            <a:custGeom>
              <a:avLst/>
              <a:gdLst>
                <a:gd name="T0" fmla="*/ 150 w 176"/>
                <a:gd name="T1" fmla="*/ 61 h 105"/>
                <a:gd name="T2" fmla="*/ 118 w 176"/>
                <a:gd name="T3" fmla="*/ 64 h 105"/>
                <a:gd name="T4" fmla="*/ 97 w 176"/>
                <a:gd name="T5" fmla="*/ 70 h 105"/>
                <a:gd name="T6" fmla="*/ 91 w 176"/>
                <a:gd name="T7" fmla="*/ 70 h 105"/>
                <a:gd name="T8" fmla="*/ 64 w 176"/>
                <a:gd name="T9" fmla="*/ 102 h 105"/>
                <a:gd name="T10" fmla="*/ 71 w 176"/>
                <a:gd name="T11" fmla="*/ 102 h 105"/>
                <a:gd name="T12" fmla="*/ 77 w 176"/>
                <a:gd name="T13" fmla="*/ 104 h 105"/>
                <a:gd name="T14" fmla="*/ 71 w 176"/>
                <a:gd name="T15" fmla="*/ 105 h 105"/>
                <a:gd name="T16" fmla="*/ 62 w 176"/>
                <a:gd name="T17" fmla="*/ 105 h 105"/>
                <a:gd name="T18" fmla="*/ 47 w 176"/>
                <a:gd name="T19" fmla="*/ 105 h 105"/>
                <a:gd name="T20" fmla="*/ 41 w 176"/>
                <a:gd name="T21" fmla="*/ 105 h 105"/>
                <a:gd name="T22" fmla="*/ 41 w 176"/>
                <a:gd name="T23" fmla="*/ 102 h 105"/>
                <a:gd name="T24" fmla="*/ 47 w 176"/>
                <a:gd name="T25" fmla="*/ 102 h 105"/>
                <a:gd name="T26" fmla="*/ 47 w 176"/>
                <a:gd name="T27" fmla="*/ 64 h 105"/>
                <a:gd name="T28" fmla="*/ 33 w 176"/>
                <a:gd name="T29" fmla="*/ 64 h 105"/>
                <a:gd name="T30" fmla="*/ 15 w 176"/>
                <a:gd name="T31" fmla="*/ 85 h 105"/>
                <a:gd name="T32" fmla="*/ 6 w 176"/>
                <a:gd name="T33" fmla="*/ 85 h 105"/>
                <a:gd name="T34" fmla="*/ 3 w 176"/>
                <a:gd name="T35" fmla="*/ 82 h 105"/>
                <a:gd name="T36" fmla="*/ 3 w 176"/>
                <a:gd name="T37" fmla="*/ 64 h 105"/>
                <a:gd name="T38" fmla="*/ 6 w 176"/>
                <a:gd name="T39" fmla="*/ 64 h 105"/>
                <a:gd name="T40" fmla="*/ 6 w 176"/>
                <a:gd name="T41" fmla="*/ 61 h 105"/>
                <a:gd name="T42" fmla="*/ 18 w 176"/>
                <a:gd name="T43" fmla="*/ 61 h 105"/>
                <a:gd name="T44" fmla="*/ 18 w 176"/>
                <a:gd name="T45" fmla="*/ 60 h 105"/>
                <a:gd name="T46" fmla="*/ 0 w 176"/>
                <a:gd name="T47" fmla="*/ 58 h 105"/>
                <a:gd name="T48" fmla="*/ 0 w 176"/>
                <a:gd name="T49" fmla="*/ 47 h 105"/>
                <a:gd name="T50" fmla="*/ 18 w 176"/>
                <a:gd name="T51" fmla="*/ 44 h 105"/>
                <a:gd name="T52" fmla="*/ 18 w 176"/>
                <a:gd name="T53" fmla="*/ 44 h 105"/>
                <a:gd name="T54" fmla="*/ 6 w 176"/>
                <a:gd name="T55" fmla="*/ 44 h 105"/>
                <a:gd name="T56" fmla="*/ 6 w 176"/>
                <a:gd name="T57" fmla="*/ 41 h 105"/>
                <a:gd name="T58" fmla="*/ 3 w 176"/>
                <a:gd name="T59" fmla="*/ 41 h 105"/>
                <a:gd name="T60" fmla="*/ 3 w 176"/>
                <a:gd name="T61" fmla="*/ 23 h 105"/>
                <a:gd name="T62" fmla="*/ 6 w 176"/>
                <a:gd name="T63" fmla="*/ 20 h 105"/>
                <a:gd name="T64" fmla="*/ 15 w 176"/>
                <a:gd name="T65" fmla="*/ 20 h 105"/>
                <a:gd name="T66" fmla="*/ 33 w 176"/>
                <a:gd name="T67" fmla="*/ 41 h 105"/>
                <a:gd name="T68" fmla="*/ 47 w 176"/>
                <a:gd name="T69" fmla="*/ 41 h 105"/>
                <a:gd name="T70" fmla="*/ 47 w 176"/>
                <a:gd name="T71" fmla="*/ 3 h 105"/>
                <a:gd name="T72" fmla="*/ 41 w 176"/>
                <a:gd name="T73" fmla="*/ 3 h 105"/>
                <a:gd name="T74" fmla="*/ 41 w 176"/>
                <a:gd name="T75" fmla="*/ 0 h 105"/>
                <a:gd name="T76" fmla="*/ 47 w 176"/>
                <a:gd name="T77" fmla="*/ 0 h 105"/>
                <a:gd name="T78" fmla="*/ 62 w 176"/>
                <a:gd name="T79" fmla="*/ 0 h 105"/>
                <a:gd name="T80" fmla="*/ 71 w 176"/>
                <a:gd name="T81" fmla="*/ 0 h 105"/>
                <a:gd name="T82" fmla="*/ 77 w 176"/>
                <a:gd name="T83" fmla="*/ 1 h 105"/>
                <a:gd name="T84" fmla="*/ 71 w 176"/>
                <a:gd name="T85" fmla="*/ 3 h 105"/>
                <a:gd name="T86" fmla="*/ 64 w 176"/>
                <a:gd name="T87" fmla="*/ 3 h 105"/>
                <a:gd name="T88" fmla="*/ 91 w 176"/>
                <a:gd name="T89" fmla="*/ 35 h 105"/>
                <a:gd name="T90" fmla="*/ 97 w 176"/>
                <a:gd name="T91" fmla="*/ 35 h 105"/>
                <a:gd name="T92" fmla="*/ 118 w 176"/>
                <a:gd name="T93" fmla="*/ 41 h 105"/>
                <a:gd name="T94" fmla="*/ 150 w 176"/>
                <a:gd name="T95" fmla="*/ 44 h 105"/>
                <a:gd name="T96" fmla="*/ 176 w 176"/>
                <a:gd name="T97" fmla="*/ 52 h 105"/>
                <a:gd name="T98" fmla="*/ 150 w 176"/>
                <a:gd name="T99" fmla="*/ 6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6" h="105">
                  <a:moveTo>
                    <a:pt x="150" y="61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4" y="102"/>
                    <a:pt x="77" y="103"/>
                    <a:pt x="77" y="104"/>
                  </a:cubicBezTo>
                  <a:cubicBezTo>
                    <a:pt x="77" y="105"/>
                    <a:pt x="74" y="105"/>
                    <a:pt x="71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7" y="0"/>
                    <a:pt x="77" y="1"/>
                  </a:cubicBezTo>
                  <a:cubicBezTo>
                    <a:pt x="77" y="2"/>
                    <a:pt x="74" y="3"/>
                    <a:pt x="71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76" y="50"/>
                    <a:pt x="176" y="52"/>
                    <a:pt x="176" y="52"/>
                  </a:cubicBezTo>
                  <a:cubicBezTo>
                    <a:pt x="176" y="52"/>
                    <a:pt x="176" y="55"/>
                    <a:pt x="150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38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39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pic>
        <p:nvPicPr>
          <p:cNvPr id="140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9631">
            <a:off x="-1770231" y="1628272"/>
            <a:ext cx="3235304" cy="216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626354"/>
      </p:ext>
    </p:extLst>
  </p:cSld>
  <p:clrMapOvr>
    <a:masterClrMapping/>
  </p:clrMapOvr>
  <p:transition spd="slow" advTm="11965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5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5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25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750"/>
                            </p:stCondLst>
                            <p:childTnLst>
                              <p:par>
                                <p:cTn id="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25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75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5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75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25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75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250"/>
                            </p:stCondLst>
                            <p:childTnLst>
                              <p:par>
                                <p:cTn id="1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75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25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138" grpId="0"/>
      <p:bldP spid="139" grpId="0"/>
    </p:bld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/>
          </p:cNvSpPr>
          <p:nvPr/>
        </p:nvSpPr>
        <p:spPr bwMode="auto">
          <a:xfrm>
            <a:off x="842374" y="2343166"/>
            <a:ext cx="7572640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174" b="1" dirty="0" smtClean="0">
                <a:solidFill>
                  <a:schemeClr val="bg1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3174" b="1" dirty="0">
              <a:solidFill>
                <a:schemeClr val="bg1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1290349" y="2800334"/>
            <a:ext cx="6676690" cy="32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952" dirty="0">
              <a:solidFill>
                <a:schemeClr val="bg1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4399883" y="1323388"/>
            <a:ext cx="457621" cy="724738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72567" tIns="36284" rIns="72567" bIns="36284" numCol="1" anchor="t" anchorCtr="0" compatLnSpc="1">
            <a:prstTxWarp prst="textNoShape">
              <a:avLst/>
            </a:prstTxWarp>
          </a:bodyPr>
          <a:lstStyle/>
          <a:p>
            <a:pPr defTabSz="934007"/>
            <a:endParaRPr lang="en-US" sz="1825">
              <a:solidFill>
                <a:srgbClr val="FFFFFF"/>
              </a:solidFill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09" y="2343166"/>
            <a:ext cx="2283989" cy="280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48835"/>
      </p:ext>
    </p:extLst>
  </p:cSld>
  <p:clrMapOvr>
    <a:masterClrMapping/>
  </p:clrMapOvr>
  <p:transition spd="slow" advTm="338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</p:bld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4"/>
          <p:cNvSpPr/>
          <p:nvPr/>
        </p:nvSpPr>
        <p:spPr bwMode="auto">
          <a:xfrm>
            <a:off x="0" y="394"/>
            <a:ext cx="9257387" cy="185138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</a:pPr>
            <a:endParaRPr lang="en-US" sz="6031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0" y="394"/>
            <a:ext cx="9257387" cy="1851387"/>
          </a:xfrm>
          <a:prstGeom prst="rect">
            <a:avLst/>
          </a:prstGeom>
          <a:solidFill>
            <a:schemeClr val="tx1">
              <a:lumMod val="50000"/>
              <a:alpha val="83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6031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8" name="Round Diagonal Corner Rectangle 3"/>
          <p:cNvSpPr/>
          <p:nvPr/>
        </p:nvSpPr>
        <p:spPr bwMode="auto">
          <a:xfrm rot="5400000">
            <a:off x="6898383" y="1747984"/>
            <a:ext cx="1067364" cy="1815893"/>
          </a:xfrm>
          <a:prstGeom prst="round2DiagRect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</a:pPr>
            <a:endParaRPr lang="en-US" sz="6031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9" name="Rectangle 1"/>
          <p:cNvSpPr>
            <a:spLocks/>
          </p:cNvSpPr>
          <p:nvPr/>
        </p:nvSpPr>
        <p:spPr bwMode="auto">
          <a:xfrm>
            <a:off x="943518" y="2097333"/>
            <a:ext cx="2478631" cy="1087588"/>
          </a:xfrm>
          <a:prstGeom prst="rect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1785559" y="2276492"/>
            <a:ext cx="1457918" cy="799383"/>
            <a:chOff x="0" y="0"/>
            <a:chExt cx="2419" cy="1343"/>
          </a:xfrm>
        </p:grpSpPr>
        <p:sp>
          <p:nvSpPr>
            <p:cNvPr id="43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9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19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4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45" name="Round Diagonal Corner Rectangle 180"/>
          <p:cNvSpPr/>
          <p:nvPr/>
        </p:nvSpPr>
        <p:spPr bwMode="auto">
          <a:xfrm rot="5400000">
            <a:off x="6898384" y="3087992"/>
            <a:ext cx="1067364" cy="1815891"/>
          </a:xfrm>
          <a:prstGeom prst="round2DiagRect">
            <a:avLst/>
          </a:prstGeom>
          <a:blipFill dpi="0" rotWithShape="0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</a:pPr>
            <a:endParaRPr lang="en-US" sz="6031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46" name="Rectangle 1"/>
          <p:cNvSpPr>
            <a:spLocks/>
          </p:cNvSpPr>
          <p:nvPr/>
        </p:nvSpPr>
        <p:spPr bwMode="auto">
          <a:xfrm>
            <a:off x="3755836" y="2097333"/>
            <a:ext cx="2478631" cy="1087588"/>
          </a:xfrm>
          <a:prstGeom prst="rect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47" name="Group 41"/>
          <p:cNvGrpSpPr>
            <a:grpSpLocks/>
          </p:cNvGrpSpPr>
          <p:nvPr/>
        </p:nvGrpSpPr>
        <p:grpSpPr bwMode="auto">
          <a:xfrm>
            <a:off x="4597876" y="2276492"/>
            <a:ext cx="1457918" cy="799383"/>
            <a:chOff x="0" y="0"/>
            <a:chExt cx="2419" cy="1343"/>
          </a:xfrm>
        </p:grpSpPr>
        <p:sp>
          <p:nvSpPr>
            <p:cNvPr id="48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9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19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9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0" name="Rectangle 1"/>
          <p:cNvSpPr>
            <a:spLocks/>
          </p:cNvSpPr>
          <p:nvPr/>
        </p:nvSpPr>
        <p:spPr bwMode="auto">
          <a:xfrm>
            <a:off x="943518" y="3439239"/>
            <a:ext cx="2478631" cy="1087588"/>
          </a:xfrm>
          <a:prstGeom prst="rect">
            <a:avLst/>
          </a:pr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1" name="Group 41"/>
          <p:cNvGrpSpPr>
            <a:grpSpLocks/>
          </p:cNvGrpSpPr>
          <p:nvPr/>
        </p:nvGrpSpPr>
        <p:grpSpPr bwMode="auto">
          <a:xfrm>
            <a:off x="1785559" y="3618398"/>
            <a:ext cx="1457918" cy="799383"/>
            <a:chOff x="0" y="0"/>
            <a:chExt cx="2419" cy="1343"/>
          </a:xfrm>
        </p:grpSpPr>
        <p:sp>
          <p:nvSpPr>
            <p:cNvPr id="52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9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19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3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4" name="Rectangle 1"/>
          <p:cNvSpPr>
            <a:spLocks/>
          </p:cNvSpPr>
          <p:nvPr/>
        </p:nvSpPr>
        <p:spPr bwMode="auto">
          <a:xfrm>
            <a:off x="3755836" y="3439239"/>
            <a:ext cx="2478631" cy="1087588"/>
          </a:xfrm>
          <a:prstGeom prst="rect">
            <a:avLst/>
          </a:prstGeom>
          <a:noFill/>
          <a:ln w="3175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55" name="Group 41"/>
          <p:cNvGrpSpPr>
            <a:grpSpLocks/>
          </p:cNvGrpSpPr>
          <p:nvPr/>
        </p:nvGrpSpPr>
        <p:grpSpPr bwMode="auto">
          <a:xfrm>
            <a:off x="4597876" y="3618398"/>
            <a:ext cx="1457918" cy="799383"/>
            <a:chOff x="0" y="0"/>
            <a:chExt cx="2419" cy="1343"/>
          </a:xfrm>
        </p:grpSpPr>
        <p:sp>
          <p:nvSpPr>
            <p:cNvPr id="56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9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sz="119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57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8" name="Group 6"/>
          <p:cNvGrpSpPr/>
          <p:nvPr/>
        </p:nvGrpSpPr>
        <p:grpSpPr>
          <a:xfrm>
            <a:off x="3930551" y="3628678"/>
            <a:ext cx="525550" cy="519034"/>
            <a:chOff x="3882408" y="3628838"/>
            <a:chExt cx="519113" cy="519113"/>
          </a:xfrm>
        </p:grpSpPr>
        <p:sp>
          <p:nvSpPr>
            <p:cNvPr id="59" name="Oval 51"/>
            <p:cNvSpPr>
              <a:spLocks/>
            </p:cNvSpPr>
            <p:nvPr/>
          </p:nvSpPr>
          <p:spPr bwMode="auto">
            <a:xfrm>
              <a:off x="3882408" y="3628838"/>
              <a:ext cx="519113" cy="5191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0" name="Freeform 6"/>
            <p:cNvSpPr>
              <a:spLocks noEditPoints="1"/>
            </p:cNvSpPr>
            <p:nvPr/>
          </p:nvSpPr>
          <p:spPr bwMode="auto">
            <a:xfrm>
              <a:off x="4014295" y="3748869"/>
              <a:ext cx="268831" cy="276236"/>
            </a:xfrm>
            <a:custGeom>
              <a:avLst/>
              <a:gdLst>
                <a:gd name="T0" fmla="*/ 13 w 154"/>
                <a:gd name="T1" fmla="*/ 28 h 158"/>
                <a:gd name="T2" fmla="*/ 34 w 154"/>
                <a:gd name="T3" fmla="*/ 28 h 158"/>
                <a:gd name="T4" fmla="*/ 43 w 154"/>
                <a:gd name="T5" fmla="*/ 73 h 158"/>
                <a:gd name="T6" fmla="*/ 13 w 154"/>
                <a:gd name="T7" fmla="*/ 28 h 158"/>
                <a:gd name="T8" fmla="*/ 77 w 154"/>
                <a:gd name="T9" fmla="*/ 11 h 158"/>
                <a:gd name="T10" fmla="*/ 110 w 154"/>
                <a:gd name="T11" fmla="*/ 24 h 158"/>
                <a:gd name="T12" fmla="*/ 77 w 154"/>
                <a:gd name="T13" fmla="*/ 37 h 158"/>
                <a:gd name="T14" fmla="*/ 45 w 154"/>
                <a:gd name="T15" fmla="*/ 24 h 158"/>
                <a:gd name="T16" fmla="*/ 77 w 154"/>
                <a:gd name="T17" fmla="*/ 11 h 158"/>
                <a:gd name="T18" fmla="*/ 111 w 154"/>
                <a:gd name="T19" fmla="*/ 73 h 158"/>
                <a:gd name="T20" fmla="*/ 121 w 154"/>
                <a:gd name="T21" fmla="*/ 28 h 158"/>
                <a:gd name="T22" fmla="*/ 142 w 154"/>
                <a:gd name="T23" fmla="*/ 28 h 158"/>
                <a:gd name="T24" fmla="*/ 111 w 154"/>
                <a:gd name="T25" fmla="*/ 73 h 158"/>
                <a:gd name="T26" fmla="*/ 87 w 154"/>
                <a:gd name="T27" fmla="*/ 116 h 158"/>
                <a:gd name="T28" fmla="*/ 112 w 154"/>
                <a:gd name="T29" fmla="*/ 87 h 158"/>
                <a:gd name="T30" fmla="*/ 154 w 154"/>
                <a:gd name="T31" fmla="*/ 22 h 158"/>
                <a:gd name="T32" fmla="*/ 148 w 154"/>
                <a:gd name="T33" fmla="*/ 16 h 158"/>
                <a:gd name="T34" fmla="*/ 119 w 154"/>
                <a:gd name="T35" fmla="*/ 16 h 158"/>
                <a:gd name="T36" fmla="*/ 77 w 154"/>
                <a:gd name="T37" fmla="*/ 0 h 158"/>
                <a:gd name="T38" fmla="*/ 36 w 154"/>
                <a:gd name="T39" fmla="*/ 16 h 158"/>
                <a:gd name="T40" fmla="*/ 6 w 154"/>
                <a:gd name="T41" fmla="*/ 16 h 158"/>
                <a:gd name="T42" fmla="*/ 0 w 154"/>
                <a:gd name="T43" fmla="*/ 22 h 158"/>
                <a:gd name="T44" fmla="*/ 42 w 154"/>
                <a:gd name="T45" fmla="*/ 87 h 158"/>
                <a:gd name="T46" fmla="*/ 67 w 154"/>
                <a:gd name="T47" fmla="*/ 116 h 158"/>
                <a:gd name="T48" fmla="*/ 67 w 154"/>
                <a:gd name="T49" fmla="*/ 128 h 158"/>
                <a:gd name="T50" fmla="*/ 39 w 154"/>
                <a:gd name="T51" fmla="*/ 143 h 158"/>
                <a:gd name="T52" fmla="*/ 77 w 154"/>
                <a:gd name="T53" fmla="*/ 158 h 158"/>
                <a:gd name="T54" fmla="*/ 115 w 154"/>
                <a:gd name="T55" fmla="*/ 143 h 158"/>
                <a:gd name="T56" fmla="*/ 87 w 154"/>
                <a:gd name="T57" fmla="*/ 128 h 158"/>
                <a:gd name="T58" fmla="*/ 87 w 154"/>
                <a:gd name="T59" fmla="*/ 11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" h="158">
                  <a:moveTo>
                    <a:pt x="13" y="2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5" y="49"/>
                    <a:pt x="39" y="63"/>
                    <a:pt x="43" y="73"/>
                  </a:cubicBezTo>
                  <a:cubicBezTo>
                    <a:pt x="28" y="63"/>
                    <a:pt x="15" y="51"/>
                    <a:pt x="13" y="28"/>
                  </a:cubicBezTo>
                  <a:close/>
                  <a:moveTo>
                    <a:pt x="77" y="11"/>
                  </a:moveTo>
                  <a:cubicBezTo>
                    <a:pt x="101" y="11"/>
                    <a:pt x="110" y="20"/>
                    <a:pt x="110" y="24"/>
                  </a:cubicBezTo>
                  <a:cubicBezTo>
                    <a:pt x="110" y="27"/>
                    <a:pt x="101" y="37"/>
                    <a:pt x="77" y="37"/>
                  </a:cubicBezTo>
                  <a:cubicBezTo>
                    <a:pt x="54" y="37"/>
                    <a:pt x="45" y="27"/>
                    <a:pt x="45" y="24"/>
                  </a:cubicBezTo>
                  <a:cubicBezTo>
                    <a:pt x="45" y="20"/>
                    <a:pt x="54" y="11"/>
                    <a:pt x="77" y="11"/>
                  </a:cubicBezTo>
                  <a:close/>
                  <a:moveTo>
                    <a:pt x="111" y="73"/>
                  </a:moveTo>
                  <a:cubicBezTo>
                    <a:pt x="116" y="63"/>
                    <a:pt x="120" y="49"/>
                    <a:pt x="121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0" y="51"/>
                    <a:pt x="126" y="63"/>
                    <a:pt x="111" y="73"/>
                  </a:cubicBezTo>
                  <a:close/>
                  <a:moveTo>
                    <a:pt x="87" y="116"/>
                  </a:moveTo>
                  <a:cubicBezTo>
                    <a:pt x="87" y="104"/>
                    <a:pt x="97" y="97"/>
                    <a:pt x="112" y="87"/>
                  </a:cubicBezTo>
                  <a:cubicBezTo>
                    <a:pt x="131" y="74"/>
                    <a:pt x="154" y="59"/>
                    <a:pt x="154" y="22"/>
                  </a:cubicBezTo>
                  <a:cubicBezTo>
                    <a:pt x="154" y="19"/>
                    <a:pt x="152" y="16"/>
                    <a:pt x="14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5" y="8"/>
                    <a:pt x="102" y="0"/>
                    <a:pt x="77" y="0"/>
                  </a:cubicBezTo>
                  <a:cubicBezTo>
                    <a:pt x="52" y="0"/>
                    <a:pt x="40" y="8"/>
                    <a:pt x="3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" y="16"/>
                    <a:pt x="0" y="19"/>
                    <a:pt x="0" y="22"/>
                  </a:cubicBezTo>
                  <a:cubicBezTo>
                    <a:pt x="0" y="59"/>
                    <a:pt x="24" y="74"/>
                    <a:pt x="42" y="87"/>
                  </a:cubicBezTo>
                  <a:cubicBezTo>
                    <a:pt x="58" y="97"/>
                    <a:pt x="67" y="104"/>
                    <a:pt x="67" y="116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51" y="129"/>
                    <a:pt x="39" y="135"/>
                    <a:pt x="39" y="143"/>
                  </a:cubicBezTo>
                  <a:cubicBezTo>
                    <a:pt x="39" y="151"/>
                    <a:pt x="56" y="158"/>
                    <a:pt x="77" y="158"/>
                  </a:cubicBezTo>
                  <a:cubicBezTo>
                    <a:pt x="98" y="158"/>
                    <a:pt x="115" y="151"/>
                    <a:pt x="115" y="143"/>
                  </a:cubicBezTo>
                  <a:cubicBezTo>
                    <a:pt x="115" y="135"/>
                    <a:pt x="104" y="129"/>
                    <a:pt x="87" y="128"/>
                  </a:cubicBezTo>
                  <a:cubicBezTo>
                    <a:pt x="87" y="116"/>
                    <a:pt x="87" y="116"/>
                    <a:pt x="87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1" name="Group 2"/>
          <p:cNvGrpSpPr/>
          <p:nvPr/>
        </p:nvGrpSpPr>
        <p:grpSpPr>
          <a:xfrm>
            <a:off x="3930551" y="2286772"/>
            <a:ext cx="525550" cy="519034"/>
            <a:chOff x="3882408" y="2286727"/>
            <a:chExt cx="519113" cy="519113"/>
          </a:xfrm>
        </p:grpSpPr>
        <p:sp>
          <p:nvSpPr>
            <p:cNvPr id="62" name="Oval 51"/>
            <p:cNvSpPr>
              <a:spLocks/>
            </p:cNvSpPr>
            <p:nvPr/>
          </p:nvSpPr>
          <p:spPr bwMode="auto">
            <a:xfrm>
              <a:off x="3882408" y="2286727"/>
              <a:ext cx="519113" cy="51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3993143" y="2389474"/>
              <a:ext cx="292530" cy="297714"/>
            </a:xfrm>
            <a:custGeom>
              <a:avLst/>
              <a:gdLst>
                <a:gd name="T0" fmla="*/ 48 w 167"/>
                <a:gd name="T1" fmla="*/ 170 h 170"/>
                <a:gd name="T2" fmla="*/ 18 w 167"/>
                <a:gd name="T3" fmla="*/ 158 h 170"/>
                <a:gd name="T4" fmla="*/ 20 w 167"/>
                <a:gd name="T5" fmla="*/ 97 h 170"/>
                <a:gd name="T6" fmla="*/ 105 w 167"/>
                <a:gd name="T7" fmla="*/ 12 h 170"/>
                <a:gd name="T8" fmla="*/ 135 w 167"/>
                <a:gd name="T9" fmla="*/ 3 h 170"/>
                <a:gd name="T10" fmla="*/ 157 w 167"/>
                <a:gd name="T11" fmla="*/ 24 h 170"/>
                <a:gd name="T12" fmla="*/ 148 w 167"/>
                <a:gd name="T13" fmla="*/ 54 h 170"/>
                <a:gd name="T14" fmla="*/ 66 w 167"/>
                <a:gd name="T15" fmla="*/ 136 h 170"/>
                <a:gd name="T16" fmla="*/ 51 w 167"/>
                <a:gd name="T17" fmla="*/ 143 h 170"/>
                <a:gd name="T18" fmla="*/ 38 w 167"/>
                <a:gd name="T19" fmla="*/ 139 h 170"/>
                <a:gd name="T20" fmla="*/ 41 w 167"/>
                <a:gd name="T21" fmla="*/ 110 h 170"/>
                <a:gd name="T22" fmla="*/ 98 w 167"/>
                <a:gd name="T23" fmla="*/ 53 h 170"/>
                <a:gd name="T24" fmla="*/ 106 w 167"/>
                <a:gd name="T25" fmla="*/ 53 h 170"/>
                <a:gd name="T26" fmla="*/ 106 w 167"/>
                <a:gd name="T27" fmla="*/ 62 h 170"/>
                <a:gd name="T28" fmla="*/ 49 w 167"/>
                <a:gd name="T29" fmla="*/ 119 h 170"/>
                <a:gd name="T30" fmla="*/ 46 w 167"/>
                <a:gd name="T31" fmla="*/ 130 h 170"/>
                <a:gd name="T32" fmla="*/ 50 w 167"/>
                <a:gd name="T33" fmla="*/ 132 h 170"/>
                <a:gd name="T34" fmla="*/ 58 w 167"/>
                <a:gd name="T35" fmla="*/ 127 h 170"/>
                <a:gd name="T36" fmla="*/ 139 w 167"/>
                <a:gd name="T37" fmla="*/ 46 h 170"/>
                <a:gd name="T38" fmla="*/ 145 w 167"/>
                <a:gd name="T39" fmla="*/ 27 h 170"/>
                <a:gd name="T40" fmla="*/ 132 w 167"/>
                <a:gd name="T41" fmla="*/ 14 h 170"/>
                <a:gd name="T42" fmla="*/ 114 w 167"/>
                <a:gd name="T43" fmla="*/ 20 h 170"/>
                <a:gd name="T44" fmla="*/ 29 w 167"/>
                <a:gd name="T45" fmla="*/ 105 h 170"/>
                <a:gd name="T46" fmla="*/ 27 w 167"/>
                <a:gd name="T47" fmla="*/ 150 h 170"/>
                <a:gd name="T48" fmla="*/ 71 w 167"/>
                <a:gd name="T49" fmla="*/ 148 h 170"/>
                <a:gd name="T50" fmla="*/ 156 w 167"/>
                <a:gd name="T51" fmla="*/ 63 h 170"/>
                <a:gd name="T52" fmla="*/ 165 w 167"/>
                <a:gd name="T53" fmla="*/ 63 h 170"/>
                <a:gd name="T54" fmla="*/ 165 w 167"/>
                <a:gd name="T55" fmla="*/ 71 h 170"/>
                <a:gd name="T56" fmla="*/ 80 w 167"/>
                <a:gd name="T57" fmla="*/ 156 h 170"/>
                <a:gd name="T58" fmla="*/ 48 w 167"/>
                <a:gd name="T5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7" h="170">
                  <a:moveTo>
                    <a:pt x="48" y="170"/>
                  </a:moveTo>
                  <a:cubicBezTo>
                    <a:pt x="37" y="170"/>
                    <a:pt x="26" y="166"/>
                    <a:pt x="18" y="158"/>
                  </a:cubicBezTo>
                  <a:cubicBezTo>
                    <a:pt x="4" y="143"/>
                    <a:pt x="0" y="117"/>
                    <a:pt x="20" y="97"/>
                  </a:cubicBezTo>
                  <a:cubicBezTo>
                    <a:pt x="32" y="85"/>
                    <a:pt x="81" y="36"/>
                    <a:pt x="105" y="12"/>
                  </a:cubicBezTo>
                  <a:cubicBezTo>
                    <a:pt x="114" y="3"/>
                    <a:pt x="125" y="0"/>
                    <a:pt x="135" y="3"/>
                  </a:cubicBezTo>
                  <a:cubicBezTo>
                    <a:pt x="146" y="5"/>
                    <a:pt x="154" y="14"/>
                    <a:pt x="157" y="24"/>
                  </a:cubicBezTo>
                  <a:cubicBezTo>
                    <a:pt x="160" y="35"/>
                    <a:pt x="156" y="46"/>
                    <a:pt x="148" y="54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2" y="140"/>
                    <a:pt x="57" y="143"/>
                    <a:pt x="51" y="143"/>
                  </a:cubicBezTo>
                  <a:cubicBezTo>
                    <a:pt x="46" y="144"/>
                    <a:pt x="41" y="142"/>
                    <a:pt x="38" y="139"/>
                  </a:cubicBezTo>
                  <a:cubicBezTo>
                    <a:pt x="31" y="133"/>
                    <a:pt x="30" y="121"/>
                    <a:pt x="41" y="110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00" y="51"/>
                    <a:pt x="104" y="51"/>
                    <a:pt x="106" y="53"/>
                  </a:cubicBezTo>
                  <a:cubicBezTo>
                    <a:pt x="109" y="55"/>
                    <a:pt x="109" y="59"/>
                    <a:pt x="106" y="62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44" y="124"/>
                    <a:pt x="44" y="128"/>
                    <a:pt x="46" y="130"/>
                  </a:cubicBezTo>
                  <a:cubicBezTo>
                    <a:pt x="47" y="131"/>
                    <a:pt x="48" y="132"/>
                    <a:pt x="50" y="132"/>
                  </a:cubicBezTo>
                  <a:cubicBezTo>
                    <a:pt x="52" y="131"/>
                    <a:pt x="55" y="130"/>
                    <a:pt x="58" y="127"/>
                  </a:cubicBezTo>
                  <a:cubicBezTo>
                    <a:pt x="139" y="46"/>
                    <a:pt x="139" y="46"/>
                    <a:pt x="139" y="46"/>
                  </a:cubicBezTo>
                  <a:cubicBezTo>
                    <a:pt x="145" y="40"/>
                    <a:pt x="147" y="34"/>
                    <a:pt x="145" y="27"/>
                  </a:cubicBezTo>
                  <a:cubicBezTo>
                    <a:pt x="144" y="21"/>
                    <a:pt x="138" y="16"/>
                    <a:pt x="132" y="14"/>
                  </a:cubicBezTo>
                  <a:cubicBezTo>
                    <a:pt x="126" y="13"/>
                    <a:pt x="119" y="15"/>
                    <a:pt x="114" y="20"/>
                  </a:cubicBezTo>
                  <a:cubicBezTo>
                    <a:pt x="89" y="45"/>
                    <a:pt x="41" y="93"/>
                    <a:pt x="29" y="105"/>
                  </a:cubicBezTo>
                  <a:cubicBezTo>
                    <a:pt x="13" y="121"/>
                    <a:pt x="17" y="139"/>
                    <a:pt x="27" y="150"/>
                  </a:cubicBezTo>
                  <a:cubicBezTo>
                    <a:pt x="37" y="160"/>
                    <a:pt x="55" y="164"/>
                    <a:pt x="71" y="148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9" y="60"/>
                    <a:pt x="162" y="60"/>
                    <a:pt x="165" y="63"/>
                  </a:cubicBezTo>
                  <a:cubicBezTo>
                    <a:pt x="167" y="65"/>
                    <a:pt x="167" y="69"/>
                    <a:pt x="165" y="71"/>
                  </a:cubicBezTo>
                  <a:cubicBezTo>
                    <a:pt x="80" y="156"/>
                    <a:pt x="80" y="156"/>
                    <a:pt x="80" y="156"/>
                  </a:cubicBezTo>
                  <a:cubicBezTo>
                    <a:pt x="70" y="166"/>
                    <a:pt x="58" y="170"/>
                    <a:pt x="48" y="1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4" name="Group 5"/>
          <p:cNvGrpSpPr/>
          <p:nvPr/>
        </p:nvGrpSpPr>
        <p:grpSpPr>
          <a:xfrm>
            <a:off x="1118233" y="3628678"/>
            <a:ext cx="525550" cy="519034"/>
            <a:chOff x="1104536" y="3628838"/>
            <a:chExt cx="519113" cy="519113"/>
          </a:xfrm>
        </p:grpSpPr>
        <p:sp>
          <p:nvSpPr>
            <p:cNvPr id="65" name="Oval 51"/>
            <p:cNvSpPr>
              <a:spLocks/>
            </p:cNvSpPr>
            <p:nvPr/>
          </p:nvSpPr>
          <p:spPr bwMode="auto">
            <a:xfrm>
              <a:off x="1104536" y="3628838"/>
              <a:ext cx="519113" cy="5191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6" name="Freeform 8"/>
            <p:cNvSpPr>
              <a:spLocks noEditPoints="1"/>
            </p:cNvSpPr>
            <p:nvPr/>
          </p:nvSpPr>
          <p:spPr bwMode="auto">
            <a:xfrm>
              <a:off x="1237821" y="3770666"/>
              <a:ext cx="241429" cy="242169"/>
            </a:xfrm>
            <a:custGeom>
              <a:avLst/>
              <a:gdLst>
                <a:gd name="T0" fmla="*/ 18 w 138"/>
                <a:gd name="T1" fmla="*/ 69 h 138"/>
                <a:gd name="T2" fmla="*/ 0 w 138"/>
                <a:gd name="T3" fmla="*/ 69 h 138"/>
                <a:gd name="T4" fmla="*/ 0 w 138"/>
                <a:gd name="T5" fmla="*/ 121 h 138"/>
                <a:gd name="T6" fmla="*/ 18 w 138"/>
                <a:gd name="T7" fmla="*/ 138 h 138"/>
                <a:gd name="T8" fmla="*/ 69 w 138"/>
                <a:gd name="T9" fmla="*/ 138 h 138"/>
                <a:gd name="T10" fmla="*/ 69 w 138"/>
                <a:gd name="T11" fmla="*/ 121 h 138"/>
                <a:gd name="T12" fmla="*/ 18 w 138"/>
                <a:gd name="T13" fmla="*/ 121 h 138"/>
                <a:gd name="T14" fmla="*/ 18 w 138"/>
                <a:gd name="T15" fmla="*/ 69 h 138"/>
                <a:gd name="T16" fmla="*/ 121 w 138"/>
                <a:gd name="T17" fmla="*/ 86 h 138"/>
                <a:gd name="T18" fmla="*/ 52 w 138"/>
                <a:gd name="T19" fmla="*/ 86 h 138"/>
                <a:gd name="T20" fmla="*/ 52 w 138"/>
                <a:gd name="T21" fmla="*/ 18 h 138"/>
                <a:gd name="T22" fmla="*/ 121 w 138"/>
                <a:gd name="T23" fmla="*/ 18 h 138"/>
                <a:gd name="T24" fmla="*/ 121 w 138"/>
                <a:gd name="T25" fmla="*/ 86 h 138"/>
                <a:gd name="T26" fmla="*/ 121 w 138"/>
                <a:gd name="T27" fmla="*/ 0 h 138"/>
                <a:gd name="T28" fmla="*/ 52 w 138"/>
                <a:gd name="T29" fmla="*/ 0 h 138"/>
                <a:gd name="T30" fmla="*/ 35 w 138"/>
                <a:gd name="T31" fmla="*/ 17 h 138"/>
                <a:gd name="T32" fmla="*/ 35 w 138"/>
                <a:gd name="T33" fmla="*/ 86 h 138"/>
                <a:gd name="T34" fmla="*/ 52 w 138"/>
                <a:gd name="T35" fmla="*/ 103 h 138"/>
                <a:gd name="T36" fmla="*/ 121 w 138"/>
                <a:gd name="T37" fmla="*/ 103 h 138"/>
                <a:gd name="T38" fmla="*/ 138 w 138"/>
                <a:gd name="T39" fmla="*/ 86 h 138"/>
                <a:gd name="T40" fmla="*/ 138 w 138"/>
                <a:gd name="T41" fmla="*/ 18 h 138"/>
                <a:gd name="T42" fmla="*/ 121 w 138"/>
                <a:gd name="T4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8" h="138">
                  <a:moveTo>
                    <a:pt x="18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8" y="138"/>
                  </a:cubicBezTo>
                  <a:cubicBezTo>
                    <a:pt x="69" y="138"/>
                    <a:pt x="69" y="138"/>
                    <a:pt x="69" y="138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69"/>
                    <a:pt x="18" y="69"/>
                    <a:pt x="18" y="69"/>
                  </a:cubicBezTo>
                  <a:close/>
                  <a:moveTo>
                    <a:pt x="121" y="86"/>
                  </a:moveTo>
                  <a:cubicBezTo>
                    <a:pt x="52" y="86"/>
                    <a:pt x="52" y="86"/>
                    <a:pt x="52" y="86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6"/>
                    <a:pt x="121" y="86"/>
                    <a:pt x="121" y="86"/>
                  </a:cubicBezTo>
                  <a:close/>
                  <a:moveTo>
                    <a:pt x="12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2" y="0"/>
                    <a:pt x="35" y="8"/>
                    <a:pt x="35" y="17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96"/>
                    <a:pt x="42" y="103"/>
                    <a:pt x="52" y="103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30" y="103"/>
                    <a:pt x="138" y="96"/>
                    <a:pt x="138" y="86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7" name="Group 1"/>
          <p:cNvGrpSpPr/>
          <p:nvPr/>
        </p:nvGrpSpPr>
        <p:grpSpPr>
          <a:xfrm>
            <a:off x="1118233" y="2286772"/>
            <a:ext cx="525550" cy="519034"/>
            <a:chOff x="1104536" y="2286727"/>
            <a:chExt cx="519113" cy="519113"/>
          </a:xfrm>
        </p:grpSpPr>
        <p:sp>
          <p:nvSpPr>
            <p:cNvPr id="68" name="Oval 51"/>
            <p:cNvSpPr>
              <a:spLocks/>
            </p:cNvSpPr>
            <p:nvPr/>
          </p:nvSpPr>
          <p:spPr bwMode="auto">
            <a:xfrm>
              <a:off x="1104536" y="2286727"/>
              <a:ext cx="519113" cy="51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9" name="Freeform 9"/>
            <p:cNvSpPr>
              <a:spLocks noEditPoints="1"/>
            </p:cNvSpPr>
            <p:nvPr/>
          </p:nvSpPr>
          <p:spPr bwMode="auto">
            <a:xfrm>
              <a:off x="1215337" y="2432230"/>
              <a:ext cx="278458" cy="224396"/>
            </a:xfrm>
            <a:custGeom>
              <a:avLst/>
              <a:gdLst>
                <a:gd name="T0" fmla="*/ 54 w 159"/>
                <a:gd name="T1" fmla="*/ 126 h 128"/>
                <a:gd name="T2" fmla="*/ 57 w 159"/>
                <a:gd name="T3" fmla="*/ 127 h 128"/>
                <a:gd name="T4" fmla="*/ 81 w 159"/>
                <a:gd name="T5" fmla="*/ 105 h 128"/>
                <a:gd name="T6" fmla="*/ 54 w 159"/>
                <a:gd name="T7" fmla="*/ 91 h 128"/>
                <a:gd name="T8" fmla="*/ 54 w 159"/>
                <a:gd name="T9" fmla="*/ 126 h 128"/>
                <a:gd name="T10" fmla="*/ 154 w 159"/>
                <a:gd name="T11" fmla="*/ 1 h 128"/>
                <a:gd name="T12" fmla="*/ 3 w 159"/>
                <a:gd name="T13" fmla="*/ 54 h 128"/>
                <a:gd name="T14" fmla="*/ 2 w 159"/>
                <a:gd name="T15" fmla="*/ 58 h 128"/>
                <a:gd name="T16" fmla="*/ 35 w 159"/>
                <a:gd name="T17" fmla="*/ 71 h 128"/>
                <a:gd name="T18" fmla="*/ 35 w 159"/>
                <a:gd name="T19" fmla="*/ 71 h 128"/>
                <a:gd name="T20" fmla="*/ 54 w 159"/>
                <a:gd name="T21" fmla="*/ 79 h 128"/>
                <a:gd name="T22" fmla="*/ 148 w 159"/>
                <a:gd name="T23" fmla="*/ 10 h 128"/>
                <a:gd name="T24" fmla="*/ 150 w 159"/>
                <a:gd name="T25" fmla="*/ 12 h 128"/>
                <a:gd name="T26" fmla="*/ 83 w 159"/>
                <a:gd name="T27" fmla="*/ 85 h 128"/>
                <a:gd name="T28" fmla="*/ 83 w 159"/>
                <a:gd name="T29" fmla="*/ 85 h 128"/>
                <a:gd name="T30" fmla="*/ 79 w 159"/>
                <a:gd name="T31" fmla="*/ 89 h 128"/>
                <a:gd name="T32" fmla="*/ 84 w 159"/>
                <a:gd name="T33" fmla="*/ 92 h 128"/>
                <a:gd name="T34" fmla="*/ 84 w 159"/>
                <a:gd name="T35" fmla="*/ 92 h 128"/>
                <a:gd name="T36" fmla="*/ 127 w 159"/>
                <a:gd name="T37" fmla="*/ 115 h 128"/>
                <a:gd name="T38" fmla="*/ 133 w 159"/>
                <a:gd name="T39" fmla="*/ 112 h 128"/>
                <a:gd name="T40" fmla="*/ 158 w 159"/>
                <a:gd name="T41" fmla="*/ 5 h 128"/>
                <a:gd name="T42" fmla="*/ 154 w 159"/>
                <a:gd name="T43" fmla="*/ 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9" h="128">
                  <a:moveTo>
                    <a:pt x="54" y="126"/>
                  </a:moveTo>
                  <a:cubicBezTo>
                    <a:pt x="54" y="128"/>
                    <a:pt x="55" y="128"/>
                    <a:pt x="57" y="127"/>
                  </a:cubicBezTo>
                  <a:cubicBezTo>
                    <a:pt x="59" y="125"/>
                    <a:pt x="81" y="105"/>
                    <a:pt x="81" y="105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126"/>
                    <a:pt x="54" y="126"/>
                    <a:pt x="54" y="126"/>
                  </a:cubicBezTo>
                  <a:close/>
                  <a:moveTo>
                    <a:pt x="154" y="1"/>
                  </a:moveTo>
                  <a:cubicBezTo>
                    <a:pt x="151" y="2"/>
                    <a:pt x="5" y="53"/>
                    <a:pt x="3" y="54"/>
                  </a:cubicBezTo>
                  <a:cubicBezTo>
                    <a:pt x="0" y="55"/>
                    <a:pt x="0" y="57"/>
                    <a:pt x="2" y="58"/>
                  </a:cubicBezTo>
                  <a:cubicBezTo>
                    <a:pt x="6" y="60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147" y="11"/>
                    <a:pt x="148" y="10"/>
                  </a:cubicBezTo>
                  <a:cubicBezTo>
                    <a:pt x="150" y="9"/>
                    <a:pt x="151" y="11"/>
                    <a:pt x="150" y="12"/>
                  </a:cubicBezTo>
                  <a:cubicBezTo>
                    <a:pt x="149" y="13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124" y="113"/>
                    <a:pt x="127" y="115"/>
                  </a:cubicBezTo>
                  <a:cubicBezTo>
                    <a:pt x="129" y="116"/>
                    <a:pt x="132" y="115"/>
                    <a:pt x="133" y="112"/>
                  </a:cubicBezTo>
                  <a:cubicBezTo>
                    <a:pt x="134" y="108"/>
                    <a:pt x="158" y="7"/>
                    <a:pt x="158" y="5"/>
                  </a:cubicBezTo>
                  <a:cubicBezTo>
                    <a:pt x="159" y="2"/>
                    <a:pt x="157" y="0"/>
                    <a:pt x="1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70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EA4C4C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71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079787"/>
      </p:ext>
    </p:extLst>
  </p:cSld>
  <p:clrMapOvr>
    <a:masterClrMapping/>
  </p:clrMapOvr>
  <p:transition spd="slow" advTm="7046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39" grpId="0" animBg="1"/>
      <p:bldP spid="45" grpId="0" animBg="1"/>
      <p:bldP spid="46" grpId="0" animBg="1"/>
      <p:bldP spid="50" grpId="0" animBg="1"/>
      <p:bldP spid="54" grpId="0" animBg="1"/>
      <p:bldP spid="70" grpId="0"/>
      <p:bldP spid="71" grpId="0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reeform 6"/>
          <p:cNvSpPr>
            <a:spLocks/>
          </p:cNvSpPr>
          <p:nvPr/>
        </p:nvSpPr>
        <p:spPr bwMode="auto">
          <a:xfrm>
            <a:off x="2497127" y="2516312"/>
            <a:ext cx="1285472" cy="649282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17" name="Freeform 6"/>
          <p:cNvSpPr>
            <a:spLocks/>
          </p:cNvSpPr>
          <p:nvPr/>
        </p:nvSpPr>
        <p:spPr bwMode="auto">
          <a:xfrm>
            <a:off x="3211791" y="1978975"/>
            <a:ext cx="1285472" cy="1186619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18" name="Freeform 6"/>
          <p:cNvSpPr>
            <a:spLocks/>
          </p:cNvSpPr>
          <p:nvPr/>
        </p:nvSpPr>
        <p:spPr bwMode="auto">
          <a:xfrm>
            <a:off x="4013561" y="2227073"/>
            <a:ext cx="1285472" cy="938522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rgbClr val="000000">
              <a:alpha val="90000"/>
            </a:srgbClr>
          </a:solidFill>
          <a:ln>
            <a:noFill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19" name="Freeform 6"/>
          <p:cNvSpPr>
            <a:spLocks/>
          </p:cNvSpPr>
          <p:nvPr/>
        </p:nvSpPr>
        <p:spPr bwMode="auto">
          <a:xfrm>
            <a:off x="4738701" y="1565640"/>
            <a:ext cx="1285472" cy="15999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tx1">
              <a:alpha val="99000"/>
            </a:schemeClr>
          </a:solidFill>
          <a:ln>
            <a:noFill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20" name="Rectangle 148"/>
          <p:cNvSpPr/>
          <p:nvPr/>
        </p:nvSpPr>
        <p:spPr>
          <a:xfrm>
            <a:off x="2406910" y="3214191"/>
            <a:ext cx="964311" cy="275025"/>
          </a:xfrm>
          <a:prstGeom prst="rect">
            <a:avLst/>
          </a:prstGeom>
        </p:spPr>
        <p:txBody>
          <a:bodyPr wrap="square" lIns="98183" tIns="49092" rIns="98183" bIns="49092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27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1" name="Rectangle 149"/>
          <p:cNvSpPr/>
          <p:nvPr/>
        </p:nvSpPr>
        <p:spPr>
          <a:xfrm>
            <a:off x="3213216" y="3214191"/>
            <a:ext cx="964311" cy="275025"/>
          </a:xfrm>
          <a:prstGeom prst="rect">
            <a:avLst/>
          </a:prstGeom>
        </p:spPr>
        <p:txBody>
          <a:bodyPr wrap="square" lIns="98183" tIns="49092" rIns="98183" bIns="49092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27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2" name="Rectangle 159"/>
          <p:cNvSpPr/>
          <p:nvPr/>
        </p:nvSpPr>
        <p:spPr>
          <a:xfrm>
            <a:off x="4071449" y="3214191"/>
            <a:ext cx="964311" cy="275025"/>
          </a:xfrm>
          <a:prstGeom prst="rect">
            <a:avLst/>
          </a:prstGeom>
        </p:spPr>
        <p:txBody>
          <a:bodyPr wrap="square" lIns="98183" tIns="49092" rIns="98183" bIns="49092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27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3" name="Rectangle 160"/>
          <p:cNvSpPr/>
          <p:nvPr/>
        </p:nvSpPr>
        <p:spPr>
          <a:xfrm>
            <a:off x="4804322" y="3214191"/>
            <a:ext cx="964311" cy="275025"/>
          </a:xfrm>
          <a:prstGeom prst="rect">
            <a:avLst/>
          </a:prstGeom>
        </p:spPr>
        <p:txBody>
          <a:bodyPr wrap="square" lIns="98183" tIns="49092" rIns="98183" bIns="49092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27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grpSp>
        <p:nvGrpSpPr>
          <p:cNvPr id="124" name="Group 161"/>
          <p:cNvGrpSpPr/>
          <p:nvPr/>
        </p:nvGrpSpPr>
        <p:grpSpPr>
          <a:xfrm>
            <a:off x="2881717" y="2248090"/>
            <a:ext cx="494844" cy="299759"/>
            <a:chOff x="1506113" y="3001904"/>
            <a:chExt cx="488783" cy="299805"/>
          </a:xfrm>
        </p:grpSpPr>
        <p:sp>
          <p:nvSpPr>
            <p:cNvPr id="125" name="Oval 162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7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6" name="Rectangle 163"/>
            <p:cNvSpPr/>
            <p:nvPr/>
          </p:nvSpPr>
          <p:spPr>
            <a:xfrm>
              <a:off x="1506113" y="3046552"/>
              <a:ext cx="488783" cy="22670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873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45%</a:t>
              </a:r>
            </a:p>
          </p:txBody>
        </p:sp>
      </p:grpSp>
      <p:grpSp>
        <p:nvGrpSpPr>
          <p:cNvPr id="127" name="Group 164"/>
          <p:cNvGrpSpPr/>
          <p:nvPr/>
        </p:nvGrpSpPr>
        <p:grpSpPr>
          <a:xfrm>
            <a:off x="3602806" y="1725667"/>
            <a:ext cx="494844" cy="299759"/>
            <a:chOff x="1506113" y="3001904"/>
            <a:chExt cx="488783" cy="299805"/>
          </a:xfrm>
        </p:grpSpPr>
        <p:sp>
          <p:nvSpPr>
            <p:cNvPr id="128" name="Oval 165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7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9" name="Rectangle 166"/>
            <p:cNvSpPr/>
            <p:nvPr/>
          </p:nvSpPr>
          <p:spPr>
            <a:xfrm>
              <a:off x="1506113" y="3046552"/>
              <a:ext cx="488783" cy="22670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873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65%</a:t>
              </a:r>
            </a:p>
          </p:txBody>
        </p:sp>
      </p:grpSp>
      <p:grpSp>
        <p:nvGrpSpPr>
          <p:cNvPr id="130" name="Group 167"/>
          <p:cNvGrpSpPr/>
          <p:nvPr/>
        </p:nvGrpSpPr>
        <p:grpSpPr>
          <a:xfrm>
            <a:off x="4406181" y="1966954"/>
            <a:ext cx="494844" cy="299759"/>
            <a:chOff x="1506113" y="3001904"/>
            <a:chExt cx="488783" cy="299805"/>
          </a:xfrm>
        </p:grpSpPr>
        <p:sp>
          <p:nvSpPr>
            <p:cNvPr id="131" name="Oval 168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7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2" name="Rectangle 169"/>
            <p:cNvSpPr/>
            <p:nvPr/>
          </p:nvSpPr>
          <p:spPr>
            <a:xfrm>
              <a:off x="1506113" y="3046552"/>
              <a:ext cx="488783" cy="22670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873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50%</a:t>
              </a:r>
            </a:p>
          </p:txBody>
        </p:sp>
      </p:grpSp>
      <p:grpSp>
        <p:nvGrpSpPr>
          <p:cNvPr id="133" name="Group 170"/>
          <p:cNvGrpSpPr/>
          <p:nvPr/>
        </p:nvGrpSpPr>
        <p:grpSpPr>
          <a:xfrm>
            <a:off x="5126877" y="1370225"/>
            <a:ext cx="494844" cy="299759"/>
            <a:chOff x="1506113" y="3001904"/>
            <a:chExt cx="488783" cy="299805"/>
          </a:xfrm>
        </p:grpSpPr>
        <p:sp>
          <p:nvSpPr>
            <p:cNvPr id="134" name="Oval 171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7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5" name="Rectangle 172"/>
            <p:cNvSpPr/>
            <p:nvPr/>
          </p:nvSpPr>
          <p:spPr>
            <a:xfrm>
              <a:off x="1506113" y="3046552"/>
              <a:ext cx="488783" cy="22670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873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85%</a:t>
              </a:r>
            </a:p>
          </p:txBody>
        </p:sp>
      </p:grpSp>
      <p:sp>
        <p:nvSpPr>
          <p:cNvPr id="136" name="Freeform 6"/>
          <p:cNvSpPr>
            <a:spLocks/>
          </p:cNvSpPr>
          <p:nvPr/>
        </p:nvSpPr>
        <p:spPr bwMode="auto">
          <a:xfrm>
            <a:off x="5391177" y="1978975"/>
            <a:ext cx="1285472" cy="1186619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37" name="Group 177"/>
          <p:cNvGrpSpPr/>
          <p:nvPr/>
        </p:nvGrpSpPr>
        <p:grpSpPr>
          <a:xfrm>
            <a:off x="5782192" y="1725667"/>
            <a:ext cx="494844" cy="299759"/>
            <a:chOff x="1506113" y="3001904"/>
            <a:chExt cx="488783" cy="299805"/>
          </a:xfrm>
        </p:grpSpPr>
        <p:sp>
          <p:nvSpPr>
            <p:cNvPr id="138" name="Oval 178"/>
            <p:cNvSpPr/>
            <p:nvPr/>
          </p:nvSpPr>
          <p:spPr>
            <a:xfrm>
              <a:off x="1600602" y="3001904"/>
              <a:ext cx="299805" cy="299805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73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9" name="Rectangle 179"/>
            <p:cNvSpPr/>
            <p:nvPr/>
          </p:nvSpPr>
          <p:spPr>
            <a:xfrm>
              <a:off x="1506113" y="3046552"/>
              <a:ext cx="488783" cy="22670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873" kern="0" dirty="0">
                  <a:solidFill>
                    <a:srgbClr val="FFFFFF"/>
                  </a:solidFill>
                  <a:latin typeface="微软雅黑"/>
                  <a:ea typeface="微软雅黑"/>
                  <a:cs typeface="Open Sans Condensed Light" pitchFamily="34" charset="0"/>
                  <a:sym typeface="Gill Sans" charset="0"/>
                </a:rPr>
                <a:t>65%</a:t>
              </a:r>
            </a:p>
          </p:txBody>
        </p:sp>
      </p:grpSp>
      <p:sp>
        <p:nvSpPr>
          <p:cNvPr id="140" name="Rectangle 180"/>
          <p:cNvSpPr/>
          <p:nvPr/>
        </p:nvSpPr>
        <p:spPr>
          <a:xfrm>
            <a:off x="5720417" y="3214191"/>
            <a:ext cx="964311" cy="275025"/>
          </a:xfrm>
          <a:prstGeom prst="rect">
            <a:avLst/>
          </a:prstGeom>
        </p:spPr>
        <p:txBody>
          <a:bodyPr wrap="square" lIns="98183" tIns="49092" rIns="98183" bIns="49092" anchor="ctr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270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41" name="Rectangle 43"/>
          <p:cNvSpPr>
            <a:spLocks/>
          </p:cNvSpPr>
          <p:nvPr/>
        </p:nvSpPr>
        <p:spPr bwMode="auto">
          <a:xfrm>
            <a:off x="857506" y="3844705"/>
            <a:ext cx="7405909" cy="459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字之内。</a:t>
            </a:r>
            <a:r>
              <a:rPr lang="en-US" sz="952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 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字以内</a:t>
            </a:r>
            <a:r>
              <a:rPr lang="en-US" sz="952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 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字之内。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Regular" charset="0"/>
              <a:sym typeface="Lato Regular" charset="0"/>
            </a:endParaRPr>
          </a:p>
        </p:txBody>
      </p:sp>
      <p:sp>
        <p:nvSpPr>
          <p:cNvPr id="142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43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692071"/>
      </p:ext>
    </p:extLst>
  </p:cSld>
  <p:clrMapOvr>
    <a:masterClrMapping/>
  </p:clrMapOvr>
  <p:transition spd="slow" advTm="675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17" grpId="0" animBg="1"/>
      <p:bldP spid="118" grpId="0" animBg="1"/>
      <p:bldP spid="119" grpId="0" animBg="1"/>
      <p:bldP spid="120" grpId="0"/>
      <p:bldP spid="121" grpId="0"/>
      <p:bldP spid="122" grpId="0"/>
      <p:bldP spid="123" grpId="0"/>
      <p:bldP spid="136" grpId="0" animBg="1"/>
      <p:bldP spid="140" grpId="0"/>
      <p:bldP spid="141" grpId="0"/>
      <p:bldP spid="142" grpId="0"/>
      <p:bldP spid="143" grpId="0"/>
    </p:bld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reeform 6"/>
          <p:cNvSpPr>
            <a:spLocks/>
          </p:cNvSpPr>
          <p:nvPr/>
        </p:nvSpPr>
        <p:spPr bwMode="auto">
          <a:xfrm>
            <a:off x="1" y="695"/>
            <a:ext cx="4601372" cy="5144301"/>
          </a:xfrm>
          <a:custGeom>
            <a:avLst/>
            <a:gdLst>
              <a:gd name="T0" fmla="*/ 0 w 2863"/>
              <a:gd name="T1" fmla="*/ 0 h 3241"/>
              <a:gd name="T2" fmla="*/ 2863 w 2863"/>
              <a:gd name="T3" fmla="*/ 0 h 3241"/>
              <a:gd name="T4" fmla="*/ 1101 w 2863"/>
              <a:gd name="T5" fmla="*/ 3241 h 3241"/>
              <a:gd name="T6" fmla="*/ 0 w 2863"/>
              <a:gd name="T7" fmla="*/ 3241 h 3241"/>
              <a:gd name="T8" fmla="*/ 0 w 2863"/>
              <a:gd name="T9" fmla="*/ 0 h 3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3" h="3241">
                <a:moveTo>
                  <a:pt x="0" y="0"/>
                </a:moveTo>
                <a:lnTo>
                  <a:pt x="2863" y="0"/>
                </a:lnTo>
                <a:lnTo>
                  <a:pt x="1101" y="3241"/>
                </a:lnTo>
                <a:lnTo>
                  <a:pt x="0" y="32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78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34" name="Freeform 14"/>
          <p:cNvSpPr>
            <a:spLocks/>
          </p:cNvSpPr>
          <p:nvPr/>
        </p:nvSpPr>
        <p:spPr bwMode="auto">
          <a:xfrm>
            <a:off x="2271121" y="3427334"/>
            <a:ext cx="2577925" cy="831722"/>
          </a:xfrm>
          <a:custGeom>
            <a:avLst/>
            <a:gdLst>
              <a:gd name="T0" fmla="*/ 281 w 1604"/>
              <a:gd name="T1" fmla="*/ 0 h 524"/>
              <a:gd name="T2" fmla="*/ 1327 w 1604"/>
              <a:gd name="T3" fmla="*/ 0 h 524"/>
              <a:gd name="T4" fmla="*/ 1604 w 1604"/>
              <a:gd name="T5" fmla="*/ 524 h 524"/>
              <a:gd name="T6" fmla="*/ 6 w 1604"/>
              <a:gd name="T7" fmla="*/ 524 h 524"/>
              <a:gd name="T8" fmla="*/ 0 w 1604"/>
              <a:gd name="T9" fmla="*/ 515 h 524"/>
              <a:gd name="T10" fmla="*/ 281 w 1604"/>
              <a:gd name="T11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4" h="524">
                <a:moveTo>
                  <a:pt x="281" y="0"/>
                </a:moveTo>
                <a:lnTo>
                  <a:pt x="1327" y="0"/>
                </a:lnTo>
                <a:lnTo>
                  <a:pt x="1604" y="524"/>
                </a:lnTo>
                <a:lnTo>
                  <a:pt x="6" y="524"/>
                </a:lnTo>
                <a:lnTo>
                  <a:pt x="0" y="515"/>
                </a:lnTo>
                <a:lnTo>
                  <a:pt x="281" y="0"/>
                </a:lnTo>
                <a:close/>
              </a:path>
            </a:pathLst>
          </a:custGeom>
          <a:solidFill>
            <a:srgbClr val="969696">
              <a:lumMod val="60000"/>
              <a:lumOff val="4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35" name="Group 3"/>
          <p:cNvGrpSpPr/>
          <p:nvPr/>
        </p:nvGrpSpPr>
        <p:grpSpPr>
          <a:xfrm>
            <a:off x="1828989" y="3200357"/>
            <a:ext cx="1015741" cy="1044415"/>
            <a:chOff x="2227263" y="2427505"/>
            <a:chExt cx="1003300" cy="1044575"/>
          </a:xfrm>
        </p:grpSpPr>
        <p:sp>
          <p:nvSpPr>
            <p:cNvPr id="136" name="Freeform 9"/>
            <p:cNvSpPr>
              <a:spLocks/>
            </p:cNvSpPr>
            <p:nvPr/>
          </p:nvSpPr>
          <p:spPr bwMode="auto">
            <a:xfrm>
              <a:off x="2230438" y="2427505"/>
              <a:ext cx="1000125" cy="227013"/>
            </a:xfrm>
            <a:custGeom>
              <a:avLst/>
              <a:gdLst>
                <a:gd name="T0" fmla="*/ 630 w 630"/>
                <a:gd name="T1" fmla="*/ 0 h 143"/>
                <a:gd name="T2" fmla="*/ 553 w 630"/>
                <a:gd name="T3" fmla="*/ 143 h 143"/>
                <a:gd name="T4" fmla="*/ 0 w 630"/>
                <a:gd name="T5" fmla="*/ 143 h 143"/>
                <a:gd name="T6" fmla="*/ 630 w 630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143">
                  <a:moveTo>
                    <a:pt x="630" y="0"/>
                  </a:moveTo>
                  <a:lnTo>
                    <a:pt x="553" y="143"/>
                  </a:lnTo>
                  <a:lnTo>
                    <a:pt x="0" y="143"/>
                  </a:lnTo>
                  <a:lnTo>
                    <a:pt x="630" y="0"/>
                  </a:lnTo>
                  <a:close/>
                </a:path>
              </a:pathLst>
            </a:custGeom>
            <a:gradFill>
              <a:gsLst>
                <a:gs pos="1250">
                  <a:srgbClr val="969696">
                    <a:lumMod val="50000"/>
                  </a:srgbClr>
                </a:gs>
                <a:gs pos="37000">
                  <a:srgbClr val="969696">
                    <a:lumMod val="50000"/>
                  </a:srgbClr>
                </a:gs>
                <a:gs pos="75000">
                  <a:srgbClr val="000000"/>
                </a:gs>
              </a:gsLst>
              <a:lin ang="18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7" name="Freeform 15"/>
            <p:cNvSpPr>
              <a:spLocks/>
            </p:cNvSpPr>
            <p:nvPr/>
          </p:nvSpPr>
          <p:spPr bwMode="auto">
            <a:xfrm>
              <a:off x="2227263" y="2654517"/>
              <a:ext cx="881063" cy="817563"/>
            </a:xfrm>
            <a:custGeom>
              <a:avLst/>
              <a:gdLst>
                <a:gd name="T0" fmla="*/ 0 w 555"/>
                <a:gd name="T1" fmla="*/ 0 h 515"/>
                <a:gd name="T2" fmla="*/ 555 w 555"/>
                <a:gd name="T3" fmla="*/ 0 h 515"/>
                <a:gd name="T4" fmla="*/ 274 w 555"/>
                <a:gd name="T5" fmla="*/ 515 h 515"/>
                <a:gd name="T6" fmla="*/ 0 w 555"/>
                <a:gd name="T7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5" h="515">
                  <a:moveTo>
                    <a:pt x="0" y="0"/>
                  </a:moveTo>
                  <a:lnTo>
                    <a:pt x="555" y="0"/>
                  </a:lnTo>
                  <a:lnTo>
                    <a:pt x="274" y="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>
                <a:lumMod val="75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38" name="Freeform 16"/>
          <p:cNvSpPr>
            <a:spLocks/>
          </p:cNvSpPr>
          <p:nvPr/>
        </p:nvSpPr>
        <p:spPr bwMode="auto">
          <a:xfrm>
            <a:off x="2736327" y="2597219"/>
            <a:ext cx="2569889" cy="831722"/>
          </a:xfrm>
          <a:custGeom>
            <a:avLst/>
            <a:gdLst>
              <a:gd name="T0" fmla="*/ 283 w 1599"/>
              <a:gd name="T1" fmla="*/ 0 h 524"/>
              <a:gd name="T2" fmla="*/ 1322 w 1599"/>
              <a:gd name="T3" fmla="*/ 0 h 524"/>
              <a:gd name="T4" fmla="*/ 1599 w 1599"/>
              <a:gd name="T5" fmla="*/ 524 h 524"/>
              <a:gd name="T6" fmla="*/ 0 w 1599"/>
              <a:gd name="T7" fmla="*/ 524 h 524"/>
              <a:gd name="T8" fmla="*/ 283 w 1599"/>
              <a:gd name="T9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4">
                <a:moveTo>
                  <a:pt x="283" y="0"/>
                </a:moveTo>
                <a:lnTo>
                  <a:pt x="1322" y="0"/>
                </a:lnTo>
                <a:lnTo>
                  <a:pt x="1599" y="524"/>
                </a:lnTo>
                <a:lnTo>
                  <a:pt x="0" y="524"/>
                </a:lnTo>
                <a:lnTo>
                  <a:pt x="28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39" name="Group 2"/>
          <p:cNvGrpSpPr/>
          <p:nvPr/>
        </p:nvGrpSpPr>
        <p:grpSpPr>
          <a:xfrm>
            <a:off x="2282974" y="2365479"/>
            <a:ext cx="1031813" cy="1063462"/>
            <a:chOff x="2676525" y="1571842"/>
            <a:chExt cx="1019175" cy="1063625"/>
          </a:xfrm>
        </p:grpSpPr>
        <p:sp>
          <p:nvSpPr>
            <p:cNvPr id="140" name="Freeform 10"/>
            <p:cNvSpPr>
              <a:spLocks/>
            </p:cNvSpPr>
            <p:nvPr/>
          </p:nvSpPr>
          <p:spPr bwMode="auto">
            <a:xfrm>
              <a:off x="2676525" y="1571842"/>
              <a:ext cx="1019175" cy="231775"/>
            </a:xfrm>
            <a:custGeom>
              <a:avLst/>
              <a:gdLst>
                <a:gd name="T0" fmla="*/ 642 w 642"/>
                <a:gd name="T1" fmla="*/ 0 h 146"/>
                <a:gd name="T2" fmla="*/ 562 w 642"/>
                <a:gd name="T3" fmla="*/ 146 h 146"/>
                <a:gd name="T4" fmla="*/ 0 w 642"/>
                <a:gd name="T5" fmla="*/ 146 h 146"/>
                <a:gd name="T6" fmla="*/ 642 w 642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2" h="146">
                  <a:moveTo>
                    <a:pt x="642" y="0"/>
                  </a:moveTo>
                  <a:lnTo>
                    <a:pt x="562" y="146"/>
                  </a:lnTo>
                  <a:lnTo>
                    <a:pt x="0" y="146"/>
                  </a:lnTo>
                  <a:lnTo>
                    <a:pt x="642" y="0"/>
                  </a:lnTo>
                  <a:close/>
                </a:path>
              </a:pathLst>
            </a:custGeom>
            <a:gradFill>
              <a:gsLst>
                <a:gs pos="1250">
                  <a:srgbClr val="969696">
                    <a:lumMod val="75000"/>
                  </a:srgbClr>
                </a:gs>
                <a:gs pos="37000">
                  <a:srgbClr val="969696">
                    <a:lumMod val="75000"/>
                  </a:srgbClr>
                </a:gs>
                <a:gs pos="75000">
                  <a:srgbClr val="000000"/>
                </a:gs>
              </a:gsLst>
              <a:lin ang="18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41" name="Freeform 17"/>
            <p:cNvSpPr>
              <a:spLocks/>
            </p:cNvSpPr>
            <p:nvPr/>
          </p:nvSpPr>
          <p:spPr bwMode="auto">
            <a:xfrm>
              <a:off x="2676525" y="1803617"/>
              <a:ext cx="892175" cy="831850"/>
            </a:xfrm>
            <a:custGeom>
              <a:avLst/>
              <a:gdLst>
                <a:gd name="T0" fmla="*/ 0 w 562"/>
                <a:gd name="T1" fmla="*/ 0 h 524"/>
                <a:gd name="T2" fmla="*/ 562 w 562"/>
                <a:gd name="T3" fmla="*/ 0 h 524"/>
                <a:gd name="T4" fmla="*/ 279 w 562"/>
                <a:gd name="T5" fmla="*/ 524 h 524"/>
                <a:gd name="T6" fmla="*/ 278 w 562"/>
                <a:gd name="T7" fmla="*/ 524 h 524"/>
                <a:gd name="T8" fmla="*/ 0 w 562"/>
                <a:gd name="T9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524">
                  <a:moveTo>
                    <a:pt x="0" y="0"/>
                  </a:moveTo>
                  <a:lnTo>
                    <a:pt x="562" y="0"/>
                  </a:lnTo>
                  <a:lnTo>
                    <a:pt x="279" y="524"/>
                  </a:lnTo>
                  <a:lnTo>
                    <a:pt x="278" y="5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42" name="Freeform 18"/>
          <p:cNvSpPr>
            <a:spLocks/>
          </p:cNvSpPr>
          <p:nvPr/>
        </p:nvSpPr>
        <p:spPr bwMode="auto">
          <a:xfrm>
            <a:off x="3161408" y="1769977"/>
            <a:ext cx="2569889" cy="830136"/>
          </a:xfrm>
          <a:custGeom>
            <a:avLst/>
            <a:gdLst>
              <a:gd name="T0" fmla="*/ 285 w 1599"/>
              <a:gd name="T1" fmla="*/ 0 h 523"/>
              <a:gd name="T2" fmla="*/ 1320 w 1599"/>
              <a:gd name="T3" fmla="*/ 0 h 523"/>
              <a:gd name="T4" fmla="*/ 1599 w 1599"/>
              <a:gd name="T5" fmla="*/ 523 h 523"/>
              <a:gd name="T6" fmla="*/ 0 w 1599"/>
              <a:gd name="T7" fmla="*/ 523 h 523"/>
              <a:gd name="T8" fmla="*/ 285 w 1599"/>
              <a:gd name="T9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3">
                <a:moveTo>
                  <a:pt x="285" y="0"/>
                </a:moveTo>
                <a:lnTo>
                  <a:pt x="1320" y="0"/>
                </a:lnTo>
                <a:lnTo>
                  <a:pt x="1599" y="523"/>
                </a:lnTo>
                <a:lnTo>
                  <a:pt x="0" y="523"/>
                </a:lnTo>
                <a:lnTo>
                  <a:pt x="28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43" name="Group 1"/>
          <p:cNvGrpSpPr/>
          <p:nvPr/>
        </p:nvGrpSpPr>
        <p:grpSpPr>
          <a:xfrm>
            <a:off x="2740142" y="1524306"/>
            <a:ext cx="1031813" cy="1060288"/>
            <a:chOff x="3136900" y="724117"/>
            <a:chExt cx="1019175" cy="1060451"/>
          </a:xfrm>
        </p:grpSpPr>
        <p:sp>
          <p:nvSpPr>
            <p:cNvPr id="144" name="Freeform 11"/>
            <p:cNvSpPr>
              <a:spLocks/>
            </p:cNvSpPr>
            <p:nvPr/>
          </p:nvSpPr>
          <p:spPr bwMode="auto">
            <a:xfrm>
              <a:off x="3136900" y="724117"/>
              <a:ext cx="1019175" cy="230188"/>
            </a:xfrm>
            <a:custGeom>
              <a:avLst/>
              <a:gdLst>
                <a:gd name="T0" fmla="*/ 642 w 642"/>
                <a:gd name="T1" fmla="*/ 0 h 145"/>
                <a:gd name="T2" fmla="*/ 564 w 642"/>
                <a:gd name="T3" fmla="*/ 145 h 145"/>
                <a:gd name="T4" fmla="*/ 0 w 642"/>
                <a:gd name="T5" fmla="*/ 145 h 145"/>
                <a:gd name="T6" fmla="*/ 642 w 642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2" h="145">
                  <a:moveTo>
                    <a:pt x="642" y="0"/>
                  </a:moveTo>
                  <a:lnTo>
                    <a:pt x="564" y="145"/>
                  </a:lnTo>
                  <a:lnTo>
                    <a:pt x="0" y="145"/>
                  </a:lnTo>
                  <a:lnTo>
                    <a:pt x="642" y="0"/>
                  </a:lnTo>
                  <a:close/>
                </a:path>
              </a:pathLst>
            </a:custGeom>
            <a:gradFill>
              <a:gsLst>
                <a:gs pos="1250">
                  <a:schemeClr val="bg1">
                    <a:alpha val="81000"/>
                  </a:schemeClr>
                </a:gs>
                <a:gs pos="30000">
                  <a:schemeClr val="bg1"/>
                </a:gs>
                <a:gs pos="98000">
                  <a:schemeClr val="bg1"/>
                </a:gs>
              </a:gsLst>
              <a:lin ang="18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45" name="Freeform 19"/>
            <p:cNvSpPr>
              <a:spLocks/>
            </p:cNvSpPr>
            <p:nvPr/>
          </p:nvSpPr>
          <p:spPr bwMode="auto">
            <a:xfrm>
              <a:off x="3136900" y="954305"/>
              <a:ext cx="895350" cy="830263"/>
            </a:xfrm>
            <a:custGeom>
              <a:avLst/>
              <a:gdLst>
                <a:gd name="T0" fmla="*/ 0 w 564"/>
                <a:gd name="T1" fmla="*/ 0 h 523"/>
                <a:gd name="T2" fmla="*/ 564 w 564"/>
                <a:gd name="T3" fmla="*/ 0 h 523"/>
                <a:gd name="T4" fmla="*/ 279 w 564"/>
                <a:gd name="T5" fmla="*/ 523 h 523"/>
                <a:gd name="T6" fmla="*/ 277 w 564"/>
                <a:gd name="T7" fmla="*/ 523 h 523"/>
                <a:gd name="T8" fmla="*/ 0 w 564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4" h="523">
                  <a:moveTo>
                    <a:pt x="0" y="0"/>
                  </a:moveTo>
                  <a:lnTo>
                    <a:pt x="564" y="0"/>
                  </a:lnTo>
                  <a:lnTo>
                    <a:pt x="279" y="523"/>
                  </a:lnTo>
                  <a:lnTo>
                    <a:pt x="27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46" name="Freeform 20"/>
          <p:cNvSpPr>
            <a:spLocks/>
          </p:cNvSpPr>
          <p:nvPr/>
        </p:nvSpPr>
        <p:spPr bwMode="auto">
          <a:xfrm>
            <a:off x="5259436" y="1769977"/>
            <a:ext cx="2569889" cy="830136"/>
          </a:xfrm>
          <a:custGeom>
            <a:avLst/>
            <a:gdLst>
              <a:gd name="T0" fmla="*/ 0 w 1599"/>
              <a:gd name="T1" fmla="*/ 0 h 523"/>
              <a:gd name="T2" fmla="*/ 1599 w 1599"/>
              <a:gd name="T3" fmla="*/ 0 h 523"/>
              <a:gd name="T4" fmla="*/ 1314 w 1599"/>
              <a:gd name="T5" fmla="*/ 523 h 523"/>
              <a:gd name="T6" fmla="*/ 277 w 1599"/>
              <a:gd name="T7" fmla="*/ 523 h 523"/>
              <a:gd name="T8" fmla="*/ 0 w 1599"/>
              <a:gd name="T9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3">
                <a:moveTo>
                  <a:pt x="0" y="0"/>
                </a:moveTo>
                <a:lnTo>
                  <a:pt x="1599" y="0"/>
                </a:lnTo>
                <a:lnTo>
                  <a:pt x="1314" y="523"/>
                </a:lnTo>
                <a:lnTo>
                  <a:pt x="277" y="52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48" name="Freeform 22"/>
          <p:cNvSpPr>
            <a:spLocks/>
          </p:cNvSpPr>
          <p:nvPr/>
        </p:nvSpPr>
        <p:spPr bwMode="auto">
          <a:xfrm>
            <a:off x="4859414" y="2597219"/>
            <a:ext cx="2569889" cy="831722"/>
          </a:xfrm>
          <a:custGeom>
            <a:avLst/>
            <a:gdLst>
              <a:gd name="T0" fmla="*/ 0 w 1599"/>
              <a:gd name="T1" fmla="*/ 0 h 524"/>
              <a:gd name="T2" fmla="*/ 1599 w 1599"/>
              <a:gd name="T3" fmla="*/ 0 h 524"/>
              <a:gd name="T4" fmla="*/ 1316 w 1599"/>
              <a:gd name="T5" fmla="*/ 524 h 524"/>
              <a:gd name="T6" fmla="*/ 279 w 1599"/>
              <a:gd name="T7" fmla="*/ 524 h 524"/>
              <a:gd name="T8" fmla="*/ 0 w 1599"/>
              <a:gd name="T9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9" h="524">
                <a:moveTo>
                  <a:pt x="0" y="0"/>
                </a:moveTo>
                <a:lnTo>
                  <a:pt x="1599" y="0"/>
                </a:lnTo>
                <a:lnTo>
                  <a:pt x="1316" y="524"/>
                </a:lnTo>
                <a:lnTo>
                  <a:pt x="279" y="5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5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0" name="Freeform 24"/>
          <p:cNvSpPr>
            <a:spLocks/>
          </p:cNvSpPr>
          <p:nvPr/>
        </p:nvSpPr>
        <p:spPr bwMode="auto">
          <a:xfrm>
            <a:off x="4405460" y="3427334"/>
            <a:ext cx="2566675" cy="831722"/>
          </a:xfrm>
          <a:custGeom>
            <a:avLst/>
            <a:gdLst>
              <a:gd name="T0" fmla="*/ 0 w 1597"/>
              <a:gd name="T1" fmla="*/ 0 h 524"/>
              <a:gd name="T2" fmla="*/ 1597 w 1597"/>
              <a:gd name="T3" fmla="*/ 0 h 524"/>
              <a:gd name="T4" fmla="*/ 1314 w 1597"/>
              <a:gd name="T5" fmla="*/ 524 h 524"/>
              <a:gd name="T6" fmla="*/ 278 w 1597"/>
              <a:gd name="T7" fmla="*/ 524 h 524"/>
              <a:gd name="T8" fmla="*/ 0 w 1597"/>
              <a:gd name="T9" fmla="*/ 0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7" h="524">
                <a:moveTo>
                  <a:pt x="0" y="0"/>
                </a:moveTo>
                <a:lnTo>
                  <a:pt x="1597" y="0"/>
                </a:lnTo>
                <a:lnTo>
                  <a:pt x="1314" y="524"/>
                </a:lnTo>
                <a:lnTo>
                  <a:pt x="278" y="524"/>
                </a:lnTo>
                <a:lnTo>
                  <a:pt x="0" y="0"/>
                </a:lnTo>
                <a:close/>
              </a:path>
            </a:pathLst>
          </a:custGeom>
          <a:solidFill>
            <a:srgbClr val="969696">
              <a:lumMod val="40000"/>
              <a:lumOff val="6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6" name="Rectangle 21"/>
          <p:cNvSpPr>
            <a:spLocks/>
          </p:cNvSpPr>
          <p:nvPr/>
        </p:nvSpPr>
        <p:spPr bwMode="auto">
          <a:xfrm>
            <a:off x="3728542" y="1888213"/>
            <a:ext cx="1536873" cy="55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873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57" name="Group 9"/>
          <p:cNvGrpSpPr/>
          <p:nvPr/>
        </p:nvGrpSpPr>
        <p:grpSpPr>
          <a:xfrm>
            <a:off x="2995061" y="1859074"/>
            <a:ext cx="332688" cy="344634"/>
            <a:chOff x="3415505" y="1058936"/>
            <a:chExt cx="328613" cy="344687"/>
          </a:xfrm>
        </p:grpSpPr>
        <p:sp>
          <p:nvSpPr>
            <p:cNvPr id="158" name="Oval 20"/>
            <p:cNvSpPr>
              <a:spLocks/>
            </p:cNvSpPr>
            <p:nvPr/>
          </p:nvSpPr>
          <p:spPr bwMode="auto">
            <a:xfrm>
              <a:off x="3419672" y="1058936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59" name="Rectangle 22"/>
            <p:cNvSpPr>
              <a:spLocks/>
            </p:cNvSpPr>
            <p:nvPr/>
          </p:nvSpPr>
          <p:spPr bwMode="auto">
            <a:xfrm>
              <a:off x="3415505" y="1079772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63" kern="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sp>
        <p:nvSpPr>
          <p:cNvPr id="160" name="Rectangle 21"/>
          <p:cNvSpPr>
            <a:spLocks/>
          </p:cNvSpPr>
          <p:nvPr/>
        </p:nvSpPr>
        <p:spPr bwMode="auto">
          <a:xfrm>
            <a:off x="5909697" y="1888213"/>
            <a:ext cx="1536873" cy="55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873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61" name="Rectangle 21"/>
          <p:cNvSpPr>
            <a:spLocks/>
          </p:cNvSpPr>
          <p:nvPr/>
        </p:nvSpPr>
        <p:spPr bwMode="auto">
          <a:xfrm>
            <a:off x="3305973" y="2765576"/>
            <a:ext cx="1536873" cy="55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873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62" name="Group 11"/>
          <p:cNvGrpSpPr/>
          <p:nvPr/>
        </p:nvGrpSpPr>
        <p:grpSpPr>
          <a:xfrm>
            <a:off x="2571886" y="2743186"/>
            <a:ext cx="332688" cy="342877"/>
            <a:chOff x="2961898" y="1949614"/>
            <a:chExt cx="328613" cy="342931"/>
          </a:xfrm>
        </p:grpSpPr>
        <p:sp>
          <p:nvSpPr>
            <p:cNvPr id="163" name="Oval 20"/>
            <p:cNvSpPr>
              <a:spLocks/>
            </p:cNvSpPr>
            <p:nvPr/>
          </p:nvSpPr>
          <p:spPr bwMode="auto">
            <a:xfrm>
              <a:off x="2961904" y="1949614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64" name="Rectangle 22"/>
            <p:cNvSpPr>
              <a:spLocks/>
            </p:cNvSpPr>
            <p:nvPr/>
          </p:nvSpPr>
          <p:spPr bwMode="auto">
            <a:xfrm>
              <a:off x="2961898" y="1968694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63" kern="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sp>
        <p:nvSpPr>
          <p:cNvPr id="165" name="Rectangle 21"/>
          <p:cNvSpPr>
            <a:spLocks/>
          </p:cNvSpPr>
          <p:nvPr/>
        </p:nvSpPr>
        <p:spPr bwMode="auto">
          <a:xfrm>
            <a:off x="5487128" y="2765576"/>
            <a:ext cx="1536873" cy="55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873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66" name="Rectangle 21"/>
          <p:cNvSpPr>
            <a:spLocks/>
          </p:cNvSpPr>
          <p:nvPr/>
        </p:nvSpPr>
        <p:spPr bwMode="auto">
          <a:xfrm>
            <a:off x="2843089" y="3617688"/>
            <a:ext cx="1536873" cy="55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873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67" name="Group 13"/>
          <p:cNvGrpSpPr/>
          <p:nvPr/>
        </p:nvGrpSpPr>
        <p:grpSpPr>
          <a:xfrm>
            <a:off x="2124908" y="3543233"/>
            <a:ext cx="332688" cy="380950"/>
            <a:chOff x="2502704" y="2788676"/>
            <a:chExt cx="328613" cy="381008"/>
          </a:xfrm>
        </p:grpSpPr>
        <p:sp>
          <p:nvSpPr>
            <p:cNvPr id="168" name="Oval 20"/>
            <p:cNvSpPr>
              <a:spLocks/>
            </p:cNvSpPr>
            <p:nvPr/>
          </p:nvSpPr>
          <p:spPr bwMode="auto">
            <a:xfrm>
              <a:off x="2506871" y="2788676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69" name="Rectangle 22"/>
            <p:cNvSpPr>
              <a:spLocks/>
            </p:cNvSpPr>
            <p:nvPr/>
          </p:nvSpPr>
          <p:spPr bwMode="auto">
            <a:xfrm>
              <a:off x="2502704" y="2845833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63" kern="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170" name="Rectangle 21"/>
          <p:cNvSpPr>
            <a:spLocks/>
          </p:cNvSpPr>
          <p:nvPr/>
        </p:nvSpPr>
        <p:spPr bwMode="auto">
          <a:xfrm>
            <a:off x="5024243" y="3617688"/>
            <a:ext cx="1536873" cy="55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sz="873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98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99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205409"/>
      </p:ext>
    </p:extLst>
  </p:cSld>
  <p:clrMapOvr>
    <a:masterClrMapping/>
  </p:clrMapOvr>
  <p:transition spd="slow" advTm="974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4" grpId="0" animBg="1"/>
      <p:bldP spid="138" grpId="0" animBg="1"/>
      <p:bldP spid="142" grpId="0" animBg="1"/>
      <p:bldP spid="146" grpId="0" animBg="1"/>
      <p:bldP spid="148" grpId="0" animBg="1"/>
      <p:bldP spid="150" grpId="0" animBg="1"/>
      <p:bldP spid="156" grpId="0"/>
      <p:bldP spid="160" grpId="0"/>
      <p:bldP spid="161" grpId="0"/>
      <p:bldP spid="165" grpId="0"/>
      <p:bldP spid="166" grpId="0"/>
      <p:bldP spid="170" grpId="0"/>
      <p:bldP spid="198" grpId="0"/>
      <p:bldP spid="199" grpId="0"/>
    </p:bld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16"/>
          <p:cNvSpPr/>
          <p:nvPr/>
        </p:nvSpPr>
        <p:spPr>
          <a:xfrm>
            <a:off x="-34554" y="2284405"/>
            <a:ext cx="9178555" cy="931690"/>
          </a:xfrm>
          <a:prstGeom prst="rect">
            <a:avLst/>
          </a:prstGeom>
          <a:solidFill>
            <a:schemeClr val="tx1">
              <a:lumMod val="50000"/>
              <a:alpha val="72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87252" tIns="43626" rIns="87252" bIns="43626" rtlCol="0" anchor="ctr"/>
          <a:lstStyle/>
          <a:p>
            <a:pPr algn="ctr">
              <a:defRPr/>
            </a:pPr>
            <a:endParaRPr lang="id-ID" sz="1270" kern="0">
              <a:solidFill>
                <a:prstClr val="white"/>
              </a:solidFill>
            </a:endParaRPr>
          </a:p>
        </p:txBody>
      </p:sp>
      <p:sp>
        <p:nvSpPr>
          <p:cNvPr id="10" name="Rectangle 1"/>
          <p:cNvSpPr/>
          <p:nvPr/>
        </p:nvSpPr>
        <p:spPr>
          <a:xfrm>
            <a:off x="3419872" y="2827241"/>
            <a:ext cx="2510180" cy="262447"/>
          </a:xfrm>
          <a:prstGeom prst="rect">
            <a:avLst/>
          </a:prstGeom>
        </p:spPr>
        <p:txBody>
          <a:bodyPr wrap="none" lIns="87252" tIns="43626" rIns="87252" bIns="43626">
            <a:spAutoFit/>
          </a:bodyPr>
          <a:lstStyle/>
          <a:p>
            <a:pPr defTabSz="934007"/>
            <a:r>
              <a:rPr lang="zh-CN" altLang="en-US" sz="1133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输入你的文本内容输入你的文本内容</a:t>
            </a:r>
            <a:endParaRPr lang="id-ID" altLang="zh-CN" sz="1133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24860" y="2392969"/>
            <a:ext cx="3138558" cy="478980"/>
          </a:xfrm>
          <a:prstGeom prst="rect">
            <a:avLst/>
          </a:prstGeom>
          <a:noFill/>
        </p:spPr>
        <p:txBody>
          <a:bodyPr wrap="none" lIns="87252" tIns="43626" rIns="87252" bIns="43626" rtlCol="0">
            <a:spAutoFit/>
          </a:bodyPr>
          <a:lstStyle>
            <a:defPPr>
              <a:defRPr lang="zh-CN"/>
            </a:defPPr>
            <a:lvl1pPr algn="just">
              <a:defRPr sz="3200" b="1">
                <a:solidFill>
                  <a:srgbClr val="FF6D6D"/>
                </a:solidFill>
                <a:latin typeface="Raleway" panose="020B0003030101060003" pitchFamily="34" charset="0"/>
              </a:defRPr>
            </a:lvl1pPr>
          </a:lstStyle>
          <a:p>
            <a:pPr defTabSz="934007"/>
            <a:r>
              <a:rPr lang="en-US" altLang="zh-CN" sz="254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254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</a:t>
            </a:r>
            <a:r>
              <a:rPr lang="zh-CN" altLang="en-US" sz="254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作计划</a:t>
            </a:r>
            <a:r>
              <a:rPr lang="en-US" altLang="zh-CN" sz="254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54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endParaRPr lang="zh-CN" altLang="en-US" sz="254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5054" y="1314537"/>
            <a:ext cx="3358169" cy="967447"/>
          </a:xfrm>
          <a:prstGeom prst="rect">
            <a:avLst/>
          </a:prstGeom>
          <a:noFill/>
        </p:spPr>
        <p:txBody>
          <a:bodyPr wrap="none" lIns="87252" tIns="43626" rIns="87252" bIns="43626" rtlCol="0">
            <a:spAutoFit/>
          </a:bodyPr>
          <a:lstStyle>
            <a:defPPr>
              <a:defRPr lang="zh-CN"/>
            </a:defPPr>
            <a:lvl1pPr algn="just">
              <a:defRPr sz="3200" b="1">
                <a:solidFill>
                  <a:srgbClr val="FF6D6D"/>
                </a:solidFill>
                <a:latin typeface="Raleway" panose="020B0003030101060003" pitchFamily="34" charset="0"/>
              </a:defRPr>
            </a:lvl1pPr>
          </a:lstStyle>
          <a:p>
            <a:pPr defTabSz="934007"/>
            <a:r>
              <a:rPr lang="en-US" altLang="zh-CN" sz="5714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5714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268340"/>
      </p:ext>
    </p:extLst>
  </p:cSld>
  <p:clrMapOvr>
    <a:masterClrMapping/>
  </p:clrMapOvr>
  <p:transition spd="slow" advTm="308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/>
    </p:bld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7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/>
          </p:cNvSpPr>
          <p:nvPr/>
        </p:nvSpPr>
        <p:spPr bwMode="auto">
          <a:xfrm>
            <a:off x="842374" y="2343166"/>
            <a:ext cx="7572640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spc="79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请添加您的标题</a:t>
            </a:r>
            <a:endParaRPr lang="en-US" altLang="zh-CN" sz="3200" spc="79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1290349" y="2800334"/>
            <a:ext cx="6676690" cy="32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952" dirty="0">
              <a:solidFill>
                <a:schemeClr val="bg1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4399883" y="1323388"/>
            <a:ext cx="457621" cy="724738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72567" tIns="36284" rIns="72567" bIns="36284" numCol="1" anchor="t" anchorCtr="0" compatLnSpc="1">
            <a:prstTxWarp prst="textNoShape">
              <a:avLst/>
            </a:prstTxWarp>
          </a:bodyPr>
          <a:lstStyle/>
          <a:p>
            <a:pPr defTabSz="934007"/>
            <a:endParaRPr lang="en-US" sz="1825">
              <a:solidFill>
                <a:srgbClr val="FFFFFF"/>
              </a:solidFill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09" y="2343166"/>
            <a:ext cx="2283989" cy="280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952700"/>
      </p:ext>
    </p:extLst>
  </p:cSld>
  <p:clrMapOvr>
    <a:masterClrMapping/>
  </p:clrMapOvr>
  <p:transition spd="slow" advTm="338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</p:bld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2"/>
          <p:cNvSpPr/>
          <p:nvPr/>
        </p:nvSpPr>
        <p:spPr>
          <a:xfrm>
            <a:off x="3488770" y="1525800"/>
            <a:ext cx="2216352" cy="2188870"/>
          </a:xfrm>
          <a:custGeom>
            <a:avLst/>
            <a:gdLst>
              <a:gd name="connsiteX0" fmla="*/ 0 w 2189205"/>
              <a:gd name="connsiteY0" fmla="*/ 1094603 h 2189205"/>
              <a:gd name="connsiteX1" fmla="*/ 1094603 w 2189205"/>
              <a:gd name="connsiteY1" fmla="*/ 0 h 2189205"/>
              <a:gd name="connsiteX2" fmla="*/ 2189206 w 2189205"/>
              <a:gd name="connsiteY2" fmla="*/ 1094603 h 2189205"/>
              <a:gd name="connsiteX3" fmla="*/ 1094603 w 2189205"/>
              <a:gd name="connsiteY3" fmla="*/ 2189206 h 2189205"/>
              <a:gd name="connsiteX4" fmla="*/ 0 w 2189205"/>
              <a:gd name="connsiteY4" fmla="*/ 1094603 h 2189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9205" h="2189205">
                <a:moveTo>
                  <a:pt x="0" y="1094603"/>
                </a:moveTo>
                <a:cubicBezTo>
                  <a:pt x="0" y="490070"/>
                  <a:pt x="490070" y="0"/>
                  <a:pt x="1094603" y="0"/>
                </a:cubicBezTo>
                <a:cubicBezTo>
                  <a:pt x="1699136" y="0"/>
                  <a:pt x="2189206" y="490070"/>
                  <a:pt x="2189206" y="1094603"/>
                </a:cubicBezTo>
                <a:cubicBezTo>
                  <a:pt x="2189206" y="1699136"/>
                  <a:pt x="1699136" y="2189206"/>
                  <a:pt x="1094603" y="2189206"/>
                </a:cubicBezTo>
                <a:cubicBezTo>
                  <a:pt x="490070" y="2189206"/>
                  <a:pt x="0" y="1699136"/>
                  <a:pt x="0" y="1094603"/>
                </a:cubicBezTo>
                <a:close/>
              </a:path>
            </a:pathLst>
          </a:custGeom>
          <a:solidFill>
            <a:srgbClr val="969696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938346" tIns="209171" rIns="938346" bIns="1972167" numCol="1" spcCol="1718" anchor="ctr" anchorCtr="0">
            <a:noAutofit/>
          </a:bodyPr>
          <a:lstStyle/>
          <a:p>
            <a:pPr algn="ctr" defTabSz="572733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70" kern="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25%</a:t>
            </a:r>
          </a:p>
        </p:txBody>
      </p:sp>
      <p:sp>
        <p:nvSpPr>
          <p:cNvPr id="139" name="Freeform 4"/>
          <p:cNvSpPr/>
          <p:nvPr/>
        </p:nvSpPr>
        <p:spPr>
          <a:xfrm>
            <a:off x="3710406" y="1963575"/>
            <a:ext cx="1773081" cy="1751096"/>
          </a:xfrm>
          <a:custGeom>
            <a:avLst/>
            <a:gdLst>
              <a:gd name="connsiteX0" fmla="*/ 0 w 1751364"/>
              <a:gd name="connsiteY0" fmla="*/ 875682 h 1751364"/>
              <a:gd name="connsiteX1" fmla="*/ 875682 w 1751364"/>
              <a:gd name="connsiteY1" fmla="*/ 0 h 1751364"/>
              <a:gd name="connsiteX2" fmla="*/ 1751364 w 1751364"/>
              <a:gd name="connsiteY2" fmla="*/ 875682 h 1751364"/>
              <a:gd name="connsiteX3" fmla="*/ 875682 w 1751364"/>
              <a:gd name="connsiteY3" fmla="*/ 1751364 h 1751364"/>
              <a:gd name="connsiteX4" fmla="*/ 0 w 1751364"/>
              <a:gd name="connsiteY4" fmla="*/ 875682 h 1751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1364" h="1751364">
                <a:moveTo>
                  <a:pt x="0" y="875682"/>
                </a:moveTo>
                <a:cubicBezTo>
                  <a:pt x="0" y="392056"/>
                  <a:pt x="392056" y="0"/>
                  <a:pt x="875682" y="0"/>
                </a:cubicBezTo>
                <a:cubicBezTo>
                  <a:pt x="1359308" y="0"/>
                  <a:pt x="1751364" y="392056"/>
                  <a:pt x="1751364" y="875682"/>
                </a:cubicBezTo>
                <a:cubicBezTo>
                  <a:pt x="1751364" y="1359308"/>
                  <a:pt x="1359308" y="1751364"/>
                  <a:pt x="875682" y="1751364"/>
                </a:cubicBezTo>
                <a:cubicBezTo>
                  <a:pt x="392056" y="1751364"/>
                  <a:pt x="0" y="1359308"/>
                  <a:pt x="0" y="875682"/>
                </a:cubicBezTo>
                <a:close/>
              </a:path>
            </a:pathLst>
          </a:custGeom>
          <a:solidFill>
            <a:srgbClr val="7F7F7F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703279" tIns="204470" rIns="703281" bIns="1520839" numCol="1" spcCol="1718" anchor="ctr" anchorCtr="0">
            <a:noAutofit/>
          </a:bodyPr>
          <a:lstStyle/>
          <a:p>
            <a:pPr algn="ctr" defTabSz="572733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70" kern="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36%</a:t>
            </a:r>
          </a:p>
        </p:txBody>
      </p:sp>
      <p:sp>
        <p:nvSpPr>
          <p:cNvPr id="140" name="Freeform 5"/>
          <p:cNvSpPr/>
          <p:nvPr/>
        </p:nvSpPr>
        <p:spPr>
          <a:xfrm>
            <a:off x="3932039" y="2401350"/>
            <a:ext cx="1329811" cy="1313322"/>
          </a:xfrm>
          <a:custGeom>
            <a:avLst/>
            <a:gdLst>
              <a:gd name="connsiteX0" fmla="*/ 0 w 1313523"/>
              <a:gd name="connsiteY0" fmla="*/ 656762 h 1313523"/>
              <a:gd name="connsiteX1" fmla="*/ 656762 w 1313523"/>
              <a:gd name="connsiteY1" fmla="*/ 0 h 1313523"/>
              <a:gd name="connsiteX2" fmla="*/ 1313524 w 1313523"/>
              <a:gd name="connsiteY2" fmla="*/ 656762 h 1313523"/>
              <a:gd name="connsiteX3" fmla="*/ 656762 w 1313523"/>
              <a:gd name="connsiteY3" fmla="*/ 1313524 h 1313523"/>
              <a:gd name="connsiteX4" fmla="*/ 0 w 1313523"/>
              <a:gd name="connsiteY4" fmla="*/ 656762 h 131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3523" h="1313523">
                <a:moveTo>
                  <a:pt x="0" y="656762"/>
                </a:moveTo>
                <a:cubicBezTo>
                  <a:pt x="0" y="294042"/>
                  <a:pt x="294042" y="0"/>
                  <a:pt x="656762" y="0"/>
                </a:cubicBezTo>
                <a:cubicBezTo>
                  <a:pt x="1019482" y="0"/>
                  <a:pt x="1313524" y="294042"/>
                  <a:pt x="1313524" y="656762"/>
                </a:cubicBezTo>
                <a:cubicBezTo>
                  <a:pt x="1313524" y="1019482"/>
                  <a:pt x="1019482" y="1313524"/>
                  <a:pt x="656762" y="1313524"/>
                </a:cubicBezTo>
                <a:cubicBezTo>
                  <a:pt x="294042" y="1313524"/>
                  <a:pt x="0" y="1019482"/>
                  <a:pt x="0" y="656762"/>
                </a:cubicBezTo>
                <a:close/>
              </a:path>
            </a:pathLst>
          </a:cu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468214" tIns="197418" rIns="468214" bIns="1078916" numCol="1" spcCol="1718" anchor="ctr" anchorCtr="0">
            <a:noAutofit/>
          </a:bodyPr>
          <a:lstStyle/>
          <a:p>
            <a:pPr algn="ctr" defTabSz="572733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70" kern="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15%</a:t>
            </a:r>
          </a:p>
        </p:txBody>
      </p:sp>
      <p:sp>
        <p:nvSpPr>
          <p:cNvPr id="141" name="Freeform 6"/>
          <p:cNvSpPr/>
          <p:nvPr/>
        </p:nvSpPr>
        <p:spPr>
          <a:xfrm>
            <a:off x="4153676" y="2839122"/>
            <a:ext cx="886541" cy="875549"/>
          </a:xfrm>
          <a:custGeom>
            <a:avLst/>
            <a:gdLst>
              <a:gd name="connsiteX0" fmla="*/ 0 w 875682"/>
              <a:gd name="connsiteY0" fmla="*/ 437841 h 875682"/>
              <a:gd name="connsiteX1" fmla="*/ 437841 w 875682"/>
              <a:gd name="connsiteY1" fmla="*/ 0 h 875682"/>
              <a:gd name="connsiteX2" fmla="*/ 875682 w 875682"/>
              <a:gd name="connsiteY2" fmla="*/ 437841 h 875682"/>
              <a:gd name="connsiteX3" fmla="*/ 437841 w 875682"/>
              <a:gd name="connsiteY3" fmla="*/ 875682 h 875682"/>
              <a:gd name="connsiteX4" fmla="*/ 0 w 875682"/>
              <a:gd name="connsiteY4" fmla="*/ 437841 h 875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682" h="875682">
                <a:moveTo>
                  <a:pt x="0" y="437841"/>
                </a:moveTo>
                <a:cubicBezTo>
                  <a:pt x="0" y="196028"/>
                  <a:pt x="196028" y="0"/>
                  <a:pt x="437841" y="0"/>
                </a:cubicBezTo>
                <a:cubicBezTo>
                  <a:pt x="679654" y="0"/>
                  <a:pt x="875682" y="196028"/>
                  <a:pt x="875682" y="437841"/>
                </a:cubicBezTo>
                <a:cubicBezTo>
                  <a:pt x="875682" y="679654"/>
                  <a:pt x="679654" y="875682"/>
                  <a:pt x="437841" y="875682"/>
                </a:cubicBezTo>
                <a:cubicBezTo>
                  <a:pt x="196028" y="875682"/>
                  <a:pt x="0" y="679654"/>
                  <a:pt x="0" y="437841"/>
                </a:cubicBezTo>
                <a:close/>
              </a:path>
            </a:pathLst>
          </a:cu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spcFirstLastPara="0" vert="horz" wrap="square" lIns="229337" tIns="326705" rIns="229337" bIns="326703" numCol="1" spcCol="1718" anchor="ctr" anchorCtr="0">
            <a:noAutofit/>
          </a:bodyPr>
          <a:lstStyle/>
          <a:p>
            <a:pPr algn="ctr" defTabSz="572733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270" kern="0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20%</a:t>
            </a:r>
          </a:p>
        </p:txBody>
      </p:sp>
      <p:grpSp>
        <p:nvGrpSpPr>
          <p:cNvPr id="142" name="Group 22"/>
          <p:cNvGrpSpPr>
            <a:grpSpLocks/>
          </p:cNvGrpSpPr>
          <p:nvPr/>
        </p:nvGrpSpPr>
        <p:grpSpPr bwMode="auto">
          <a:xfrm>
            <a:off x="686069" y="1813789"/>
            <a:ext cx="1758462" cy="752360"/>
            <a:chOff x="0" y="0"/>
            <a:chExt cx="2360" cy="1264"/>
          </a:xfrm>
        </p:grpSpPr>
        <p:sp>
          <p:nvSpPr>
            <p:cNvPr id="143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44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45" name="Freeform 25"/>
          <p:cNvSpPr>
            <a:spLocks/>
          </p:cNvSpPr>
          <p:nvPr/>
        </p:nvSpPr>
        <p:spPr bwMode="auto">
          <a:xfrm>
            <a:off x="2659635" y="1721504"/>
            <a:ext cx="1650287" cy="375287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46" name="Group 41"/>
          <p:cNvGrpSpPr>
            <a:grpSpLocks/>
          </p:cNvGrpSpPr>
          <p:nvPr/>
        </p:nvGrpSpPr>
        <p:grpSpPr bwMode="auto">
          <a:xfrm>
            <a:off x="1005294" y="4000402"/>
            <a:ext cx="7251619" cy="664863"/>
            <a:chOff x="0" y="117"/>
            <a:chExt cx="12032" cy="1117"/>
          </a:xfrm>
        </p:grpSpPr>
        <p:sp>
          <p:nvSpPr>
            <p:cNvPr id="147" name="Rectangle 42"/>
            <p:cNvSpPr>
              <a:spLocks/>
            </p:cNvSpPr>
            <p:nvPr/>
          </p:nvSpPr>
          <p:spPr bwMode="auto">
            <a:xfrm rot="10800000" flipH="1">
              <a:off x="0" y="117"/>
              <a:ext cx="12032" cy="11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FD82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48" name="Rectangle 43"/>
            <p:cNvSpPr>
              <a:spLocks/>
            </p:cNvSpPr>
            <p:nvPr/>
          </p:nvSpPr>
          <p:spPr bwMode="auto">
            <a:xfrm>
              <a:off x="2867" y="271"/>
              <a:ext cx="8830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952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952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200</a:t>
              </a:r>
              <a:r>
                <a:rPr lang="zh-CN" altLang="en-US" sz="952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字之内。此处添加详细文本描述，建议与标题相关并符合整体语言风格，语言描述尽量简洁生动。尽量将每页幻灯片的字数控制在</a:t>
              </a:r>
              <a:r>
                <a:rPr lang="en-US" altLang="zh-CN" sz="952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200</a:t>
              </a:r>
              <a:r>
                <a:rPr lang="zh-CN" altLang="en-US" sz="952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字之内。</a:t>
              </a:r>
              <a:r>
                <a:rPr lang="en-US" altLang="zh-CN" sz="952" kern="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 </a:t>
              </a:r>
              <a:endParaRPr lang="en-US" sz="952" kern="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149" name="Rectangle 44"/>
            <p:cNvSpPr>
              <a:spLocks/>
            </p:cNvSpPr>
            <p:nvPr/>
          </p:nvSpPr>
          <p:spPr bwMode="auto">
            <a:xfrm>
              <a:off x="725" y="345"/>
              <a:ext cx="168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587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587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</p:grpSp>
      <p:sp>
        <p:nvSpPr>
          <p:cNvPr id="150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51" name="Freeform 26"/>
          <p:cNvSpPr>
            <a:spLocks/>
          </p:cNvSpPr>
          <p:nvPr/>
        </p:nvSpPr>
        <p:spPr bwMode="auto">
          <a:xfrm>
            <a:off x="2661336" y="2698261"/>
            <a:ext cx="1684256" cy="465165"/>
          </a:xfrm>
          <a:custGeom>
            <a:avLst/>
            <a:gdLst>
              <a:gd name="T0" fmla="*/ 0 w 21600"/>
              <a:gd name="T1" fmla="*/ 21600 h 21600"/>
              <a:gd name="T2" fmla="*/ 6860 w 21600"/>
              <a:gd name="T3" fmla="*/ 21600 h 21600"/>
              <a:gd name="T4" fmla="*/ 6860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2" name="Freeform 30"/>
          <p:cNvSpPr>
            <a:spLocks/>
          </p:cNvSpPr>
          <p:nvPr/>
        </p:nvSpPr>
        <p:spPr bwMode="auto">
          <a:xfrm>
            <a:off x="4957459" y="2091433"/>
            <a:ext cx="1608647" cy="86902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53" name="Freeform 31"/>
          <p:cNvSpPr>
            <a:spLocks/>
          </p:cNvSpPr>
          <p:nvPr/>
        </p:nvSpPr>
        <p:spPr bwMode="auto">
          <a:xfrm>
            <a:off x="4954720" y="3134857"/>
            <a:ext cx="1614125" cy="299992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B3B3B3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54" name="Group 22"/>
          <p:cNvGrpSpPr>
            <a:grpSpLocks/>
          </p:cNvGrpSpPr>
          <p:nvPr/>
        </p:nvGrpSpPr>
        <p:grpSpPr bwMode="auto">
          <a:xfrm>
            <a:off x="686069" y="2930845"/>
            <a:ext cx="1758462" cy="752360"/>
            <a:chOff x="0" y="0"/>
            <a:chExt cx="2360" cy="1264"/>
          </a:xfrm>
        </p:grpSpPr>
        <p:sp>
          <p:nvSpPr>
            <p:cNvPr id="155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56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57" name="Group 22"/>
          <p:cNvGrpSpPr>
            <a:grpSpLocks/>
          </p:cNvGrpSpPr>
          <p:nvPr/>
        </p:nvGrpSpPr>
        <p:grpSpPr bwMode="auto">
          <a:xfrm>
            <a:off x="6749284" y="1813789"/>
            <a:ext cx="1708648" cy="752360"/>
            <a:chOff x="0" y="0"/>
            <a:chExt cx="2360" cy="1264"/>
          </a:xfrm>
        </p:grpSpPr>
        <p:sp>
          <p:nvSpPr>
            <p:cNvPr id="158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59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60" name="Group 22"/>
          <p:cNvGrpSpPr>
            <a:grpSpLocks/>
          </p:cNvGrpSpPr>
          <p:nvPr/>
        </p:nvGrpSpPr>
        <p:grpSpPr bwMode="auto">
          <a:xfrm>
            <a:off x="6749284" y="2930845"/>
            <a:ext cx="1708648" cy="752360"/>
            <a:chOff x="0" y="0"/>
            <a:chExt cx="2360" cy="1264"/>
          </a:xfrm>
        </p:grpSpPr>
        <p:sp>
          <p:nvSpPr>
            <p:cNvPr id="161" name="Rectangle 23"/>
            <p:cNvSpPr>
              <a:spLocks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746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sz="1746" dirty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62" name="Rectangle 24"/>
            <p:cNvSpPr>
              <a:spLocks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64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334924"/>
      </p:ext>
    </p:extLst>
  </p:cSld>
  <p:clrMapOvr>
    <a:masterClrMapping/>
  </p:clrMapOvr>
  <p:transition spd="slow" advTm="754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39" grpId="0" animBg="1"/>
      <p:bldP spid="140" grpId="0" animBg="1"/>
      <p:bldP spid="141" grpId="0" animBg="1"/>
      <p:bldP spid="145" grpId="0" animBg="1"/>
      <p:bldP spid="150" grpId="0"/>
      <p:bldP spid="151" grpId="0" animBg="1"/>
      <p:bldP spid="152" grpId="0" animBg="1"/>
      <p:bldP spid="153" grpId="0" animBg="1"/>
      <p:bldP spid="164" grpId="0"/>
    </p:bld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7"/>
          <p:cNvSpPr>
            <a:spLocks/>
          </p:cNvSpPr>
          <p:nvPr/>
        </p:nvSpPr>
        <p:spPr bwMode="auto">
          <a:xfrm>
            <a:off x="953002" y="1771705"/>
            <a:ext cx="1475294" cy="2447897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9" name="Rectangle 17"/>
          <p:cNvSpPr>
            <a:spLocks/>
          </p:cNvSpPr>
          <p:nvPr/>
        </p:nvSpPr>
        <p:spPr bwMode="auto">
          <a:xfrm>
            <a:off x="2905926" y="1771705"/>
            <a:ext cx="1475294" cy="2447897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0" name="Rectangle 17"/>
          <p:cNvSpPr>
            <a:spLocks/>
          </p:cNvSpPr>
          <p:nvPr/>
        </p:nvSpPr>
        <p:spPr bwMode="auto">
          <a:xfrm>
            <a:off x="4916196" y="1771705"/>
            <a:ext cx="1475294" cy="2447897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1" name="Rectangle 17"/>
          <p:cNvSpPr>
            <a:spLocks/>
          </p:cNvSpPr>
          <p:nvPr/>
        </p:nvSpPr>
        <p:spPr bwMode="auto">
          <a:xfrm>
            <a:off x="6852737" y="1771705"/>
            <a:ext cx="1475294" cy="2447897"/>
          </a:xfrm>
          <a:prstGeom prst="rect">
            <a:avLst/>
          </a:prstGeom>
          <a:solidFill>
            <a:schemeClr val="bg1">
              <a:alpha val="55000"/>
            </a:schemeClr>
          </a:solidFill>
          <a:ln w="9525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4" name="Rectangle 20"/>
          <p:cNvSpPr>
            <a:spLocks/>
          </p:cNvSpPr>
          <p:nvPr/>
        </p:nvSpPr>
        <p:spPr bwMode="auto">
          <a:xfrm>
            <a:off x="1076542" y="3227549"/>
            <a:ext cx="1219323" cy="79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873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5" name="Rectangle 21"/>
          <p:cNvSpPr>
            <a:spLocks/>
          </p:cNvSpPr>
          <p:nvPr/>
        </p:nvSpPr>
        <p:spPr bwMode="auto">
          <a:xfrm>
            <a:off x="1131966" y="2917573"/>
            <a:ext cx="1108476" cy="19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27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6" name="Rectangle 23"/>
          <p:cNvSpPr>
            <a:spLocks/>
          </p:cNvSpPr>
          <p:nvPr/>
        </p:nvSpPr>
        <p:spPr bwMode="auto">
          <a:xfrm>
            <a:off x="3089335" y="2917573"/>
            <a:ext cx="1108476" cy="19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27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7" name="Rectangle 25"/>
          <p:cNvSpPr>
            <a:spLocks/>
          </p:cNvSpPr>
          <p:nvPr/>
        </p:nvSpPr>
        <p:spPr bwMode="auto">
          <a:xfrm>
            <a:off x="5101900" y="2917573"/>
            <a:ext cx="1108476" cy="19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27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8" name="Rectangle 27"/>
          <p:cNvSpPr>
            <a:spLocks/>
          </p:cNvSpPr>
          <p:nvPr/>
        </p:nvSpPr>
        <p:spPr bwMode="auto">
          <a:xfrm>
            <a:off x="7048846" y="2917573"/>
            <a:ext cx="1108476" cy="19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添加标题</a:t>
            </a:r>
            <a:endParaRPr lang="en-US" altLang="zh-CN" sz="1270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39" name="Rectangle 20"/>
          <p:cNvSpPr>
            <a:spLocks/>
          </p:cNvSpPr>
          <p:nvPr/>
        </p:nvSpPr>
        <p:spPr bwMode="auto">
          <a:xfrm>
            <a:off x="3033910" y="3227549"/>
            <a:ext cx="1219323" cy="79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873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0" name="Rectangle 20"/>
          <p:cNvSpPr>
            <a:spLocks/>
          </p:cNvSpPr>
          <p:nvPr/>
        </p:nvSpPr>
        <p:spPr bwMode="auto">
          <a:xfrm>
            <a:off x="5046476" y="3227549"/>
            <a:ext cx="1219323" cy="79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873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1" name="Rectangle 20"/>
          <p:cNvSpPr>
            <a:spLocks/>
          </p:cNvSpPr>
          <p:nvPr/>
        </p:nvSpPr>
        <p:spPr bwMode="auto">
          <a:xfrm>
            <a:off x="6993421" y="3227549"/>
            <a:ext cx="1219323" cy="79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sz="873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42" name="Group 2"/>
          <p:cNvGrpSpPr/>
          <p:nvPr/>
        </p:nvGrpSpPr>
        <p:grpSpPr>
          <a:xfrm>
            <a:off x="3332325" y="1973755"/>
            <a:ext cx="683785" cy="675848"/>
            <a:chOff x="3291510" y="2125758"/>
            <a:chExt cx="675409" cy="675951"/>
          </a:xfrm>
        </p:grpSpPr>
        <p:sp>
          <p:nvSpPr>
            <p:cNvPr id="43" name="Oval 7"/>
            <p:cNvSpPr>
              <a:spLocks/>
            </p:cNvSpPr>
            <p:nvPr/>
          </p:nvSpPr>
          <p:spPr bwMode="auto">
            <a:xfrm>
              <a:off x="3291510" y="2125758"/>
              <a:ext cx="675409" cy="675951"/>
            </a:xfrm>
            <a:prstGeom prst="ellipse">
              <a:avLst/>
            </a:prstGeom>
            <a:solidFill>
              <a:schemeClr val="tx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3437830" y="2341712"/>
              <a:ext cx="385407" cy="256486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5" name="Group 4"/>
          <p:cNvGrpSpPr/>
          <p:nvPr/>
        </p:nvGrpSpPr>
        <p:grpSpPr>
          <a:xfrm>
            <a:off x="7290605" y="1973755"/>
            <a:ext cx="683785" cy="675848"/>
            <a:chOff x="7201308" y="2125758"/>
            <a:chExt cx="675409" cy="675951"/>
          </a:xfrm>
        </p:grpSpPr>
        <p:sp>
          <p:nvSpPr>
            <p:cNvPr id="46" name="Oval 13"/>
            <p:cNvSpPr>
              <a:spLocks/>
            </p:cNvSpPr>
            <p:nvPr/>
          </p:nvSpPr>
          <p:spPr bwMode="auto">
            <a:xfrm>
              <a:off x="7201308" y="2125758"/>
              <a:ext cx="675409" cy="675951"/>
            </a:xfrm>
            <a:prstGeom prst="ellipse">
              <a:avLst/>
            </a:prstGeom>
            <a:solidFill>
              <a:schemeClr val="tx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7349201" y="2302020"/>
              <a:ext cx="362484" cy="335870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8" name="Group 1"/>
          <p:cNvGrpSpPr/>
          <p:nvPr/>
        </p:nvGrpSpPr>
        <p:grpSpPr>
          <a:xfrm>
            <a:off x="1344475" y="1973755"/>
            <a:ext cx="684332" cy="675848"/>
            <a:chOff x="1328007" y="2125758"/>
            <a:chExt cx="675950" cy="675951"/>
          </a:xfrm>
        </p:grpSpPr>
        <p:sp>
          <p:nvSpPr>
            <p:cNvPr id="49" name="Oval 4"/>
            <p:cNvSpPr>
              <a:spLocks/>
            </p:cNvSpPr>
            <p:nvPr/>
          </p:nvSpPr>
          <p:spPr bwMode="auto">
            <a:xfrm>
              <a:off x="1328007" y="2125758"/>
              <a:ext cx="675950" cy="675951"/>
            </a:xfrm>
            <a:prstGeom prst="ellipse">
              <a:avLst/>
            </a:prstGeom>
            <a:solidFill>
              <a:schemeClr val="bg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1560757" y="2287931"/>
              <a:ext cx="244316" cy="364048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1" name="Group 3"/>
          <p:cNvGrpSpPr/>
          <p:nvPr/>
        </p:nvGrpSpPr>
        <p:grpSpPr>
          <a:xfrm>
            <a:off x="5324134" y="1973755"/>
            <a:ext cx="683785" cy="675848"/>
            <a:chOff x="5258922" y="2125758"/>
            <a:chExt cx="675409" cy="675951"/>
          </a:xfrm>
        </p:grpSpPr>
        <p:sp>
          <p:nvSpPr>
            <p:cNvPr id="52" name="Oval 10"/>
            <p:cNvSpPr>
              <a:spLocks/>
            </p:cNvSpPr>
            <p:nvPr/>
          </p:nvSpPr>
          <p:spPr bwMode="auto">
            <a:xfrm>
              <a:off x="5258922" y="2125758"/>
              <a:ext cx="675409" cy="675951"/>
            </a:xfrm>
            <a:prstGeom prst="ellipse">
              <a:avLst/>
            </a:prstGeom>
            <a:solidFill>
              <a:schemeClr val="bg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5442652" y="2316469"/>
              <a:ext cx="308223" cy="306972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54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55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704867"/>
      </p:ext>
    </p:extLst>
  </p:cSld>
  <p:clrMapOvr>
    <a:masterClrMapping/>
  </p:clrMapOvr>
  <p:transition spd="slow" advTm="7202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850"/>
                            </p:stCondLst>
                            <p:childTnLst>
                              <p:par>
                                <p:cTn id="7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35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4" grpId="0" autoUpdateAnimBg="0"/>
      <p:bldP spid="35" grpId="0" autoUpdateAnimBg="0"/>
      <p:bldP spid="36" grpId="0" autoUpdateAnimBg="0"/>
      <p:bldP spid="37" grpId="0" autoUpdateAnimBg="0"/>
      <p:bldP spid="38" grpId="0" autoUpdateAnimBg="0"/>
      <p:bldP spid="39" grpId="0" autoUpdateAnimBg="0"/>
      <p:bldP spid="40" grpId="0" autoUpdateAnimBg="0"/>
      <p:bldP spid="41" grpId="0" autoUpdateAnimBg="0"/>
      <p:bldP spid="54" grpId="0"/>
      <p:bldP spid="55" grpId="0"/>
    </p:bld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>
            <a:spLocks/>
          </p:cNvSpPr>
          <p:nvPr/>
        </p:nvSpPr>
        <p:spPr bwMode="auto">
          <a:xfrm>
            <a:off x="891894" y="3798630"/>
            <a:ext cx="7344359" cy="65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分钟之内。</a:t>
            </a:r>
          </a:p>
        </p:txBody>
      </p:sp>
      <p:grpSp>
        <p:nvGrpSpPr>
          <p:cNvPr id="27" name="Group 10"/>
          <p:cNvGrpSpPr>
            <a:grpSpLocks/>
          </p:cNvGrpSpPr>
          <p:nvPr/>
        </p:nvGrpSpPr>
        <p:grpSpPr bwMode="auto">
          <a:xfrm>
            <a:off x="1422868" y="2119424"/>
            <a:ext cx="1642945" cy="966640"/>
            <a:chOff x="0" y="0"/>
            <a:chExt cx="2726" cy="1624"/>
          </a:xfrm>
        </p:grpSpPr>
        <p:sp>
          <p:nvSpPr>
            <p:cNvPr id="28" name="Rectangle 11"/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sz="127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29" name="Rectangle 12"/>
            <p:cNvSpPr>
              <a:spLocks/>
            </p:cNvSpPr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30" name="Group 13"/>
          <p:cNvGrpSpPr>
            <a:grpSpLocks/>
          </p:cNvGrpSpPr>
          <p:nvPr/>
        </p:nvGrpSpPr>
        <p:grpSpPr bwMode="auto">
          <a:xfrm>
            <a:off x="913592" y="2106677"/>
            <a:ext cx="352577" cy="347609"/>
            <a:chOff x="0" y="0"/>
            <a:chExt cx="584" cy="584"/>
          </a:xfrm>
        </p:grpSpPr>
        <p:sp>
          <p:nvSpPr>
            <p:cNvPr id="31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2" name="Rectangle 15"/>
            <p:cNvSpPr>
              <a:spLocks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46" kern="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1</a:t>
              </a:r>
            </a:p>
          </p:txBody>
        </p:sp>
      </p:grpSp>
      <p:grpSp>
        <p:nvGrpSpPr>
          <p:cNvPr id="33" name="Group 4"/>
          <p:cNvGrpSpPr/>
          <p:nvPr/>
        </p:nvGrpSpPr>
        <p:grpSpPr>
          <a:xfrm>
            <a:off x="800360" y="1680468"/>
            <a:ext cx="7435892" cy="213353"/>
            <a:chOff x="899592" y="2852807"/>
            <a:chExt cx="7344815" cy="213386"/>
          </a:xfrm>
          <a:solidFill>
            <a:schemeClr val="bg1"/>
          </a:solidFill>
        </p:grpSpPr>
        <p:sp>
          <p:nvSpPr>
            <p:cNvPr id="34" name="Rectangle 61"/>
            <p:cNvSpPr/>
            <p:nvPr/>
          </p:nvSpPr>
          <p:spPr bwMode="auto">
            <a:xfrm>
              <a:off x="899592" y="2852807"/>
              <a:ext cx="7344815" cy="3203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5" name="Flowchart: Merge 3"/>
            <p:cNvSpPr/>
            <p:nvPr/>
          </p:nvSpPr>
          <p:spPr bwMode="auto">
            <a:xfrm>
              <a:off x="1099027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6" name="Flowchart: Merge 64"/>
            <p:cNvSpPr/>
            <p:nvPr/>
          </p:nvSpPr>
          <p:spPr bwMode="auto">
            <a:xfrm>
              <a:off x="3708663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7" name="Flowchart: Merge 65"/>
            <p:cNvSpPr/>
            <p:nvPr/>
          </p:nvSpPr>
          <p:spPr bwMode="auto">
            <a:xfrm>
              <a:off x="6174461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38" name="Group 10"/>
          <p:cNvGrpSpPr>
            <a:grpSpLocks/>
          </p:cNvGrpSpPr>
          <p:nvPr/>
        </p:nvGrpSpPr>
        <p:grpSpPr bwMode="auto">
          <a:xfrm>
            <a:off x="4083829" y="2119424"/>
            <a:ext cx="1642945" cy="966640"/>
            <a:chOff x="0" y="0"/>
            <a:chExt cx="2726" cy="1624"/>
          </a:xfrm>
        </p:grpSpPr>
        <p:sp>
          <p:nvSpPr>
            <p:cNvPr id="39" name="Rectangle 11"/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sz="127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40" name="Rectangle 12"/>
            <p:cNvSpPr>
              <a:spLocks/>
            </p:cNvSpPr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1" name="Group 13"/>
          <p:cNvGrpSpPr>
            <a:grpSpLocks/>
          </p:cNvGrpSpPr>
          <p:nvPr/>
        </p:nvGrpSpPr>
        <p:grpSpPr bwMode="auto">
          <a:xfrm>
            <a:off x="3543159" y="2106677"/>
            <a:ext cx="383970" cy="347609"/>
            <a:chOff x="-52" y="0"/>
            <a:chExt cx="636" cy="584"/>
          </a:xfrm>
        </p:grpSpPr>
        <p:sp>
          <p:nvSpPr>
            <p:cNvPr id="42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3" name="Rectangle 15"/>
            <p:cNvSpPr>
              <a:spLocks/>
            </p:cNvSpPr>
            <p:nvPr/>
          </p:nvSpPr>
          <p:spPr bwMode="auto">
            <a:xfrm>
              <a:off x="-52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46" kern="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</a:t>
              </a:r>
            </a:p>
          </p:txBody>
        </p:sp>
      </p:grpSp>
      <p:grpSp>
        <p:nvGrpSpPr>
          <p:cNvPr id="44" name="Group 10"/>
          <p:cNvGrpSpPr>
            <a:grpSpLocks/>
          </p:cNvGrpSpPr>
          <p:nvPr/>
        </p:nvGrpSpPr>
        <p:grpSpPr bwMode="auto">
          <a:xfrm>
            <a:off x="6602385" y="2119424"/>
            <a:ext cx="1642945" cy="966640"/>
            <a:chOff x="0" y="0"/>
            <a:chExt cx="2726" cy="1624"/>
          </a:xfrm>
        </p:grpSpPr>
        <p:sp>
          <p:nvSpPr>
            <p:cNvPr id="45" name="Rectangle 11"/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7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sz="1270" dirty="0">
                <a:solidFill>
                  <a:srgbClr val="000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46" name="Rectangle 12"/>
            <p:cNvSpPr>
              <a:spLocks/>
            </p:cNvSpPr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873" dirty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7" name="Group 13"/>
          <p:cNvGrpSpPr>
            <a:grpSpLocks/>
          </p:cNvGrpSpPr>
          <p:nvPr/>
        </p:nvGrpSpPr>
        <p:grpSpPr bwMode="auto">
          <a:xfrm>
            <a:off x="6093108" y="2106677"/>
            <a:ext cx="352577" cy="347609"/>
            <a:chOff x="0" y="0"/>
            <a:chExt cx="584" cy="584"/>
          </a:xfrm>
        </p:grpSpPr>
        <p:sp>
          <p:nvSpPr>
            <p:cNvPr id="48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9" name="Rectangle 15"/>
            <p:cNvSpPr>
              <a:spLocks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46" kern="0" dirty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3</a:t>
              </a:r>
            </a:p>
          </p:txBody>
        </p:sp>
      </p:grpSp>
      <p:sp>
        <p:nvSpPr>
          <p:cNvPr id="50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51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127218"/>
      </p:ext>
    </p:extLst>
  </p:cSld>
  <p:clrMapOvr>
    <a:masterClrMapping/>
  </p:clrMapOvr>
  <p:transition spd="slow" advTm="5756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0" grpId="0"/>
      <p:bldP spid="51" grpId="0"/>
    </p:bld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Line 134"/>
          <p:cNvSpPr>
            <a:spLocks noChangeShapeType="1"/>
          </p:cNvSpPr>
          <p:nvPr/>
        </p:nvSpPr>
        <p:spPr bwMode="auto">
          <a:xfrm flipH="1" flipV="1">
            <a:off x="6141670" y="2599433"/>
            <a:ext cx="501851" cy="329469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2" name="Straight Connector 180"/>
          <p:cNvCxnSpPr/>
          <p:nvPr/>
        </p:nvCxnSpPr>
        <p:spPr>
          <a:xfrm flipV="1">
            <a:off x="6130394" y="2258387"/>
            <a:ext cx="516383" cy="347282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3" name="Line 134"/>
          <p:cNvSpPr>
            <a:spLocks noChangeShapeType="1"/>
          </p:cNvSpPr>
          <p:nvPr/>
        </p:nvSpPr>
        <p:spPr bwMode="auto">
          <a:xfrm flipH="1" flipV="1">
            <a:off x="6141670" y="3945804"/>
            <a:ext cx="501851" cy="329469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4" name="Straight Connector 182"/>
          <p:cNvCxnSpPr/>
          <p:nvPr/>
        </p:nvCxnSpPr>
        <p:spPr>
          <a:xfrm flipV="1">
            <a:off x="6130392" y="3604759"/>
            <a:ext cx="516385" cy="347282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5" name="Line 134"/>
          <p:cNvSpPr>
            <a:spLocks noChangeShapeType="1"/>
          </p:cNvSpPr>
          <p:nvPr/>
        </p:nvSpPr>
        <p:spPr bwMode="auto">
          <a:xfrm flipV="1">
            <a:off x="2646951" y="2599433"/>
            <a:ext cx="501851" cy="329469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6" name="Straight Connector 48"/>
          <p:cNvCxnSpPr/>
          <p:nvPr/>
        </p:nvCxnSpPr>
        <p:spPr>
          <a:xfrm flipH="1" flipV="1">
            <a:off x="2643696" y="2241612"/>
            <a:ext cx="516383" cy="347282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7" name="Line 134"/>
          <p:cNvSpPr>
            <a:spLocks noChangeShapeType="1"/>
          </p:cNvSpPr>
          <p:nvPr/>
        </p:nvSpPr>
        <p:spPr bwMode="auto">
          <a:xfrm flipV="1">
            <a:off x="2646951" y="3945804"/>
            <a:ext cx="501851" cy="329469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58" name="Straight Connector 40"/>
          <p:cNvCxnSpPr>
            <a:stCxn id="75" idx="6"/>
          </p:cNvCxnSpPr>
          <p:nvPr/>
        </p:nvCxnSpPr>
        <p:spPr>
          <a:xfrm flipH="1" flipV="1">
            <a:off x="2643695" y="3604759"/>
            <a:ext cx="516385" cy="347282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59" name="Straight Connector 42"/>
          <p:cNvCxnSpPr/>
          <p:nvPr/>
        </p:nvCxnSpPr>
        <p:spPr>
          <a:xfrm>
            <a:off x="3689570" y="2728779"/>
            <a:ext cx="630587" cy="36218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60" name="Straight Connector 43"/>
          <p:cNvCxnSpPr/>
          <p:nvPr/>
        </p:nvCxnSpPr>
        <p:spPr>
          <a:xfrm flipV="1">
            <a:off x="3707982" y="3589622"/>
            <a:ext cx="626221" cy="295632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61" name="Straight Connector 56"/>
          <p:cNvCxnSpPr/>
          <p:nvPr/>
        </p:nvCxnSpPr>
        <p:spPr>
          <a:xfrm flipH="1">
            <a:off x="5010691" y="2728780"/>
            <a:ext cx="630587" cy="357964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62" name="Straight Connector 57"/>
          <p:cNvCxnSpPr/>
          <p:nvPr/>
        </p:nvCxnSpPr>
        <p:spPr>
          <a:xfrm flipH="1" flipV="1">
            <a:off x="4996646" y="3585400"/>
            <a:ext cx="626221" cy="295632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63" name="Oval 156"/>
          <p:cNvSpPr/>
          <p:nvPr/>
        </p:nvSpPr>
        <p:spPr>
          <a:xfrm>
            <a:off x="4093716" y="2773079"/>
            <a:ext cx="1123901" cy="1109961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lIns="98183" tIns="49092" rIns="98183" bIns="49092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4" name="Rectangle 6"/>
          <p:cNvSpPr>
            <a:spLocks noChangeArrowheads="1"/>
          </p:cNvSpPr>
          <p:nvPr/>
        </p:nvSpPr>
        <p:spPr bwMode="auto">
          <a:xfrm>
            <a:off x="2" y="-20140"/>
            <a:ext cx="9143999" cy="1448969"/>
          </a:xfrm>
          <a:prstGeom prst="rect">
            <a:avLst/>
          </a:prstGeom>
          <a:solidFill>
            <a:schemeClr val="bg1">
              <a:alpha val="79000"/>
            </a:schemeClr>
          </a:solidFill>
          <a:ln w="0">
            <a:solidFill>
              <a:srgbClr val="DFE6E5"/>
            </a:solidFill>
            <a:prstDash val="solid"/>
            <a:miter lim="800000"/>
            <a:headEnd/>
            <a:tailEnd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7" name="Oval 58"/>
          <p:cNvSpPr/>
          <p:nvPr/>
        </p:nvSpPr>
        <p:spPr>
          <a:xfrm>
            <a:off x="4223082" y="2911093"/>
            <a:ext cx="844403" cy="83393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</a:ln>
          <a:effectLst/>
        </p:spPr>
        <p:txBody>
          <a:bodyPr lIns="98183" tIns="49092" rIns="98183" bIns="49092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952" kern="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71" name="Group 1"/>
          <p:cNvGrpSpPr/>
          <p:nvPr/>
        </p:nvGrpSpPr>
        <p:grpSpPr>
          <a:xfrm>
            <a:off x="3160080" y="2334717"/>
            <a:ext cx="548705" cy="541902"/>
            <a:chOff x="3121372" y="2210990"/>
            <a:chExt cx="541985" cy="541985"/>
          </a:xfrm>
        </p:grpSpPr>
        <p:sp>
          <p:nvSpPr>
            <p:cNvPr id="72" name="Oval 45"/>
            <p:cNvSpPr/>
            <p:nvPr/>
          </p:nvSpPr>
          <p:spPr>
            <a:xfrm flipH="1">
              <a:off x="3121372" y="2210990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252664" y="2329696"/>
              <a:ext cx="279400" cy="292100"/>
            </a:xfrm>
            <a:custGeom>
              <a:avLst/>
              <a:gdLst>
                <a:gd name="T0" fmla="*/ 42 w 43"/>
                <a:gd name="T1" fmla="*/ 4 h 45"/>
                <a:gd name="T2" fmla="*/ 25 w 43"/>
                <a:gd name="T3" fmla="*/ 21 h 45"/>
                <a:gd name="T4" fmla="*/ 25 w 43"/>
                <a:gd name="T5" fmla="*/ 42 h 45"/>
                <a:gd name="T6" fmla="*/ 33 w 43"/>
                <a:gd name="T7" fmla="*/ 42 h 45"/>
                <a:gd name="T8" fmla="*/ 35 w 43"/>
                <a:gd name="T9" fmla="*/ 43 h 45"/>
                <a:gd name="T10" fmla="*/ 33 w 43"/>
                <a:gd name="T11" fmla="*/ 45 h 45"/>
                <a:gd name="T12" fmla="*/ 9 w 43"/>
                <a:gd name="T13" fmla="*/ 45 h 45"/>
                <a:gd name="T14" fmla="*/ 8 w 43"/>
                <a:gd name="T15" fmla="*/ 43 h 45"/>
                <a:gd name="T16" fmla="*/ 9 w 43"/>
                <a:gd name="T17" fmla="*/ 42 h 45"/>
                <a:gd name="T18" fmla="*/ 18 w 43"/>
                <a:gd name="T19" fmla="*/ 42 h 45"/>
                <a:gd name="T20" fmla="*/ 18 w 43"/>
                <a:gd name="T21" fmla="*/ 21 h 45"/>
                <a:gd name="T22" fmla="*/ 1 w 43"/>
                <a:gd name="T23" fmla="*/ 4 h 45"/>
                <a:gd name="T24" fmla="*/ 0 w 43"/>
                <a:gd name="T25" fmla="*/ 2 h 45"/>
                <a:gd name="T26" fmla="*/ 2 w 43"/>
                <a:gd name="T27" fmla="*/ 0 h 45"/>
                <a:gd name="T28" fmla="*/ 40 w 43"/>
                <a:gd name="T29" fmla="*/ 0 h 45"/>
                <a:gd name="T30" fmla="*/ 43 w 43"/>
                <a:gd name="T31" fmla="*/ 2 h 45"/>
                <a:gd name="T32" fmla="*/ 42 w 43"/>
                <a:gd name="T3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4" name="Group 5"/>
          <p:cNvGrpSpPr/>
          <p:nvPr/>
        </p:nvGrpSpPr>
        <p:grpSpPr>
          <a:xfrm>
            <a:off x="3160081" y="3681090"/>
            <a:ext cx="548705" cy="541902"/>
            <a:chOff x="3121373" y="3557568"/>
            <a:chExt cx="541985" cy="541985"/>
          </a:xfrm>
        </p:grpSpPr>
        <p:sp>
          <p:nvSpPr>
            <p:cNvPr id="75" name="Oval 37"/>
            <p:cNvSpPr/>
            <p:nvPr/>
          </p:nvSpPr>
          <p:spPr>
            <a:xfrm flipH="1">
              <a:off x="3121373" y="3557568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6" name="Freeform 7"/>
            <p:cNvSpPr>
              <a:spLocks noEditPoints="1"/>
            </p:cNvSpPr>
            <p:nvPr/>
          </p:nvSpPr>
          <p:spPr bwMode="auto">
            <a:xfrm>
              <a:off x="3243774" y="3688606"/>
              <a:ext cx="292100" cy="271463"/>
            </a:xfrm>
            <a:custGeom>
              <a:avLst/>
              <a:gdLst>
                <a:gd name="T0" fmla="*/ 42 w 45"/>
                <a:gd name="T1" fmla="*/ 32 h 42"/>
                <a:gd name="T2" fmla="*/ 38 w 45"/>
                <a:gd name="T3" fmla="*/ 29 h 42"/>
                <a:gd name="T4" fmla="*/ 36 w 45"/>
                <a:gd name="T5" fmla="*/ 31 h 42"/>
                <a:gd name="T6" fmla="*/ 42 w 45"/>
                <a:gd name="T7" fmla="*/ 37 h 42"/>
                <a:gd name="T8" fmla="*/ 42 w 45"/>
                <a:gd name="T9" fmla="*/ 39 h 42"/>
                <a:gd name="T10" fmla="*/ 39 w 45"/>
                <a:gd name="T11" fmla="*/ 42 h 42"/>
                <a:gd name="T12" fmla="*/ 37 w 45"/>
                <a:gd name="T13" fmla="*/ 42 h 42"/>
                <a:gd name="T14" fmla="*/ 19 w 45"/>
                <a:gd name="T15" fmla="*/ 24 h 42"/>
                <a:gd name="T16" fmla="*/ 10 w 45"/>
                <a:gd name="T17" fmla="*/ 27 h 42"/>
                <a:gd name="T18" fmla="*/ 0 w 45"/>
                <a:gd name="T19" fmla="*/ 17 h 42"/>
                <a:gd name="T20" fmla="*/ 17 w 45"/>
                <a:gd name="T21" fmla="*/ 0 h 42"/>
                <a:gd name="T22" fmla="*/ 27 w 45"/>
                <a:gd name="T23" fmla="*/ 10 h 42"/>
                <a:gd name="T24" fmla="*/ 24 w 45"/>
                <a:gd name="T25" fmla="*/ 19 h 42"/>
                <a:gd name="T26" fmla="*/ 33 w 45"/>
                <a:gd name="T27" fmla="*/ 29 h 42"/>
                <a:gd name="T28" fmla="*/ 36 w 45"/>
                <a:gd name="T29" fmla="*/ 26 h 42"/>
                <a:gd name="T30" fmla="*/ 33 w 45"/>
                <a:gd name="T31" fmla="*/ 23 h 42"/>
                <a:gd name="T32" fmla="*/ 36 w 45"/>
                <a:gd name="T33" fmla="*/ 20 h 42"/>
                <a:gd name="T34" fmla="*/ 36 w 45"/>
                <a:gd name="T35" fmla="*/ 20 h 42"/>
                <a:gd name="T36" fmla="*/ 45 w 45"/>
                <a:gd name="T37" fmla="*/ 29 h 42"/>
                <a:gd name="T38" fmla="*/ 42 w 45"/>
                <a:gd name="T39" fmla="*/ 32 h 42"/>
                <a:gd name="T40" fmla="*/ 17 w 45"/>
                <a:gd name="T41" fmla="*/ 5 h 42"/>
                <a:gd name="T42" fmla="*/ 12 w 45"/>
                <a:gd name="T43" fmla="*/ 10 h 42"/>
                <a:gd name="T44" fmla="*/ 12 w 45"/>
                <a:gd name="T45" fmla="*/ 12 h 42"/>
                <a:gd name="T46" fmla="*/ 10 w 45"/>
                <a:gd name="T47" fmla="*/ 12 h 42"/>
                <a:gd name="T48" fmla="*/ 5 w 45"/>
                <a:gd name="T49" fmla="*/ 17 h 42"/>
                <a:gd name="T50" fmla="*/ 10 w 45"/>
                <a:gd name="T51" fmla="*/ 22 h 42"/>
                <a:gd name="T52" fmla="*/ 15 w 45"/>
                <a:gd name="T53" fmla="*/ 17 h 42"/>
                <a:gd name="T54" fmla="*/ 15 w 45"/>
                <a:gd name="T55" fmla="*/ 15 h 42"/>
                <a:gd name="T56" fmla="*/ 17 w 45"/>
                <a:gd name="T57" fmla="*/ 15 h 42"/>
                <a:gd name="T58" fmla="*/ 22 w 45"/>
                <a:gd name="T59" fmla="*/ 10 h 42"/>
                <a:gd name="T60" fmla="*/ 17 w 45"/>
                <a:gd name="T61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2">
                  <a:moveTo>
                    <a:pt x="42" y="32"/>
                  </a:moveTo>
                  <a:cubicBezTo>
                    <a:pt x="41" y="32"/>
                    <a:pt x="39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9"/>
                  </a:cubicBezTo>
                  <a:cubicBezTo>
                    <a:pt x="42" y="41"/>
                    <a:pt x="41" y="42"/>
                    <a:pt x="39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6"/>
                    <a:pt x="13" y="27"/>
                    <a:pt x="10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8"/>
                    <a:pt x="9" y="0"/>
                    <a:pt x="17" y="0"/>
                  </a:cubicBezTo>
                  <a:cubicBezTo>
                    <a:pt x="23" y="0"/>
                    <a:pt x="27" y="4"/>
                    <a:pt x="27" y="10"/>
                  </a:cubicBezTo>
                  <a:cubicBezTo>
                    <a:pt x="27" y="13"/>
                    <a:pt x="26" y="17"/>
                    <a:pt x="24" y="1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3" y="24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45" y="28"/>
                    <a:pt x="45" y="29"/>
                  </a:cubicBezTo>
                  <a:cubicBezTo>
                    <a:pt x="45" y="29"/>
                    <a:pt x="42" y="32"/>
                    <a:pt x="42" y="32"/>
                  </a:cubicBezTo>
                  <a:close/>
                  <a:moveTo>
                    <a:pt x="17" y="5"/>
                  </a:moveTo>
                  <a:cubicBezTo>
                    <a:pt x="14" y="5"/>
                    <a:pt x="12" y="7"/>
                    <a:pt x="12" y="10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7" y="12"/>
                    <a:pt x="5" y="14"/>
                    <a:pt x="5" y="17"/>
                  </a:cubicBezTo>
                  <a:cubicBezTo>
                    <a:pt x="5" y="20"/>
                    <a:pt x="7" y="22"/>
                    <a:pt x="10" y="22"/>
                  </a:cubicBezTo>
                  <a:cubicBezTo>
                    <a:pt x="13" y="22"/>
                    <a:pt x="15" y="20"/>
                    <a:pt x="15" y="17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2" y="13"/>
                    <a:pt x="22" y="10"/>
                  </a:cubicBezTo>
                  <a:cubicBezTo>
                    <a:pt x="22" y="7"/>
                    <a:pt x="20" y="5"/>
                    <a:pt x="17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7" name="Group 2"/>
          <p:cNvGrpSpPr/>
          <p:nvPr/>
        </p:nvGrpSpPr>
        <p:grpSpPr>
          <a:xfrm>
            <a:off x="5606638" y="2330496"/>
            <a:ext cx="548705" cy="541902"/>
            <a:chOff x="5537964" y="2206768"/>
            <a:chExt cx="541985" cy="541985"/>
          </a:xfrm>
        </p:grpSpPr>
        <p:sp>
          <p:nvSpPr>
            <p:cNvPr id="78" name="Oval 60"/>
            <p:cNvSpPr/>
            <p:nvPr/>
          </p:nvSpPr>
          <p:spPr>
            <a:xfrm>
              <a:off x="5537964" y="2206768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Freeform 8"/>
            <p:cNvSpPr>
              <a:spLocks noEditPoints="1"/>
            </p:cNvSpPr>
            <p:nvPr/>
          </p:nvSpPr>
          <p:spPr bwMode="auto">
            <a:xfrm>
              <a:off x="5672397" y="2333665"/>
              <a:ext cx="285750" cy="277813"/>
            </a:xfrm>
            <a:custGeom>
              <a:avLst/>
              <a:gdLst>
                <a:gd name="T0" fmla="*/ 43 w 44"/>
                <a:gd name="T1" fmla="*/ 22 h 43"/>
                <a:gd name="T2" fmla="*/ 43 w 44"/>
                <a:gd name="T3" fmla="*/ 22 h 43"/>
                <a:gd name="T4" fmla="*/ 38 w 44"/>
                <a:gd name="T5" fmla="*/ 19 h 43"/>
                <a:gd name="T6" fmla="*/ 31 w 44"/>
                <a:gd name="T7" fmla="*/ 23 h 43"/>
                <a:gd name="T8" fmla="*/ 30 w 44"/>
                <a:gd name="T9" fmla="*/ 24 h 43"/>
                <a:gd name="T10" fmla="*/ 30 w 44"/>
                <a:gd name="T11" fmla="*/ 25 h 43"/>
                <a:gd name="T12" fmla="*/ 29 w 44"/>
                <a:gd name="T13" fmla="*/ 24 h 43"/>
                <a:gd name="T14" fmla="*/ 28 w 44"/>
                <a:gd name="T15" fmla="*/ 23 h 43"/>
                <a:gd name="T16" fmla="*/ 22 w 44"/>
                <a:gd name="T17" fmla="*/ 19 h 43"/>
                <a:gd name="T18" fmla="*/ 16 w 44"/>
                <a:gd name="T19" fmla="*/ 23 h 43"/>
                <a:gd name="T20" fmla="*/ 15 w 44"/>
                <a:gd name="T21" fmla="*/ 24 h 43"/>
                <a:gd name="T22" fmla="*/ 14 w 44"/>
                <a:gd name="T23" fmla="*/ 25 h 43"/>
                <a:gd name="T24" fmla="*/ 13 w 44"/>
                <a:gd name="T25" fmla="*/ 24 h 43"/>
                <a:gd name="T26" fmla="*/ 13 w 44"/>
                <a:gd name="T27" fmla="*/ 23 h 43"/>
                <a:gd name="T28" fmla="*/ 6 w 44"/>
                <a:gd name="T29" fmla="*/ 19 h 43"/>
                <a:gd name="T30" fmla="*/ 1 w 44"/>
                <a:gd name="T31" fmla="*/ 22 h 43"/>
                <a:gd name="T32" fmla="*/ 1 w 44"/>
                <a:gd name="T33" fmla="*/ 22 h 43"/>
                <a:gd name="T34" fmla="*/ 0 w 44"/>
                <a:gd name="T35" fmla="*/ 21 h 43"/>
                <a:gd name="T36" fmla="*/ 0 w 44"/>
                <a:gd name="T37" fmla="*/ 21 h 43"/>
                <a:gd name="T38" fmla="*/ 22 w 44"/>
                <a:gd name="T39" fmla="*/ 5 h 43"/>
                <a:gd name="T40" fmla="*/ 44 w 44"/>
                <a:gd name="T41" fmla="*/ 21 h 43"/>
                <a:gd name="T42" fmla="*/ 44 w 44"/>
                <a:gd name="T43" fmla="*/ 21 h 43"/>
                <a:gd name="T44" fmla="*/ 43 w 44"/>
                <a:gd name="T45" fmla="*/ 22 h 43"/>
                <a:gd name="T46" fmla="*/ 24 w 44"/>
                <a:gd name="T47" fmla="*/ 36 h 43"/>
                <a:gd name="T48" fmla="*/ 17 w 44"/>
                <a:gd name="T49" fmla="*/ 43 h 43"/>
                <a:gd name="T50" fmla="*/ 10 w 44"/>
                <a:gd name="T51" fmla="*/ 36 h 43"/>
                <a:gd name="T52" fmla="*/ 12 w 44"/>
                <a:gd name="T53" fmla="*/ 34 h 43"/>
                <a:gd name="T54" fmla="*/ 13 w 44"/>
                <a:gd name="T55" fmla="*/ 36 h 43"/>
                <a:gd name="T56" fmla="*/ 17 w 44"/>
                <a:gd name="T57" fmla="*/ 39 h 43"/>
                <a:gd name="T58" fmla="*/ 20 w 44"/>
                <a:gd name="T59" fmla="*/ 36 h 43"/>
                <a:gd name="T60" fmla="*/ 20 w 44"/>
                <a:gd name="T61" fmla="*/ 20 h 43"/>
                <a:gd name="T62" fmla="*/ 22 w 44"/>
                <a:gd name="T63" fmla="*/ 20 h 43"/>
                <a:gd name="T64" fmla="*/ 24 w 44"/>
                <a:gd name="T65" fmla="*/ 20 h 43"/>
                <a:gd name="T66" fmla="*/ 24 w 44"/>
                <a:gd name="T67" fmla="*/ 36 h 43"/>
                <a:gd name="T68" fmla="*/ 24 w 44"/>
                <a:gd name="T69" fmla="*/ 4 h 43"/>
                <a:gd name="T70" fmla="*/ 22 w 44"/>
                <a:gd name="T71" fmla="*/ 4 h 43"/>
                <a:gd name="T72" fmla="*/ 20 w 44"/>
                <a:gd name="T73" fmla="*/ 4 h 43"/>
                <a:gd name="T74" fmla="*/ 20 w 44"/>
                <a:gd name="T75" fmla="*/ 2 h 43"/>
                <a:gd name="T76" fmla="*/ 22 w 44"/>
                <a:gd name="T77" fmla="*/ 0 h 43"/>
                <a:gd name="T78" fmla="*/ 24 w 44"/>
                <a:gd name="T79" fmla="*/ 2 h 43"/>
                <a:gd name="T80" fmla="*/ 24 w 44"/>
                <a:gd name="T81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0" name="Group 6"/>
          <p:cNvGrpSpPr/>
          <p:nvPr/>
        </p:nvGrpSpPr>
        <p:grpSpPr>
          <a:xfrm>
            <a:off x="5606638" y="3676868"/>
            <a:ext cx="548705" cy="541902"/>
            <a:chOff x="5537964" y="3553346"/>
            <a:chExt cx="541985" cy="541985"/>
          </a:xfrm>
        </p:grpSpPr>
        <p:sp>
          <p:nvSpPr>
            <p:cNvPr id="81" name="Oval 51"/>
            <p:cNvSpPr/>
            <p:nvPr/>
          </p:nvSpPr>
          <p:spPr>
            <a:xfrm>
              <a:off x="5537964" y="3553346"/>
              <a:ext cx="541985" cy="54198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5651500" y="3685188"/>
              <a:ext cx="292100" cy="247650"/>
            </a:xfrm>
            <a:custGeom>
              <a:avLst/>
              <a:gdLst>
                <a:gd name="T0" fmla="*/ 45 w 45"/>
                <a:gd name="T1" fmla="*/ 19 h 38"/>
                <a:gd name="T2" fmla="*/ 43 w 45"/>
                <a:gd name="T3" fmla="*/ 21 h 38"/>
                <a:gd name="T4" fmla="*/ 41 w 45"/>
                <a:gd name="T5" fmla="*/ 21 h 38"/>
                <a:gd name="T6" fmla="*/ 40 w 45"/>
                <a:gd name="T7" fmla="*/ 19 h 38"/>
                <a:gd name="T8" fmla="*/ 40 w 45"/>
                <a:gd name="T9" fmla="*/ 12 h 38"/>
                <a:gd name="T10" fmla="*/ 33 w 45"/>
                <a:gd name="T11" fmla="*/ 6 h 38"/>
                <a:gd name="T12" fmla="*/ 26 w 45"/>
                <a:gd name="T13" fmla="*/ 12 h 38"/>
                <a:gd name="T14" fmla="*/ 26 w 45"/>
                <a:gd name="T15" fmla="*/ 18 h 38"/>
                <a:gd name="T16" fmla="*/ 29 w 45"/>
                <a:gd name="T17" fmla="*/ 18 h 38"/>
                <a:gd name="T18" fmla="*/ 31 w 45"/>
                <a:gd name="T19" fmla="*/ 20 h 38"/>
                <a:gd name="T20" fmla="*/ 31 w 45"/>
                <a:gd name="T21" fmla="*/ 36 h 38"/>
                <a:gd name="T22" fmla="*/ 29 w 45"/>
                <a:gd name="T23" fmla="*/ 38 h 38"/>
                <a:gd name="T24" fmla="*/ 3 w 45"/>
                <a:gd name="T25" fmla="*/ 38 h 38"/>
                <a:gd name="T26" fmla="*/ 0 w 45"/>
                <a:gd name="T27" fmla="*/ 36 h 38"/>
                <a:gd name="T28" fmla="*/ 0 w 45"/>
                <a:gd name="T29" fmla="*/ 20 h 38"/>
                <a:gd name="T30" fmla="*/ 3 w 45"/>
                <a:gd name="T31" fmla="*/ 18 h 38"/>
                <a:gd name="T32" fmla="*/ 21 w 45"/>
                <a:gd name="T33" fmla="*/ 18 h 38"/>
                <a:gd name="T34" fmla="*/ 21 w 45"/>
                <a:gd name="T35" fmla="*/ 12 h 38"/>
                <a:gd name="T36" fmla="*/ 33 w 45"/>
                <a:gd name="T37" fmla="*/ 0 h 38"/>
                <a:gd name="T38" fmla="*/ 45 w 45"/>
                <a:gd name="T39" fmla="*/ 12 h 38"/>
                <a:gd name="T40" fmla="*/ 45 w 45"/>
                <a:gd name="T41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83" name="Rectangle 46"/>
          <p:cNvSpPr/>
          <p:nvPr/>
        </p:nvSpPr>
        <p:spPr>
          <a:xfrm flipH="1">
            <a:off x="910749" y="1979673"/>
            <a:ext cx="1732947" cy="55742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98183" tIns="49092" rIns="98183" bIns="49092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4" name="Rectangle 47"/>
          <p:cNvSpPr/>
          <p:nvPr/>
        </p:nvSpPr>
        <p:spPr>
          <a:xfrm flipH="1">
            <a:off x="910749" y="2663544"/>
            <a:ext cx="1732947" cy="55742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98183" tIns="49092" rIns="98183" bIns="49092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5" name="Rectangle 24"/>
          <p:cNvSpPr>
            <a:spLocks/>
          </p:cNvSpPr>
          <p:nvPr/>
        </p:nvSpPr>
        <p:spPr bwMode="auto">
          <a:xfrm>
            <a:off x="1007838" y="2057436"/>
            <a:ext cx="1564203" cy="40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873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6" name="Rectangle 24"/>
          <p:cNvSpPr>
            <a:spLocks/>
          </p:cNvSpPr>
          <p:nvPr/>
        </p:nvSpPr>
        <p:spPr bwMode="auto">
          <a:xfrm>
            <a:off x="1007838" y="2745370"/>
            <a:ext cx="1564203" cy="40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873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7" name="Rectangle 158"/>
          <p:cNvSpPr/>
          <p:nvPr/>
        </p:nvSpPr>
        <p:spPr>
          <a:xfrm flipH="1">
            <a:off x="910749" y="3330565"/>
            <a:ext cx="1732947" cy="55742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98183" tIns="49092" rIns="98183" bIns="49092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8" name="Rectangle 159"/>
          <p:cNvSpPr/>
          <p:nvPr/>
        </p:nvSpPr>
        <p:spPr>
          <a:xfrm flipH="1">
            <a:off x="910749" y="4014436"/>
            <a:ext cx="1732947" cy="55742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98183" tIns="49092" rIns="98183" bIns="49092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9" name="Rectangle 24"/>
          <p:cNvSpPr>
            <a:spLocks/>
          </p:cNvSpPr>
          <p:nvPr/>
        </p:nvSpPr>
        <p:spPr bwMode="auto">
          <a:xfrm>
            <a:off x="1007838" y="3408326"/>
            <a:ext cx="1564203" cy="40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873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0" name="Rectangle 24"/>
          <p:cNvSpPr>
            <a:spLocks/>
          </p:cNvSpPr>
          <p:nvPr/>
        </p:nvSpPr>
        <p:spPr bwMode="auto">
          <a:xfrm>
            <a:off x="1007838" y="4096261"/>
            <a:ext cx="1564203" cy="40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873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1" name="Rectangle 170"/>
          <p:cNvSpPr/>
          <p:nvPr/>
        </p:nvSpPr>
        <p:spPr>
          <a:xfrm flipH="1">
            <a:off x="6630237" y="1979673"/>
            <a:ext cx="1732947" cy="55742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98183" tIns="49092" rIns="98183" bIns="49092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2" name="Rectangle 171"/>
          <p:cNvSpPr/>
          <p:nvPr/>
        </p:nvSpPr>
        <p:spPr>
          <a:xfrm flipH="1">
            <a:off x="6630237" y="2663544"/>
            <a:ext cx="1732947" cy="55742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98183" tIns="49092" rIns="98183" bIns="49092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3" name="Rectangle 24"/>
          <p:cNvSpPr>
            <a:spLocks/>
          </p:cNvSpPr>
          <p:nvPr/>
        </p:nvSpPr>
        <p:spPr bwMode="auto">
          <a:xfrm>
            <a:off x="6727325" y="2057436"/>
            <a:ext cx="1564203" cy="40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873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4" name="Rectangle 24"/>
          <p:cNvSpPr>
            <a:spLocks/>
          </p:cNvSpPr>
          <p:nvPr/>
        </p:nvSpPr>
        <p:spPr bwMode="auto">
          <a:xfrm>
            <a:off x="6727325" y="2745370"/>
            <a:ext cx="1564203" cy="40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873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5" name="Rectangle 174"/>
          <p:cNvSpPr/>
          <p:nvPr/>
        </p:nvSpPr>
        <p:spPr>
          <a:xfrm flipH="1">
            <a:off x="6630237" y="3330565"/>
            <a:ext cx="1732947" cy="55742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lIns="98183" tIns="49092" rIns="98183" bIns="49092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6" name="Rectangle 175"/>
          <p:cNvSpPr/>
          <p:nvPr/>
        </p:nvSpPr>
        <p:spPr>
          <a:xfrm flipH="1">
            <a:off x="6630237" y="4014436"/>
            <a:ext cx="1732947" cy="557426"/>
          </a:xfrm>
          <a:prstGeom prst="rect">
            <a:avLst/>
          </a:prstGeom>
          <a:solidFill>
            <a:srgbClr val="FFFFFF"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98183" tIns="49092" rIns="98183" bIns="49092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22" kern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7" name="Rectangle 24"/>
          <p:cNvSpPr>
            <a:spLocks/>
          </p:cNvSpPr>
          <p:nvPr/>
        </p:nvSpPr>
        <p:spPr bwMode="auto">
          <a:xfrm>
            <a:off x="6727325" y="3408326"/>
            <a:ext cx="1564203" cy="40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873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8" name="Rectangle 24"/>
          <p:cNvSpPr>
            <a:spLocks/>
          </p:cNvSpPr>
          <p:nvPr/>
        </p:nvSpPr>
        <p:spPr bwMode="auto">
          <a:xfrm>
            <a:off x="6727325" y="4096261"/>
            <a:ext cx="1564203" cy="40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</a:t>
            </a:r>
            <a:endParaRPr lang="en-US" sz="873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9" name="Isosceles Triangle 14"/>
          <p:cNvSpPr/>
          <p:nvPr/>
        </p:nvSpPr>
        <p:spPr bwMode="auto">
          <a:xfrm rot="10800000">
            <a:off x="3089778" y="1629211"/>
            <a:ext cx="3171242" cy="946310"/>
          </a:xfrm>
          <a:prstGeom prst="triangle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6644" t="-47101" r="-10242" b="-2304"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8183" tIns="49092" rIns="98183" bIns="49092" numCol="1" rtlCol="0" anchor="t" anchorCtr="0" compatLnSpc="1">
            <a:prstTxWarp prst="textNoShape">
              <a:avLst/>
            </a:prstTxWarp>
          </a:bodyPr>
          <a:lstStyle/>
          <a:p>
            <a:pPr algn="ctr" defTabSz="981828" fontAlgn="base">
              <a:spcBef>
                <a:spcPct val="0"/>
              </a:spcBef>
              <a:spcAft>
                <a:spcPct val="0"/>
              </a:spcAft>
            </a:pPr>
            <a:endParaRPr lang="en-US" sz="6031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00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01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4204252" y="3063022"/>
            <a:ext cx="882063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87" kern="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企业</a:t>
            </a:r>
            <a:r>
              <a:rPr lang="en-US" altLang="zh-CN" sz="1133" kern="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LOGO</a:t>
            </a:r>
          </a:p>
        </p:txBody>
      </p:sp>
      <p:pic>
        <p:nvPicPr>
          <p:cNvPr id="103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978" y="3319205"/>
            <a:ext cx="1485797" cy="182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362082"/>
      </p:ext>
    </p:extLst>
  </p:cSld>
  <p:clrMapOvr>
    <a:masterClrMapping/>
  </p:clrMapOvr>
  <p:transition spd="slow" advTm="6277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5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6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85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1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350"/>
                            </p:stCondLst>
                            <p:childTnLst>
                              <p:par>
                                <p:cTn id="10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6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850"/>
                            </p:stCondLst>
                            <p:childTnLst>
                              <p:par>
                                <p:cTn id="1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100"/>
                            </p:stCondLst>
                            <p:childTnLst>
                              <p:par>
                                <p:cTn id="1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350"/>
                            </p:stCondLst>
                            <p:childTnLst>
                              <p:par>
                                <p:cTn id="1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6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3" grpId="0" animBg="1"/>
      <p:bldP spid="55" grpId="0" animBg="1"/>
      <p:bldP spid="57" grpId="0" animBg="1"/>
      <p:bldP spid="63" grpId="0" animBg="1"/>
      <p:bldP spid="64" grpId="0" animBg="1"/>
      <p:bldP spid="67" grpId="0" animBg="1"/>
      <p:bldP spid="83" grpId="0" animBg="1"/>
      <p:bldP spid="84" grpId="0" animBg="1"/>
      <p:bldP spid="85" grpId="0"/>
      <p:bldP spid="86" grpId="0"/>
      <p:bldP spid="87" grpId="0" animBg="1"/>
      <p:bldP spid="88" grpId="0" animBg="1"/>
      <p:bldP spid="89" grpId="0"/>
      <p:bldP spid="90" grpId="0"/>
      <p:bldP spid="91" grpId="0" animBg="1"/>
      <p:bldP spid="92" grpId="0" animBg="1"/>
      <p:bldP spid="93" grpId="0"/>
      <p:bldP spid="94" grpId="0"/>
      <p:bldP spid="95" grpId="0" animBg="1"/>
      <p:bldP spid="96" grpId="0" animBg="1"/>
      <p:bldP spid="97" grpId="0"/>
      <p:bldP spid="98" grpId="0"/>
      <p:bldP spid="99" grpId="0" animBg="1"/>
      <p:bldP spid="100" grpId="0"/>
      <p:bldP spid="101" grpId="0"/>
      <p:bldP spid="102" grpId="0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/>
          </p:cNvSpPr>
          <p:nvPr/>
        </p:nvSpPr>
        <p:spPr bwMode="auto">
          <a:xfrm>
            <a:off x="842374" y="2343166"/>
            <a:ext cx="7572640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174" b="1" dirty="0" smtClean="0">
                <a:solidFill>
                  <a:schemeClr val="bg1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3174" b="1" dirty="0">
              <a:solidFill>
                <a:schemeClr val="bg1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1290349" y="2800334"/>
            <a:ext cx="6676690" cy="32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字以内，据统计每页幻灯片的最好控制在</a:t>
            </a:r>
            <a:r>
              <a:rPr lang="en-US" altLang="zh-CN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952" dirty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分钟之内。 此处添加详细文本描述，建议与标题相关并符合整体语言风格</a:t>
            </a:r>
            <a:endParaRPr lang="en-US" sz="952" dirty="0">
              <a:solidFill>
                <a:schemeClr val="bg1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4399883" y="1323388"/>
            <a:ext cx="457621" cy="724738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72567" tIns="36284" rIns="72567" bIns="36284" numCol="1" anchor="t" anchorCtr="0" compatLnSpc="1">
            <a:prstTxWarp prst="textNoShape">
              <a:avLst/>
            </a:prstTxWarp>
          </a:bodyPr>
          <a:lstStyle/>
          <a:p>
            <a:pPr defTabSz="934007"/>
            <a:endParaRPr lang="en-US" sz="1825">
              <a:solidFill>
                <a:schemeClr val="bg1"/>
              </a:solidFill>
            </a:endParaRP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09" y="2343166"/>
            <a:ext cx="2283989" cy="280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339600"/>
      </p:ext>
    </p:extLst>
  </p:cSld>
  <p:clrMapOvr>
    <a:masterClrMapping/>
  </p:clrMapOvr>
  <p:transition spd="slow" advTm="338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animBg="1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6"/>
          <p:cNvSpPr>
            <a:spLocks/>
          </p:cNvSpPr>
          <p:nvPr/>
        </p:nvSpPr>
        <p:spPr bwMode="auto">
          <a:xfrm>
            <a:off x="4603034" y="4058390"/>
            <a:ext cx="3214" cy="1588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8183" tIns="49092" rIns="98183" bIns="49092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68" name="Freeform 46"/>
          <p:cNvSpPr>
            <a:spLocks/>
          </p:cNvSpPr>
          <p:nvPr/>
        </p:nvSpPr>
        <p:spPr bwMode="auto">
          <a:xfrm flipH="1">
            <a:off x="5666237" y="1639961"/>
            <a:ext cx="2660730" cy="11961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69" name="Freeform 46"/>
          <p:cNvSpPr>
            <a:spLocks/>
          </p:cNvSpPr>
          <p:nvPr/>
        </p:nvSpPr>
        <p:spPr bwMode="auto">
          <a:xfrm flipH="1">
            <a:off x="5903297" y="2723647"/>
            <a:ext cx="2423670" cy="11961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0" name="Freeform 46"/>
          <p:cNvSpPr>
            <a:spLocks/>
          </p:cNvSpPr>
          <p:nvPr/>
        </p:nvSpPr>
        <p:spPr bwMode="auto">
          <a:xfrm flipH="1">
            <a:off x="5255602" y="3521278"/>
            <a:ext cx="3071366" cy="11961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1" name="Freeform 46"/>
          <p:cNvSpPr>
            <a:spLocks/>
          </p:cNvSpPr>
          <p:nvPr/>
        </p:nvSpPr>
        <p:spPr bwMode="auto">
          <a:xfrm>
            <a:off x="983650" y="2003527"/>
            <a:ext cx="2732269" cy="11961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2" name="Rectangle 37"/>
          <p:cNvSpPr>
            <a:spLocks/>
          </p:cNvSpPr>
          <p:nvPr/>
        </p:nvSpPr>
        <p:spPr bwMode="auto">
          <a:xfrm>
            <a:off x="1493956" y="2162760"/>
            <a:ext cx="1822523" cy="52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873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3" name="Freeform 46"/>
          <p:cNvSpPr>
            <a:spLocks/>
          </p:cNvSpPr>
          <p:nvPr/>
        </p:nvSpPr>
        <p:spPr bwMode="auto">
          <a:xfrm>
            <a:off x="983650" y="2783452"/>
            <a:ext cx="3353441" cy="11961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4" name="Rectangle 37"/>
          <p:cNvSpPr>
            <a:spLocks/>
          </p:cNvSpPr>
          <p:nvPr/>
        </p:nvSpPr>
        <p:spPr bwMode="auto">
          <a:xfrm>
            <a:off x="1493956" y="2942684"/>
            <a:ext cx="1822523" cy="4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873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75" name="Freeform 46"/>
          <p:cNvSpPr>
            <a:spLocks/>
          </p:cNvSpPr>
          <p:nvPr/>
        </p:nvSpPr>
        <p:spPr bwMode="auto">
          <a:xfrm flipV="1">
            <a:off x="983649" y="4108070"/>
            <a:ext cx="2916036" cy="11961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222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6" name="Rectangle 37"/>
          <p:cNvSpPr>
            <a:spLocks/>
          </p:cNvSpPr>
          <p:nvPr/>
        </p:nvSpPr>
        <p:spPr bwMode="auto">
          <a:xfrm>
            <a:off x="1493956" y="3628850"/>
            <a:ext cx="1822523" cy="47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873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77" name="Group 5"/>
          <p:cNvGrpSpPr/>
          <p:nvPr/>
        </p:nvGrpSpPr>
        <p:grpSpPr>
          <a:xfrm>
            <a:off x="1092716" y="2203353"/>
            <a:ext cx="302444" cy="264039"/>
            <a:chOff x="1079332" y="2203296"/>
            <a:chExt cx="298739" cy="264080"/>
          </a:xfrm>
        </p:grpSpPr>
        <p:sp>
          <p:nvSpPr>
            <p:cNvPr id="78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9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587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80" name="Group 235"/>
          <p:cNvGrpSpPr/>
          <p:nvPr/>
        </p:nvGrpSpPr>
        <p:grpSpPr>
          <a:xfrm>
            <a:off x="1092716" y="2960195"/>
            <a:ext cx="302444" cy="264039"/>
            <a:chOff x="1079332" y="2203296"/>
            <a:chExt cx="298739" cy="264080"/>
          </a:xfrm>
        </p:grpSpPr>
        <p:sp>
          <p:nvSpPr>
            <p:cNvPr id="81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2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587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83" name="Group 238"/>
          <p:cNvGrpSpPr/>
          <p:nvPr/>
        </p:nvGrpSpPr>
        <p:grpSpPr>
          <a:xfrm>
            <a:off x="1092716" y="3643986"/>
            <a:ext cx="302444" cy="264039"/>
            <a:chOff x="1079332" y="2203296"/>
            <a:chExt cx="298739" cy="264080"/>
          </a:xfrm>
        </p:grpSpPr>
        <p:sp>
          <p:nvSpPr>
            <p:cNvPr id="84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85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587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86" name="Rectangle 37"/>
          <p:cNvSpPr>
            <a:spLocks/>
          </p:cNvSpPr>
          <p:nvPr/>
        </p:nvSpPr>
        <p:spPr bwMode="auto">
          <a:xfrm>
            <a:off x="6255657" y="1756546"/>
            <a:ext cx="1581072" cy="439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873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7" name="Rectangle 37"/>
          <p:cNvSpPr>
            <a:spLocks/>
          </p:cNvSpPr>
          <p:nvPr/>
        </p:nvSpPr>
        <p:spPr bwMode="auto">
          <a:xfrm>
            <a:off x="6255657" y="2866497"/>
            <a:ext cx="1581072" cy="4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873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88" name="Rectangle 37"/>
          <p:cNvSpPr>
            <a:spLocks/>
          </p:cNvSpPr>
          <p:nvPr/>
        </p:nvSpPr>
        <p:spPr bwMode="auto">
          <a:xfrm>
            <a:off x="6255657" y="3695512"/>
            <a:ext cx="1581072" cy="47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73" dirty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873" dirty="0">
              <a:solidFill>
                <a:srgbClr val="4D4D4D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89" name="Group 244"/>
          <p:cNvGrpSpPr/>
          <p:nvPr/>
        </p:nvGrpSpPr>
        <p:grpSpPr>
          <a:xfrm>
            <a:off x="7901866" y="1797140"/>
            <a:ext cx="302444" cy="264039"/>
            <a:chOff x="1079332" y="2203296"/>
            <a:chExt cx="298739" cy="264080"/>
          </a:xfrm>
        </p:grpSpPr>
        <p:sp>
          <p:nvSpPr>
            <p:cNvPr id="90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1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587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92" name="Group 247"/>
          <p:cNvGrpSpPr/>
          <p:nvPr/>
        </p:nvGrpSpPr>
        <p:grpSpPr>
          <a:xfrm>
            <a:off x="7901866" y="2884007"/>
            <a:ext cx="302444" cy="264039"/>
            <a:chOff x="1079332" y="2203296"/>
            <a:chExt cx="298739" cy="264080"/>
          </a:xfrm>
        </p:grpSpPr>
        <p:sp>
          <p:nvSpPr>
            <p:cNvPr id="93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4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587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95" name="Group 250"/>
          <p:cNvGrpSpPr/>
          <p:nvPr/>
        </p:nvGrpSpPr>
        <p:grpSpPr>
          <a:xfrm>
            <a:off x="7901866" y="3710647"/>
            <a:ext cx="302444" cy="264039"/>
            <a:chOff x="1079332" y="2203296"/>
            <a:chExt cx="298739" cy="264080"/>
          </a:xfrm>
        </p:grpSpPr>
        <p:sp>
          <p:nvSpPr>
            <p:cNvPr id="96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72567" tIns="36284" rIns="72567" bIns="3628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8182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31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97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587" kern="0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98" name="Group 6"/>
          <p:cNvGrpSpPr/>
          <p:nvPr/>
        </p:nvGrpSpPr>
        <p:grpSpPr>
          <a:xfrm>
            <a:off x="4379771" y="2238143"/>
            <a:ext cx="833460" cy="710650"/>
            <a:chOff x="4326126" y="2238091"/>
            <a:chExt cx="823252" cy="710758"/>
          </a:xfrm>
        </p:grpSpPr>
        <p:grpSp>
          <p:nvGrpSpPr>
            <p:cNvPr id="99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10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0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3" name="Group 13"/>
          <p:cNvGrpSpPr/>
          <p:nvPr/>
        </p:nvGrpSpPr>
        <p:grpSpPr>
          <a:xfrm>
            <a:off x="4376974" y="2970907"/>
            <a:ext cx="833460" cy="710650"/>
            <a:chOff x="4323363" y="2970968"/>
            <a:chExt cx="823252" cy="710758"/>
          </a:xfrm>
        </p:grpSpPr>
        <p:grpSp>
          <p:nvGrpSpPr>
            <p:cNvPr id="104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10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0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05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08" name="Group 7"/>
          <p:cNvGrpSpPr/>
          <p:nvPr/>
        </p:nvGrpSpPr>
        <p:grpSpPr>
          <a:xfrm>
            <a:off x="5025978" y="2602474"/>
            <a:ext cx="833460" cy="710650"/>
            <a:chOff x="4964418" y="2602479"/>
            <a:chExt cx="823252" cy="710758"/>
          </a:xfrm>
        </p:grpSpPr>
        <p:grpSp>
          <p:nvGrpSpPr>
            <p:cNvPr id="109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11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10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3" name="Group 4"/>
          <p:cNvGrpSpPr/>
          <p:nvPr/>
        </p:nvGrpSpPr>
        <p:grpSpPr>
          <a:xfrm>
            <a:off x="4804670" y="1500107"/>
            <a:ext cx="833460" cy="710650"/>
            <a:chOff x="4745821" y="1499943"/>
            <a:chExt cx="823252" cy="710758"/>
          </a:xfrm>
        </p:grpSpPr>
        <p:grpSp>
          <p:nvGrpSpPr>
            <p:cNvPr id="114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11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1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15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8" name="Group 14"/>
          <p:cNvGrpSpPr/>
          <p:nvPr/>
        </p:nvGrpSpPr>
        <p:grpSpPr>
          <a:xfrm>
            <a:off x="3946105" y="3699003"/>
            <a:ext cx="833460" cy="710650"/>
            <a:chOff x="3897771" y="3699175"/>
            <a:chExt cx="823252" cy="710758"/>
          </a:xfrm>
        </p:grpSpPr>
        <p:grpSp>
          <p:nvGrpSpPr>
            <p:cNvPr id="119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121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22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20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23" name="Group 3"/>
          <p:cNvGrpSpPr/>
          <p:nvPr/>
        </p:nvGrpSpPr>
        <p:grpSpPr>
          <a:xfrm>
            <a:off x="3729913" y="1869784"/>
            <a:ext cx="833460" cy="710650"/>
            <a:chOff x="3684228" y="1869676"/>
            <a:chExt cx="823252" cy="710758"/>
          </a:xfrm>
        </p:grpSpPr>
        <p:grpSp>
          <p:nvGrpSpPr>
            <p:cNvPr id="124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126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127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22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125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22" ker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128" name="Rectangle 45"/>
          <p:cNvSpPr>
            <a:spLocks/>
          </p:cNvSpPr>
          <p:nvPr/>
        </p:nvSpPr>
        <p:spPr bwMode="auto">
          <a:xfrm>
            <a:off x="1576670" y="457346"/>
            <a:ext cx="6022124" cy="4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57" b="1" dirty="0" smtClean="0">
                <a:solidFill>
                  <a:srgbClr val="000000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请添加您的标题</a:t>
            </a:r>
            <a:endParaRPr lang="en-US" altLang="zh-CN" sz="2857" b="1" dirty="0">
              <a:solidFill>
                <a:srgbClr val="000000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129" name="Rectangle 14"/>
          <p:cNvSpPr>
            <a:spLocks/>
          </p:cNvSpPr>
          <p:nvPr/>
        </p:nvSpPr>
        <p:spPr bwMode="auto">
          <a:xfrm>
            <a:off x="1028944" y="897406"/>
            <a:ext cx="7117576" cy="35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952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952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137786"/>
      </p:ext>
    </p:extLst>
  </p:cSld>
  <p:clrMapOvr>
    <a:masterClrMapping/>
  </p:clrMapOvr>
  <p:transition spd="slow" advTm="1056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000"/>
                            </p:stCondLst>
                            <p:childTnLst>
                              <p:par>
                                <p:cTn id="1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  <p:bldP spid="72" grpId="0"/>
      <p:bldP spid="73" grpId="0" animBg="1"/>
      <p:bldP spid="74" grpId="0"/>
      <p:bldP spid="75" grpId="0" animBg="1"/>
      <p:bldP spid="76" grpId="0"/>
      <p:bldP spid="86" grpId="0"/>
      <p:bldP spid="87" grpId="0"/>
      <p:bldP spid="88" grpId="0"/>
      <p:bldP spid="128" grpId="0"/>
      <p:bldP spid="129" grpId="0"/>
    </p:bldLst>
  </p:timing>
  <p:extLst mod="1"/>
</p:sld>
</file>

<file path=ppt/theme/theme1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，www.1ppt.com">
  <a:themeElements>
    <a:clrScheme name="自定义 1">
      <a:dk1>
        <a:srgbClr val="FFFFFF"/>
      </a:dk1>
      <a:lt1>
        <a:srgbClr val="000000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7161</Words>
  <Application>Microsoft Office PowerPoint</Application>
  <PresentationFormat>全屏显示(16:9)</PresentationFormat>
  <Paragraphs>330</Paragraphs>
  <Slides>28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第一PPT，www.1ppt.com 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水墨</dc:title>
  <dc:subject>wen</dc:subject>
  <dc:creator>第一PPT</dc:creator>
  <cp:keywords>www.1ppt.com</cp:keywords>
  <dc:description>www.1ppt.com</dc:description>
  <cp:lastModifiedBy>Windows User</cp:lastModifiedBy>
  <cp:revision>15</cp:revision>
  <dcterms:created xsi:type="dcterms:W3CDTF">2015-05-08T06:16:26Z</dcterms:created>
  <dcterms:modified xsi:type="dcterms:W3CDTF">2019-02-28T15:17:06Z</dcterms:modified>
  <cp:category>www.1ppt.com</cp:category>
</cp:coreProperties>
</file>