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56" r:id="rId3"/>
    <p:sldId id="257" r:id="rId4"/>
    <p:sldId id="258" r:id="rId5"/>
    <p:sldId id="262" r:id="rId6"/>
    <p:sldId id="259" r:id="rId7"/>
    <p:sldId id="263" r:id="rId8"/>
    <p:sldId id="264" r:id="rId9"/>
    <p:sldId id="278" r:id="rId10"/>
    <p:sldId id="266" r:id="rId11"/>
    <p:sldId id="265" r:id="rId12"/>
    <p:sldId id="282" r:id="rId13"/>
    <p:sldId id="267" r:id="rId14"/>
    <p:sldId id="270" r:id="rId15"/>
    <p:sldId id="268" r:id="rId16"/>
    <p:sldId id="279" r:id="rId17"/>
    <p:sldId id="271" r:id="rId18"/>
    <p:sldId id="272" r:id="rId19"/>
    <p:sldId id="281" r:id="rId20"/>
    <p:sldId id="274" r:id="rId21"/>
    <p:sldId id="280" r:id="rId22"/>
    <p:sldId id="273" r:id="rId23"/>
    <p:sldId id="275" r:id="rId24"/>
    <p:sldId id="283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E0DB"/>
    <a:srgbClr val="AF5558"/>
    <a:srgbClr val="EBA09E"/>
    <a:srgbClr val="EBE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366" y="-1758"/>
      </p:cViewPr>
      <p:guideLst>
        <p:guide orient="horz" pos="2210"/>
        <p:guide pos="373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20E77-BEAC-4C9D-A744-ECB27BC4F8AC}" type="datetimeFigureOut">
              <a:rPr lang="zh-CN" altLang="en-US" smtClean="0"/>
              <a:t>2019/2/28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8EC9C7-1CA5-4F0A-A098-4F97ADAB24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4622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EC9C7-1CA5-4F0A-A098-4F97ADAB24A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EC9C7-1CA5-4F0A-A098-4F97ADAB24A2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EC9C7-1CA5-4F0A-A098-4F97ADAB24A2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EC9C7-1CA5-4F0A-A098-4F97ADAB24A2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EC9C7-1CA5-4F0A-A098-4F97ADAB24A2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EC9C7-1CA5-4F0A-A098-4F97ADAB24A2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EC9C7-1CA5-4F0A-A098-4F97ADAB24A2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EC9C7-1CA5-4F0A-A098-4F97ADAB24A2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EC9C7-1CA5-4F0A-A098-4F97ADAB24A2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EC9C7-1CA5-4F0A-A098-4F97ADAB24A2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EC9C7-1CA5-4F0A-A098-4F97ADAB24A2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EC9C7-1CA5-4F0A-A098-4F97ADAB24A2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EC9C7-1CA5-4F0A-A098-4F97ADAB24A2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EC9C7-1CA5-4F0A-A098-4F97ADAB24A2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EC9C7-1CA5-4F0A-A098-4F97ADAB24A2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EC9C7-1CA5-4F0A-A098-4F97ADAB24A2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EC9C7-1CA5-4F0A-A098-4F97ADAB24A2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EC9C7-1CA5-4F0A-A098-4F97ADAB24A2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EC9C7-1CA5-4F0A-A098-4F97ADAB24A2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EC9C7-1CA5-4F0A-A098-4F97ADAB24A2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EC9C7-1CA5-4F0A-A098-4F97ADAB24A2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4442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3031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0299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5854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4278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3746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3858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654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3508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1760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003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9049128" y="64501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2019/2/28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2019/2/28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  <a:t>2019/2/28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244F4-8239-4FBA-BAF8-1D7BA70E9511}" type="datetimeFigureOut">
              <a:rPr lang="zh-CN" altLang="en-US" smtClean="0"/>
              <a:t>2019/2/28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03B9C-3929-4105-9A36-5366D33C22D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057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image" Target="../media/image5.png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34" Type="http://schemas.openxmlformats.org/officeDocument/2006/relationships/image" Target="../media/image1.png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notesSlide" Target="../notesSlides/notesSlide1.xml"/><Relationship Id="rId38" Type="http://schemas.openxmlformats.org/officeDocument/2006/relationships/image" Target="../media/image4.emf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tags" Target="../tags/tag29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slideLayout" Target="../slideLayouts/slideLayout1.xml"/><Relationship Id="rId37" Type="http://schemas.openxmlformats.org/officeDocument/2006/relationships/image" Target="../media/image3.emf"/><Relationship Id="rId40" Type="http://schemas.openxmlformats.org/officeDocument/2006/relationships/image" Target="../media/image6.png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image" Target="../media/image2.emf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emf"/><Relationship Id="rId5" Type="http://schemas.openxmlformats.org/officeDocument/2006/relationships/image" Target="../media/image21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6.png"/><Relationship Id="rId4" Type="http://schemas.openxmlformats.org/officeDocument/2006/relationships/image" Target="../media/image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emf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emf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1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emf"/><Relationship Id="rId5" Type="http://schemas.openxmlformats.org/officeDocument/2006/relationships/image" Target="../media/image23.emf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microsoft.com/office/2007/relationships/hdphoto" Target="../media/hdphoto1.wd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2.emf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2.emf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11.pn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2.emf"/><Relationship Id="rId4" Type="http://schemas.microsoft.com/office/2007/relationships/hdphoto" Target="../media/hdphoto1.wdp"/><Relationship Id="rId9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emf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5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2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emf"/><Relationship Id="rId5" Type="http://schemas.openxmlformats.org/officeDocument/2006/relationships/image" Target="../media/image3.emf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0.png"/><Relationship Id="rId7" Type="http://schemas.openxmlformats.org/officeDocument/2006/relationships/image" Target="../media/image27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microsoft.com/office/2007/relationships/hdphoto" Target="../media/hdphoto1.wdp"/><Relationship Id="rId4" Type="http://schemas.openxmlformats.org/officeDocument/2006/relationships/image" Target="../media/image10.png"/><Relationship Id="rId9" Type="http://schemas.openxmlformats.org/officeDocument/2006/relationships/image" Target="../media/image2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2.emf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25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image" Target="../media/image2.emf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emf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2.emf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9.emf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2.emf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2.emf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7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emf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4">
            <a:alphaModFix amt="26000"/>
            <a:extLst>
              <a:ext uri="{BEBA8EAE-BF5A-486C-A8C5-ECC9F3942E4B}">
                <a14:imgProps xmlns:a14="http://schemas.microsoft.com/office/drawing/2010/main">
                  <a14:imgLayer r:embed="rId35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591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A_淘宝店chenying0907 5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6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634" b="29966"/>
          <a:stretch>
            <a:fillRect/>
          </a:stretch>
        </p:blipFill>
        <p:spPr>
          <a:xfrm rot="9709526" flipH="1">
            <a:off x="-1065917" y="-450396"/>
            <a:ext cx="5820008" cy="5903817"/>
          </a:xfrm>
          <a:custGeom>
            <a:avLst/>
            <a:gdLst>
              <a:gd name="connsiteX0" fmla="*/ 1938173 w 5820008"/>
              <a:gd name="connsiteY0" fmla="*/ 5903817 h 5903817"/>
              <a:gd name="connsiteX1" fmla="*/ 5820008 w 5820008"/>
              <a:gd name="connsiteY1" fmla="*/ 4629444 h 5903817"/>
              <a:gd name="connsiteX2" fmla="*/ 5820008 w 5820008"/>
              <a:gd name="connsiteY2" fmla="*/ 0 h 5903817"/>
              <a:gd name="connsiteX3" fmla="*/ 0 w 5820008"/>
              <a:gd name="connsiteY3" fmla="*/ 0 h 5903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20008" h="5903817">
                <a:moveTo>
                  <a:pt x="1938173" y="5903817"/>
                </a:moveTo>
                <a:lnTo>
                  <a:pt x="5820008" y="4629444"/>
                </a:lnTo>
                <a:lnTo>
                  <a:pt x="5820008" y="0"/>
                </a:lnTo>
                <a:lnTo>
                  <a:pt x="0" y="0"/>
                </a:lnTo>
                <a:close/>
              </a:path>
            </a:pathLst>
          </a:custGeom>
          <a:effectLst>
            <a:softEdge rad="0"/>
          </a:effectLst>
        </p:spPr>
      </p:pic>
      <p:pic>
        <p:nvPicPr>
          <p:cNvPr id="5963" name="PA_淘宝店chenying0907 596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220200" y="10795"/>
            <a:ext cx="2971800" cy="3846830"/>
          </a:xfrm>
          <a:prstGeom prst="rect">
            <a:avLst/>
          </a:prstGeom>
        </p:spPr>
      </p:pic>
      <p:pic>
        <p:nvPicPr>
          <p:cNvPr id="5964" name="PA_淘宝店chenying0907 596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3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69923"/>
            <a:ext cx="208048" cy="869944"/>
          </a:xfrm>
          <a:prstGeom prst="rect">
            <a:avLst/>
          </a:prstGeom>
        </p:spPr>
      </p:pic>
      <p:pic>
        <p:nvPicPr>
          <p:cNvPr id="5960" name="PA_淘宝店chenying0907 5959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457669" y="838094"/>
            <a:ext cx="1063421" cy="683444"/>
          </a:xfrm>
          <a:prstGeom prst="rect">
            <a:avLst/>
          </a:prstGeom>
        </p:spPr>
      </p:pic>
      <p:sp>
        <p:nvSpPr>
          <p:cNvPr id="5968" name="PA_椭圆 5967"/>
          <p:cNvSpPr/>
          <p:nvPr>
            <p:custDataLst>
              <p:tags r:id="rId5"/>
            </p:custDataLst>
          </p:nvPr>
        </p:nvSpPr>
        <p:spPr>
          <a:xfrm>
            <a:off x="7939144" y="2345167"/>
            <a:ext cx="311971" cy="2689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细行楷简" panose="02010609000101010101" pitchFamily="49" charset="-122"/>
              <a:ea typeface="汉仪细行楷简" panose="02010609000101010101" pitchFamily="49" charset="-122"/>
            </a:endParaRPr>
          </a:p>
        </p:txBody>
      </p:sp>
      <p:sp>
        <p:nvSpPr>
          <p:cNvPr id="5969" name="PA_椭圆 5968"/>
          <p:cNvSpPr/>
          <p:nvPr>
            <p:custDataLst>
              <p:tags r:id="rId6"/>
            </p:custDataLst>
          </p:nvPr>
        </p:nvSpPr>
        <p:spPr>
          <a:xfrm>
            <a:off x="9348351" y="2360671"/>
            <a:ext cx="225374" cy="178133"/>
          </a:xfrm>
          <a:custGeom>
            <a:avLst/>
            <a:gdLst>
              <a:gd name="connsiteX0" fmla="*/ 0 w 225329"/>
              <a:gd name="connsiteY0" fmla="*/ 67551 h 135102"/>
              <a:gd name="connsiteX1" fmla="*/ 112665 w 225329"/>
              <a:gd name="connsiteY1" fmla="*/ 0 h 135102"/>
              <a:gd name="connsiteX2" fmla="*/ 225330 w 225329"/>
              <a:gd name="connsiteY2" fmla="*/ 67551 h 135102"/>
              <a:gd name="connsiteX3" fmla="*/ 112665 w 225329"/>
              <a:gd name="connsiteY3" fmla="*/ 135102 h 135102"/>
              <a:gd name="connsiteX4" fmla="*/ 0 w 225329"/>
              <a:gd name="connsiteY4" fmla="*/ 67551 h 135102"/>
              <a:gd name="connsiteX0-1" fmla="*/ 44 w 225374"/>
              <a:gd name="connsiteY0-2" fmla="*/ 110582 h 178133"/>
              <a:gd name="connsiteX1-3" fmla="*/ 123466 w 225374"/>
              <a:gd name="connsiteY1-4" fmla="*/ 0 h 178133"/>
              <a:gd name="connsiteX2-5" fmla="*/ 225374 w 225374"/>
              <a:gd name="connsiteY2-6" fmla="*/ 110582 h 178133"/>
              <a:gd name="connsiteX3-7" fmla="*/ 112709 w 225374"/>
              <a:gd name="connsiteY3-8" fmla="*/ 178133 h 178133"/>
              <a:gd name="connsiteX4-9" fmla="*/ 44 w 225374"/>
              <a:gd name="connsiteY4-10" fmla="*/ 110582 h 1781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25374" h="178133">
                <a:moveTo>
                  <a:pt x="44" y="110582"/>
                </a:moveTo>
                <a:cubicBezTo>
                  <a:pt x="1837" y="80893"/>
                  <a:pt x="61243" y="0"/>
                  <a:pt x="123466" y="0"/>
                </a:cubicBezTo>
                <a:cubicBezTo>
                  <a:pt x="185689" y="0"/>
                  <a:pt x="225374" y="73275"/>
                  <a:pt x="225374" y="110582"/>
                </a:cubicBezTo>
                <a:cubicBezTo>
                  <a:pt x="225374" y="147889"/>
                  <a:pt x="174932" y="178133"/>
                  <a:pt x="112709" y="178133"/>
                </a:cubicBezTo>
                <a:cubicBezTo>
                  <a:pt x="50486" y="178133"/>
                  <a:pt x="-1749" y="140271"/>
                  <a:pt x="44" y="1105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细行楷简" panose="02010609000101010101" pitchFamily="49" charset="-122"/>
              <a:ea typeface="汉仪细行楷简" panose="02010609000101010101" pitchFamily="49" charset="-122"/>
            </a:endParaRPr>
          </a:p>
        </p:txBody>
      </p:sp>
      <p:sp>
        <p:nvSpPr>
          <p:cNvPr id="5970" name="PA_椭圆 5969"/>
          <p:cNvSpPr/>
          <p:nvPr>
            <p:custDataLst>
              <p:tags r:id="rId7"/>
            </p:custDataLst>
          </p:nvPr>
        </p:nvSpPr>
        <p:spPr>
          <a:xfrm>
            <a:off x="7551867" y="3318141"/>
            <a:ext cx="64547" cy="1591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细行楷简" panose="02010609000101010101" pitchFamily="49" charset="-122"/>
              <a:ea typeface="汉仪细行楷简" panose="02010609000101010101" pitchFamily="49" charset="-122"/>
            </a:endParaRPr>
          </a:p>
        </p:txBody>
      </p:sp>
      <p:sp>
        <p:nvSpPr>
          <p:cNvPr id="5971" name="PA_椭圆 5970"/>
          <p:cNvSpPr/>
          <p:nvPr>
            <p:custDataLst>
              <p:tags r:id="rId8"/>
            </p:custDataLst>
          </p:nvPr>
        </p:nvSpPr>
        <p:spPr>
          <a:xfrm>
            <a:off x="9660367" y="4963030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细行楷简" panose="02010609000101010101" pitchFamily="49" charset="-122"/>
              <a:ea typeface="汉仪细行楷简" panose="02010609000101010101" pitchFamily="49" charset="-122"/>
            </a:endParaRPr>
          </a:p>
        </p:txBody>
      </p:sp>
      <p:sp>
        <p:nvSpPr>
          <p:cNvPr id="5972" name="PA_椭圆 5971"/>
          <p:cNvSpPr/>
          <p:nvPr>
            <p:custDataLst>
              <p:tags r:id="rId9"/>
            </p:custDataLst>
          </p:nvPr>
        </p:nvSpPr>
        <p:spPr>
          <a:xfrm>
            <a:off x="5475642" y="4832781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3" name="PA_椭圆 5972"/>
          <p:cNvSpPr/>
          <p:nvPr>
            <p:custDataLst>
              <p:tags r:id="rId10"/>
            </p:custDataLst>
          </p:nvPr>
        </p:nvSpPr>
        <p:spPr>
          <a:xfrm>
            <a:off x="5787614" y="228321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sp>
        <p:nvSpPr>
          <p:cNvPr id="5974" name="PA_椭圆 5973"/>
          <p:cNvSpPr/>
          <p:nvPr>
            <p:custDataLst>
              <p:tags r:id="rId11"/>
            </p:custDataLst>
          </p:nvPr>
        </p:nvSpPr>
        <p:spPr>
          <a:xfrm>
            <a:off x="8498541" y="1521576"/>
            <a:ext cx="112269" cy="1936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细行楷简" panose="02010609000101010101" pitchFamily="49" charset="-122"/>
              <a:ea typeface="汉仪细行楷简" panose="02010609000101010101" pitchFamily="49" charset="-122"/>
            </a:endParaRPr>
          </a:p>
        </p:txBody>
      </p:sp>
      <p:sp>
        <p:nvSpPr>
          <p:cNvPr id="5975" name="PA_椭圆 5974"/>
          <p:cNvSpPr/>
          <p:nvPr>
            <p:custDataLst>
              <p:tags r:id="rId12"/>
            </p:custDataLst>
          </p:nvPr>
        </p:nvSpPr>
        <p:spPr>
          <a:xfrm>
            <a:off x="8810513" y="374625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细行楷简" panose="02010609000101010101" pitchFamily="49" charset="-122"/>
              <a:ea typeface="汉仪细行楷简" panose="02010609000101010101" pitchFamily="49" charset="-122"/>
            </a:endParaRPr>
          </a:p>
        </p:txBody>
      </p:sp>
      <p:sp>
        <p:nvSpPr>
          <p:cNvPr id="5976" name="PA_椭圆 5975"/>
          <p:cNvSpPr/>
          <p:nvPr>
            <p:custDataLst>
              <p:tags r:id="rId13"/>
            </p:custDataLst>
          </p:nvPr>
        </p:nvSpPr>
        <p:spPr>
          <a:xfrm>
            <a:off x="11360075" y="4843537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7" name="PA_椭圆 5976"/>
          <p:cNvSpPr/>
          <p:nvPr>
            <p:custDataLst>
              <p:tags r:id="rId14"/>
            </p:custDataLst>
          </p:nvPr>
        </p:nvSpPr>
        <p:spPr>
          <a:xfrm>
            <a:off x="9821732" y="602687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8" name="PA_椭圆 5977"/>
          <p:cNvSpPr/>
          <p:nvPr>
            <p:custDataLst>
              <p:tags r:id="rId15"/>
            </p:custDataLst>
          </p:nvPr>
        </p:nvSpPr>
        <p:spPr>
          <a:xfrm>
            <a:off x="10143465" y="3476354"/>
            <a:ext cx="151606" cy="144329"/>
          </a:xfrm>
          <a:custGeom>
            <a:avLst/>
            <a:gdLst>
              <a:gd name="connsiteX0" fmla="*/ 0 w 161365"/>
              <a:gd name="connsiteY0" fmla="*/ 60242 h 120484"/>
              <a:gd name="connsiteX1" fmla="*/ 80683 w 161365"/>
              <a:gd name="connsiteY1" fmla="*/ 0 h 120484"/>
              <a:gd name="connsiteX2" fmla="*/ 161366 w 161365"/>
              <a:gd name="connsiteY2" fmla="*/ 60242 h 120484"/>
              <a:gd name="connsiteX3" fmla="*/ 80683 w 161365"/>
              <a:gd name="connsiteY3" fmla="*/ 120484 h 120484"/>
              <a:gd name="connsiteX4" fmla="*/ 0 w 161365"/>
              <a:gd name="connsiteY4" fmla="*/ 60242 h 120484"/>
              <a:gd name="connsiteX0-1" fmla="*/ 1148 w 165968"/>
              <a:gd name="connsiteY0-2" fmla="*/ 60242 h 141999"/>
              <a:gd name="connsiteX1-3" fmla="*/ 81831 w 165968"/>
              <a:gd name="connsiteY1-4" fmla="*/ 0 h 141999"/>
              <a:gd name="connsiteX2-5" fmla="*/ 162514 w 165968"/>
              <a:gd name="connsiteY2-6" fmla="*/ 60242 h 141999"/>
              <a:gd name="connsiteX3-7" fmla="*/ 135619 w 165968"/>
              <a:gd name="connsiteY3-8" fmla="*/ 141999 h 141999"/>
              <a:gd name="connsiteX4-9" fmla="*/ 1148 w 165968"/>
              <a:gd name="connsiteY4-10" fmla="*/ 60242 h 141999"/>
              <a:gd name="connsiteX0-11" fmla="*/ 997 w 151606"/>
              <a:gd name="connsiteY0-12" fmla="*/ 104235 h 144329"/>
              <a:gd name="connsiteX1-13" fmla="*/ 70923 w 151606"/>
              <a:gd name="connsiteY1-14" fmla="*/ 963 h 144329"/>
              <a:gd name="connsiteX2-15" fmla="*/ 151606 w 151606"/>
              <a:gd name="connsiteY2-16" fmla="*/ 61205 h 144329"/>
              <a:gd name="connsiteX3-17" fmla="*/ 124711 w 151606"/>
              <a:gd name="connsiteY3-18" fmla="*/ 142962 h 144329"/>
              <a:gd name="connsiteX4-19" fmla="*/ 997 w 151606"/>
              <a:gd name="connsiteY4-20" fmla="*/ 104235 h 14432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51606" h="144329">
                <a:moveTo>
                  <a:pt x="997" y="104235"/>
                </a:moveTo>
                <a:cubicBezTo>
                  <a:pt x="-7968" y="80569"/>
                  <a:pt x="45822" y="8135"/>
                  <a:pt x="70923" y="963"/>
                </a:cubicBezTo>
                <a:cubicBezTo>
                  <a:pt x="96024" y="-6209"/>
                  <a:pt x="151606" y="27934"/>
                  <a:pt x="151606" y="61205"/>
                </a:cubicBezTo>
                <a:cubicBezTo>
                  <a:pt x="151606" y="94476"/>
                  <a:pt x="149812" y="135790"/>
                  <a:pt x="124711" y="142962"/>
                </a:cubicBezTo>
                <a:cubicBezTo>
                  <a:pt x="99610" y="150134"/>
                  <a:pt x="9962" y="127901"/>
                  <a:pt x="997" y="104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9" name="PA_椭圆 5978"/>
          <p:cNvSpPr/>
          <p:nvPr>
            <p:custDataLst>
              <p:tags r:id="rId16"/>
            </p:custDataLst>
          </p:nvPr>
        </p:nvSpPr>
        <p:spPr>
          <a:xfrm>
            <a:off x="5066852" y="192821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0" name="PA_椭圆 5979"/>
          <p:cNvSpPr/>
          <p:nvPr>
            <p:custDataLst>
              <p:tags r:id="rId17"/>
            </p:custDataLst>
          </p:nvPr>
        </p:nvSpPr>
        <p:spPr>
          <a:xfrm>
            <a:off x="3528509" y="3111557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1" name="PA_椭圆 5980"/>
          <p:cNvSpPr/>
          <p:nvPr>
            <p:custDataLst>
              <p:tags r:id="rId18"/>
            </p:custDataLst>
          </p:nvPr>
        </p:nvSpPr>
        <p:spPr>
          <a:xfrm>
            <a:off x="3840481" y="56199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2" name="PA_椭圆 5981"/>
          <p:cNvSpPr/>
          <p:nvPr>
            <p:custDataLst>
              <p:tags r:id="rId19"/>
            </p:custDataLst>
          </p:nvPr>
        </p:nvSpPr>
        <p:spPr>
          <a:xfrm>
            <a:off x="2646381" y="2767312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3" name="PA_椭圆 5982"/>
          <p:cNvSpPr/>
          <p:nvPr>
            <p:custDataLst>
              <p:tags r:id="rId20"/>
            </p:custDataLst>
          </p:nvPr>
        </p:nvSpPr>
        <p:spPr>
          <a:xfrm>
            <a:off x="1108038" y="3950654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4" name="PA_椭圆 5983"/>
          <p:cNvSpPr/>
          <p:nvPr>
            <p:custDataLst>
              <p:tags r:id="rId21"/>
            </p:custDataLst>
          </p:nvPr>
        </p:nvSpPr>
        <p:spPr>
          <a:xfrm>
            <a:off x="1420010" y="1401092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5" name="PA_椭圆 5984"/>
          <p:cNvSpPr/>
          <p:nvPr>
            <p:custDataLst>
              <p:tags r:id="rId22"/>
            </p:custDataLst>
          </p:nvPr>
        </p:nvSpPr>
        <p:spPr>
          <a:xfrm>
            <a:off x="7863840" y="5413693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细行楷简" panose="02010609000101010101" pitchFamily="49" charset="-122"/>
              <a:ea typeface="汉仪细行楷简" panose="02010609000101010101" pitchFamily="49" charset="-122"/>
            </a:endParaRPr>
          </a:p>
        </p:txBody>
      </p:sp>
      <p:sp>
        <p:nvSpPr>
          <p:cNvPr id="5986" name="PA_椭圆 5985"/>
          <p:cNvSpPr/>
          <p:nvPr>
            <p:custDataLst>
              <p:tags r:id="rId23"/>
            </p:custDataLst>
          </p:nvPr>
        </p:nvSpPr>
        <p:spPr>
          <a:xfrm>
            <a:off x="6325497" y="659703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7" name="PA_椭圆 5986"/>
          <p:cNvSpPr/>
          <p:nvPr>
            <p:custDataLst>
              <p:tags r:id="rId24"/>
            </p:custDataLst>
          </p:nvPr>
        </p:nvSpPr>
        <p:spPr>
          <a:xfrm>
            <a:off x="6637469" y="4047473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sp>
        <p:nvSpPr>
          <p:cNvPr id="5988" name="PA_椭圆 5987"/>
          <p:cNvSpPr/>
          <p:nvPr>
            <p:custDataLst>
              <p:tags r:id="rId25"/>
            </p:custDataLst>
          </p:nvPr>
        </p:nvSpPr>
        <p:spPr>
          <a:xfrm>
            <a:off x="6992470" y="1971246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sp>
        <p:nvSpPr>
          <p:cNvPr id="5989" name="PA_椭圆 5988"/>
          <p:cNvSpPr/>
          <p:nvPr>
            <p:custDataLst>
              <p:tags r:id="rId26"/>
            </p:custDataLst>
          </p:nvPr>
        </p:nvSpPr>
        <p:spPr>
          <a:xfrm>
            <a:off x="5454082" y="3154521"/>
            <a:ext cx="182926" cy="163620"/>
          </a:xfrm>
          <a:custGeom>
            <a:avLst/>
            <a:gdLst>
              <a:gd name="connsiteX0" fmla="*/ 0 w 161365"/>
              <a:gd name="connsiteY0" fmla="*/ 60242 h 120484"/>
              <a:gd name="connsiteX1" fmla="*/ 80683 w 161365"/>
              <a:gd name="connsiteY1" fmla="*/ 0 h 120484"/>
              <a:gd name="connsiteX2" fmla="*/ 161366 w 161365"/>
              <a:gd name="connsiteY2" fmla="*/ 60242 h 120484"/>
              <a:gd name="connsiteX3" fmla="*/ 80683 w 161365"/>
              <a:gd name="connsiteY3" fmla="*/ 120484 h 120484"/>
              <a:gd name="connsiteX4" fmla="*/ 0 w 161365"/>
              <a:gd name="connsiteY4" fmla="*/ 60242 h 120484"/>
              <a:gd name="connsiteX0-1" fmla="*/ 0 w 182881"/>
              <a:gd name="connsiteY0-2" fmla="*/ 60321 h 120685"/>
              <a:gd name="connsiteX1-3" fmla="*/ 80683 w 182881"/>
              <a:gd name="connsiteY1-4" fmla="*/ 79 h 120685"/>
              <a:gd name="connsiteX2-5" fmla="*/ 182881 w 182881"/>
              <a:gd name="connsiteY2-6" fmla="*/ 71079 h 120685"/>
              <a:gd name="connsiteX3-7" fmla="*/ 80683 w 182881"/>
              <a:gd name="connsiteY3-8" fmla="*/ 120563 h 120685"/>
              <a:gd name="connsiteX4-9" fmla="*/ 0 w 182881"/>
              <a:gd name="connsiteY4-10" fmla="*/ 60321 h 120685"/>
              <a:gd name="connsiteX0-11" fmla="*/ 45 w 182926"/>
              <a:gd name="connsiteY0-12" fmla="*/ 60309 h 163620"/>
              <a:gd name="connsiteX1-13" fmla="*/ 80728 w 182926"/>
              <a:gd name="connsiteY1-14" fmla="*/ 67 h 163620"/>
              <a:gd name="connsiteX2-15" fmla="*/ 182926 w 182926"/>
              <a:gd name="connsiteY2-16" fmla="*/ 71067 h 163620"/>
              <a:gd name="connsiteX3-17" fmla="*/ 91485 w 182926"/>
              <a:gd name="connsiteY3-18" fmla="*/ 163582 h 163620"/>
              <a:gd name="connsiteX4-19" fmla="*/ 45 w 182926"/>
              <a:gd name="connsiteY4-20" fmla="*/ 60309 h 1636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82926" h="163620">
                <a:moveTo>
                  <a:pt x="45" y="60309"/>
                </a:moveTo>
                <a:cubicBezTo>
                  <a:pt x="-1748" y="33057"/>
                  <a:pt x="50248" y="-1726"/>
                  <a:pt x="80728" y="67"/>
                </a:cubicBezTo>
                <a:cubicBezTo>
                  <a:pt x="111208" y="1860"/>
                  <a:pt x="182926" y="37796"/>
                  <a:pt x="182926" y="71067"/>
                </a:cubicBezTo>
                <a:cubicBezTo>
                  <a:pt x="182926" y="104338"/>
                  <a:pt x="121965" y="165375"/>
                  <a:pt x="91485" y="163582"/>
                </a:cubicBezTo>
                <a:cubicBezTo>
                  <a:pt x="61005" y="161789"/>
                  <a:pt x="1838" y="87562"/>
                  <a:pt x="45" y="603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90" name="PA_椭圆 5989"/>
          <p:cNvSpPr/>
          <p:nvPr>
            <p:custDataLst>
              <p:tags r:id="rId27"/>
            </p:custDataLst>
          </p:nvPr>
        </p:nvSpPr>
        <p:spPr>
          <a:xfrm>
            <a:off x="5766099" y="605026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sp>
        <p:nvSpPr>
          <p:cNvPr id="6006" name="PA_椭圆 6005"/>
          <p:cNvSpPr/>
          <p:nvPr>
            <p:custDataLst>
              <p:tags r:id="rId28"/>
            </p:custDataLst>
          </p:nvPr>
        </p:nvSpPr>
        <p:spPr>
          <a:xfrm>
            <a:off x="6992470" y="4081400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grpSp>
        <p:nvGrpSpPr>
          <p:cNvPr id="2" name="PA_淘宝店chenying0907 1"/>
          <p:cNvGrpSpPr/>
          <p:nvPr>
            <p:custDataLst>
              <p:tags r:id="rId29"/>
            </p:custDataLst>
          </p:nvPr>
        </p:nvGrpSpPr>
        <p:grpSpPr>
          <a:xfrm>
            <a:off x="5768048" y="937846"/>
            <a:ext cx="2353976" cy="5209517"/>
            <a:chOff x="5768048" y="937846"/>
            <a:chExt cx="2353976" cy="5209517"/>
          </a:xfrm>
        </p:grpSpPr>
        <p:grpSp>
          <p:nvGrpSpPr>
            <p:cNvPr id="6020" name="淘宝店chenying0907 6019"/>
            <p:cNvGrpSpPr/>
            <p:nvPr/>
          </p:nvGrpSpPr>
          <p:grpSpPr>
            <a:xfrm>
              <a:off x="5768048" y="937846"/>
              <a:ext cx="2353976" cy="5209517"/>
              <a:chOff x="7210222" y="3140035"/>
              <a:chExt cx="1770664" cy="3272488"/>
            </a:xfrm>
          </p:grpSpPr>
          <p:sp>
            <p:nvSpPr>
              <p:cNvPr id="6021" name="淘宝店chenying0907 6020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22" name="淘宝店chenying0907 6021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blipFill>
                <a:blip r:embed="rId39">
                  <a:alphaModFix amt="26000"/>
                  <a:extLst>
                    <a:ext uri="{BEBA8EAE-BF5A-486C-A8C5-ECC9F3942E4B}">
                      <a14:imgProps xmlns:a14="http://schemas.microsoft.com/office/drawing/2010/main">
                        <a14:imgLayer r:embed="rId35">
                          <a14:imgEffect>
                            <a14:brightnessContrast bright="18000"/>
                          </a14:imgEffect>
                          <a14:imgEffect>
                            <a14:colorTemperature colorTemp="4682"/>
                          </a14:imgEffect>
                          <a14:imgEffect>
                            <a14:saturation sat="28000"/>
                          </a14:imgEffect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012" name="淘宝店chenying0907 6011"/>
            <p:cNvGrpSpPr/>
            <p:nvPr/>
          </p:nvGrpSpPr>
          <p:grpSpPr>
            <a:xfrm>
              <a:off x="6022860" y="1763607"/>
              <a:ext cx="1520414" cy="1520414"/>
              <a:chOff x="6289903" y="1763607"/>
              <a:chExt cx="1520414" cy="1520414"/>
            </a:xfrm>
          </p:grpSpPr>
          <p:sp>
            <p:nvSpPr>
              <p:cNvPr id="5992" name="淘宝店chenying0907 5991"/>
              <p:cNvSpPr/>
              <p:nvPr/>
            </p:nvSpPr>
            <p:spPr>
              <a:xfrm>
                <a:off x="6289903" y="1763607"/>
                <a:ext cx="1520414" cy="1520414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994" name="直接连接符 5993"/>
              <p:cNvCxnSpPr/>
              <p:nvPr/>
            </p:nvCxnSpPr>
            <p:spPr>
              <a:xfrm>
                <a:off x="6289903" y="1763607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95" name="直接连接符 5994"/>
              <p:cNvCxnSpPr/>
              <p:nvPr/>
            </p:nvCxnSpPr>
            <p:spPr>
              <a:xfrm flipH="1">
                <a:off x="6289903" y="1763607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99" name="直接连接符 5998"/>
              <p:cNvCxnSpPr>
                <a:stCxn id="5992" idx="3"/>
                <a:endCxn id="5992" idx="1"/>
              </p:cNvCxnSpPr>
              <p:nvPr/>
            </p:nvCxnSpPr>
            <p:spPr>
              <a:xfrm flipH="1">
                <a:off x="6289903" y="2523814"/>
                <a:ext cx="1520414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02" name="直接连接符 6001"/>
              <p:cNvCxnSpPr>
                <a:stCxn id="5992" idx="0"/>
                <a:endCxn id="5992" idx="2"/>
              </p:cNvCxnSpPr>
              <p:nvPr/>
            </p:nvCxnSpPr>
            <p:spPr>
              <a:xfrm>
                <a:off x="7050110" y="1763607"/>
                <a:ext cx="0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6013" name="淘宝店chenying0907 6012"/>
            <p:cNvGrpSpPr/>
            <p:nvPr/>
          </p:nvGrpSpPr>
          <p:grpSpPr>
            <a:xfrm>
              <a:off x="6022860" y="3511246"/>
              <a:ext cx="1520414" cy="1520414"/>
              <a:chOff x="6289903" y="3511246"/>
              <a:chExt cx="1520414" cy="1520414"/>
            </a:xfrm>
          </p:grpSpPr>
          <p:sp>
            <p:nvSpPr>
              <p:cNvPr id="6007" name="淘宝店chenying0907 6006"/>
              <p:cNvSpPr/>
              <p:nvPr/>
            </p:nvSpPr>
            <p:spPr>
              <a:xfrm>
                <a:off x="6289903" y="3511246"/>
                <a:ext cx="1520414" cy="1520414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008" name="直接连接符 6007"/>
              <p:cNvCxnSpPr/>
              <p:nvPr/>
            </p:nvCxnSpPr>
            <p:spPr>
              <a:xfrm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09" name="直接连接符 6008"/>
              <p:cNvCxnSpPr/>
              <p:nvPr/>
            </p:nvCxnSpPr>
            <p:spPr>
              <a:xfrm flipH="1"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10" name="直接连接符 6009"/>
              <p:cNvCxnSpPr>
                <a:stCxn id="6007" idx="3"/>
                <a:endCxn id="6007" idx="1"/>
              </p:cNvCxnSpPr>
              <p:nvPr/>
            </p:nvCxnSpPr>
            <p:spPr>
              <a:xfrm flipH="1">
                <a:off x="6289903" y="4271453"/>
                <a:ext cx="1520414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11" name="直接连接符 6010"/>
              <p:cNvCxnSpPr>
                <a:stCxn id="6007" idx="0"/>
                <a:endCxn id="6007" idx="2"/>
              </p:cNvCxnSpPr>
              <p:nvPr/>
            </p:nvCxnSpPr>
            <p:spPr>
              <a:xfrm>
                <a:off x="7050110" y="3511246"/>
                <a:ext cx="0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sp>
        <p:nvSpPr>
          <p:cNvPr id="6014" name="PA_文本框 6013"/>
          <p:cNvSpPr txBox="1"/>
          <p:nvPr>
            <p:custDataLst>
              <p:tags r:id="rId30"/>
            </p:custDataLst>
          </p:nvPr>
        </p:nvSpPr>
        <p:spPr>
          <a:xfrm>
            <a:off x="5890514" y="1840162"/>
            <a:ext cx="1661993" cy="15204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600" dirty="0"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廉</a:t>
            </a:r>
          </a:p>
        </p:txBody>
      </p:sp>
      <p:sp>
        <p:nvSpPr>
          <p:cNvPr id="6015" name="PA_文本框 6014"/>
          <p:cNvSpPr txBox="1"/>
          <p:nvPr>
            <p:custDataLst>
              <p:tags r:id="rId31"/>
            </p:custDataLst>
          </p:nvPr>
        </p:nvSpPr>
        <p:spPr>
          <a:xfrm>
            <a:off x="5955656" y="3620683"/>
            <a:ext cx="1661993" cy="15204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600" dirty="0"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政</a:t>
            </a:r>
          </a:p>
        </p:txBody>
      </p:sp>
      <p:sp>
        <p:nvSpPr>
          <p:cNvPr id="6016" name="文本框 6015"/>
          <p:cNvSpPr txBox="1"/>
          <p:nvPr/>
        </p:nvSpPr>
        <p:spPr>
          <a:xfrm>
            <a:off x="7599065" y="2332355"/>
            <a:ext cx="523220" cy="36944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200" dirty="0">
                <a:solidFill>
                  <a:srgbClr val="AF5558"/>
                </a:solidFill>
                <a:latin typeface="汉仪细行楷简" panose="02010609000101010101" pitchFamily="49" charset="-122"/>
                <a:ea typeface="汉仪细行楷简" panose="02010609000101010101" pitchFamily="49" charset="-122"/>
              </a:rPr>
              <a:t>党风党建工作建设</a:t>
            </a:r>
            <a:r>
              <a:rPr lang="en-US" altLang="zh-CN" sz="2200" dirty="0">
                <a:solidFill>
                  <a:srgbClr val="AF5558"/>
                </a:solidFill>
                <a:latin typeface="汉仪细行楷简" panose="02010609000101010101" pitchFamily="49" charset="-122"/>
                <a:ea typeface="汉仪细行楷简" panose="02010609000101010101" pitchFamily="49" charset="-122"/>
              </a:rPr>
              <a:t>PPT</a:t>
            </a:r>
            <a:r>
              <a:rPr lang="zh-CN" altLang="en-US" sz="2200" dirty="0">
                <a:solidFill>
                  <a:srgbClr val="AF5558"/>
                </a:solidFill>
                <a:latin typeface="汉仪细行楷简" panose="02010609000101010101" pitchFamily="49" charset="-122"/>
                <a:ea typeface="汉仪细行楷简" panose="02010609000101010101" pitchFamily="49" charset="-122"/>
              </a:rPr>
              <a:t>模板</a:t>
            </a:r>
          </a:p>
        </p:txBody>
      </p:sp>
      <p:pic>
        <p:nvPicPr>
          <p:cNvPr id="4" name="图片 3" descr="604295ee908b40eef4d1f6db32a98d46"/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0" y="1572895"/>
            <a:ext cx="6486525" cy="64865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6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6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14" grpId="0"/>
      <p:bldP spid="60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2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淘宝店chenying0907 1"/>
          <p:cNvGrpSpPr/>
          <p:nvPr/>
        </p:nvGrpSpPr>
        <p:grpSpPr>
          <a:xfrm>
            <a:off x="1875692" y="-36512"/>
            <a:ext cx="8358555" cy="8013393"/>
            <a:chOff x="1875692" y="-36512"/>
            <a:chExt cx="8358555" cy="8013393"/>
          </a:xfrm>
        </p:grpSpPr>
        <p:grpSp>
          <p:nvGrpSpPr>
            <p:cNvPr id="6" name="淘宝店chenying0907 5"/>
            <p:cNvGrpSpPr/>
            <p:nvPr/>
          </p:nvGrpSpPr>
          <p:grpSpPr>
            <a:xfrm>
              <a:off x="1875692" y="-36512"/>
              <a:ext cx="8358555" cy="6857999"/>
              <a:chOff x="7210222" y="3140035"/>
              <a:chExt cx="1770664" cy="3272488"/>
            </a:xfrm>
          </p:grpSpPr>
          <p:sp>
            <p:nvSpPr>
              <p:cNvPr id="7" name="淘宝店chenying0907 6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淘宝店chenying0907 7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blipFill>
                <a:blip r:embed="rId5">
                  <a:alphaModFix amt="26000"/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brightnessContrast bright="18000"/>
                          </a14:imgEffect>
                          <a14:imgEffect>
                            <a14:colorTemperature colorTemp="5591"/>
                          </a14:imgEffect>
                          <a14:imgEffect>
                            <a14:saturation sat="28000"/>
                          </a14:imgEffect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淘宝店chenying0907 17"/>
            <p:cNvSpPr/>
            <p:nvPr/>
          </p:nvSpPr>
          <p:spPr>
            <a:xfrm>
              <a:off x="4157490" y="98973"/>
              <a:ext cx="430887" cy="7877908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两个黄鹂鸣翠柳，一行白鹭上青天。窗含西岭千秋雪，门泊东吴万里船。</a:t>
              </a:r>
            </a:p>
          </p:txBody>
        </p:sp>
        <p:sp>
          <p:nvSpPr>
            <p:cNvPr id="19" name="淘宝店chenying0907 18"/>
            <p:cNvSpPr/>
            <p:nvPr/>
          </p:nvSpPr>
          <p:spPr>
            <a:xfrm>
              <a:off x="3639357" y="98973"/>
              <a:ext cx="430887" cy="6658233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北风吹雪四更初，嘉瑞天教及岁除。半盏屠苏犹未举，灯前小草写桃符。</a:t>
              </a:r>
            </a:p>
          </p:txBody>
        </p:sp>
      </p:grpSp>
      <p:pic>
        <p:nvPicPr>
          <p:cNvPr id="9" name="淘宝店chenying0907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0" y="3189688"/>
            <a:ext cx="1875692" cy="242792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688222" y="1217855"/>
            <a:ext cx="2909052" cy="39624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2010601030101010101" pitchFamily="65" charset="-122"/>
                <a:ea typeface="方正行楷繁体" panose="02010601030101010101" pitchFamily="65" charset="-122"/>
              </a:rPr>
              <a:t>单击此处添加标题</a:t>
            </a: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5294079" y="1717629"/>
            <a:ext cx="30053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淘宝店chenying0907 11"/>
          <p:cNvSpPr/>
          <p:nvPr/>
        </p:nvSpPr>
        <p:spPr>
          <a:xfrm>
            <a:off x="5521494" y="1755739"/>
            <a:ext cx="2646878" cy="46166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487686" y="2455600"/>
            <a:ext cx="2554545" cy="31620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长安大雪天，鸟雀难相觅。其中豪贵家，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捣椒泥四壁。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到处爇红炉，周回下罗幂。暖手调金丝，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蘸甲斟琼液。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醉唱玉尘飞，困融香汗滴。岂知饥寒人，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手脚生皴劈。</a:t>
            </a:r>
          </a:p>
        </p:txBody>
      </p:sp>
      <p:pic>
        <p:nvPicPr>
          <p:cNvPr id="3" name="图片 2" descr="88303bd94b425f5906ef5595c1eb2b9c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79435" y="-36195"/>
            <a:ext cx="4110355" cy="73634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699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199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899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10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399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9099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uiExpand="1" build="p"/>
      <p:bldP spid="17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 amt="26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淘宝店chenying0907 55"/>
          <p:cNvPicPr>
            <a:picLocks noChangeAspect="1"/>
          </p:cNvPicPr>
          <p:nvPr/>
        </p:nvPicPr>
        <p:blipFill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56"/>
          <a:stretch>
            <a:fillRect/>
          </a:stretch>
        </p:blipFill>
        <p:spPr>
          <a:xfrm rot="11600511" flipH="1" flipV="1">
            <a:off x="-680591" y="-59101"/>
            <a:ext cx="4933559" cy="6434701"/>
          </a:xfrm>
          <a:custGeom>
            <a:avLst/>
            <a:gdLst>
              <a:gd name="connsiteX0" fmla="*/ 0 w 4933559"/>
              <a:gd name="connsiteY0" fmla="*/ 556523 h 6434701"/>
              <a:gd name="connsiteX1" fmla="*/ 2346599 w 4933559"/>
              <a:gd name="connsiteY1" fmla="*/ 0 h 6434701"/>
              <a:gd name="connsiteX2" fmla="*/ 4779454 w 4933559"/>
              <a:gd name="connsiteY2" fmla="*/ 0 h 6434701"/>
              <a:gd name="connsiteX3" fmla="*/ 4933559 w 4933559"/>
              <a:gd name="connsiteY3" fmla="*/ 649788 h 6434701"/>
              <a:gd name="connsiteX4" fmla="*/ 4933559 w 4933559"/>
              <a:gd name="connsiteY4" fmla="*/ 6434701 h 6434701"/>
              <a:gd name="connsiteX5" fmla="*/ 1394077 w 4933559"/>
              <a:gd name="connsiteY5" fmla="*/ 6434701 h 6434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3559" h="6434701">
                <a:moveTo>
                  <a:pt x="0" y="556523"/>
                </a:moveTo>
                <a:lnTo>
                  <a:pt x="2346599" y="0"/>
                </a:lnTo>
                <a:lnTo>
                  <a:pt x="4779454" y="0"/>
                </a:lnTo>
                <a:lnTo>
                  <a:pt x="4933559" y="649788"/>
                </a:lnTo>
                <a:lnTo>
                  <a:pt x="4933559" y="6434701"/>
                </a:lnTo>
                <a:lnTo>
                  <a:pt x="1394077" y="6434701"/>
                </a:lnTo>
                <a:close/>
              </a:path>
            </a:pathLst>
          </a:custGeom>
          <a:effectLst>
            <a:softEdge rad="0"/>
          </a:effectLst>
        </p:spPr>
      </p:pic>
      <p:pic>
        <p:nvPicPr>
          <p:cNvPr id="4" name="图片 3" descr="604295ee908b40eef4d1f6db32a98d4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35" y="2367280"/>
            <a:ext cx="5714365" cy="5714365"/>
          </a:xfrm>
          <a:prstGeom prst="rect">
            <a:avLst/>
          </a:prstGeom>
        </p:spPr>
      </p:pic>
      <p:pic>
        <p:nvPicPr>
          <p:cNvPr id="951" name="淘宝店chenying0907 95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24302" y="1556749"/>
            <a:ext cx="2743200" cy="2708946"/>
          </a:xfrm>
          <a:prstGeom prst="ellipse">
            <a:avLst/>
          </a:prstGeom>
        </p:spPr>
      </p:pic>
      <p:pic>
        <p:nvPicPr>
          <p:cNvPr id="952" name="淘宝店chenying0907 951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402271" y="1545319"/>
            <a:ext cx="2743200" cy="2708946"/>
          </a:xfrm>
          <a:prstGeom prst="ellipse">
            <a:avLst/>
          </a:prstGeom>
        </p:spPr>
      </p:pic>
      <p:sp>
        <p:nvSpPr>
          <p:cNvPr id="953" name="文本框 952"/>
          <p:cNvSpPr txBox="1"/>
          <p:nvPr/>
        </p:nvSpPr>
        <p:spPr>
          <a:xfrm>
            <a:off x="6425178" y="4597225"/>
            <a:ext cx="3423909" cy="4572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2010601030101010101" pitchFamily="65" charset="-122"/>
                <a:ea typeface="方正行楷繁体" panose="02010601030101010101" pitchFamily="65" charset="-122"/>
              </a:rPr>
              <a:t>单击此处添加标题</a:t>
            </a:r>
          </a:p>
        </p:txBody>
      </p:sp>
      <p:sp>
        <p:nvSpPr>
          <p:cNvPr id="954" name="文本框 953"/>
          <p:cNvSpPr txBox="1"/>
          <p:nvPr/>
        </p:nvSpPr>
        <p:spPr>
          <a:xfrm>
            <a:off x="5640464" y="5077900"/>
            <a:ext cx="4660310" cy="73866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长安大雪天，鸟雀难相觅。其中豪贵家，捣椒泥四壁。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到处爇红炉，周回下罗幂。暖手调金丝，蘸甲斟琼液。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醉唱玉尘飞，困融香汗滴。岂知饥寒人，手脚生皴劈。</a:t>
            </a:r>
          </a:p>
        </p:txBody>
      </p:sp>
      <p:cxnSp>
        <p:nvCxnSpPr>
          <p:cNvPr id="955" name="直接连接符 954"/>
          <p:cNvCxnSpPr/>
          <p:nvPr/>
        </p:nvCxnSpPr>
        <p:spPr>
          <a:xfrm flipH="1">
            <a:off x="5602751" y="5054454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淘宝店chenying0907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10678160" y="-882567"/>
            <a:ext cx="1875692" cy="24279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3" grpId="0"/>
      <p:bldP spid="95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2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淘宝店chenying0907 13"/>
          <p:cNvGrpSpPr/>
          <p:nvPr/>
        </p:nvGrpSpPr>
        <p:grpSpPr>
          <a:xfrm>
            <a:off x="4114869" y="0"/>
            <a:ext cx="3249895" cy="6858000"/>
            <a:chOff x="7210222" y="3140035"/>
            <a:chExt cx="1770664" cy="3272488"/>
          </a:xfrm>
        </p:grpSpPr>
        <p:sp>
          <p:nvSpPr>
            <p:cNvPr id="16" name="淘宝店chenying0907 1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淘宝店chenying0907 1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" name="淘宝店chenying0907 4"/>
          <p:cNvPicPr>
            <a:picLocks noChangeAspect="1"/>
          </p:cNvPicPr>
          <p:nvPr/>
        </p:nvPicPr>
        <p:blipFill>
          <a:blip r:embed="rId6" cstate="screen">
            <a:grayscl/>
            <a:lum bright="20000" contrast="-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615590" flipV="1">
            <a:off x="3326359" y="-301195"/>
            <a:ext cx="5908430" cy="7647960"/>
          </a:xfrm>
          <a:prstGeom prst="rect">
            <a:avLst/>
          </a:prstGeom>
        </p:spPr>
      </p:pic>
      <p:pic>
        <p:nvPicPr>
          <p:cNvPr id="6" name="淘宝店chenying0907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615590" flipV="1">
            <a:off x="4341779" y="2435370"/>
            <a:ext cx="3435417" cy="4446855"/>
          </a:xfrm>
          <a:prstGeom prst="rect">
            <a:avLst/>
          </a:prstGeom>
        </p:spPr>
      </p:pic>
      <p:grpSp>
        <p:nvGrpSpPr>
          <p:cNvPr id="2" name="淘宝店chenying0907 1"/>
          <p:cNvGrpSpPr/>
          <p:nvPr/>
        </p:nvGrpSpPr>
        <p:grpSpPr>
          <a:xfrm>
            <a:off x="423207" y="1730346"/>
            <a:ext cx="3057247" cy="1046440"/>
            <a:chOff x="423207" y="1730346"/>
            <a:chExt cx="3057247" cy="1046440"/>
          </a:xfrm>
        </p:grpSpPr>
        <p:sp>
          <p:nvSpPr>
            <p:cNvPr id="18" name="文本框 17"/>
            <p:cNvSpPr txBox="1"/>
            <p:nvPr/>
          </p:nvSpPr>
          <p:spPr>
            <a:xfrm>
              <a:off x="1022794" y="1730346"/>
              <a:ext cx="2432925" cy="33528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2010601030101010101" pitchFamily="65" charset="-122"/>
                  <a:ea typeface="方正行楷繁体" panose="02010601030101010101" pitchFamily="65" charset="-122"/>
                </a:rPr>
                <a:t>单击此处添加标题</a:t>
              </a:r>
            </a:p>
          </p:txBody>
        </p:sp>
        <p:cxnSp>
          <p:nvCxnSpPr>
            <p:cNvPr id="19" name="直接连接符 18"/>
            <p:cNvCxnSpPr/>
            <p:nvPr/>
          </p:nvCxnSpPr>
          <p:spPr>
            <a:xfrm flipH="1">
              <a:off x="437612" y="2218397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淘宝店chenying0907 19"/>
            <p:cNvSpPr/>
            <p:nvPr/>
          </p:nvSpPr>
          <p:spPr>
            <a:xfrm>
              <a:off x="423207" y="2253566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3" name="淘宝店chenying0907 2"/>
          <p:cNvGrpSpPr/>
          <p:nvPr/>
        </p:nvGrpSpPr>
        <p:grpSpPr>
          <a:xfrm>
            <a:off x="1185207" y="4074962"/>
            <a:ext cx="3057247" cy="1046440"/>
            <a:chOff x="1185207" y="4074962"/>
            <a:chExt cx="3057247" cy="1046440"/>
          </a:xfrm>
        </p:grpSpPr>
        <p:sp>
          <p:nvSpPr>
            <p:cNvPr id="21" name="文本框 20"/>
            <p:cNvSpPr txBox="1"/>
            <p:nvPr/>
          </p:nvSpPr>
          <p:spPr>
            <a:xfrm>
              <a:off x="1781619" y="4074962"/>
              <a:ext cx="2432925" cy="33528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2010601030101010101" pitchFamily="65" charset="-122"/>
                  <a:ea typeface="方正行楷繁体" panose="02010601030101010101" pitchFamily="65" charset="-122"/>
                </a:rPr>
                <a:t>单击此处添加标题</a:t>
              </a:r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1199612" y="4563013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淘宝店chenying0907 22"/>
            <p:cNvSpPr/>
            <p:nvPr/>
          </p:nvSpPr>
          <p:spPr>
            <a:xfrm>
              <a:off x="1185207" y="4598182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4" name="淘宝店chenying0907 3"/>
          <p:cNvGrpSpPr/>
          <p:nvPr/>
        </p:nvGrpSpPr>
        <p:grpSpPr>
          <a:xfrm>
            <a:off x="8723146" y="2846921"/>
            <a:ext cx="3057247" cy="1031835"/>
            <a:chOff x="8723146" y="2846921"/>
            <a:chExt cx="3057247" cy="1031835"/>
          </a:xfrm>
        </p:grpSpPr>
        <p:sp>
          <p:nvSpPr>
            <p:cNvPr id="28" name="文本框 27"/>
            <p:cNvSpPr txBox="1"/>
            <p:nvPr/>
          </p:nvSpPr>
          <p:spPr>
            <a:xfrm>
              <a:off x="9306223" y="2846921"/>
              <a:ext cx="2432925" cy="33528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2010601030101010101" pitchFamily="65" charset="-122"/>
                  <a:ea typeface="方正行楷繁体" panose="02010601030101010101" pitchFamily="65" charset="-122"/>
                </a:rPr>
                <a:t>单击此处添加标题</a:t>
              </a:r>
            </a:p>
          </p:txBody>
        </p:sp>
        <p:cxnSp>
          <p:nvCxnSpPr>
            <p:cNvPr id="29" name="直接连接符 28"/>
            <p:cNvCxnSpPr/>
            <p:nvPr/>
          </p:nvCxnSpPr>
          <p:spPr>
            <a:xfrm flipH="1">
              <a:off x="8737551" y="3320367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淘宝店chenying0907 29"/>
            <p:cNvSpPr/>
            <p:nvPr/>
          </p:nvSpPr>
          <p:spPr>
            <a:xfrm>
              <a:off x="8723146" y="3355536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2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淘宝店chenying0907 4"/>
          <p:cNvPicPr>
            <a:picLocks noChangeAspect="1"/>
          </p:cNvPicPr>
          <p:nvPr/>
        </p:nvPicPr>
        <p:blipFill>
          <a:blip r:embed="rId5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776610" y="0"/>
            <a:ext cx="4415390" cy="6051910"/>
          </a:xfrm>
          <a:prstGeom prst="rect">
            <a:avLst/>
          </a:prstGeom>
        </p:spPr>
      </p:pic>
      <p:grpSp>
        <p:nvGrpSpPr>
          <p:cNvPr id="6" name="淘宝店chenying0907 5"/>
          <p:cNvGrpSpPr/>
          <p:nvPr/>
        </p:nvGrpSpPr>
        <p:grpSpPr>
          <a:xfrm>
            <a:off x="2294753" y="1298153"/>
            <a:ext cx="8393653" cy="4158939"/>
            <a:chOff x="7210222" y="3140035"/>
            <a:chExt cx="1770664" cy="3272488"/>
          </a:xfrm>
        </p:grpSpPr>
        <p:sp>
          <p:nvSpPr>
            <p:cNvPr id="7" name="淘宝店chenying0907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淘宝店chenying0907 7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6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淘宝店chenying0907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0" y="3231289"/>
            <a:ext cx="2801815" cy="3626711"/>
          </a:xfrm>
          <a:prstGeom prst="rect">
            <a:avLst/>
          </a:prstGeom>
        </p:spPr>
      </p:pic>
      <p:grpSp>
        <p:nvGrpSpPr>
          <p:cNvPr id="2" name="淘宝店chenying0907 1"/>
          <p:cNvGrpSpPr/>
          <p:nvPr/>
        </p:nvGrpSpPr>
        <p:grpSpPr>
          <a:xfrm>
            <a:off x="4289670" y="1456467"/>
            <a:ext cx="4423779" cy="1200329"/>
            <a:chOff x="4289670" y="1456467"/>
            <a:chExt cx="4423779" cy="1200329"/>
          </a:xfrm>
        </p:grpSpPr>
        <p:sp>
          <p:nvSpPr>
            <p:cNvPr id="10" name="文本框 9"/>
            <p:cNvSpPr txBox="1"/>
            <p:nvPr/>
          </p:nvSpPr>
          <p:spPr>
            <a:xfrm>
              <a:off x="5084353" y="1456467"/>
              <a:ext cx="2940366" cy="120032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7200" dirty="0">
                  <a:latin typeface="方正行楷繁体" panose="02010601030101010101" pitchFamily="65" charset="-122"/>
                  <a:ea typeface="方正行楷繁体" panose="02010601030101010101" pitchFamily="65" charset="-122"/>
                </a:rPr>
                <a:t>过渡页</a:t>
              </a:r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4289670" y="2013466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8024719" y="2013466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54" name="文本框 953"/>
          <p:cNvSpPr txBox="1"/>
          <p:nvPr/>
        </p:nvSpPr>
        <p:spPr>
          <a:xfrm>
            <a:off x="2707005" y="2904490"/>
            <a:ext cx="7694295" cy="11887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2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7" name="淘宝店chenying0907 946"/>
          <p:cNvPicPr>
            <a:picLocks noChangeAspect="1"/>
          </p:cNvPicPr>
          <p:nvPr/>
        </p:nvPicPr>
        <p:blipFill>
          <a:blip r:embed="rId5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82658"/>
            <a:ext cx="550127" cy="1368496"/>
          </a:xfrm>
          <a:prstGeom prst="rect">
            <a:avLst/>
          </a:prstGeom>
        </p:spPr>
      </p:pic>
      <p:pic>
        <p:nvPicPr>
          <p:cNvPr id="6" name="淘宝店chenying0907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9684782" y="3392488"/>
            <a:ext cx="2801815" cy="3626711"/>
          </a:xfrm>
          <a:prstGeom prst="rect">
            <a:avLst/>
          </a:prstGeom>
        </p:spPr>
      </p:pic>
      <p:sp>
        <p:nvSpPr>
          <p:cNvPr id="17" name="自由: 形状 16"/>
          <p:cNvSpPr/>
          <p:nvPr/>
        </p:nvSpPr>
        <p:spPr>
          <a:xfrm>
            <a:off x="1242818" y="0"/>
            <a:ext cx="9842872" cy="6858000"/>
          </a:xfrm>
          <a:custGeom>
            <a:avLst/>
            <a:gdLst>
              <a:gd name="connsiteX0" fmla="*/ 1358039 w 9842872"/>
              <a:gd name="connsiteY0" fmla="*/ 0 h 6858000"/>
              <a:gd name="connsiteX1" fmla="*/ 8484833 w 9842872"/>
              <a:gd name="connsiteY1" fmla="*/ 0 h 6858000"/>
              <a:gd name="connsiteX2" fmla="*/ 8564372 w 9842872"/>
              <a:gd name="connsiteY2" fmla="*/ 83426 h 6858000"/>
              <a:gd name="connsiteX3" fmla="*/ 9842872 w 9842872"/>
              <a:gd name="connsiteY3" fmla="*/ 3392488 h 6858000"/>
              <a:gd name="connsiteX4" fmla="*/ 8564372 w 9842872"/>
              <a:gd name="connsiteY4" fmla="*/ 6701551 h 6858000"/>
              <a:gd name="connsiteX5" fmla="*/ 8415211 w 9842872"/>
              <a:gd name="connsiteY5" fmla="*/ 6858000 h 6858000"/>
              <a:gd name="connsiteX6" fmla="*/ 1427661 w 9842872"/>
              <a:gd name="connsiteY6" fmla="*/ 6858000 h 6858000"/>
              <a:gd name="connsiteX7" fmla="*/ 1278500 w 9842872"/>
              <a:gd name="connsiteY7" fmla="*/ 6701551 h 6858000"/>
              <a:gd name="connsiteX8" fmla="*/ 0 w 9842872"/>
              <a:gd name="connsiteY8" fmla="*/ 3392488 h 6858000"/>
              <a:gd name="connsiteX9" fmla="*/ 1278500 w 9842872"/>
              <a:gd name="connsiteY9" fmla="*/ 8342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842872" h="6858000">
                <a:moveTo>
                  <a:pt x="1358039" y="0"/>
                </a:moveTo>
                <a:lnTo>
                  <a:pt x="8484833" y="0"/>
                </a:lnTo>
                <a:lnTo>
                  <a:pt x="8564372" y="83426"/>
                </a:lnTo>
                <a:cubicBezTo>
                  <a:pt x="9358726" y="957410"/>
                  <a:pt x="9842872" y="2118410"/>
                  <a:pt x="9842872" y="3392488"/>
                </a:cubicBezTo>
                <a:cubicBezTo>
                  <a:pt x="9842872" y="4666567"/>
                  <a:pt x="9358726" y="5827567"/>
                  <a:pt x="8564372" y="6701551"/>
                </a:cubicBezTo>
                <a:lnTo>
                  <a:pt x="8415211" y="6858000"/>
                </a:lnTo>
                <a:lnTo>
                  <a:pt x="1427661" y="6858000"/>
                </a:lnTo>
                <a:lnTo>
                  <a:pt x="1278500" y="6701551"/>
                </a:lnTo>
                <a:cubicBezTo>
                  <a:pt x="484146" y="5827567"/>
                  <a:pt x="0" y="4666567"/>
                  <a:pt x="0" y="3392488"/>
                </a:cubicBezTo>
                <a:cubicBezTo>
                  <a:pt x="0" y="2118410"/>
                  <a:pt x="484146" y="957410"/>
                  <a:pt x="1278500" y="83426"/>
                </a:cubicBezTo>
                <a:close/>
              </a:path>
            </a:pathLst>
          </a:custGeom>
          <a:blipFill dpi="0" rotWithShape="1">
            <a:blip r:embed="rId7">
              <a:alphaModFix amt="87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Texturizer/>
                      </a14:imgEffect>
                      <a14:imgEffect>
                        <a14:brightnessContrast bright="18000"/>
                      </a14:imgEffect>
                      <a14:imgEffect>
                        <a14:colorTemperature colorTemp="5591"/>
                      </a14:imgEffect>
                      <a14:imgEffect>
                        <a14:saturation sat="28000"/>
                      </a14:imgEffect>
                      <a14:imgEffect>
                        <a14:sharpenSoften amount="-100000"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  <a:ln>
            <a:noFill/>
          </a:ln>
          <a:effectLst>
            <a:outerShdw blurRad="3683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7" name="淘宝店chenying0907 6"/>
          <p:cNvPicPr>
            <a:picLocks noChangeAspect="1"/>
          </p:cNvPicPr>
          <p:nvPr/>
        </p:nvPicPr>
        <p:blipFill>
          <a:blip r:embed="rId8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19601" flipH="1">
            <a:off x="1394065" y="-319301"/>
            <a:ext cx="6277368" cy="6437425"/>
          </a:xfrm>
          <a:prstGeom prst="rect">
            <a:avLst/>
          </a:prstGeom>
        </p:spPr>
      </p:pic>
      <p:grpSp>
        <p:nvGrpSpPr>
          <p:cNvPr id="18" name="淘宝店chenying0907 17"/>
          <p:cNvGrpSpPr/>
          <p:nvPr/>
        </p:nvGrpSpPr>
        <p:grpSpPr>
          <a:xfrm>
            <a:off x="6535241" y="827454"/>
            <a:ext cx="3057247" cy="1046440"/>
            <a:chOff x="6535241" y="827454"/>
            <a:chExt cx="3057247" cy="1046440"/>
          </a:xfrm>
        </p:grpSpPr>
        <p:sp>
          <p:nvSpPr>
            <p:cNvPr id="8" name="文本框 7"/>
            <p:cNvSpPr txBox="1"/>
            <p:nvPr/>
          </p:nvSpPr>
          <p:spPr>
            <a:xfrm>
              <a:off x="6997668" y="827454"/>
              <a:ext cx="2432925" cy="33528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2010601030101010101" pitchFamily="65" charset="-122"/>
                  <a:ea typeface="方正行楷繁体" panose="02010601030101010101" pitchFamily="65" charset="-122"/>
                </a:rPr>
                <a:t>单击此处添加标题</a:t>
              </a: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6549646" y="1315505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淘宝店chenying0907 9"/>
            <p:cNvSpPr/>
            <p:nvPr/>
          </p:nvSpPr>
          <p:spPr>
            <a:xfrm>
              <a:off x="6535241" y="1350674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20" name="淘宝店chenying0907 19"/>
          <p:cNvGrpSpPr/>
          <p:nvPr/>
        </p:nvGrpSpPr>
        <p:grpSpPr>
          <a:xfrm>
            <a:off x="7438352" y="2543365"/>
            <a:ext cx="3057247" cy="1046440"/>
            <a:chOff x="7438352" y="2543365"/>
            <a:chExt cx="3057247" cy="1046440"/>
          </a:xfrm>
        </p:grpSpPr>
        <p:sp>
          <p:nvSpPr>
            <p:cNvPr id="11" name="文本框 10"/>
            <p:cNvSpPr txBox="1"/>
            <p:nvPr/>
          </p:nvSpPr>
          <p:spPr>
            <a:xfrm>
              <a:off x="7960469" y="2543365"/>
              <a:ext cx="2432925" cy="33528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2010601030101010101" pitchFamily="65" charset="-122"/>
                  <a:ea typeface="方正行楷繁体" panose="02010601030101010101" pitchFamily="65" charset="-122"/>
                </a:rPr>
                <a:t>单击此处添加标题</a:t>
              </a:r>
            </a:p>
          </p:txBody>
        </p:sp>
        <p:cxnSp>
          <p:nvCxnSpPr>
            <p:cNvPr id="12" name="直接连接符 11"/>
            <p:cNvCxnSpPr/>
            <p:nvPr/>
          </p:nvCxnSpPr>
          <p:spPr>
            <a:xfrm flipH="1">
              <a:off x="7452757" y="3031416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淘宝店chenying0907 12"/>
            <p:cNvSpPr/>
            <p:nvPr/>
          </p:nvSpPr>
          <p:spPr>
            <a:xfrm>
              <a:off x="7438352" y="3066585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21" name="淘宝店chenying0907 20"/>
          <p:cNvGrpSpPr/>
          <p:nvPr/>
        </p:nvGrpSpPr>
        <p:grpSpPr>
          <a:xfrm>
            <a:off x="6835085" y="4572454"/>
            <a:ext cx="3057247" cy="1046440"/>
            <a:chOff x="6835085" y="4572454"/>
            <a:chExt cx="3057247" cy="1046440"/>
          </a:xfrm>
        </p:grpSpPr>
        <p:sp>
          <p:nvSpPr>
            <p:cNvPr id="14" name="文本框 13"/>
            <p:cNvSpPr txBox="1"/>
            <p:nvPr/>
          </p:nvSpPr>
          <p:spPr>
            <a:xfrm>
              <a:off x="7438482" y="4572454"/>
              <a:ext cx="2432925" cy="33528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2010601030101010101" pitchFamily="65" charset="-122"/>
                  <a:ea typeface="方正行楷繁体" panose="02010601030101010101" pitchFamily="65" charset="-122"/>
                </a:rPr>
                <a:t>单击此处添加标题</a:t>
              </a: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6849490" y="5060505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淘宝店chenying0907 15"/>
            <p:cNvSpPr/>
            <p:nvPr/>
          </p:nvSpPr>
          <p:spPr>
            <a:xfrm>
              <a:off x="6835085" y="5095674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 amt="26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图片 50" descr="88303bd94b425f5906ef5595c1eb2b9c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4165" y="802005"/>
            <a:ext cx="3376930" cy="6220460"/>
          </a:xfrm>
          <a:prstGeom prst="rect">
            <a:avLst/>
          </a:prstGeom>
        </p:spPr>
      </p:pic>
      <p:grpSp>
        <p:nvGrpSpPr>
          <p:cNvPr id="22" name="淘宝店chenying0907 2"/>
          <p:cNvGrpSpPr/>
          <p:nvPr/>
        </p:nvGrpSpPr>
        <p:grpSpPr>
          <a:xfrm>
            <a:off x="6591165" y="703212"/>
            <a:ext cx="3057247" cy="1062950"/>
            <a:chOff x="1407415" y="711467"/>
            <a:chExt cx="3057247" cy="1062950"/>
          </a:xfrm>
        </p:grpSpPr>
        <p:sp>
          <p:nvSpPr>
            <p:cNvPr id="23" name="文本框 22"/>
            <p:cNvSpPr txBox="1"/>
            <p:nvPr/>
          </p:nvSpPr>
          <p:spPr>
            <a:xfrm>
              <a:off x="2017162" y="711467"/>
              <a:ext cx="2432925" cy="33528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2010601030101010101" pitchFamily="65" charset="-122"/>
                  <a:ea typeface="方正行楷繁体" panose="02010601030101010101" pitchFamily="65" charset="-122"/>
                </a:rPr>
                <a:t>单击此处添加标题</a:t>
              </a:r>
            </a:p>
          </p:txBody>
        </p:sp>
        <p:cxnSp>
          <p:nvCxnSpPr>
            <p:cNvPr id="24" name="直接连接符 23"/>
            <p:cNvCxnSpPr/>
            <p:nvPr/>
          </p:nvCxnSpPr>
          <p:spPr>
            <a:xfrm flipH="1">
              <a:off x="1421820" y="1216028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淘宝店chenying0907 19"/>
            <p:cNvSpPr/>
            <p:nvPr/>
          </p:nvSpPr>
          <p:spPr>
            <a:xfrm>
              <a:off x="1407415" y="1251197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26" name="淘宝店chenying0907 5"/>
          <p:cNvGrpSpPr/>
          <p:nvPr/>
        </p:nvGrpSpPr>
        <p:grpSpPr>
          <a:xfrm>
            <a:off x="6576227" y="2903519"/>
            <a:ext cx="3073152" cy="1048980"/>
            <a:chOff x="1378000" y="2911774"/>
            <a:chExt cx="3073152" cy="1048980"/>
          </a:xfrm>
        </p:grpSpPr>
        <p:sp>
          <p:nvSpPr>
            <p:cNvPr id="27" name="文本框 26"/>
            <p:cNvSpPr txBox="1"/>
            <p:nvPr/>
          </p:nvSpPr>
          <p:spPr>
            <a:xfrm>
              <a:off x="2018227" y="2911774"/>
              <a:ext cx="2432925" cy="33528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2010601030101010101" pitchFamily="65" charset="-122"/>
                  <a:ea typeface="方正行楷繁体" panose="02010601030101010101" pitchFamily="65" charset="-122"/>
                </a:rPr>
                <a:t>单击此处添加标题</a:t>
              </a:r>
            </a:p>
          </p:txBody>
        </p:sp>
        <p:cxnSp>
          <p:nvCxnSpPr>
            <p:cNvPr id="28" name="直接连接符 27"/>
            <p:cNvCxnSpPr/>
            <p:nvPr/>
          </p:nvCxnSpPr>
          <p:spPr>
            <a:xfrm flipH="1">
              <a:off x="1392405" y="3402365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淘宝店chenying0907 23"/>
            <p:cNvSpPr/>
            <p:nvPr/>
          </p:nvSpPr>
          <p:spPr>
            <a:xfrm>
              <a:off x="1378000" y="3437534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32" name="淘宝店chenying0907 3"/>
          <p:cNvGrpSpPr/>
          <p:nvPr/>
        </p:nvGrpSpPr>
        <p:grpSpPr>
          <a:xfrm>
            <a:off x="6583530" y="4975392"/>
            <a:ext cx="3072517" cy="1005165"/>
            <a:chOff x="1392405" y="4983647"/>
            <a:chExt cx="3072517" cy="1005165"/>
          </a:xfrm>
        </p:grpSpPr>
        <p:sp>
          <p:nvSpPr>
            <p:cNvPr id="33" name="文本框 32"/>
            <p:cNvSpPr txBox="1"/>
            <p:nvPr/>
          </p:nvSpPr>
          <p:spPr>
            <a:xfrm>
              <a:off x="2031997" y="4983647"/>
              <a:ext cx="2432925" cy="33528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2010601030101010101" pitchFamily="65" charset="-122"/>
                  <a:ea typeface="方正行楷繁体" panose="02010601030101010101" pitchFamily="65" charset="-122"/>
                </a:rPr>
                <a:t>单击此处添加标题</a:t>
              </a:r>
            </a:p>
          </p:txBody>
        </p:sp>
        <p:cxnSp>
          <p:nvCxnSpPr>
            <p:cNvPr id="34" name="直接连接符 33"/>
            <p:cNvCxnSpPr/>
            <p:nvPr/>
          </p:nvCxnSpPr>
          <p:spPr>
            <a:xfrm flipH="1">
              <a:off x="1406810" y="5430423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淘宝店chenying0907 26"/>
            <p:cNvSpPr/>
            <p:nvPr/>
          </p:nvSpPr>
          <p:spPr>
            <a:xfrm>
              <a:off x="1392405" y="5465592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  <p:pic>
        <p:nvPicPr>
          <p:cNvPr id="37" name="淘宝店chenying0907 3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167005" y="3867150"/>
            <a:ext cx="1173480" cy="1555115"/>
          </a:xfrm>
          <a:prstGeom prst="rect">
            <a:avLst/>
          </a:prstGeom>
        </p:spPr>
      </p:pic>
      <p:grpSp>
        <p:nvGrpSpPr>
          <p:cNvPr id="38" name="淘宝店chenying0907 8"/>
          <p:cNvGrpSpPr/>
          <p:nvPr/>
        </p:nvGrpSpPr>
        <p:grpSpPr>
          <a:xfrm>
            <a:off x="1340191" y="520185"/>
            <a:ext cx="4930124" cy="5818188"/>
            <a:chOff x="5809956" y="528440"/>
            <a:chExt cx="4930124" cy="5818188"/>
          </a:xfrm>
        </p:grpSpPr>
        <p:grpSp>
          <p:nvGrpSpPr>
            <p:cNvPr id="39" name="淘宝店chenying0907 1"/>
            <p:cNvGrpSpPr/>
            <p:nvPr/>
          </p:nvGrpSpPr>
          <p:grpSpPr>
            <a:xfrm>
              <a:off x="5809956" y="528440"/>
              <a:ext cx="4930124" cy="5818188"/>
              <a:chOff x="6254044" y="462845"/>
              <a:chExt cx="4930124" cy="5818188"/>
            </a:xfrm>
          </p:grpSpPr>
          <p:sp>
            <p:nvSpPr>
              <p:cNvPr id="40" name="淘宝店chenying0907 29"/>
              <p:cNvSpPr/>
              <p:nvPr/>
            </p:nvSpPr>
            <p:spPr>
              <a:xfrm>
                <a:off x="6254044" y="462845"/>
                <a:ext cx="4930124" cy="58181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innerShdw blurRad="139700">
                  <a:prstClr val="black">
                    <a:alpha val="6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淘宝店chenying0907 30"/>
              <p:cNvSpPr/>
              <p:nvPr/>
            </p:nvSpPr>
            <p:spPr>
              <a:xfrm>
                <a:off x="6254044" y="462845"/>
                <a:ext cx="4930124" cy="5818188"/>
              </a:xfrm>
              <a:prstGeom prst="rect">
                <a:avLst/>
              </a:prstGeom>
              <a:blipFill>
                <a:blip r:embed="rId6">
                  <a:alphaModFix amt="26000"/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brightnessContrast bright="18000"/>
                          </a14:imgEffect>
                          <a14:imgEffect>
                            <a14:colorTemperature colorTemp="5591"/>
                          </a14:imgEffect>
                          <a14:imgEffect>
                            <a14:saturation sat="28000"/>
                          </a14:imgEffect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" name="淘宝店chenying0907 13"/>
            <p:cNvGrpSpPr/>
            <p:nvPr/>
          </p:nvGrpSpPr>
          <p:grpSpPr>
            <a:xfrm>
              <a:off x="5980974" y="711266"/>
              <a:ext cx="4584907" cy="5452535"/>
              <a:chOff x="7210222" y="3140035"/>
              <a:chExt cx="1770664" cy="3272488"/>
            </a:xfrm>
          </p:grpSpPr>
          <p:sp>
            <p:nvSpPr>
              <p:cNvPr id="43" name="淘宝店chenying0907 15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淘宝店chenying0907 16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blipFill>
                <a:blip r:embed="rId6">
                  <a:alphaModFix amt="26000"/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brightnessContrast bright="18000"/>
                          </a14:imgEffect>
                          <a14:imgEffect>
                            <a14:colorTemperature colorTemp="5591"/>
                          </a14:imgEffect>
                          <a14:imgEffect>
                            <a14:saturation sat="28000"/>
                          </a14:imgEffect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45" name="淘宝店chenying0907 28"/>
          <p:cNvSpPr/>
          <p:nvPr/>
        </p:nvSpPr>
        <p:spPr>
          <a:xfrm>
            <a:off x="2581998" y="1846946"/>
            <a:ext cx="2646878" cy="46166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2548190" y="2546807"/>
            <a:ext cx="2554545" cy="31620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长安大雪天，鸟雀难相觅。其中豪贵家，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捣椒泥四壁。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到处爇红炉，周回下罗幂。暖手调金丝，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蘸甲斟琼液。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醉唱玉尘飞，困融香汗滴。岂知饥寒人，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手脚生皴劈。</a:t>
            </a:r>
          </a:p>
        </p:txBody>
      </p:sp>
      <p:grpSp>
        <p:nvGrpSpPr>
          <p:cNvPr id="47" name="淘宝店chenying0907 6"/>
          <p:cNvGrpSpPr/>
          <p:nvPr/>
        </p:nvGrpSpPr>
        <p:grpSpPr>
          <a:xfrm>
            <a:off x="2076769" y="1305887"/>
            <a:ext cx="3625459" cy="396240"/>
            <a:chOff x="6546534" y="1314142"/>
            <a:chExt cx="3625459" cy="396240"/>
          </a:xfrm>
        </p:grpSpPr>
        <p:sp>
          <p:nvSpPr>
            <p:cNvPr id="48" name="文本框 47"/>
            <p:cNvSpPr txBox="1"/>
            <p:nvPr/>
          </p:nvSpPr>
          <p:spPr>
            <a:xfrm>
              <a:off x="7262941" y="1314142"/>
              <a:ext cx="2909052" cy="39624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2010601030101010101" pitchFamily="65" charset="-122"/>
                  <a:ea typeface="方正行楷繁体" panose="02010601030101010101" pitchFamily="65" charset="-122"/>
                </a:rPr>
                <a:t>单击此处添加标题</a:t>
              </a:r>
            </a:p>
          </p:txBody>
        </p:sp>
        <p:cxnSp>
          <p:nvCxnSpPr>
            <p:cNvPr id="49" name="直接连接符 48"/>
            <p:cNvCxnSpPr/>
            <p:nvPr/>
          </p:nvCxnSpPr>
          <p:spPr>
            <a:xfrm flipH="1">
              <a:off x="6546534" y="1523580"/>
              <a:ext cx="37414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H="1">
              <a:off x="9797734" y="1523580"/>
              <a:ext cx="37414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10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1000"/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3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1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199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1000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699"/>
                            </p:stCondLst>
                            <p:childTnLst>
                              <p:par>
                                <p:cTn id="4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1000"/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7399"/>
                            </p:stCondLst>
                            <p:childTnLst>
                              <p:par>
                                <p:cTn id="5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1000"/>
                                        <p:tgtEl>
                                          <p:spTgt spid="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8899"/>
                            </p:stCondLst>
                            <p:childTnLst>
                              <p:par>
                                <p:cTn id="5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1000"/>
                                        <p:tgtEl>
                                          <p:spTgt spid="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1599"/>
                            </p:stCondLst>
                            <p:childTnLst>
                              <p:par>
                                <p:cTn id="5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1" dur="1000"/>
                                        <p:tgtEl>
                                          <p:spTgt spid="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uiExpand="1" build="p"/>
      <p:bldP spid="46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2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淘宝店chenying0907 4"/>
          <p:cNvPicPr>
            <a:picLocks noChangeAspect="1"/>
          </p:cNvPicPr>
          <p:nvPr/>
        </p:nvPicPr>
        <p:blipFill>
          <a:blip r:embed="rId5" cstate="screen">
            <a:grayscl/>
            <a:lum bright="20000" contrast="-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615590" flipV="1">
            <a:off x="-68140" y="-685018"/>
            <a:ext cx="5908430" cy="7647960"/>
          </a:xfrm>
          <a:prstGeom prst="rect">
            <a:avLst/>
          </a:prstGeom>
        </p:spPr>
      </p:pic>
      <p:grpSp>
        <p:nvGrpSpPr>
          <p:cNvPr id="14" name="淘宝店chenying0907 13"/>
          <p:cNvGrpSpPr/>
          <p:nvPr/>
        </p:nvGrpSpPr>
        <p:grpSpPr>
          <a:xfrm rot="5400000">
            <a:off x="3805005" y="-2928332"/>
            <a:ext cx="4508966" cy="12641640"/>
            <a:chOff x="7210222" y="3140035"/>
            <a:chExt cx="1770664" cy="3272488"/>
          </a:xfrm>
        </p:grpSpPr>
        <p:sp>
          <p:nvSpPr>
            <p:cNvPr id="16" name="淘宝店chenying0907 1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淘宝店chenying0907 1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6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160667" y="3441383"/>
            <a:ext cx="2432925" cy="3352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2010601030101010101" pitchFamily="65" charset="-122"/>
                <a:ea typeface="方正行楷繁体" panose="02010601030101010101" pitchFamily="65" charset="-122"/>
              </a:rPr>
              <a:t>单击此处添加标题</a:t>
            </a:r>
          </a:p>
        </p:txBody>
      </p:sp>
      <p:sp>
        <p:nvSpPr>
          <p:cNvPr id="20" name="淘宝店chenying0907 19"/>
          <p:cNvSpPr/>
          <p:nvPr/>
        </p:nvSpPr>
        <p:spPr>
          <a:xfrm>
            <a:off x="638550" y="3915708"/>
            <a:ext cx="3057247" cy="523220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5132201" y="3441383"/>
            <a:ext cx="2432925" cy="3352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2010601030101010101" pitchFamily="65" charset="-122"/>
                <a:ea typeface="方正行楷繁体" panose="02010601030101010101" pitchFamily="65" charset="-122"/>
              </a:rPr>
              <a:t>单击此处添加标题</a:t>
            </a:r>
          </a:p>
        </p:txBody>
      </p:sp>
      <p:sp>
        <p:nvSpPr>
          <p:cNvPr id="23" name="淘宝店chenying0907 22"/>
          <p:cNvSpPr/>
          <p:nvPr/>
        </p:nvSpPr>
        <p:spPr>
          <a:xfrm>
            <a:off x="4610084" y="3915708"/>
            <a:ext cx="3057247" cy="523220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9103735" y="3441383"/>
            <a:ext cx="2432925" cy="3352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2010601030101010101" pitchFamily="65" charset="-122"/>
                <a:ea typeface="方正行楷繁体" panose="02010601030101010101" pitchFamily="65" charset="-122"/>
              </a:rPr>
              <a:t>单击此处添加标题</a:t>
            </a:r>
          </a:p>
        </p:txBody>
      </p:sp>
      <p:sp>
        <p:nvSpPr>
          <p:cNvPr id="30" name="淘宝店chenying0907 29"/>
          <p:cNvSpPr/>
          <p:nvPr/>
        </p:nvSpPr>
        <p:spPr>
          <a:xfrm>
            <a:off x="8581618" y="3915708"/>
            <a:ext cx="3057247" cy="523220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4032017" y="3441874"/>
            <a:ext cx="10091" cy="9476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7994417" y="3441874"/>
            <a:ext cx="10091" cy="9476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4610137" y="1676851"/>
            <a:ext cx="3423909" cy="4572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2010601030101010101" pitchFamily="65" charset="-122"/>
                <a:ea typeface="方正行楷繁体" panose="02010601030101010101" pitchFamily="65" charset="-122"/>
              </a:rPr>
              <a:t>单击此处添加标题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886075" y="2280636"/>
            <a:ext cx="672817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长安大雪天，鸟雀难相觅。其中豪贵家，捣椒泥四壁。到处爇红炉，周回下罗幂。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暖手调金丝，蘸甲斟琼液。醉唱玉尘飞，困融香汗滴。岂知饥寒人，手脚生皴劈。</a:t>
            </a:r>
          </a:p>
        </p:txBody>
      </p:sp>
      <p:cxnSp>
        <p:nvCxnSpPr>
          <p:cNvPr id="31" name="直接连接符 30"/>
          <p:cNvCxnSpPr/>
          <p:nvPr/>
        </p:nvCxnSpPr>
        <p:spPr>
          <a:xfrm flipH="1">
            <a:off x="3883595" y="2134080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8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500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95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1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0"/>
                            </p:stCondLst>
                            <p:childTnLst>
                              <p:par>
                                <p:cTn id="5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6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85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1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 uiExpand="1" build="p"/>
      <p:bldP spid="21" grpId="0"/>
      <p:bldP spid="23" grpId="0" uiExpand="1" build="p"/>
      <p:bldP spid="28" grpId="0"/>
      <p:bldP spid="30" grpId="0" uiExpand="1" build="p"/>
      <p:bldP spid="26" grpId="0"/>
      <p:bldP spid="27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2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淘宝店chenying0907 4"/>
          <p:cNvPicPr>
            <a:picLocks noChangeAspect="1"/>
          </p:cNvPicPr>
          <p:nvPr/>
        </p:nvPicPr>
        <p:blipFill>
          <a:blip r:embed="rId5" cstate="screen">
            <a:grayscl/>
            <a:lum bright="20000" contrast="-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615590" flipV="1">
            <a:off x="-68140" y="-685018"/>
            <a:ext cx="5908430" cy="7647960"/>
          </a:xfrm>
          <a:prstGeom prst="rect">
            <a:avLst/>
          </a:prstGeom>
        </p:spPr>
      </p:pic>
      <p:grpSp>
        <p:nvGrpSpPr>
          <p:cNvPr id="14" name="淘宝店chenying0907 13"/>
          <p:cNvGrpSpPr/>
          <p:nvPr/>
        </p:nvGrpSpPr>
        <p:grpSpPr>
          <a:xfrm>
            <a:off x="6202121" y="338665"/>
            <a:ext cx="5372790" cy="6389513"/>
            <a:chOff x="7210222" y="3140035"/>
            <a:chExt cx="1770664" cy="3272488"/>
          </a:xfrm>
        </p:grpSpPr>
        <p:sp>
          <p:nvSpPr>
            <p:cNvPr id="16" name="淘宝店chenying0907 1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淘宝店chenying0907 1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6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淘宝店chenying0907 28"/>
          <p:cNvSpPr/>
          <p:nvPr/>
        </p:nvSpPr>
        <p:spPr>
          <a:xfrm>
            <a:off x="7495851" y="1789606"/>
            <a:ext cx="2646878" cy="46166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7462043" y="2489467"/>
            <a:ext cx="2554545" cy="31620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长安大雪天，鸟雀难相觅。其中豪贵家，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捣椒泥四壁。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到处爇红炉，周回下罗幂。暖手调金丝，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蘸甲斟琼液。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醉唱玉尘飞，困融香汗滴。岂知饥寒人，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手脚生皴劈。</a:t>
            </a:r>
          </a:p>
        </p:txBody>
      </p:sp>
      <p:grpSp>
        <p:nvGrpSpPr>
          <p:cNvPr id="2" name="淘宝店chenying0907 1"/>
          <p:cNvGrpSpPr/>
          <p:nvPr/>
        </p:nvGrpSpPr>
        <p:grpSpPr>
          <a:xfrm>
            <a:off x="6990622" y="1259977"/>
            <a:ext cx="3625459" cy="396240"/>
            <a:chOff x="6990622" y="1259977"/>
            <a:chExt cx="3625459" cy="396240"/>
          </a:xfrm>
        </p:grpSpPr>
        <p:sp>
          <p:nvSpPr>
            <p:cNvPr id="19" name="文本框 18"/>
            <p:cNvSpPr txBox="1"/>
            <p:nvPr/>
          </p:nvSpPr>
          <p:spPr>
            <a:xfrm>
              <a:off x="7707029" y="1259977"/>
              <a:ext cx="2909052" cy="39624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2010601030101010101" pitchFamily="65" charset="-122"/>
                  <a:ea typeface="方正行楷繁体" panose="02010601030101010101" pitchFamily="65" charset="-122"/>
                </a:rPr>
                <a:t>单击此处添加标题</a:t>
              </a:r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6990622" y="1457985"/>
              <a:ext cx="37414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10241822" y="1457985"/>
              <a:ext cx="37414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4" name="淘宝店chenying0907 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16025" y="794176"/>
            <a:ext cx="2416274" cy="2452524"/>
          </a:xfrm>
          <a:prstGeom prst="ellipse">
            <a:avLst/>
          </a:prstGeom>
          <a:effectLst>
            <a:outerShdw blurRad="190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淘宝店chenying0907 2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05735" y="2020438"/>
            <a:ext cx="2426992" cy="2465504"/>
          </a:xfrm>
          <a:prstGeom prst="ellipse">
            <a:avLst/>
          </a:prstGeom>
          <a:effectLst>
            <a:outerShdw blurRad="190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淘宝店chenying0907 5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30090" y="3846394"/>
            <a:ext cx="2461607" cy="2468116"/>
          </a:xfrm>
          <a:prstGeom prst="ellipse">
            <a:avLst/>
          </a:prstGeom>
          <a:effectLst>
            <a:outerShdw blurRad="190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0"/>
                            </p:stCondLst>
                            <p:childTnLst>
                              <p:par>
                                <p:cTn id="3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10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500"/>
                            </p:stCondLst>
                            <p:childTnLst>
                              <p:par>
                                <p:cTn id="4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199"/>
                            </p:stCondLst>
                            <p:childTnLst>
                              <p:par>
                                <p:cTn id="4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10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4699"/>
                            </p:stCondLst>
                            <p:childTnLst>
                              <p:par>
                                <p:cTn id="5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10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7399"/>
                            </p:stCondLst>
                            <p:childTnLst>
                              <p:par>
                                <p:cTn id="5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6" dur="10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8899"/>
                            </p:stCondLst>
                            <p:childTnLst>
                              <p:par>
                                <p:cTn id="5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1000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1599"/>
                            </p:stCondLst>
                            <p:childTnLst>
                              <p:par>
                                <p:cTn id="6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1000"/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uiExpand="1" build="p"/>
      <p:bldP spid="32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淘宝店chenying0907 4"/>
          <p:cNvPicPr>
            <a:picLocks noChangeAspect="1"/>
          </p:cNvPicPr>
          <p:nvPr/>
        </p:nvPicPr>
        <p:blipFill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776610" y="0"/>
            <a:ext cx="4415390" cy="6051910"/>
          </a:xfrm>
          <a:prstGeom prst="rect">
            <a:avLst/>
          </a:prstGeom>
        </p:spPr>
      </p:pic>
      <p:grpSp>
        <p:nvGrpSpPr>
          <p:cNvPr id="6" name="淘宝店chenying0907 5"/>
          <p:cNvGrpSpPr/>
          <p:nvPr/>
        </p:nvGrpSpPr>
        <p:grpSpPr>
          <a:xfrm>
            <a:off x="2294753" y="1298153"/>
            <a:ext cx="8393653" cy="4158939"/>
            <a:chOff x="7210222" y="3140035"/>
            <a:chExt cx="1770664" cy="3272488"/>
          </a:xfrm>
        </p:grpSpPr>
        <p:sp>
          <p:nvSpPr>
            <p:cNvPr id="7" name="淘宝店chenying0907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淘宝店chenying0907 7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4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淘宝店chenying0907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0" y="3231289"/>
            <a:ext cx="2801815" cy="3626711"/>
          </a:xfrm>
          <a:prstGeom prst="rect">
            <a:avLst/>
          </a:prstGeom>
        </p:spPr>
      </p:pic>
      <p:grpSp>
        <p:nvGrpSpPr>
          <p:cNvPr id="2" name="淘宝店chenying0907 1"/>
          <p:cNvGrpSpPr/>
          <p:nvPr/>
        </p:nvGrpSpPr>
        <p:grpSpPr>
          <a:xfrm>
            <a:off x="4289670" y="1456467"/>
            <a:ext cx="4423779" cy="1200329"/>
            <a:chOff x="4289670" y="1456467"/>
            <a:chExt cx="4423779" cy="1200329"/>
          </a:xfrm>
        </p:grpSpPr>
        <p:sp>
          <p:nvSpPr>
            <p:cNvPr id="10" name="文本框 9"/>
            <p:cNvSpPr txBox="1"/>
            <p:nvPr/>
          </p:nvSpPr>
          <p:spPr>
            <a:xfrm>
              <a:off x="5084353" y="1456467"/>
              <a:ext cx="2940366" cy="120032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7200" dirty="0">
                  <a:latin typeface="方正行楷繁体" panose="02010601030101010101" pitchFamily="65" charset="-122"/>
                  <a:ea typeface="方正行楷繁体" panose="02010601030101010101" pitchFamily="65" charset="-122"/>
                </a:rPr>
                <a:t>过渡页</a:t>
              </a:r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4289670" y="2013466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8024719" y="2013466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54" name="文本框 953"/>
          <p:cNvSpPr txBox="1"/>
          <p:nvPr/>
        </p:nvSpPr>
        <p:spPr>
          <a:xfrm>
            <a:off x="2707005" y="2904490"/>
            <a:ext cx="7694295" cy="11887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2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88303bd94b425f5906ef5595c1eb2b9c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3435" y="112395"/>
            <a:ext cx="3812540" cy="7023100"/>
          </a:xfrm>
          <a:prstGeom prst="rect">
            <a:avLst/>
          </a:prstGeom>
        </p:spPr>
      </p:pic>
      <p:grpSp>
        <p:nvGrpSpPr>
          <p:cNvPr id="2" name="淘宝店chenying0907 1"/>
          <p:cNvGrpSpPr/>
          <p:nvPr/>
        </p:nvGrpSpPr>
        <p:grpSpPr>
          <a:xfrm>
            <a:off x="-13774" y="2783679"/>
            <a:ext cx="12219547" cy="4074321"/>
            <a:chOff x="-13774" y="2783679"/>
            <a:chExt cx="12219547" cy="4568523"/>
          </a:xfrm>
        </p:grpSpPr>
        <p:sp>
          <p:nvSpPr>
            <p:cNvPr id="16" name="淘宝店chenying0907 15"/>
            <p:cNvSpPr/>
            <p:nvPr/>
          </p:nvSpPr>
          <p:spPr>
            <a:xfrm rot="5400000">
              <a:off x="3842770" y="-1059089"/>
              <a:ext cx="4520235" cy="12205771"/>
            </a:xfrm>
            <a:custGeom>
              <a:avLst/>
              <a:gdLst>
                <a:gd name="connsiteX0" fmla="*/ 0 w 4353502"/>
                <a:gd name="connsiteY0" fmla="*/ 0 h 12205771"/>
                <a:gd name="connsiteX1" fmla="*/ 4353502 w 4353502"/>
                <a:gd name="connsiteY1" fmla="*/ 0 h 12205771"/>
                <a:gd name="connsiteX2" fmla="*/ 4353502 w 4353502"/>
                <a:gd name="connsiteY2" fmla="*/ 12205771 h 12205771"/>
                <a:gd name="connsiteX3" fmla="*/ 0 w 4353502"/>
                <a:gd name="connsiteY3" fmla="*/ 12205771 h 12205771"/>
                <a:gd name="connsiteX4" fmla="*/ 0 w 4353502"/>
                <a:gd name="connsiteY4" fmla="*/ 0 h 12205771"/>
                <a:gd name="connsiteX0-1" fmla="*/ 215743 w 4569245"/>
                <a:gd name="connsiteY0-2" fmla="*/ 0 h 12205771"/>
                <a:gd name="connsiteX1-3" fmla="*/ 4569245 w 4569245"/>
                <a:gd name="connsiteY1-4" fmla="*/ 0 h 12205771"/>
                <a:gd name="connsiteX2-5" fmla="*/ 4569245 w 4569245"/>
                <a:gd name="connsiteY2-6" fmla="*/ 12205771 h 12205771"/>
                <a:gd name="connsiteX3-7" fmla="*/ 215743 w 4569245"/>
                <a:gd name="connsiteY3-8" fmla="*/ 12205771 h 12205771"/>
                <a:gd name="connsiteX4-9" fmla="*/ 215743 w 4569245"/>
                <a:gd name="connsiteY4-10" fmla="*/ 0 h 12205771"/>
                <a:gd name="connsiteX0-11" fmla="*/ 166733 w 4520235"/>
                <a:gd name="connsiteY0-12" fmla="*/ 0 h 12205771"/>
                <a:gd name="connsiteX1-13" fmla="*/ 4520235 w 4520235"/>
                <a:gd name="connsiteY1-14" fmla="*/ 0 h 12205771"/>
                <a:gd name="connsiteX2-15" fmla="*/ 4520235 w 4520235"/>
                <a:gd name="connsiteY2-16" fmla="*/ 12205771 h 12205771"/>
                <a:gd name="connsiteX3-17" fmla="*/ 166733 w 4520235"/>
                <a:gd name="connsiteY3-18" fmla="*/ 12205771 h 12205771"/>
                <a:gd name="connsiteX4-19" fmla="*/ 166733 w 4520235"/>
                <a:gd name="connsiteY4-20" fmla="*/ 0 h 1220577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4520235" h="12205771">
                  <a:moveTo>
                    <a:pt x="166733" y="0"/>
                  </a:moveTo>
                  <a:lnTo>
                    <a:pt x="4520235" y="0"/>
                  </a:lnTo>
                  <a:lnTo>
                    <a:pt x="4520235" y="12205771"/>
                  </a:lnTo>
                  <a:lnTo>
                    <a:pt x="166733" y="12205771"/>
                  </a:lnTo>
                  <a:cubicBezTo>
                    <a:pt x="-318690" y="9209626"/>
                    <a:pt x="437666" y="4136323"/>
                    <a:pt x="166733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淘宝店chenying0907 16"/>
            <p:cNvSpPr/>
            <p:nvPr/>
          </p:nvSpPr>
          <p:spPr>
            <a:xfrm rot="5400000">
              <a:off x="3819833" y="-1019965"/>
              <a:ext cx="4538560" cy="12205774"/>
            </a:xfrm>
            <a:custGeom>
              <a:avLst/>
              <a:gdLst>
                <a:gd name="connsiteX0" fmla="*/ 0 w 4353502"/>
                <a:gd name="connsiteY0" fmla="*/ 0 h 12205771"/>
                <a:gd name="connsiteX1" fmla="*/ 4353502 w 4353502"/>
                <a:gd name="connsiteY1" fmla="*/ 0 h 12205771"/>
                <a:gd name="connsiteX2" fmla="*/ 4353502 w 4353502"/>
                <a:gd name="connsiteY2" fmla="*/ 12205771 h 12205771"/>
                <a:gd name="connsiteX3" fmla="*/ 0 w 4353502"/>
                <a:gd name="connsiteY3" fmla="*/ 12205771 h 12205771"/>
                <a:gd name="connsiteX4" fmla="*/ 0 w 4353502"/>
                <a:gd name="connsiteY4" fmla="*/ 0 h 12205771"/>
                <a:gd name="connsiteX0-1" fmla="*/ 210724 w 4564226"/>
                <a:gd name="connsiteY0-2" fmla="*/ 0 h 12205771"/>
                <a:gd name="connsiteX1-3" fmla="*/ 4564226 w 4564226"/>
                <a:gd name="connsiteY1-4" fmla="*/ 0 h 12205771"/>
                <a:gd name="connsiteX2-5" fmla="*/ 4564226 w 4564226"/>
                <a:gd name="connsiteY2-6" fmla="*/ 12205771 h 12205771"/>
                <a:gd name="connsiteX3-7" fmla="*/ 210724 w 4564226"/>
                <a:gd name="connsiteY3-8" fmla="*/ 12205771 h 12205771"/>
                <a:gd name="connsiteX4-9" fmla="*/ 210724 w 4564226"/>
                <a:gd name="connsiteY4-10" fmla="*/ 0 h 12205771"/>
                <a:gd name="connsiteX0-11" fmla="*/ 265915 w 4619417"/>
                <a:gd name="connsiteY0-12" fmla="*/ 0 h 12205771"/>
                <a:gd name="connsiteX1-13" fmla="*/ 4619417 w 4619417"/>
                <a:gd name="connsiteY1-14" fmla="*/ 0 h 12205771"/>
                <a:gd name="connsiteX2-15" fmla="*/ 4619417 w 4619417"/>
                <a:gd name="connsiteY2-16" fmla="*/ 12205771 h 12205771"/>
                <a:gd name="connsiteX3-17" fmla="*/ 265915 w 4619417"/>
                <a:gd name="connsiteY3-18" fmla="*/ 12205771 h 12205771"/>
                <a:gd name="connsiteX4-19" fmla="*/ 265915 w 4619417"/>
                <a:gd name="connsiteY4-20" fmla="*/ 0 h 12205771"/>
                <a:gd name="connsiteX0-21" fmla="*/ 215021 w 4568523"/>
                <a:gd name="connsiteY0-22" fmla="*/ 0 h 12205771"/>
                <a:gd name="connsiteX1-23" fmla="*/ 4568523 w 4568523"/>
                <a:gd name="connsiteY1-24" fmla="*/ 0 h 12205771"/>
                <a:gd name="connsiteX2-25" fmla="*/ 4568523 w 4568523"/>
                <a:gd name="connsiteY2-26" fmla="*/ 12205771 h 12205771"/>
                <a:gd name="connsiteX3-27" fmla="*/ 215021 w 4568523"/>
                <a:gd name="connsiteY3-28" fmla="*/ 12205771 h 12205771"/>
                <a:gd name="connsiteX4-29" fmla="*/ 215021 w 4568523"/>
                <a:gd name="connsiteY4-30" fmla="*/ 0 h 12205771"/>
                <a:gd name="connsiteX0-31" fmla="*/ 226135 w 4579637"/>
                <a:gd name="connsiteY0-32" fmla="*/ 0 h 12205771"/>
                <a:gd name="connsiteX1-33" fmla="*/ 4579637 w 4579637"/>
                <a:gd name="connsiteY1-34" fmla="*/ 0 h 12205771"/>
                <a:gd name="connsiteX2-35" fmla="*/ 4579637 w 4579637"/>
                <a:gd name="connsiteY2-36" fmla="*/ 12205771 h 12205771"/>
                <a:gd name="connsiteX3-37" fmla="*/ 226135 w 4579637"/>
                <a:gd name="connsiteY3-38" fmla="*/ 12205771 h 12205771"/>
                <a:gd name="connsiteX4-39" fmla="*/ 226135 w 4579637"/>
                <a:gd name="connsiteY4-40" fmla="*/ 0 h 12205771"/>
                <a:gd name="connsiteX0-41" fmla="*/ 208020 w 4584100"/>
                <a:gd name="connsiteY0-42" fmla="*/ 0 h 12205771"/>
                <a:gd name="connsiteX1-43" fmla="*/ 4584100 w 4584100"/>
                <a:gd name="connsiteY1-44" fmla="*/ 0 h 12205771"/>
                <a:gd name="connsiteX2-45" fmla="*/ 4584100 w 4584100"/>
                <a:gd name="connsiteY2-46" fmla="*/ 12205771 h 12205771"/>
                <a:gd name="connsiteX3-47" fmla="*/ 230598 w 4584100"/>
                <a:gd name="connsiteY3-48" fmla="*/ 12205771 h 12205771"/>
                <a:gd name="connsiteX4-49" fmla="*/ 208020 w 4584100"/>
                <a:gd name="connsiteY4-50" fmla="*/ 0 h 12205771"/>
                <a:gd name="connsiteX0-51" fmla="*/ 226134 w 4602214"/>
                <a:gd name="connsiteY0-52" fmla="*/ 0 h 12205774"/>
                <a:gd name="connsiteX1-53" fmla="*/ 4602214 w 4602214"/>
                <a:gd name="connsiteY1-54" fmla="*/ 0 h 12205774"/>
                <a:gd name="connsiteX2-55" fmla="*/ 4602214 w 4602214"/>
                <a:gd name="connsiteY2-56" fmla="*/ 12205771 h 12205774"/>
                <a:gd name="connsiteX3-57" fmla="*/ 226135 w 4602214"/>
                <a:gd name="connsiteY3-58" fmla="*/ 12205774 h 12205774"/>
                <a:gd name="connsiteX4-59" fmla="*/ 226134 w 4602214"/>
                <a:gd name="connsiteY4-60" fmla="*/ 0 h 12205774"/>
                <a:gd name="connsiteX0-61" fmla="*/ 186867 w 4562947"/>
                <a:gd name="connsiteY0-62" fmla="*/ 0 h 12205774"/>
                <a:gd name="connsiteX1-63" fmla="*/ 4562947 w 4562947"/>
                <a:gd name="connsiteY1-64" fmla="*/ 0 h 12205774"/>
                <a:gd name="connsiteX2-65" fmla="*/ 4562947 w 4562947"/>
                <a:gd name="connsiteY2-66" fmla="*/ 12205771 h 12205774"/>
                <a:gd name="connsiteX3-67" fmla="*/ 186868 w 4562947"/>
                <a:gd name="connsiteY3-68" fmla="*/ 12205774 h 12205774"/>
                <a:gd name="connsiteX4-69" fmla="*/ 186867 w 4562947"/>
                <a:gd name="connsiteY4-70" fmla="*/ 0 h 12205774"/>
                <a:gd name="connsiteX0-71" fmla="*/ 143093 w 4519173"/>
                <a:gd name="connsiteY0-72" fmla="*/ 0 h 12205774"/>
                <a:gd name="connsiteX1-73" fmla="*/ 4519173 w 4519173"/>
                <a:gd name="connsiteY1-74" fmla="*/ 0 h 12205774"/>
                <a:gd name="connsiteX2-75" fmla="*/ 4519173 w 4519173"/>
                <a:gd name="connsiteY2-76" fmla="*/ 12205771 h 12205774"/>
                <a:gd name="connsiteX3-77" fmla="*/ 143094 w 4519173"/>
                <a:gd name="connsiteY3-78" fmla="*/ 12205774 h 12205774"/>
                <a:gd name="connsiteX4-79" fmla="*/ 143093 w 4519173"/>
                <a:gd name="connsiteY4-80" fmla="*/ 0 h 12205774"/>
                <a:gd name="connsiteX0-81" fmla="*/ 162480 w 4538560"/>
                <a:gd name="connsiteY0-82" fmla="*/ 0 h 12205774"/>
                <a:gd name="connsiteX1-83" fmla="*/ 4538560 w 4538560"/>
                <a:gd name="connsiteY1-84" fmla="*/ 0 h 12205774"/>
                <a:gd name="connsiteX2-85" fmla="*/ 4538560 w 4538560"/>
                <a:gd name="connsiteY2-86" fmla="*/ 12205771 h 12205774"/>
                <a:gd name="connsiteX3-87" fmla="*/ 162481 w 4538560"/>
                <a:gd name="connsiteY3-88" fmla="*/ 12205774 h 12205774"/>
                <a:gd name="connsiteX4-89" fmla="*/ 162480 w 4538560"/>
                <a:gd name="connsiteY4-90" fmla="*/ 0 h 1220577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4538560" h="12205774">
                  <a:moveTo>
                    <a:pt x="162480" y="0"/>
                  </a:moveTo>
                  <a:lnTo>
                    <a:pt x="4538560" y="0"/>
                  </a:lnTo>
                  <a:lnTo>
                    <a:pt x="4538560" y="12205771"/>
                  </a:lnTo>
                  <a:lnTo>
                    <a:pt x="162481" y="12205774"/>
                  </a:lnTo>
                  <a:cubicBezTo>
                    <a:pt x="-289073" y="9175763"/>
                    <a:pt x="365680" y="4034724"/>
                    <a:pt x="162480" y="0"/>
                  </a:cubicBezTo>
                  <a:close/>
                </a:path>
              </a:pathLst>
            </a:custGeom>
            <a:blipFill>
              <a:blip r:embed="rId6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614447" y="3392488"/>
            <a:ext cx="3527373" cy="4572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2010601030101010101" pitchFamily="65" charset="-122"/>
                <a:ea typeface="方正行楷繁体" panose="02010601030101010101" pitchFamily="65" charset="-122"/>
              </a:rPr>
              <a:t>单击此处添加标题</a:t>
            </a:r>
          </a:p>
        </p:txBody>
      </p:sp>
      <p:sp>
        <p:nvSpPr>
          <p:cNvPr id="20" name="淘宝店chenying0907 19"/>
          <p:cNvSpPr/>
          <p:nvPr/>
        </p:nvSpPr>
        <p:spPr>
          <a:xfrm>
            <a:off x="1091695" y="3915708"/>
            <a:ext cx="3877985" cy="646331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6061372" y="3392488"/>
            <a:ext cx="10091" cy="9476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2003955" y="570045"/>
            <a:ext cx="3423909" cy="4572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2010601030101010101" pitchFamily="65" charset="-122"/>
                <a:ea typeface="方正行楷繁体" panose="02010601030101010101" pitchFamily="65" charset="-122"/>
              </a:rPr>
              <a:t>单击此处添加标题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55763" y="1173830"/>
            <a:ext cx="672817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长安大雪天，鸟雀难相觅。其中豪贵家，捣椒泥四壁。到处爇红炉，周回下罗幂。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暖手调金丝，蘸甲斟琼液。醉唱玉尘飞，困融香汗滴。岂知饥寒人，手脚生皴劈。</a:t>
            </a:r>
          </a:p>
        </p:txBody>
      </p:sp>
      <p:cxnSp>
        <p:nvCxnSpPr>
          <p:cNvPr id="31" name="直接连接符 30"/>
          <p:cNvCxnSpPr/>
          <p:nvPr/>
        </p:nvCxnSpPr>
        <p:spPr>
          <a:xfrm flipH="1">
            <a:off x="1253283" y="1027274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7685907" y="3392488"/>
            <a:ext cx="3527373" cy="4572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2010601030101010101" pitchFamily="65" charset="-122"/>
                <a:ea typeface="方正行楷繁体" panose="02010601030101010101" pitchFamily="65" charset="-122"/>
              </a:rPr>
              <a:t>单击此处添加标题</a:t>
            </a:r>
          </a:p>
        </p:txBody>
      </p:sp>
      <p:sp>
        <p:nvSpPr>
          <p:cNvPr id="22" name="淘宝店chenying0907 21"/>
          <p:cNvSpPr/>
          <p:nvPr/>
        </p:nvSpPr>
        <p:spPr>
          <a:xfrm>
            <a:off x="7163155" y="3915708"/>
            <a:ext cx="3877985" cy="646331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pic>
        <p:nvPicPr>
          <p:cNvPr id="139" name="淘宝店chenying0907 138"/>
          <p:cNvPicPr>
            <a:picLocks noChangeAspect="1"/>
          </p:cNvPicPr>
          <p:nvPr/>
        </p:nvPicPr>
        <p:blipFill rotWithShape="1">
          <a:blip r:embed="rId7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56" t="45442" r="73283" b="11830"/>
          <a:stretch>
            <a:fillRect/>
          </a:stretch>
        </p:blipFill>
        <p:spPr>
          <a:xfrm rot="5219981">
            <a:off x="368617" y="5028372"/>
            <a:ext cx="1239315" cy="1969477"/>
          </a:xfrm>
          <a:prstGeom prst="rect">
            <a:avLst/>
          </a:prstGeom>
        </p:spPr>
      </p:pic>
      <p:pic>
        <p:nvPicPr>
          <p:cNvPr id="140" name="淘宝店chenying0907 139"/>
          <p:cNvPicPr>
            <a:picLocks noChangeAspect="1"/>
          </p:cNvPicPr>
          <p:nvPr/>
        </p:nvPicPr>
        <p:blipFill rotWithShape="1">
          <a:blip r:embed="rId7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742" t="13987" r="32523" b="39979"/>
          <a:stretch>
            <a:fillRect/>
          </a:stretch>
        </p:blipFill>
        <p:spPr>
          <a:xfrm rot="5400000">
            <a:off x="2025512" y="4751794"/>
            <a:ext cx="1066800" cy="2121877"/>
          </a:xfrm>
          <a:prstGeom prst="rect">
            <a:avLst/>
          </a:prstGeom>
        </p:spPr>
      </p:pic>
      <p:pic>
        <p:nvPicPr>
          <p:cNvPr id="141" name="淘宝店chenying0907 140"/>
          <p:cNvPicPr>
            <a:picLocks noChangeAspect="1"/>
          </p:cNvPicPr>
          <p:nvPr/>
        </p:nvPicPr>
        <p:blipFill rotWithShape="1">
          <a:blip r:embed="rId7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742" t="43053" r="-2121" b="32531"/>
          <a:stretch>
            <a:fillRect/>
          </a:stretch>
        </p:blipFill>
        <p:spPr>
          <a:xfrm>
            <a:off x="3023803" y="5220717"/>
            <a:ext cx="2623849" cy="1125416"/>
          </a:xfrm>
          <a:prstGeom prst="rect">
            <a:avLst/>
          </a:prstGeom>
        </p:spPr>
      </p:pic>
      <p:pic>
        <p:nvPicPr>
          <p:cNvPr id="142" name="淘宝店chenying0907 141"/>
          <p:cNvPicPr>
            <a:picLocks noChangeAspect="1"/>
          </p:cNvPicPr>
          <p:nvPr/>
        </p:nvPicPr>
        <p:blipFill rotWithShape="1">
          <a:blip r:embed="rId7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56" t="45442" r="73283" b="11830"/>
          <a:stretch>
            <a:fillRect/>
          </a:stretch>
        </p:blipFill>
        <p:spPr>
          <a:xfrm rot="5219981">
            <a:off x="5696096" y="5131075"/>
            <a:ext cx="1239315" cy="1969477"/>
          </a:xfrm>
          <a:prstGeom prst="rect">
            <a:avLst/>
          </a:prstGeom>
        </p:spPr>
      </p:pic>
      <p:pic>
        <p:nvPicPr>
          <p:cNvPr id="143" name="淘宝店chenying0907 142"/>
          <p:cNvPicPr>
            <a:picLocks noChangeAspect="1"/>
          </p:cNvPicPr>
          <p:nvPr/>
        </p:nvPicPr>
        <p:blipFill rotWithShape="1">
          <a:blip r:embed="rId7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742" t="43053" r="-2121" b="32531"/>
          <a:stretch>
            <a:fillRect/>
          </a:stretch>
        </p:blipFill>
        <p:spPr>
          <a:xfrm>
            <a:off x="6711823" y="5342759"/>
            <a:ext cx="2623849" cy="1125416"/>
          </a:xfrm>
          <a:prstGeom prst="rect">
            <a:avLst/>
          </a:prstGeom>
        </p:spPr>
      </p:pic>
      <p:pic>
        <p:nvPicPr>
          <p:cNvPr id="144" name="淘宝店chenying0907 143"/>
          <p:cNvPicPr>
            <a:picLocks noChangeAspect="1"/>
          </p:cNvPicPr>
          <p:nvPr/>
        </p:nvPicPr>
        <p:blipFill rotWithShape="1">
          <a:blip r:embed="rId7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742" t="13987" r="32523" b="39979"/>
          <a:stretch>
            <a:fillRect/>
          </a:stretch>
        </p:blipFill>
        <p:spPr>
          <a:xfrm rot="5400000">
            <a:off x="9153225" y="4952172"/>
            <a:ext cx="1066800" cy="2121877"/>
          </a:xfrm>
          <a:prstGeom prst="rect">
            <a:avLst/>
          </a:prstGeom>
        </p:spPr>
      </p:pic>
      <p:pic>
        <p:nvPicPr>
          <p:cNvPr id="145" name="淘宝店chenying0907 144"/>
          <p:cNvPicPr>
            <a:picLocks noChangeAspect="1"/>
          </p:cNvPicPr>
          <p:nvPr/>
        </p:nvPicPr>
        <p:blipFill rotWithShape="1">
          <a:blip r:embed="rId7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56" t="45442" r="73283" b="11830"/>
          <a:stretch>
            <a:fillRect/>
          </a:stretch>
        </p:blipFill>
        <p:spPr>
          <a:xfrm rot="5219981">
            <a:off x="10675063" y="5294060"/>
            <a:ext cx="1239315" cy="19694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199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7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2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9700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1399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3899"/>
                            </p:stCondLst>
                            <p:childTnLst>
                              <p:par>
                                <p:cTn id="4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10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20" grpId="0" uiExpand="1" build="p"/>
      <p:bldP spid="26" grpId="0"/>
      <p:bldP spid="27" grpId="0" uiExpand="1" build="p"/>
      <p:bldP spid="19" grpId="0" build="p"/>
      <p:bldP spid="2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2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591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淘宝店chenying0907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0368" y="914718"/>
            <a:ext cx="208048" cy="869944"/>
          </a:xfrm>
          <a:prstGeom prst="rect">
            <a:avLst/>
          </a:prstGeom>
        </p:spPr>
      </p:pic>
      <p:grpSp>
        <p:nvGrpSpPr>
          <p:cNvPr id="6" name="淘宝店chenying0907 5"/>
          <p:cNvGrpSpPr/>
          <p:nvPr/>
        </p:nvGrpSpPr>
        <p:grpSpPr>
          <a:xfrm>
            <a:off x="4778883" y="584777"/>
            <a:ext cx="1164716" cy="1164716"/>
            <a:chOff x="6289903" y="1763607"/>
            <a:chExt cx="1520414" cy="1520414"/>
          </a:xfrm>
        </p:grpSpPr>
        <p:sp>
          <p:nvSpPr>
            <p:cNvPr id="7" name="淘宝店chenying0907 6"/>
            <p:cNvSpPr/>
            <p:nvPr/>
          </p:nvSpPr>
          <p:spPr>
            <a:xfrm>
              <a:off x="6289903" y="1763607"/>
              <a:ext cx="1520414" cy="1520414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6289903" y="1763607"/>
              <a:ext cx="1520414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>
              <a:off x="6289903" y="1763607"/>
              <a:ext cx="1520414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7" idx="3"/>
              <a:endCxn id="7" idx="1"/>
            </p:cNvCxnSpPr>
            <p:nvPr/>
          </p:nvCxnSpPr>
          <p:spPr>
            <a:xfrm flipH="1">
              <a:off x="6289903" y="2523814"/>
              <a:ext cx="1520414" cy="0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7" idx="0"/>
              <a:endCxn id="7" idx="2"/>
            </p:cNvCxnSpPr>
            <p:nvPr/>
          </p:nvCxnSpPr>
          <p:spPr>
            <a:xfrm>
              <a:off x="7050110" y="1763607"/>
              <a:ext cx="0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2" name="淘宝店chenying0907 11"/>
          <p:cNvGrpSpPr/>
          <p:nvPr/>
        </p:nvGrpSpPr>
        <p:grpSpPr>
          <a:xfrm>
            <a:off x="6185652" y="584777"/>
            <a:ext cx="1164716" cy="1164716"/>
            <a:chOff x="6289903" y="1763607"/>
            <a:chExt cx="1520414" cy="1520414"/>
          </a:xfrm>
        </p:grpSpPr>
        <p:sp>
          <p:nvSpPr>
            <p:cNvPr id="13" name="淘宝店chenying0907 12"/>
            <p:cNvSpPr/>
            <p:nvPr/>
          </p:nvSpPr>
          <p:spPr>
            <a:xfrm>
              <a:off x="6289903" y="1763607"/>
              <a:ext cx="1520414" cy="1520414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6289903" y="1763607"/>
              <a:ext cx="1520414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6289903" y="1763607"/>
              <a:ext cx="1520414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>
              <a:stCxn id="13" idx="3"/>
              <a:endCxn id="13" idx="1"/>
            </p:cNvCxnSpPr>
            <p:nvPr/>
          </p:nvCxnSpPr>
          <p:spPr>
            <a:xfrm flipH="1">
              <a:off x="6289903" y="2523814"/>
              <a:ext cx="1520414" cy="0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>
              <a:stCxn id="13" idx="0"/>
              <a:endCxn id="13" idx="2"/>
            </p:cNvCxnSpPr>
            <p:nvPr/>
          </p:nvCxnSpPr>
          <p:spPr>
            <a:xfrm>
              <a:off x="7050110" y="1763607"/>
              <a:ext cx="0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8" name="文本框 17"/>
          <p:cNvSpPr txBox="1"/>
          <p:nvPr/>
        </p:nvSpPr>
        <p:spPr>
          <a:xfrm>
            <a:off x="4733588" y="514439"/>
            <a:ext cx="1302118" cy="14465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8800" dirty="0">
                <a:latin typeface="方正行楷繁体" panose="02010601030101010101" pitchFamily="65" charset="-122"/>
                <a:ea typeface="方正行楷繁体" panose="02010601030101010101" pitchFamily="65" charset="-122"/>
              </a:rPr>
              <a:t>目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140357" y="514439"/>
            <a:ext cx="1302118" cy="14465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8800" dirty="0">
                <a:latin typeface="方正行楷繁体" panose="02010601030101010101" pitchFamily="65" charset="-122"/>
                <a:ea typeface="方正行楷繁体" panose="02010601030101010101" pitchFamily="65" charset="-122"/>
              </a:rPr>
              <a:t>录</a:t>
            </a:r>
          </a:p>
        </p:txBody>
      </p:sp>
      <p:pic>
        <p:nvPicPr>
          <p:cNvPr id="20" name="淘宝店chenying0907 1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571412" y="914717"/>
            <a:ext cx="208048" cy="869944"/>
          </a:xfrm>
          <a:prstGeom prst="rect">
            <a:avLst/>
          </a:prstGeom>
        </p:spPr>
      </p:pic>
      <p:pic>
        <p:nvPicPr>
          <p:cNvPr id="56" name="淘宝店chenying0907 55"/>
          <p:cNvPicPr>
            <a:picLocks noChangeAspect="1"/>
          </p:cNvPicPr>
          <p:nvPr/>
        </p:nvPicPr>
        <p:blipFill>
          <a:blip r:embed="rId6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56"/>
          <a:stretch>
            <a:fillRect/>
          </a:stretch>
        </p:blipFill>
        <p:spPr>
          <a:xfrm rot="11600511" flipH="1" flipV="1">
            <a:off x="-680591" y="-59101"/>
            <a:ext cx="4933559" cy="6434701"/>
          </a:xfrm>
          <a:custGeom>
            <a:avLst/>
            <a:gdLst>
              <a:gd name="connsiteX0" fmla="*/ 0 w 4933559"/>
              <a:gd name="connsiteY0" fmla="*/ 556523 h 6434701"/>
              <a:gd name="connsiteX1" fmla="*/ 2346599 w 4933559"/>
              <a:gd name="connsiteY1" fmla="*/ 0 h 6434701"/>
              <a:gd name="connsiteX2" fmla="*/ 4779454 w 4933559"/>
              <a:gd name="connsiteY2" fmla="*/ 0 h 6434701"/>
              <a:gd name="connsiteX3" fmla="*/ 4933559 w 4933559"/>
              <a:gd name="connsiteY3" fmla="*/ 649788 h 6434701"/>
              <a:gd name="connsiteX4" fmla="*/ 4933559 w 4933559"/>
              <a:gd name="connsiteY4" fmla="*/ 6434701 h 6434701"/>
              <a:gd name="connsiteX5" fmla="*/ 1394077 w 4933559"/>
              <a:gd name="connsiteY5" fmla="*/ 6434701 h 6434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3559" h="6434701">
                <a:moveTo>
                  <a:pt x="0" y="556523"/>
                </a:moveTo>
                <a:lnTo>
                  <a:pt x="2346599" y="0"/>
                </a:lnTo>
                <a:lnTo>
                  <a:pt x="4779454" y="0"/>
                </a:lnTo>
                <a:lnTo>
                  <a:pt x="4933559" y="649788"/>
                </a:lnTo>
                <a:lnTo>
                  <a:pt x="4933559" y="6434701"/>
                </a:lnTo>
                <a:lnTo>
                  <a:pt x="1394077" y="6434701"/>
                </a:lnTo>
                <a:close/>
              </a:path>
            </a:pathLst>
          </a:custGeom>
          <a:effectLst>
            <a:softEdge rad="0"/>
          </a:effectLst>
        </p:spPr>
      </p:pic>
      <p:grpSp>
        <p:nvGrpSpPr>
          <p:cNvPr id="24" name="淘宝店chenying0907 23"/>
          <p:cNvGrpSpPr/>
          <p:nvPr/>
        </p:nvGrpSpPr>
        <p:grpSpPr>
          <a:xfrm>
            <a:off x="1477178" y="2194969"/>
            <a:ext cx="811790" cy="4158939"/>
            <a:chOff x="7210222" y="3140035"/>
            <a:chExt cx="1770664" cy="3272488"/>
          </a:xfrm>
        </p:grpSpPr>
        <p:sp>
          <p:nvSpPr>
            <p:cNvPr id="22" name="淘宝店chenying0907 21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淘宝店chenying0907 22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7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artisticTexturizer/>
                        </a14:imgEffect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淘宝店chenying0907 37"/>
          <p:cNvGrpSpPr/>
          <p:nvPr/>
        </p:nvGrpSpPr>
        <p:grpSpPr>
          <a:xfrm>
            <a:off x="3585131" y="2194969"/>
            <a:ext cx="811790" cy="4158939"/>
            <a:chOff x="7210222" y="3140035"/>
            <a:chExt cx="1770664" cy="3272488"/>
          </a:xfrm>
        </p:grpSpPr>
        <p:sp>
          <p:nvSpPr>
            <p:cNvPr id="39" name="淘宝店chenying0907 38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淘宝店chenying0907 39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7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artisticTexturizer/>
                        </a14:imgEffect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淘宝店chenying0907 40"/>
          <p:cNvGrpSpPr/>
          <p:nvPr/>
        </p:nvGrpSpPr>
        <p:grpSpPr>
          <a:xfrm>
            <a:off x="5654971" y="2167038"/>
            <a:ext cx="811790" cy="4158939"/>
            <a:chOff x="7210222" y="3140035"/>
            <a:chExt cx="1770664" cy="3272488"/>
          </a:xfrm>
        </p:grpSpPr>
        <p:sp>
          <p:nvSpPr>
            <p:cNvPr id="42" name="淘宝店chenying0907 41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淘宝店chenying0907 42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7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artisticTexturizer/>
                        </a14:imgEffect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淘宝店chenying0907 43"/>
          <p:cNvGrpSpPr/>
          <p:nvPr/>
        </p:nvGrpSpPr>
        <p:grpSpPr>
          <a:xfrm>
            <a:off x="7799013" y="2194969"/>
            <a:ext cx="811790" cy="4158939"/>
            <a:chOff x="7210222" y="3140035"/>
            <a:chExt cx="1770664" cy="3272488"/>
          </a:xfrm>
        </p:grpSpPr>
        <p:sp>
          <p:nvSpPr>
            <p:cNvPr id="45" name="淘宝店chenying0907 44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淘宝店chenying0907 4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7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artisticTexturizer/>
                        </a14:imgEffect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淘宝店chenying0907 46"/>
          <p:cNvGrpSpPr/>
          <p:nvPr/>
        </p:nvGrpSpPr>
        <p:grpSpPr>
          <a:xfrm>
            <a:off x="9961029" y="2194969"/>
            <a:ext cx="811790" cy="4158939"/>
            <a:chOff x="7210222" y="3140035"/>
            <a:chExt cx="1770664" cy="3272488"/>
          </a:xfrm>
        </p:grpSpPr>
        <p:sp>
          <p:nvSpPr>
            <p:cNvPr id="48" name="淘宝店chenying0907 47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淘宝店chenying0907 48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7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artisticTexturizer/>
                        </a14:imgEffect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1606074" y="2640411"/>
            <a:ext cx="553998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2010601030101010101" pitchFamily="65" charset="-122"/>
                <a:ea typeface="方正行楷繁体" panose="02010601030101010101" pitchFamily="65" charset="-122"/>
              </a:rPr>
              <a:t>单击添加目录一文字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方正行楷繁体" panose="02010601030101010101" pitchFamily="65" charset="-122"/>
              <a:ea typeface="方正行楷繁体" panose="02010601030101010101" pitchFamily="65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714027" y="2640411"/>
            <a:ext cx="553998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2010601030101010101" pitchFamily="65" charset="-122"/>
                <a:ea typeface="方正行楷繁体" panose="02010601030101010101" pitchFamily="65" charset="-122"/>
              </a:rPr>
              <a:t>单击添加</a:t>
            </a: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2010601030101010101" pitchFamily="65" charset="-122"/>
                <a:ea typeface="方正行楷繁体" panose="02010601030101010101" pitchFamily="65" charset="-122"/>
              </a:rPr>
              <a:t>目录二文字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方正行楷繁体" panose="02010601030101010101" pitchFamily="65" charset="-122"/>
              <a:ea typeface="方正行楷繁体" panose="02010601030101010101" pitchFamily="65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783867" y="2640411"/>
            <a:ext cx="553998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2010601030101010101" pitchFamily="65" charset="-122"/>
                <a:ea typeface="方正行楷繁体" panose="02010601030101010101" pitchFamily="65" charset="-122"/>
              </a:rPr>
              <a:t>单击添加</a:t>
            </a: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2010601030101010101" pitchFamily="65" charset="-122"/>
                <a:ea typeface="方正行楷繁体" panose="02010601030101010101" pitchFamily="65" charset="-122"/>
              </a:rPr>
              <a:t>目录三文字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方正行楷繁体" panose="02010601030101010101" pitchFamily="65" charset="-122"/>
              <a:ea typeface="方正行楷繁体" panose="02010601030101010101" pitchFamily="65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7927909" y="2640411"/>
            <a:ext cx="553998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2010601030101010101" pitchFamily="65" charset="-122"/>
                <a:ea typeface="方正行楷繁体" panose="02010601030101010101" pitchFamily="65" charset="-122"/>
              </a:rPr>
              <a:t>单击添加</a:t>
            </a: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2010601030101010101" pitchFamily="65" charset="-122"/>
                <a:ea typeface="方正行楷繁体" panose="02010601030101010101" pitchFamily="65" charset="-122"/>
              </a:rPr>
              <a:t>目录四文字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方正行楷繁体" panose="02010601030101010101" pitchFamily="65" charset="-122"/>
              <a:ea typeface="方正行楷繁体" panose="02010601030101010101" pitchFamily="65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10089925" y="2640411"/>
            <a:ext cx="553998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2010601030101010101" pitchFamily="65" charset="-122"/>
                <a:ea typeface="方正行楷繁体" panose="02010601030101010101" pitchFamily="65" charset="-122"/>
              </a:rPr>
              <a:t>单击添加</a:t>
            </a: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2010601030101010101" pitchFamily="65" charset="-122"/>
                <a:ea typeface="方正行楷繁体" panose="02010601030101010101" pitchFamily="65" charset="-122"/>
              </a:rPr>
              <a:t>目录五文字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方正行楷繁体" panose="02010601030101010101" pitchFamily="65" charset="-122"/>
              <a:ea typeface="方正行楷繁体" panose="02010601030101010101" pitchFamily="65" charset="-122"/>
            </a:endParaRPr>
          </a:p>
        </p:txBody>
      </p:sp>
      <p:pic>
        <p:nvPicPr>
          <p:cNvPr id="55" name="淘宝店chenying0907 5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10299077" y="4407772"/>
            <a:ext cx="1892923" cy="24502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500"/>
                            </p:stCondLst>
                            <p:childTnLst>
                              <p:par>
                                <p:cTn id="4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50" grpId="0"/>
      <p:bldP spid="51" grpId="0"/>
      <p:bldP spid="52" grpId="0"/>
      <p:bldP spid="53" grpId="0"/>
      <p:bldP spid="5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26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4fdbc524305a40f39df1ef76324ed38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5" y="-1519555"/>
            <a:ext cx="8368665" cy="8368665"/>
          </a:xfrm>
          <a:prstGeom prst="rect">
            <a:avLst/>
          </a:prstGeom>
        </p:spPr>
      </p:pic>
      <p:grpSp>
        <p:nvGrpSpPr>
          <p:cNvPr id="14" name="淘宝店chenying0907 13"/>
          <p:cNvGrpSpPr/>
          <p:nvPr/>
        </p:nvGrpSpPr>
        <p:grpSpPr>
          <a:xfrm>
            <a:off x="3013151" y="234525"/>
            <a:ext cx="5372790" cy="6389513"/>
            <a:chOff x="7210222" y="3140035"/>
            <a:chExt cx="1770664" cy="3272488"/>
          </a:xfrm>
        </p:grpSpPr>
        <p:sp>
          <p:nvSpPr>
            <p:cNvPr id="16" name="淘宝店chenying0907 1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淘宝店chenying0907 1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4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淘宝店chenying0907 28"/>
          <p:cNvSpPr/>
          <p:nvPr/>
        </p:nvSpPr>
        <p:spPr>
          <a:xfrm>
            <a:off x="4391971" y="1521001"/>
            <a:ext cx="2646878" cy="46166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4358163" y="2220862"/>
            <a:ext cx="2554545" cy="31620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长安大雪天，鸟雀难相觅。其中豪贵家，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捣椒泥四壁。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到处爇红炉，周回下罗幂。暖手调金丝，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蘸甲斟琼液。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醉唱玉尘飞，困融香汗滴。岂知饥寒人，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手脚生皴劈。</a:t>
            </a:r>
          </a:p>
        </p:txBody>
      </p:sp>
      <p:grpSp>
        <p:nvGrpSpPr>
          <p:cNvPr id="4" name="淘宝店chenying0907 1"/>
          <p:cNvGrpSpPr/>
          <p:nvPr/>
        </p:nvGrpSpPr>
        <p:grpSpPr>
          <a:xfrm>
            <a:off x="3886742" y="991372"/>
            <a:ext cx="3625459" cy="396240"/>
            <a:chOff x="6990622" y="1259977"/>
            <a:chExt cx="3625459" cy="396240"/>
          </a:xfrm>
        </p:grpSpPr>
        <p:sp>
          <p:nvSpPr>
            <p:cNvPr id="19" name="文本框 18"/>
            <p:cNvSpPr txBox="1"/>
            <p:nvPr/>
          </p:nvSpPr>
          <p:spPr>
            <a:xfrm>
              <a:off x="7707029" y="1259977"/>
              <a:ext cx="2909052" cy="39624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2010601030101010101" pitchFamily="65" charset="-122"/>
                  <a:ea typeface="方正行楷繁体" panose="02010601030101010101" pitchFamily="65" charset="-122"/>
                </a:rPr>
                <a:t>单击此处添加标题</a:t>
              </a:r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6990622" y="1457985"/>
              <a:ext cx="37414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10241822" y="1457985"/>
              <a:ext cx="37414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6" name="淘宝店chenying0907 3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20000">
            <a:off x="8848500" y="356026"/>
            <a:ext cx="2416274" cy="2452524"/>
          </a:xfrm>
          <a:prstGeom prst="ellipse">
            <a:avLst/>
          </a:prstGeom>
          <a:effectLst>
            <a:outerShdw blurRad="190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淘宝店chenying0907 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20000">
            <a:off x="8848900" y="2275708"/>
            <a:ext cx="2426992" cy="2465504"/>
          </a:xfrm>
          <a:prstGeom prst="ellipse">
            <a:avLst/>
          </a:prstGeom>
          <a:effectLst>
            <a:outerShdw blurRad="190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淘宝店chenying0907 5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20000">
            <a:off x="8825985" y="3720029"/>
            <a:ext cx="2461607" cy="2468116"/>
          </a:xfrm>
          <a:prstGeom prst="ellipse">
            <a:avLst/>
          </a:prstGeom>
          <a:effectLst>
            <a:outerShdw blurRad="190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淘宝店chenying0907 8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10295890" y="4258310"/>
            <a:ext cx="1953260" cy="29476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0"/>
                            </p:stCondLst>
                            <p:childTnLst>
                              <p:par>
                                <p:cTn id="3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10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500"/>
                            </p:stCondLst>
                            <p:childTnLst>
                              <p:par>
                                <p:cTn id="4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199"/>
                            </p:stCondLst>
                            <p:childTnLst>
                              <p:par>
                                <p:cTn id="4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10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4699"/>
                            </p:stCondLst>
                            <p:childTnLst>
                              <p:par>
                                <p:cTn id="5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10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7399"/>
                            </p:stCondLst>
                            <p:childTnLst>
                              <p:par>
                                <p:cTn id="5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6" dur="10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8899"/>
                            </p:stCondLst>
                            <p:childTnLst>
                              <p:par>
                                <p:cTn id="5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1000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1599"/>
                            </p:stCondLst>
                            <p:childTnLst>
                              <p:par>
                                <p:cTn id="6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1000"/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uiExpand="1" build="p"/>
      <p:bldP spid="32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2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淘宝店chenying0907 34"/>
          <p:cNvPicPr>
            <a:picLocks noChangeAspect="1"/>
          </p:cNvPicPr>
          <p:nvPr/>
        </p:nvPicPr>
        <p:blipFill>
          <a:blip r:embed="rId5" cstate="screen">
            <a:grayscl/>
            <a:lum bright="20000" contrast="-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269" b="1121"/>
          <a:stretch>
            <a:fillRect/>
          </a:stretch>
        </p:blipFill>
        <p:spPr>
          <a:xfrm rot="12615590" flipV="1">
            <a:off x="-1635059" y="123650"/>
            <a:ext cx="4827534" cy="6663126"/>
          </a:xfrm>
          <a:custGeom>
            <a:avLst/>
            <a:gdLst>
              <a:gd name="connsiteX0" fmla="*/ 4827534 w 4827534"/>
              <a:gd name="connsiteY0" fmla="*/ 739535 h 6663126"/>
              <a:gd name="connsiteX1" fmla="*/ 3559932 w 4827534"/>
              <a:gd name="connsiteY1" fmla="*/ 0 h 6663126"/>
              <a:gd name="connsiteX2" fmla="*/ 0 w 4827534"/>
              <a:gd name="connsiteY2" fmla="*/ 0 h 6663126"/>
              <a:gd name="connsiteX3" fmla="*/ 0 w 4827534"/>
              <a:gd name="connsiteY3" fmla="*/ 5862896 h 6663126"/>
              <a:gd name="connsiteX4" fmla="*/ 1371635 w 4827534"/>
              <a:gd name="connsiteY4" fmla="*/ 6663126 h 6663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7534" h="6663126">
                <a:moveTo>
                  <a:pt x="4827534" y="739535"/>
                </a:moveTo>
                <a:lnTo>
                  <a:pt x="3559932" y="0"/>
                </a:lnTo>
                <a:lnTo>
                  <a:pt x="0" y="0"/>
                </a:lnTo>
                <a:lnTo>
                  <a:pt x="0" y="5862896"/>
                </a:lnTo>
                <a:lnTo>
                  <a:pt x="1371635" y="6663126"/>
                </a:lnTo>
                <a:close/>
              </a:path>
            </a:pathLst>
          </a:custGeom>
        </p:spPr>
      </p:pic>
      <p:grpSp>
        <p:nvGrpSpPr>
          <p:cNvPr id="3" name="淘宝店chenying0907 2"/>
          <p:cNvGrpSpPr/>
          <p:nvPr/>
        </p:nvGrpSpPr>
        <p:grpSpPr>
          <a:xfrm>
            <a:off x="1400040" y="711467"/>
            <a:ext cx="3057247" cy="1062950"/>
            <a:chOff x="1407415" y="711467"/>
            <a:chExt cx="3057247" cy="1062950"/>
          </a:xfrm>
        </p:grpSpPr>
        <p:sp>
          <p:nvSpPr>
            <p:cNvPr id="15" name="文本框 14"/>
            <p:cNvSpPr txBox="1"/>
            <p:nvPr/>
          </p:nvSpPr>
          <p:spPr>
            <a:xfrm>
              <a:off x="2017162" y="711467"/>
              <a:ext cx="2432925" cy="33528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2010601030101010101" pitchFamily="65" charset="-122"/>
                  <a:ea typeface="方正行楷繁体" panose="02010601030101010101" pitchFamily="65" charset="-122"/>
                </a:rPr>
                <a:t>单击此处添加标题</a:t>
              </a:r>
            </a:p>
          </p:txBody>
        </p:sp>
        <p:cxnSp>
          <p:nvCxnSpPr>
            <p:cNvPr id="18" name="直接连接符 17"/>
            <p:cNvCxnSpPr/>
            <p:nvPr/>
          </p:nvCxnSpPr>
          <p:spPr>
            <a:xfrm flipH="1">
              <a:off x="1421820" y="1216028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淘宝店chenying0907 19"/>
            <p:cNvSpPr/>
            <p:nvPr/>
          </p:nvSpPr>
          <p:spPr>
            <a:xfrm>
              <a:off x="1407415" y="1251197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6" name="淘宝店chenying0907 5"/>
          <p:cNvGrpSpPr/>
          <p:nvPr/>
        </p:nvGrpSpPr>
        <p:grpSpPr>
          <a:xfrm>
            <a:off x="1385102" y="2911774"/>
            <a:ext cx="3073152" cy="1048980"/>
            <a:chOff x="1378000" y="2911774"/>
            <a:chExt cx="3073152" cy="1048980"/>
          </a:xfrm>
        </p:grpSpPr>
        <p:sp>
          <p:nvSpPr>
            <p:cNvPr id="21" name="文本框 20"/>
            <p:cNvSpPr txBox="1"/>
            <p:nvPr/>
          </p:nvSpPr>
          <p:spPr>
            <a:xfrm>
              <a:off x="2018227" y="2911774"/>
              <a:ext cx="2432925" cy="33528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2010601030101010101" pitchFamily="65" charset="-122"/>
                  <a:ea typeface="方正行楷繁体" panose="02010601030101010101" pitchFamily="65" charset="-122"/>
                </a:rPr>
                <a:t>单击此处添加标题</a:t>
              </a:r>
            </a:p>
          </p:txBody>
        </p:sp>
        <p:cxnSp>
          <p:nvCxnSpPr>
            <p:cNvPr id="23" name="直接连接符 22"/>
            <p:cNvCxnSpPr/>
            <p:nvPr/>
          </p:nvCxnSpPr>
          <p:spPr>
            <a:xfrm flipH="1">
              <a:off x="1392405" y="3402365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淘宝店chenying0907 23"/>
            <p:cNvSpPr/>
            <p:nvPr/>
          </p:nvSpPr>
          <p:spPr>
            <a:xfrm>
              <a:off x="1378000" y="3437534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4" name="淘宝店chenying0907 3"/>
          <p:cNvGrpSpPr/>
          <p:nvPr/>
        </p:nvGrpSpPr>
        <p:grpSpPr>
          <a:xfrm>
            <a:off x="1392405" y="4983647"/>
            <a:ext cx="3072517" cy="1005165"/>
            <a:chOff x="1392405" y="4983647"/>
            <a:chExt cx="3072517" cy="1005165"/>
          </a:xfrm>
        </p:grpSpPr>
        <p:sp>
          <p:nvSpPr>
            <p:cNvPr id="25" name="文本框 24"/>
            <p:cNvSpPr txBox="1"/>
            <p:nvPr/>
          </p:nvSpPr>
          <p:spPr>
            <a:xfrm>
              <a:off x="2031997" y="4983647"/>
              <a:ext cx="2432925" cy="33528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2010601030101010101" pitchFamily="65" charset="-122"/>
                  <a:ea typeface="方正行楷繁体" panose="02010601030101010101" pitchFamily="65" charset="-122"/>
                </a:rPr>
                <a:t>单击此处添加标题</a:t>
              </a:r>
            </a:p>
          </p:txBody>
        </p:sp>
        <p:cxnSp>
          <p:nvCxnSpPr>
            <p:cNvPr id="26" name="直接连接符 25"/>
            <p:cNvCxnSpPr/>
            <p:nvPr/>
          </p:nvCxnSpPr>
          <p:spPr>
            <a:xfrm flipH="1">
              <a:off x="1406810" y="5430423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淘宝店chenying0907 26"/>
            <p:cNvSpPr/>
            <p:nvPr/>
          </p:nvSpPr>
          <p:spPr>
            <a:xfrm>
              <a:off x="1392405" y="5465592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白雪却嫌春色晚，故穿庭树作飞花。</a:t>
              </a:r>
            </a:p>
          </p:txBody>
        </p:sp>
      </p:grpSp>
      <p:pic>
        <p:nvPicPr>
          <p:cNvPr id="34" name="淘宝店chenying0907 3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10295992" y="3467960"/>
            <a:ext cx="1429871" cy="1850846"/>
          </a:xfrm>
          <a:prstGeom prst="rect">
            <a:avLst/>
          </a:prstGeom>
        </p:spPr>
      </p:pic>
      <p:grpSp>
        <p:nvGrpSpPr>
          <p:cNvPr id="9" name="淘宝店chenying0907 8"/>
          <p:cNvGrpSpPr/>
          <p:nvPr/>
        </p:nvGrpSpPr>
        <p:grpSpPr>
          <a:xfrm>
            <a:off x="5809956" y="528440"/>
            <a:ext cx="4930124" cy="5818188"/>
            <a:chOff x="5809956" y="528440"/>
            <a:chExt cx="4930124" cy="5818188"/>
          </a:xfrm>
        </p:grpSpPr>
        <p:grpSp>
          <p:nvGrpSpPr>
            <p:cNvPr id="2" name="淘宝店chenying0907 1"/>
            <p:cNvGrpSpPr/>
            <p:nvPr/>
          </p:nvGrpSpPr>
          <p:grpSpPr>
            <a:xfrm>
              <a:off x="5809956" y="528440"/>
              <a:ext cx="4930124" cy="5818188"/>
              <a:chOff x="6254044" y="462845"/>
              <a:chExt cx="4930124" cy="5818188"/>
            </a:xfrm>
          </p:grpSpPr>
          <p:sp>
            <p:nvSpPr>
              <p:cNvPr id="30" name="淘宝店chenying0907 29"/>
              <p:cNvSpPr/>
              <p:nvPr/>
            </p:nvSpPr>
            <p:spPr>
              <a:xfrm>
                <a:off x="6254044" y="462845"/>
                <a:ext cx="4930124" cy="58181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innerShdw blurRad="139700">
                  <a:prstClr val="black">
                    <a:alpha val="6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淘宝店chenying0907 30"/>
              <p:cNvSpPr/>
              <p:nvPr/>
            </p:nvSpPr>
            <p:spPr>
              <a:xfrm>
                <a:off x="6254044" y="462845"/>
                <a:ext cx="4930124" cy="5818188"/>
              </a:xfrm>
              <a:prstGeom prst="rect">
                <a:avLst/>
              </a:prstGeom>
              <a:blipFill>
                <a:blip r:embed="rId6">
                  <a:alphaModFix amt="26000"/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brightnessContrast bright="18000"/>
                          </a14:imgEffect>
                          <a14:imgEffect>
                            <a14:colorTemperature colorTemp="5591"/>
                          </a14:imgEffect>
                          <a14:imgEffect>
                            <a14:saturation sat="28000"/>
                          </a14:imgEffect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淘宝店chenying0907 13"/>
            <p:cNvGrpSpPr/>
            <p:nvPr/>
          </p:nvGrpSpPr>
          <p:grpSpPr>
            <a:xfrm>
              <a:off x="5980974" y="711266"/>
              <a:ext cx="4584907" cy="5452535"/>
              <a:chOff x="7210222" y="3140035"/>
              <a:chExt cx="1770664" cy="3272488"/>
            </a:xfrm>
          </p:grpSpPr>
          <p:sp>
            <p:nvSpPr>
              <p:cNvPr id="16" name="淘宝店chenying0907 15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淘宝店chenying0907 16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blipFill>
                <a:blip r:embed="rId6">
                  <a:alphaModFix amt="26000"/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brightnessContrast bright="18000"/>
                          </a14:imgEffect>
                          <a14:imgEffect>
                            <a14:colorTemperature colorTemp="5591"/>
                          </a14:imgEffect>
                          <a14:imgEffect>
                            <a14:saturation sat="28000"/>
                          </a14:imgEffect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9" name="淘宝店chenying0907 28"/>
          <p:cNvSpPr/>
          <p:nvPr/>
        </p:nvSpPr>
        <p:spPr>
          <a:xfrm>
            <a:off x="7051763" y="1855201"/>
            <a:ext cx="2646878" cy="46166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7017955" y="2555062"/>
            <a:ext cx="2554545" cy="31620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长安大雪天，鸟雀难相觅。其中豪贵家，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捣椒泥四壁。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到处爇红炉，周回下罗幂。暖手调金丝，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蘸甲斟琼液。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醉唱玉尘飞，困融香汗滴。岂知饥寒人，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手脚生皴劈。</a:t>
            </a:r>
          </a:p>
        </p:txBody>
      </p:sp>
      <p:grpSp>
        <p:nvGrpSpPr>
          <p:cNvPr id="7" name="淘宝店chenying0907 6"/>
          <p:cNvGrpSpPr/>
          <p:nvPr/>
        </p:nvGrpSpPr>
        <p:grpSpPr>
          <a:xfrm>
            <a:off x="6546534" y="1314142"/>
            <a:ext cx="3625459" cy="396240"/>
            <a:chOff x="6546534" y="1314142"/>
            <a:chExt cx="3625459" cy="396240"/>
          </a:xfrm>
        </p:grpSpPr>
        <p:sp>
          <p:nvSpPr>
            <p:cNvPr id="19" name="文本框 18"/>
            <p:cNvSpPr txBox="1"/>
            <p:nvPr/>
          </p:nvSpPr>
          <p:spPr>
            <a:xfrm>
              <a:off x="7262941" y="1314142"/>
              <a:ext cx="2909052" cy="39624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2010601030101010101" pitchFamily="65" charset="-122"/>
                  <a:ea typeface="方正行楷繁体" panose="02010601030101010101" pitchFamily="65" charset="-122"/>
                </a:rPr>
                <a:t>单击此处添加标题</a:t>
              </a:r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6546534" y="1523580"/>
              <a:ext cx="37414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9797734" y="1523580"/>
              <a:ext cx="37414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10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3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199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10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699"/>
                            </p:stCondLst>
                            <p:childTnLst>
                              <p:par>
                                <p:cTn id="4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10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7399"/>
                            </p:stCondLst>
                            <p:childTnLst>
                              <p:par>
                                <p:cTn id="5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10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8899"/>
                            </p:stCondLst>
                            <p:childTnLst>
                              <p:par>
                                <p:cTn id="5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1000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1599"/>
                            </p:stCondLst>
                            <p:childTnLst>
                              <p:par>
                                <p:cTn id="5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1" dur="1000"/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uiExpand="1" build="p"/>
      <p:bldP spid="32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591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淘宝店chenying0907 66"/>
          <p:cNvPicPr>
            <a:picLocks noChangeAspect="1"/>
          </p:cNvPicPr>
          <p:nvPr/>
        </p:nvPicPr>
        <p:blipFill>
          <a:blip r:embed="rId5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765" b="22482"/>
          <a:stretch>
            <a:fillRect/>
          </a:stretch>
        </p:blipFill>
        <p:spPr>
          <a:xfrm rot="420837" flipH="1">
            <a:off x="6845658" y="694644"/>
            <a:ext cx="5681227" cy="6534677"/>
          </a:xfrm>
          <a:custGeom>
            <a:avLst/>
            <a:gdLst>
              <a:gd name="connsiteX0" fmla="*/ 5681227 w 5681227"/>
              <a:gd name="connsiteY0" fmla="*/ 0 h 6534677"/>
              <a:gd name="connsiteX1" fmla="*/ 717977 w 5681227"/>
              <a:gd name="connsiteY1" fmla="*/ 0 h 6534677"/>
              <a:gd name="connsiteX2" fmla="*/ 0 w 5681227"/>
              <a:gd name="connsiteY2" fmla="*/ 5835706 h 6534677"/>
              <a:gd name="connsiteX3" fmla="*/ 5681226 w 5681227"/>
              <a:gd name="connsiteY3" fmla="*/ 6534677 h 6534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1227" h="6534677">
                <a:moveTo>
                  <a:pt x="5681227" y="0"/>
                </a:moveTo>
                <a:lnTo>
                  <a:pt x="717977" y="0"/>
                </a:lnTo>
                <a:lnTo>
                  <a:pt x="0" y="5835706"/>
                </a:lnTo>
                <a:lnTo>
                  <a:pt x="5681226" y="6534677"/>
                </a:lnTo>
                <a:close/>
              </a:path>
            </a:pathLst>
          </a:custGeom>
          <a:effectLst>
            <a:softEdge rad="0"/>
          </a:effectLst>
        </p:spPr>
      </p:pic>
      <p:pic>
        <p:nvPicPr>
          <p:cNvPr id="5964" name="淘宝店chenying0907 596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69923"/>
            <a:ext cx="208048" cy="869944"/>
          </a:xfrm>
          <a:prstGeom prst="rect">
            <a:avLst/>
          </a:prstGeom>
        </p:spPr>
      </p:pic>
      <p:pic>
        <p:nvPicPr>
          <p:cNvPr id="5965" name="淘宝店chenying0907 596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319" y="-45407"/>
            <a:ext cx="3561721" cy="3652536"/>
          </a:xfrm>
          <a:prstGeom prst="rect">
            <a:avLst/>
          </a:prstGeom>
        </p:spPr>
      </p:pic>
      <p:sp>
        <p:nvSpPr>
          <p:cNvPr id="5968" name="椭圆 5967"/>
          <p:cNvSpPr/>
          <p:nvPr/>
        </p:nvSpPr>
        <p:spPr>
          <a:xfrm>
            <a:off x="7939144" y="2345167"/>
            <a:ext cx="311971" cy="2689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69" name="椭圆 5968"/>
          <p:cNvSpPr/>
          <p:nvPr/>
        </p:nvSpPr>
        <p:spPr>
          <a:xfrm>
            <a:off x="9348351" y="2360671"/>
            <a:ext cx="225374" cy="178133"/>
          </a:xfrm>
          <a:custGeom>
            <a:avLst/>
            <a:gdLst>
              <a:gd name="connsiteX0" fmla="*/ 0 w 225329"/>
              <a:gd name="connsiteY0" fmla="*/ 67551 h 135102"/>
              <a:gd name="connsiteX1" fmla="*/ 112665 w 225329"/>
              <a:gd name="connsiteY1" fmla="*/ 0 h 135102"/>
              <a:gd name="connsiteX2" fmla="*/ 225330 w 225329"/>
              <a:gd name="connsiteY2" fmla="*/ 67551 h 135102"/>
              <a:gd name="connsiteX3" fmla="*/ 112665 w 225329"/>
              <a:gd name="connsiteY3" fmla="*/ 135102 h 135102"/>
              <a:gd name="connsiteX4" fmla="*/ 0 w 225329"/>
              <a:gd name="connsiteY4" fmla="*/ 67551 h 135102"/>
              <a:gd name="connsiteX0-1" fmla="*/ 44 w 225374"/>
              <a:gd name="connsiteY0-2" fmla="*/ 110582 h 178133"/>
              <a:gd name="connsiteX1-3" fmla="*/ 123466 w 225374"/>
              <a:gd name="connsiteY1-4" fmla="*/ 0 h 178133"/>
              <a:gd name="connsiteX2-5" fmla="*/ 225374 w 225374"/>
              <a:gd name="connsiteY2-6" fmla="*/ 110582 h 178133"/>
              <a:gd name="connsiteX3-7" fmla="*/ 112709 w 225374"/>
              <a:gd name="connsiteY3-8" fmla="*/ 178133 h 178133"/>
              <a:gd name="connsiteX4-9" fmla="*/ 44 w 225374"/>
              <a:gd name="connsiteY4-10" fmla="*/ 110582 h 1781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25374" h="178133">
                <a:moveTo>
                  <a:pt x="44" y="110582"/>
                </a:moveTo>
                <a:cubicBezTo>
                  <a:pt x="1837" y="80893"/>
                  <a:pt x="61243" y="0"/>
                  <a:pt x="123466" y="0"/>
                </a:cubicBezTo>
                <a:cubicBezTo>
                  <a:pt x="185689" y="0"/>
                  <a:pt x="225374" y="73275"/>
                  <a:pt x="225374" y="110582"/>
                </a:cubicBezTo>
                <a:cubicBezTo>
                  <a:pt x="225374" y="147889"/>
                  <a:pt x="174932" y="178133"/>
                  <a:pt x="112709" y="178133"/>
                </a:cubicBezTo>
                <a:cubicBezTo>
                  <a:pt x="50486" y="178133"/>
                  <a:pt x="-1749" y="140271"/>
                  <a:pt x="44" y="1105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0" name="椭圆 5969"/>
          <p:cNvSpPr/>
          <p:nvPr/>
        </p:nvSpPr>
        <p:spPr>
          <a:xfrm>
            <a:off x="7551867" y="3318141"/>
            <a:ext cx="64547" cy="1591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1" name="椭圆 5970"/>
          <p:cNvSpPr/>
          <p:nvPr/>
        </p:nvSpPr>
        <p:spPr>
          <a:xfrm>
            <a:off x="9660367" y="4963030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2" name="椭圆 5971"/>
          <p:cNvSpPr/>
          <p:nvPr/>
        </p:nvSpPr>
        <p:spPr>
          <a:xfrm>
            <a:off x="5475642" y="4832781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3" name="椭圆 5972"/>
          <p:cNvSpPr/>
          <p:nvPr/>
        </p:nvSpPr>
        <p:spPr>
          <a:xfrm>
            <a:off x="5787614" y="228321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4" name="椭圆 5973"/>
          <p:cNvSpPr/>
          <p:nvPr/>
        </p:nvSpPr>
        <p:spPr>
          <a:xfrm>
            <a:off x="8498541" y="1521576"/>
            <a:ext cx="112269" cy="1936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5" name="椭圆 5974"/>
          <p:cNvSpPr/>
          <p:nvPr/>
        </p:nvSpPr>
        <p:spPr>
          <a:xfrm>
            <a:off x="8810513" y="374625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6" name="椭圆 5975"/>
          <p:cNvSpPr/>
          <p:nvPr/>
        </p:nvSpPr>
        <p:spPr>
          <a:xfrm>
            <a:off x="11360075" y="4843537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7" name="椭圆 5976"/>
          <p:cNvSpPr/>
          <p:nvPr/>
        </p:nvSpPr>
        <p:spPr>
          <a:xfrm>
            <a:off x="9821732" y="602687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8" name="椭圆 5977"/>
          <p:cNvSpPr/>
          <p:nvPr/>
        </p:nvSpPr>
        <p:spPr>
          <a:xfrm>
            <a:off x="10143465" y="3476354"/>
            <a:ext cx="151606" cy="144329"/>
          </a:xfrm>
          <a:custGeom>
            <a:avLst/>
            <a:gdLst>
              <a:gd name="connsiteX0" fmla="*/ 0 w 161365"/>
              <a:gd name="connsiteY0" fmla="*/ 60242 h 120484"/>
              <a:gd name="connsiteX1" fmla="*/ 80683 w 161365"/>
              <a:gd name="connsiteY1" fmla="*/ 0 h 120484"/>
              <a:gd name="connsiteX2" fmla="*/ 161366 w 161365"/>
              <a:gd name="connsiteY2" fmla="*/ 60242 h 120484"/>
              <a:gd name="connsiteX3" fmla="*/ 80683 w 161365"/>
              <a:gd name="connsiteY3" fmla="*/ 120484 h 120484"/>
              <a:gd name="connsiteX4" fmla="*/ 0 w 161365"/>
              <a:gd name="connsiteY4" fmla="*/ 60242 h 120484"/>
              <a:gd name="connsiteX0-1" fmla="*/ 1148 w 165968"/>
              <a:gd name="connsiteY0-2" fmla="*/ 60242 h 141999"/>
              <a:gd name="connsiteX1-3" fmla="*/ 81831 w 165968"/>
              <a:gd name="connsiteY1-4" fmla="*/ 0 h 141999"/>
              <a:gd name="connsiteX2-5" fmla="*/ 162514 w 165968"/>
              <a:gd name="connsiteY2-6" fmla="*/ 60242 h 141999"/>
              <a:gd name="connsiteX3-7" fmla="*/ 135619 w 165968"/>
              <a:gd name="connsiteY3-8" fmla="*/ 141999 h 141999"/>
              <a:gd name="connsiteX4-9" fmla="*/ 1148 w 165968"/>
              <a:gd name="connsiteY4-10" fmla="*/ 60242 h 141999"/>
              <a:gd name="connsiteX0-11" fmla="*/ 997 w 151606"/>
              <a:gd name="connsiteY0-12" fmla="*/ 104235 h 144329"/>
              <a:gd name="connsiteX1-13" fmla="*/ 70923 w 151606"/>
              <a:gd name="connsiteY1-14" fmla="*/ 963 h 144329"/>
              <a:gd name="connsiteX2-15" fmla="*/ 151606 w 151606"/>
              <a:gd name="connsiteY2-16" fmla="*/ 61205 h 144329"/>
              <a:gd name="connsiteX3-17" fmla="*/ 124711 w 151606"/>
              <a:gd name="connsiteY3-18" fmla="*/ 142962 h 144329"/>
              <a:gd name="connsiteX4-19" fmla="*/ 997 w 151606"/>
              <a:gd name="connsiteY4-20" fmla="*/ 104235 h 14432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51606" h="144329">
                <a:moveTo>
                  <a:pt x="997" y="104235"/>
                </a:moveTo>
                <a:cubicBezTo>
                  <a:pt x="-7968" y="80569"/>
                  <a:pt x="45822" y="8135"/>
                  <a:pt x="70923" y="963"/>
                </a:cubicBezTo>
                <a:cubicBezTo>
                  <a:pt x="96024" y="-6209"/>
                  <a:pt x="151606" y="27934"/>
                  <a:pt x="151606" y="61205"/>
                </a:cubicBezTo>
                <a:cubicBezTo>
                  <a:pt x="151606" y="94476"/>
                  <a:pt x="149812" y="135790"/>
                  <a:pt x="124711" y="142962"/>
                </a:cubicBezTo>
                <a:cubicBezTo>
                  <a:pt x="99610" y="150134"/>
                  <a:pt x="9962" y="127901"/>
                  <a:pt x="997" y="104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9" name="椭圆 5978"/>
          <p:cNvSpPr/>
          <p:nvPr/>
        </p:nvSpPr>
        <p:spPr>
          <a:xfrm>
            <a:off x="5066852" y="192821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0" name="椭圆 5979"/>
          <p:cNvSpPr/>
          <p:nvPr/>
        </p:nvSpPr>
        <p:spPr>
          <a:xfrm>
            <a:off x="3528509" y="3111557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1" name="椭圆 5980"/>
          <p:cNvSpPr/>
          <p:nvPr/>
        </p:nvSpPr>
        <p:spPr>
          <a:xfrm>
            <a:off x="3840481" y="56199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2" name="椭圆 5981"/>
          <p:cNvSpPr/>
          <p:nvPr/>
        </p:nvSpPr>
        <p:spPr>
          <a:xfrm>
            <a:off x="2646381" y="2767312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3" name="椭圆 5982"/>
          <p:cNvSpPr/>
          <p:nvPr/>
        </p:nvSpPr>
        <p:spPr>
          <a:xfrm>
            <a:off x="1108038" y="3950654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4" name="椭圆 5983"/>
          <p:cNvSpPr/>
          <p:nvPr/>
        </p:nvSpPr>
        <p:spPr>
          <a:xfrm>
            <a:off x="1420010" y="1401092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5" name="椭圆 5984"/>
          <p:cNvSpPr/>
          <p:nvPr/>
        </p:nvSpPr>
        <p:spPr>
          <a:xfrm>
            <a:off x="7863840" y="5413693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6" name="椭圆 5985"/>
          <p:cNvSpPr/>
          <p:nvPr/>
        </p:nvSpPr>
        <p:spPr>
          <a:xfrm>
            <a:off x="6325497" y="659703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7" name="椭圆 5986"/>
          <p:cNvSpPr/>
          <p:nvPr/>
        </p:nvSpPr>
        <p:spPr>
          <a:xfrm>
            <a:off x="6637469" y="4047473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8" name="椭圆 5987"/>
          <p:cNvSpPr/>
          <p:nvPr/>
        </p:nvSpPr>
        <p:spPr>
          <a:xfrm>
            <a:off x="6992470" y="1971246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9" name="椭圆 5988"/>
          <p:cNvSpPr/>
          <p:nvPr/>
        </p:nvSpPr>
        <p:spPr>
          <a:xfrm>
            <a:off x="5454082" y="3154521"/>
            <a:ext cx="182926" cy="163620"/>
          </a:xfrm>
          <a:custGeom>
            <a:avLst/>
            <a:gdLst>
              <a:gd name="connsiteX0" fmla="*/ 0 w 161365"/>
              <a:gd name="connsiteY0" fmla="*/ 60242 h 120484"/>
              <a:gd name="connsiteX1" fmla="*/ 80683 w 161365"/>
              <a:gd name="connsiteY1" fmla="*/ 0 h 120484"/>
              <a:gd name="connsiteX2" fmla="*/ 161366 w 161365"/>
              <a:gd name="connsiteY2" fmla="*/ 60242 h 120484"/>
              <a:gd name="connsiteX3" fmla="*/ 80683 w 161365"/>
              <a:gd name="connsiteY3" fmla="*/ 120484 h 120484"/>
              <a:gd name="connsiteX4" fmla="*/ 0 w 161365"/>
              <a:gd name="connsiteY4" fmla="*/ 60242 h 120484"/>
              <a:gd name="connsiteX0-1" fmla="*/ 0 w 182881"/>
              <a:gd name="connsiteY0-2" fmla="*/ 60321 h 120685"/>
              <a:gd name="connsiteX1-3" fmla="*/ 80683 w 182881"/>
              <a:gd name="connsiteY1-4" fmla="*/ 79 h 120685"/>
              <a:gd name="connsiteX2-5" fmla="*/ 182881 w 182881"/>
              <a:gd name="connsiteY2-6" fmla="*/ 71079 h 120685"/>
              <a:gd name="connsiteX3-7" fmla="*/ 80683 w 182881"/>
              <a:gd name="connsiteY3-8" fmla="*/ 120563 h 120685"/>
              <a:gd name="connsiteX4-9" fmla="*/ 0 w 182881"/>
              <a:gd name="connsiteY4-10" fmla="*/ 60321 h 120685"/>
              <a:gd name="connsiteX0-11" fmla="*/ 45 w 182926"/>
              <a:gd name="connsiteY0-12" fmla="*/ 60309 h 163620"/>
              <a:gd name="connsiteX1-13" fmla="*/ 80728 w 182926"/>
              <a:gd name="connsiteY1-14" fmla="*/ 67 h 163620"/>
              <a:gd name="connsiteX2-15" fmla="*/ 182926 w 182926"/>
              <a:gd name="connsiteY2-16" fmla="*/ 71067 h 163620"/>
              <a:gd name="connsiteX3-17" fmla="*/ 91485 w 182926"/>
              <a:gd name="connsiteY3-18" fmla="*/ 163582 h 163620"/>
              <a:gd name="connsiteX4-19" fmla="*/ 45 w 182926"/>
              <a:gd name="connsiteY4-20" fmla="*/ 60309 h 1636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82926" h="163620">
                <a:moveTo>
                  <a:pt x="45" y="60309"/>
                </a:moveTo>
                <a:cubicBezTo>
                  <a:pt x="-1748" y="33057"/>
                  <a:pt x="50248" y="-1726"/>
                  <a:pt x="80728" y="67"/>
                </a:cubicBezTo>
                <a:cubicBezTo>
                  <a:pt x="111208" y="1860"/>
                  <a:pt x="182926" y="37796"/>
                  <a:pt x="182926" y="71067"/>
                </a:cubicBezTo>
                <a:cubicBezTo>
                  <a:pt x="182926" y="104338"/>
                  <a:pt x="121965" y="165375"/>
                  <a:pt x="91485" y="163582"/>
                </a:cubicBezTo>
                <a:cubicBezTo>
                  <a:pt x="61005" y="161789"/>
                  <a:pt x="1838" y="87562"/>
                  <a:pt x="45" y="603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90" name="椭圆 5989"/>
          <p:cNvSpPr/>
          <p:nvPr/>
        </p:nvSpPr>
        <p:spPr>
          <a:xfrm>
            <a:off x="5766099" y="605026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06" name="椭圆 6005"/>
          <p:cNvSpPr/>
          <p:nvPr/>
        </p:nvSpPr>
        <p:spPr>
          <a:xfrm>
            <a:off x="6992470" y="4081400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026" name="淘宝店chenying0907 602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000000" flipH="1" flipV="1">
            <a:off x="1902745" y="2792058"/>
            <a:ext cx="1719909" cy="2226277"/>
          </a:xfrm>
          <a:prstGeom prst="rect">
            <a:avLst/>
          </a:prstGeom>
        </p:spPr>
      </p:pic>
      <p:grpSp>
        <p:nvGrpSpPr>
          <p:cNvPr id="2" name="淘宝店chenying0907 1"/>
          <p:cNvGrpSpPr/>
          <p:nvPr/>
        </p:nvGrpSpPr>
        <p:grpSpPr>
          <a:xfrm>
            <a:off x="2646381" y="1885025"/>
            <a:ext cx="7413367" cy="3349809"/>
            <a:chOff x="2756314" y="1948458"/>
            <a:chExt cx="7413367" cy="3349809"/>
          </a:xfrm>
        </p:grpSpPr>
        <p:grpSp>
          <p:nvGrpSpPr>
            <p:cNvPr id="6020" name="淘宝店chenying0907 6019"/>
            <p:cNvGrpSpPr/>
            <p:nvPr/>
          </p:nvGrpSpPr>
          <p:grpSpPr>
            <a:xfrm rot="16200000">
              <a:off x="4788093" y="-83321"/>
              <a:ext cx="3349809" cy="7413367"/>
              <a:chOff x="7210222" y="3140035"/>
              <a:chExt cx="1770664" cy="3272488"/>
            </a:xfrm>
          </p:grpSpPr>
          <p:sp>
            <p:nvSpPr>
              <p:cNvPr id="6021" name="淘宝店chenying0907 6020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22" name="淘宝店chenying0907 6021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blipFill>
                <a:blip r:embed="rId8">
                  <a:alphaModFix amt="26000"/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brightnessContrast bright="18000"/>
                          </a14:imgEffect>
                          <a14:imgEffect>
                            <a14:colorTemperature colorTemp="4682"/>
                          </a14:imgEffect>
                          <a14:imgEffect>
                            <a14:saturation sat="28000"/>
                          </a14:imgEffect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012" name="淘宝店chenying0907 6011"/>
            <p:cNvGrpSpPr/>
            <p:nvPr/>
          </p:nvGrpSpPr>
          <p:grpSpPr>
            <a:xfrm>
              <a:off x="3134359" y="2827554"/>
              <a:ext cx="1520414" cy="1520414"/>
              <a:chOff x="6289903" y="1763607"/>
              <a:chExt cx="1520414" cy="1520414"/>
            </a:xfrm>
          </p:grpSpPr>
          <p:sp>
            <p:nvSpPr>
              <p:cNvPr id="5992" name="淘宝店chenying0907 5991"/>
              <p:cNvSpPr/>
              <p:nvPr/>
            </p:nvSpPr>
            <p:spPr>
              <a:xfrm>
                <a:off x="6289903" y="1763607"/>
                <a:ext cx="1520414" cy="1520414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994" name="直接连接符 5993"/>
              <p:cNvCxnSpPr/>
              <p:nvPr/>
            </p:nvCxnSpPr>
            <p:spPr>
              <a:xfrm>
                <a:off x="6289903" y="1763607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95" name="直接连接符 5994"/>
              <p:cNvCxnSpPr/>
              <p:nvPr/>
            </p:nvCxnSpPr>
            <p:spPr>
              <a:xfrm flipH="1">
                <a:off x="6289903" y="1763607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99" name="直接连接符 5998"/>
              <p:cNvCxnSpPr>
                <a:stCxn id="5992" idx="3"/>
                <a:endCxn id="5992" idx="1"/>
              </p:cNvCxnSpPr>
              <p:nvPr/>
            </p:nvCxnSpPr>
            <p:spPr>
              <a:xfrm flipH="1">
                <a:off x="6289903" y="2523814"/>
                <a:ext cx="1520414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02" name="直接连接符 6001"/>
              <p:cNvCxnSpPr>
                <a:stCxn id="5992" idx="0"/>
                <a:endCxn id="5992" idx="2"/>
              </p:cNvCxnSpPr>
              <p:nvPr/>
            </p:nvCxnSpPr>
            <p:spPr>
              <a:xfrm>
                <a:off x="7050110" y="1763607"/>
                <a:ext cx="0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6013" name="淘宝店chenying0907 6012"/>
            <p:cNvGrpSpPr/>
            <p:nvPr/>
          </p:nvGrpSpPr>
          <p:grpSpPr>
            <a:xfrm>
              <a:off x="4770967" y="2827554"/>
              <a:ext cx="1520414" cy="1520414"/>
              <a:chOff x="6289903" y="3511246"/>
              <a:chExt cx="1520414" cy="1520414"/>
            </a:xfrm>
          </p:grpSpPr>
          <p:sp>
            <p:nvSpPr>
              <p:cNvPr id="6007" name="淘宝店chenying0907 6006"/>
              <p:cNvSpPr/>
              <p:nvPr/>
            </p:nvSpPr>
            <p:spPr>
              <a:xfrm>
                <a:off x="6289903" y="3511246"/>
                <a:ext cx="1520414" cy="1520414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008" name="直接连接符 6007"/>
              <p:cNvCxnSpPr/>
              <p:nvPr/>
            </p:nvCxnSpPr>
            <p:spPr>
              <a:xfrm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09" name="直接连接符 6008"/>
              <p:cNvCxnSpPr/>
              <p:nvPr/>
            </p:nvCxnSpPr>
            <p:spPr>
              <a:xfrm flipH="1"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10" name="直接连接符 6009"/>
              <p:cNvCxnSpPr>
                <a:stCxn id="6007" idx="3"/>
                <a:endCxn id="6007" idx="1"/>
              </p:cNvCxnSpPr>
              <p:nvPr/>
            </p:nvCxnSpPr>
            <p:spPr>
              <a:xfrm flipH="1">
                <a:off x="6289903" y="4271453"/>
                <a:ext cx="1520414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11" name="直接连接符 6010"/>
              <p:cNvCxnSpPr>
                <a:stCxn id="6007" idx="0"/>
                <a:endCxn id="6007" idx="2"/>
              </p:cNvCxnSpPr>
              <p:nvPr/>
            </p:nvCxnSpPr>
            <p:spPr>
              <a:xfrm>
                <a:off x="7050110" y="3511246"/>
                <a:ext cx="0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69" name="淘宝店chenying0907 68"/>
            <p:cNvGrpSpPr/>
            <p:nvPr/>
          </p:nvGrpSpPr>
          <p:grpSpPr>
            <a:xfrm>
              <a:off x="6430433" y="2827554"/>
              <a:ext cx="1520414" cy="1520414"/>
              <a:chOff x="6289903" y="3511246"/>
              <a:chExt cx="1520414" cy="1520414"/>
            </a:xfrm>
          </p:grpSpPr>
          <p:sp>
            <p:nvSpPr>
              <p:cNvPr id="70" name="淘宝店chenying0907 69"/>
              <p:cNvSpPr/>
              <p:nvPr/>
            </p:nvSpPr>
            <p:spPr>
              <a:xfrm>
                <a:off x="6289903" y="3511246"/>
                <a:ext cx="1520414" cy="1520414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1" name="直接连接符 70"/>
              <p:cNvCxnSpPr/>
              <p:nvPr/>
            </p:nvCxnSpPr>
            <p:spPr>
              <a:xfrm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 flipH="1"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>
                <a:stCxn id="70" idx="3"/>
                <a:endCxn id="70" idx="1"/>
              </p:cNvCxnSpPr>
              <p:nvPr/>
            </p:nvCxnSpPr>
            <p:spPr>
              <a:xfrm flipH="1">
                <a:off x="6289903" y="4271453"/>
                <a:ext cx="1520414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>
                <a:stCxn id="70" idx="0"/>
                <a:endCxn id="70" idx="2"/>
              </p:cNvCxnSpPr>
              <p:nvPr/>
            </p:nvCxnSpPr>
            <p:spPr>
              <a:xfrm>
                <a:off x="7050110" y="3511246"/>
                <a:ext cx="0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75" name="淘宝店chenying0907 74"/>
            <p:cNvGrpSpPr/>
            <p:nvPr/>
          </p:nvGrpSpPr>
          <p:grpSpPr>
            <a:xfrm>
              <a:off x="8101188" y="2827554"/>
              <a:ext cx="1520414" cy="1520414"/>
              <a:chOff x="6289903" y="3511246"/>
              <a:chExt cx="1520414" cy="1520414"/>
            </a:xfrm>
          </p:grpSpPr>
          <p:sp>
            <p:nvSpPr>
              <p:cNvPr id="76" name="淘宝店chenying0907 75"/>
              <p:cNvSpPr/>
              <p:nvPr/>
            </p:nvSpPr>
            <p:spPr>
              <a:xfrm>
                <a:off x="6289903" y="3511246"/>
                <a:ext cx="1520414" cy="1520414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7" name="直接连接符 76"/>
              <p:cNvCxnSpPr/>
              <p:nvPr/>
            </p:nvCxnSpPr>
            <p:spPr>
              <a:xfrm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 flipH="1"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>
                <a:stCxn id="76" idx="3"/>
                <a:endCxn id="76" idx="1"/>
              </p:cNvCxnSpPr>
              <p:nvPr/>
            </p:nvCxnSpPr>
            <p:spPr>
              <a:xfrm flipH="1">
                <a:off x="6289903" y="4271453"/>
                <a:ext cx="1520414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>
                <a:stCxn id="76" idx="0"/>
                <a:endCxn id="76" idx="2"/>
              </p:cNvCxnSpPr>
              <p:nvPr/>
            </p:nvCxnSpPr>
            <p:spPr>
              <a:xfrm>
                <a:off x="7050110" y="3511246"/>
                <a:ext cx="0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sp>
        <p:nvSpPr>
          <p:cNvPr id="6015" name="文本框 6014"/>
          <p:cNvSpPr txBox="1"/>
          <p:nvPr/>
        </p:nvSpPr>
        <p:spPr>
          <a:xfrm>
            <a:off x="6384728" y="2942264"/>
            <a:ext cx="1661993" cy="15204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600" dirty="0">
                <a:latin typeface="方正行楷繁体" panose="02010601030101010101" pitchFamily="65" charset="-122"/>
                <a:ea typeface="方正行楷繁体" panose="02010601030101010101" pitchFamily="65" charset="-122"/>
              </a:rPr>
              <a:t>观</a:t>
            </a:r>
          </a:p>
        </p:txBody>
      </p:sp>
      <p:sp>
        <p:nvSpPr>
          <p:cNvPr id="81" name="文本框 80"/>
          <p:cNvSpPr txBox="1"/>
          <p:nvPr/>
        </p:nvSpPr>
        <p:spPr>
          <a:xfrm>
            <a:off x="8010328" y="2942264"/>
            <a:ext cx="1661993" cy="15204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600" dirty="0">
                <a:latin typeface="方正行楷繁体" panose="02010601030101010101" pitchFamily="65" charset="-122"/>
                <a:ea typeface="方正行楷繁体" panose="02010601030101010101" pitchFamily="65" charset="-122"/>
              </a:rPr>
              <a:t>赏</a:t>
            </a:r>
          </a:p>
        </p:txBody>
      </p:sp>
      <p:sp>
        <p:nvSpPr>
          <p:cNvPr id="82" name="文本框 81"/>
          <p:cNvSpPr txBox="1"/>
          <p:nvPr/>
        </p:nvSpPr>
        <p:spPr>
          <a:xfrm>
            <a:off x="4606154" y="2892568"/>
            <a:ext cx="1661993" cy="15204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600" dirty="0">
                <a:latin typeface="方正行楷繁体" panose="02010601030101010101" pitchFamily="65" charset="-122"/>
                <a:ea typeface="方正行楷繁体" panose="02010601030101010101" pitchFamily="65" charset="-122"/>
              </a:rPr>
              <a:t>谢</a:t>
            </a:r>
          </a:p>
        </p:txBody>
      </p:sp>
      <p:grpSp>
        <p:nvGrpSpPr>
          <p:cNvPr id="4" name="淘宝店chenying0907 3"/>
          <p:cNvGrpSpPr/>
          <p:nvPr/>
        </p:nvGrpSpPr>
        <p:grpSpPr>
          <a:xfrm>
            <a:off x="7863578" y="4628836"/>
            <a:ext cx="2814883" cy="335280"/>
            <a:chOff x="6964418" y="4628836"/>
            <a:chExt cx="2814883" cy="335280"/>
          </a:xfrm>
        </p:grpSpPr>
        <p:sp>
          <p:nvSpPr>
            <p:cNvPr id="6016" name="文本框 6015"/>
            <p:cNvSpPr txBox="1"/>
            <p:nvPr/>
          </p:nvSpPr>
          <p:spPr>
            <a:xfrm>
              <a:off x="6964418" y="4628836"/>
              <a:ext cx="2814883" cy="33528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AF5558"/>
                  </a:solidFill>
                  <a:latin typeface="方正行楷繁体" panose="02010601030101010101" pitchFamily="65" charset="-122"/>
                  <a:ea typeface="方正行楷繁体" panose="02010601030101010101" pitchFamily="65" charset="-122"/>
                </a:rPr>
                <a:t>汇报人        代用名 </a:t>
              </a:r>
            </a:p>
          </p:txBody>
        </p:sp>
        <p:cxnSp>
          <p:nvCxnSpPr>
            <p:cNvPr id="83" name="直接连接符 82"/>
            <p:cNvCxnSpPr/>
            <p:nvPr/>
          </p:nvCxnSpPr>
          <p:spPr>
            <a:xfrm flipH="1">
              <a:off x="7670949" y="4798899"/>
              <a:ext cx="41895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014" name="文本框 6013"/>
          <p:cNvSpPr txBox="1"/>
          <p:nvPr/>
        </p:nvSpPr>
        <p:spPr>
          <a:xfrm>
            <a:off x="2963813" y="2892568"/>
            <a:ext cx="1661993" cy="15204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600" dirty="0">
                <a:latin typeface="方正行楷繁体" panose="02010601030101010101" pitchFamily="65" charset="-122"/>
                <a:ea typeface="方正行楷繁体" panose="02010601030101010101" pitchFamily="65" charset="-122"/>
              </a:rPr>
              <a:t>谢</a:t>
            </a:r>
          </a:p>
        </p:txBody>
      </p:sp>
      <p:pic>
        <p:nvPicPr>
          <p:cNvPr id="3" name="图片 2" descr="4fdbc524305a40f39df1ef76324ed38d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8498840" y="2965450"/>
            <a:ext cx="3709670" cy="38773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6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6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15" grpId="0"/>
      <p:bldP spid="81" grpId="0"/>
      <p:bldP spid="82" grpId="0"/>
      <p:bldP spid="60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012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2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淘宝店chenying0907 4"/>
          <p:cNvPicPr>
            <a:picLocks noChangeAspect="1"/>
          </p:cNvPicPr>
          <p:nvPr/>
        </p:nvPicPr>
        <p:blipFill>
          <a:blip r:embed="rId5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810512">
            <a:off x="371182" y="-722953"/>
            <a:ext cx="4415390" cy="6051910"/>
          </a:xfrm>
          <a:prstGeom prst="rect">
            <a:avLst/>
          </a:prstGeom>
        </p:spPr>
      </p:pic>
      <p:grpSp>
        <p:nvGrpSpPr>
          <p:cNvPr id="6" name="淘宝店chenying0907 5"/>
          <p:cNvGrpSpPr/>
          <p:nvPr/>
        </p:nvGrpSpPr>
        <p:grpSpPr>
          <a:xfrm>
            <a:off x="2086777" y="881984"/>
            <a:ext cx="8393653" cy="4158939"/>
            <a:chOff x="7210222" y="3140035"/>
            <a:chExt cx="1770664" cy="3272488"/>
          </a:xfrm>
        </p:grpSpPr>
        <p:sp>
          <p:nvSpPr>
            <p:cNvPr id="7" name="淘宝店chenying0907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淘宝店chenying0907 7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6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淘宝店chenying0907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V="1">
            <a:off x="6585261" y="3643737"/>
            <a:ext cx="2801815" cy="3626711"/>
          </a:xfrm>
          <a:prstGeom prst="rect">
            <a:avLst/>
          </a:prstGeom>
        </p:spPr>
      </p:pic>
      <p:grpSp>
        <p:nvGrpSpPr>
          <p:cNvPr id="2" name="淘宝店chenying0907 1"/>
          <p:cNvGrpSpPr/>
          <p:nvPr/>
        </p:nvGrpSpPr>
        <p:grpSpPr>
          <a:xfrm>
            <a:off x="4018737" y="1038778"/>
            <a:ext cx="4423779" cy="1200329"/>
            <a:chOff x="4018737" y="1038778"/>
            <a:chExt cx="4423779" cy="1200329"/>
          </a:xfrm>
        </p:grpSpPr>
        <p:sp>
          <p:nvSpPr>
            <p:cNvPr id="10" name="文本框 9"/>
            <p:cNvSpPr txBox="1"/>
            <p:nvPr/>
          </p:nvSpPr>
          <p:spPr>
            <a:xfrm>
              <a:off x="4813420" y="1038778"/>
              <a:ext cx="2940366" cy="120032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7200" dirty="0">
                  <a:latin typeface="方正行楷繁体" panose="02010601030101010101" pitchFamily="65" charset="-122"/>
                  <a:ea typeface="方正行楷繁体" panose="02010601030101010101" pitchFamily="65" charset="-122"/>
                </a:rPr>
                <a:t>过渡页</a:t>
              </a:r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4018737" y="1595777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7753786" y="1595777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54" name="文本框 953"/>
          <p:cNvSpPr txBox="1"/>
          <p:nvPr/>
        </p:nvSpPr>
        <p:spPr>
          <a:xfrm>
            <a:off x="2621915" y="2477135"/>
            <a:ext cx="7694295" cy="11887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2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8" name="淘宝店chenying0907 947"/>
          <p:cNvPicPr>
            <a:picLocks noChangeAspect="1"/>
          </p:cNvPicPr>
          <p:nvPr/>
        </p:nvPicPr>
        <p:blipFill>
          <a:blip r:embed="rId5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2749" y="-86198"/>
            <a:ext cx="6870233" cy="7042627"/>
          </a:xfrm>
          <a:prstGeom prst="rect">
            <a:avLst/>
          </a:prstGeom>
        </p:spPr>
      </p:pic>
      <p:grpSp>
        <p:nvGrpSpPr>
          <p:cNvPr id="5" name="淘宝店chenying0907 4"/>
          <p:cNvGrpSpPr/>
          <p:nvPr/>
        </p:nvGrpSpPr>
        <p:grpSpPr>
          <a:xfrm>
            <a:off x="4642339" y="0"/>
            <a:ext cx="5896708" cy="6857999"/>
            <a:chOff x="7210222" y="3140035"/>
            <a:chExt cx="1770664" cy="3272488"/>
          </a:xfrm>
        </p:grpSpPr>
        <p:sp>
          <p:nvSpPr>
            <p:cNvPr id="6" name="淘宝店chenying0907 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淘宝店chenying0907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6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" name="淘宝店chenying0907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9390185" y="3231289"/>
            <a:ext cx="2801815" cy="3626711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265891" y="607971"/>
            <a:ext cx="3423909" cy="4572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2010601030101010101" pitchFamily="65" charset="-122"/>
                <a:ea typeface="方正行楷繁体" panose="02010601030101010101" pitchFamily="65" charset="-122"/>
              </a:rPr>
              <a:t>单击此处添加标题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444982" y="1088646"/>
            <a:ext cx="4660310" cy="73866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长安大雪天，鸟雀难相觅。其中豪贵家，捣椒泥四壁。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到处爇红炉，周回下罗幂。暖手调金丝，蘸甲斟琼液。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醉唱玉尘飞，困融香汗滴。岂知饥寒人，手脚生皴劈。</a:t>
            </a:r>
          </a:p>
        </p:txBody>
      </p:sp>
      <p:grpSp>
        <p:nvGrpSpPr>
          <p:cNvPr id="2" name="淘宝店chenying0907 1"/>
          <p:cNvGrpSpPr/>
          <p:nvPr/>
        </p:nvGrpSpPr>
        <p:grpSpPr>
          <a:xfrm>
            <a:off x="5558267" y="1946031"/>
            <a:ext cx="707829" cy="3681046"/>
            <a:chOff x="5558267" y="1946031"/>
            <a:chExt cx="707829" cy="368104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5558267" y="1946031"/>
              <a:ext cx="0" cy="233289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6266096" y="1946031"/>
              <a:ext cx="0" cy="36810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" name="淘宝店chenying0907 10"/>
          <p:cNvSpPr/>
          <p:nvPr/>
        </p:nvSpPr>
        <p:spPr>
          <a:xfrm>
            <a:off x="5527432" y="1910613"/>
            <a:ext cx="738664" cy="378565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sp>
        <p:nvSpPr>
          <p:cNvPr id="16" name="淘宝店chenying0907 15"/>
          <p:cNvSpPr/>
          <p:nvPr/>
        </p:nvSpPr>
        <p:spPr>
          <a:xfrm>
            <a:off x="7149550" y="1910613"/>
            <a:ext cx="738664" cy="378565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两个黄鹂鸣翠柳，一行白鹭上青天。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窗含西岭千秋雪，门泊东吴万里船。</a:t>
            </a:r>
          </a:p>
        </p:txBody>
      </p:sp>
      <p:grpSp>
        <p:nvGrpSpPr>
          <p:cNvPr id="4" name="淘宝店chenying0907 3"/>
          <p:cNvGrpSpPr/>
          <p:nvPr/>
        </p:nvGrpSpPr>
        <p:grpSpPr>
          <a:xfrm>
            <a:off x="7180385" y="1946031"/>
            <a:ext cx="707829" cy="3681046"/>
            <a:chOff x="7180385" y="1946031"/>
            <a:chExt cx="707829" cy="3681046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7180385" y="1946031"/>
              <a:ext cx="0" cy="233289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7888214" y="1946031"/>
              <a:ext cx="0" cy="36810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9" name="淘宝店chenying0907 18"/>
          <p:cNvSpPr/>
          <p:nvPr/>
        </p:nvSpPr>
        <p:spPr>
          <a:xfrm>
            <a:off x="8921590" y="1910613"/>
            <a:ext cx="738664" cy="378565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北风吹雪四更初，嘉瑞天教及岁除。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半盏屠苏犹未举，灯前小草写桃符。</a:t>
            </a:r>
          </a:p>
        </p:txBody>
      </p:sp>
      <p:grpSp>
        <p:nvGrpSpPr>
          <p:cNvPr id="12" name="淘宝店chenying0907 11"/>
          <p:cNvGrpSpPr/>
          <p:nvPr/>
        </p:nvGrpSpPr>
        <p:grpSpPr>
          <a:xfrm>
            <a:off x="8940703" y="1946031"/>
            <a:ext cx="707829" cy="3681046"/>
            <a:chOff x="8940703" y="1946031"/>
            <a:chExt cx="707829" cy="3681046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8940703" y="1946031"/>
              <a:ext cx="0" cy="233289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9648532" y="1946031"/>
              <a:ext cx="0" cy="36810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2" name="直接连接符 21"/>
          <p:cNvCxnSpPr/>
          <p:nvPr/>
        </p:nvCxnSpPr>
        <p:spPr>
          <a:xfrm flipH="1">
            <a:off x="5407269" y="1065200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1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600"/>
                            </p:stCondLst>
                            <p:childTnLst>
                              <p:par>
                                <p:cTn id="2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3100"/>
                            </p:stCondLst>
                            <p:childTnLst>
                              <p:par>
                                <p:cTn id="2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6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100"/>
                            </p:stCondLst>
                            <p:childTnLst>
                              <p:par>
                                <p:cTn id="3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8600"/>
                            </p:stCondLst>
                            <p:childTnLst>
                              <p:par>
                                <p:cTn id="4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1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1600"/>
                            </p:stCondLst>
                            <p:childTnLst>
                              <p:par>
                                <p:cTn id="4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4100"/>
                            </p:stCondLst>
                            <p:childTnLst>
                              <p:par>
                                <p:cTn id="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1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/>
      <p:bldP spid="11" grpId="0" uiExpand="1" build="p"/>
      <p:bldP spid="16" grpId="0" uiExpand="1" build="p"/>
      <p:bldP spid="19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2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9" name="淘宝店chenying0907 948"/>
          <p:cNvPicPr>
            <a:picLocks noChangeAspect="1"/>
          </p:cNvPicPr>
          <p:nvPr/>
        </p:nvPicPr>
        <p:blipFill>
          <a:blip r:embed="rId5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18260" y="-818260"/>
            <a:ext cx="4415390" cy="6051910"/>
          </a:xfrm>
          <a:prstGeom prst="rect">
            <a:avLst/>
          </a:prstGeom>
        </p:spPr>
      </p:pic>
      <p:pic>
        <p:nvPicPr>
          <p:cNvPr id="950" name="淘宝店chenying0907 94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49570" y="1531513"/>
            <a:ext cx="2782888" cy="2731477"/>
          </a:xfrm>
          <a:prstGeom prst="ellipse">
            <a:avLst/>
          </a:prstGeom>
        </p:spPr>
      </p:pic>
      <p:pic>
        <p:nvPicPr>
          <p:cNvPr id="951" name="淘宝店chenying0907 950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66492" y="1542779"/>
            <a:ext cx="2743200" cy="2708946"/>
          </a:xfrm>
          <a:prstGeom prst="ellipse">
            <a:avLst/>
          </a:prstGeom>
        </p:spPr>
      </p:pic>
      <p:pic>
        <p:nvPicPr>
          <p:cNvPr id="952" name="淘宝店chenying0907 951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44461" y="1531349"/>
            <a:ext cx="2743200" cy="2708946"/>
          </a:xfrm>
          <a:prstGeom prst="ellipse">
            <a:avLst/>
          </a:prstGeom>
        </p:spPr>
      </p:pic>
      <p:sp>
        <p:nvSpPr>
          <p:cNvPr id="953" name="文本框 952"/>
          <p:cNvSpPr txBox="1"/>
          <p:nvPr/>
        </p:nvSpPr>
        <p:spPr>
          <a:xfrm>
            <a:off x="4600188" y="4738830"/>
            <a:ext cx="3423909" cy="4572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2010601030101010101" pitchFamily="65" charset="-122"/>
                <a:ea typeface="方正行楷繁体" panose="02010601030101010101" pitchFamily="65" charset="-122"/>
              </a:rPr>
              <a:t>单击此处添加标题</a:t>
            </a:r>
          </a:p>
        </p:txBody>
      </p:sp>
      <p:sp>
        <p:nvSpPr>
          <p:cNvPr id="954" name="文本框 953"/>
          <p:cNvSpPr txBox="1"/>
          <p:nvPr/>
        </p:nvSpPr>
        <p:spPr>
          <a:xfrm>
            <a:off x="3815474" y="5219505"/>
            <a:ext cx="4660310" cy="73866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长安大雪天，鸟雀难相觅。其中豪贵家，捣椒泥四壁。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到处爇红炉，周回下罗幂。暖手调金丝，蘸甲斟琼液。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</a:b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醉唱玉尘飞，困融香汗滴。岂知饥寒人，手脚生皴劈。</a:t>
            </a:r>
          </a:p>
        </p:txBody>
      </p:sp>
      <p:cxnSp>
        <p:nvCxnSpPr>
          <p:cNvPr id="955" name="直接连接符 954"/>
          <p:cNvCxnSpPr/>
          <p:nvPr/>
        </p:nvCxnSpPr>
        <p:spPr>
          <a:xfrm flipH="1">
            <a:off x="3777761" y="5196059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3" grpId="0"/>
      <p:bldP spid="95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2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61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73690" y="347023"/>
            <a:ext cx="3423909" cy="4572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2010601030101010101" pitchFamily="65" charset="-122"/>
                <a:ea typeface="方正行楷繁体" panose="02010601030101010101" pitchFamily="65" charset="-122"/>
              </a:rPr>
              <a:t>单击此处添加标题</a:t>
            </a:r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260838" y="846797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淘宝店chenying0907 7"/>
          <p:cNvSpPr/>
          <p:nvPr/>
        </p:nvSpPr>
        <p:spPr>
          <a:xfrm>
            <a:off x="505268" y="911696"/>
            <a:ext cx="3877985" cy="646331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pic>
        <p:nvPicPr>
          <p:cNvPr id="741" name="淘宝店chenying0907 74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V="1">
            <a:off x="442625" y="3408562"/>
            <a:ext cx="3006812" cy="3892062"/>
          </a:xfrm>
          <a:prstGeom prst="rect">
            <a:avLst/>
          </a:prstGeom>
        </p:spPr>
      </p:pic>
      <p:sp>
        <p:nvSpPr>
          <p:cNvPr id="18" name="自由: 形状 17"/>
          <p:cNvSpPr/>
          <p:nvPr/>
        </p:nvSpPr>
        <p:spPr>
          <a:xfrm>
            <a:off x="4383253" y="0"/>
            <a:ext cx="7808747" cy="6858000"/>
          </a:xfrm>
          <a:custGeom>
            <a:avLst/>
            <a:gdLst>
              <a:gd name="connsiteX0" fmla="*/ 1358039 w 7808747"/>
              <a:gd name="connsiteY0" fmla="*/ 0 h 6858000"/>
              <a:gd name="connsiteX1" fmla="*/ 7808747 w 7808747"/>
              <a:gd name="connsiteY1" fmla="*/ 0 h 6858000"/>
              <a:gd name="connsiteX2" fmla="*/ 7808747 w 7808747"/>
              <a:gd name="connsiteY2" fmla="*/ 6858000 h 6858000"/>
              <a:gd name="connsiteX3" fmla="*/ 1427661 w 7808747"/>
              <a:gd name="connsiteY3" fmla="*/ 6858000 h 6858000"/>
              <a:gd name="connsiteX4" fmla="*/ 1278500 w 7808747"/>
              <a:gd name="connsiteY4" fmla="*/ 6701551 h 6858000"/>
              <a:gd name="connsiteX5" fmla="*/ 0 w 7808747"/>
              <a:gd name="connsiteY5" fmla="*/ 3392488 h 6858000"/>
              <a:gd name="connsiteX6" fmla="*/ 1278500 w 7808747"/>
              <a:gd name="connsiteY6" fmla="*/ 8342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808747" h="6858000">
                <a:moveTo>
                  <a:pt x="1358039" y="0"/>
                </a:moveTo>
                <a:lnTo>
                  <a:pt x="7808747" y="0"/>
                </a:lnTo>
                <a:lnTo>
                  <a:pt x="7808747" y="6858000"/>
                </a:lnTo>
                <a:lnTo>
                  <a:pt x="1427661" y="6858000"/>
                </a:lnTo>
                <a:lnTo>
                  <a:pt x="1278500" y="6701551"/>
                </a:lnTo>
                <a:cubicBezTo>
                  <a:pt x="484146" y="5827567"/>
                  <a:pt x="0" y="4666567"/>
                  <a:pt x="0" y="3392488"/>
                </a:cubicBezTo>
                <a:cubicBezTo>
                  <a:pt x="0" y="2118410"/>
                  <a:pt x="484146" y="957410"/>
                  <a:pt x="1278500" y="83426"/>
                </a:cubicBezTo>
                <a:close/>
              </a:path>
            </a:pathLst>
          </a:custGeom>
          <a:blipFill dpi="0"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Texturizer/>
                      </a14:imgEffect>
                      <a14:imgEffect>
                        <a14:brightnessContrast bright="18000"/>
                      </a14:imgEffect>
                      <a14:imgEffect>
                        <a14:colorTemperature colorTemp="5300"/>
                      </a14:imgEffect>
                      <a14:imgEffect>
                        <a14:saturation sat="0"/>
                      </a14:imgEffect>
                      <a14:imgEffect>
                        <a14:sharpenSoften amount="-100000"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  <a:ln>
            <a:noFill/>
          </a:ln>
          <a:effectLst>
            <a:outerShdw blurRad="3683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grpSp>
        <p:nvGrpSpPr>
          <p:cNvPr id="3" name="淘宝店chenying0907 2"/>
          <p:cNvGrpSpPr/>
          <p:nvPr/>
        </p:nvGrpSpPr>
        <p:grpSpPr>
          <a:xfrm>
            <a:off x="6508540" y="870243"/>
            <a:ext cx="3868208" cy="1272559"/>
            <a:chOff x="6508540" y="870243"/>
            <a:chExt cx="3868208" cy="1272559"/>
          </a:xfrm>
        </p:grpSpPr>
        <p:sp>
          <p:nvSpPr>
            <p:cNvPr id="9" name="文本框 8"/>
            <p:cNvSpPr txBox="1"/>
            <p:nvPr/>
          </p:nvSpPr>
          <p:spPr>
            <a:xfrm>
              <a:off x="6508540" y="870243"/>
              <a:ext cx="2934088" cy="39624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2010601030101010101" pitchFamily="65" charset="-122"/>
                  <a:ea typeface="方正行楷繁体" panose="02010601030101010101" pitchFamily="65" charset="-122"/>
                </a:rPr>
                <a:t>单击此处添加标题</a:t>
              </a:r>
            </a:p>
          </p:txBody>
        </p:sp>
        <p:cxnSp>
          <p:nvCxnSpPr>
            <p:cNvPr id="10" name="直接连接符 9"/>
            <p:cNvCxnSpPr/>
            <p:nvPr/>
          </p:nvCxnSpPr>
          <p:spPr>
            <a:xfrm flipH="1">
              <a:off x="6508540" y="1444967"/>
              <a:ext cx="28269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淘宝店chenying0907 10"/>
            <p:cNvSpPr/>
            <p:nvPr/>
          </p:nvSpPr>
          <p:spPr>
            <a:xfrm>
              <a:off x="6508540" y="1558027"/>
              <a:ext cx="3868208" cy="584775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新年都未有芳华，二月初惊见草芽。白雪却嫌春色晚，故穿庭树作飞花。</a:t>
              </a:r>
            </a:p>
          </p:txBody>
        </p:sp>
      </p:grpSp>
      <p:grpSp>
        <p:nvGrpSpPr>
          <p:cNvPr id="4" name="淘宝店chenying0907 3"/>
          <p:cNvGrpSpPr/>
          <p:nvPr/>
        </p:nvGrpSpPr>
        <p:grpSpPr>
          <a:xfrm>
            <a:off x="6508540" y="2745936"/>
            <a:ext cx="3868208" cy="1272559"/>
            <a:chOff x="6508540" y="2745936"/>
            <a:chExt cx="3868208" cy="1272559"/>
          </a:xfrm>
        </p:grpSpPr>
        <p:sp>
          <p:nvSpPr>
            <p:cNvPr id="12" name="文本框 11"/>
            <p:cNvSpPr txBox="1"/>
            <p:nvPr/>
          </p:nvSpPr>
          <p:spPr>
            <a:xfrm>
              <a:off x="6508540" y="2745936"/>
              <a:ext cx="2934088" cy="39624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2010601030101010101" pitchFamily="65" charset="-122"/>
                  <a:ea typeface="方正行楷繁体" panose="02010601030101010101" pitchFamily="65" charset="-122"/>
                </a:rPr>
                <a:t>单击此处添加标题</a:t>
              </a:r>
            </a:p>
          </p:txBody>
        </p:sp>
        <p:cxnSp>
          <p:nvCxnSpPr>
            <p:cNvPr id="13" name="直接连接符 12"/>
            <p:cNvCxnSpPr/>
            <p:nvPr/>
          </p:nvCxnSpPr>
          <p:spPr>
            <a:xfrm flipH="1">
              <a:off x="6508540" y="3320660"/>
              <a:ext cx="28269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淘宝店chenying0907 13"/>
            <p:cNvSpPr/>
            <p:nvPr/>
          </p:nvSpPr>
          <p:spPr>
            <a:xfrm>
              <a:off x="6508540" y="3433720"/>
              <a:ext cx="3868208" cy="584775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新年都未有芳华，二月初惊见草芽。白雪却嫌春色晚，故穿庭树作飞花。</a:t>
              </a:r>
            </a:p>
          </p:txBody>
        </p:sp>
      </p:grpSp>
      <p:grpSp>
        <p:nvGrpSpPr>
          <p:cNvPr id="19" name="淘宝店chenying0907 18"/>
          <p:cNvGrpSpPr/>
          <p:nvPr/>
        </p:nvGrpSpPr>
        <p:grpSpPr>
          <a:xfrm>
            <a:off x="6508540" y="4586459"/>
            <a:ext cx="3868208" cy="1272559"/>
            <a:chOff x="6508540" y="4586459"/>
            <a:chExt cx="3868208" cy="1272559"/>
          </a:xfrm>
        </p:grpSpPr>
        <p:sp>
          <p:nvSpPr>
            <p:cNvPr id="15" name="文本框 14"/>
            <p:cNvSpPr txBox="1"/>
            <p:nvPr/>
          </p:nvSpPr>
          <p:spPr>
            <a:xfrm>
              <a:off x="6508540" y="4586459"/>
              <a:ext cx="2934088" cy="39624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2010601030101010101" pitchFamily="65" charset="-122"/>
                  <a:ea typeface="方正行楷繁体" panose="02010601030101010101" pitchFamily="65" charset="-122"/>
                </a:rPr>
                <a:t>单击此处添加标题</a:t>
              </a:r>
            </a:p>
          </p:txBody>
        </p:sp>
        <p:cxnSp>
          <p:nvCxnSpPr>
            <p:cNvPr id="16" name="直接连接符 15"/>
            <p:cNvCxnSpPr/>
            <p:nvPr/>
          </p:nvCxnSpPr>
          <p:spPr>
            <a:xfrm flipH="1">
              <a:off x="6508540" y="5161183"/>
              <a:ext cx="28269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淘宝店chenying0907 16"/>
            <p:cNvSpPr/>
            <p:nvPr/>
          </p:nvSpPr>
          <p:spPr>
            <a:xfrm>
              <a:off x="6508540" y="5274243"/>
              <a:ext cx="3868208" cy="584775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新年都未有芳华，二月初惊见草芽。白雪却嫌春色晚，故穿庭树作飞花。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uiExpand="1" build="p"/>
      <p:bldP spid="18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2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淘宝店chenying0907 13"/>
          <p:cNvPicPr>
            <a:picLocks noChangeAspect="1"/>
          </p:cNvPicPr>
          <p:nvPr/>
        </p:nvPicPr>
        <p:blipFill>
          <a:blip r:embed="rId5">
            <a:grayscl/>
          </a:blip>
          <a:stretch>
            <a:fillRect/>
          </a:stretch>
        </p:blipFill>
        <p:spPr>
          <a:xfrm rot="11852788" flipH="1" flipV="1">
            <a:off x="3899268" y="-821296"/>
            <a:ext cx="6217748" cy="8048346"/>
          </a:xfrm>
          <a:prstGeom prst="rect">
            <a:avLst/>
          </a:prstGeom>
          <a:effectLst>
            <a:softEdge rad="0"/>
          </a:effectLst>
        </p:spPr>
      </p:pic>
      <p:grpSp>
        <p:nvGrpSpPr>
          <p:cNvPr id="5" name="淘宝店chenying0907 4"/>
          <p:cNvGrpSpPr/>
          <p:nvPr/>
        </p:nvGrpSpPr>
        <p:grpSpPr>
          <a:xfrm>
            <a:off x="574499" y="879230"/>
            <a:ext cx="3249895" cy="5357447"/>
            <a:chOff x="7210222" y="3140035"/>
            <a:chExt cx="1770664" cy="3272488"/>
          </a:xfrm>
        </p:grpSpPr>
        <p:sp>
          <p:nvSpPr>
            <p:cNvPr id="6" name="淘宝店chenying0907 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淘宝店chenying0907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6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淘宝店chenying0907 7"/>
          <p:cNvGrpSpPr/>
          <p:nvPr/>
        </p:nvGrpSpPr>
        <p:grpSpPr>
          <a:xfrm>
            <a:off x="4407945" y="879230"/>
            <a:ext cx="3249895" cy="5357447"/>
            <a:chOff x="7210222" y="3140035"/>
            <a:chExt cx="1770664" cy="3272488"/>
          </a:xfrm>
        </p:grpSpPr>
        <p:sp>
          <p:nvSpPr>
            <p:cNvPr id="9" name="淘宝店chenying0907 8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淘宝店chenying0907 9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6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淘宝店chenying0907 10"/>
          <p:cNvGrpSpPr/>
          <p:nvPr/>
        </p:nvGrpSpPr>
        <p:grpSpPr>
          <a:xfrm>
            <a:off x="8241392" y="879230"/>
            <a:ext cx="3249895" cy="5357447"/>
            <a:chOff x="7210222" y="3140035"/>
            <a:chExt cx="1770664" cy="3272488"/>
          </a:xfrm>
        </p:grpSpPr>
        <p:sp>
          <p:nvSpPr>
            <p:cNvPr id="12" name="淘宝店chenying0907 11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淘宝店chenying0907 12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6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220124" y="3780676"/>
            <a:ext cx="2934088" cy="39624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2010601030101010101" pitchFamily="65" charset="-122"/>
                <a:ea typeface="方正行楷繁体" panose="02010601030101010101" pitchFamily="65" charset="-122"/>
              </a:rPr>
              <a:t>单击此处添加标题</a:t>
            </a:r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785964" y="4346510"/>
            <a:ext cx="282696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淘宝店chenying0907 23"/>
          <p:cNvSpPr/>
          <p:nvPr/>
        </p:nvSpPr>
        <p:spPr>
          <a:xfrm>
            <a:off x="1219607" y="4453102"/>
            <a:ext cx="2031325" cy="1200329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二月初惊见草芽。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故穿庭树作飞花。</a:t>
            </a:r>
          </a:p>
        </p:txBody>
      </p:sp>
      <p:sp>
        <p:nvSpPr>
          <p:cNvPr id="25" name="淘宝店chenying0907 24"/>
          <p:cNvSpPr/>
          <p:nvPr/>
        </p:nvSpPr>
        <p:spPr>
          <a:xfrm>
            <a:off x="5017229" y="4453102"/>
            <a:ext cx="2031325" cy="1200329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两个黄鹂鸣翠柳，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一行白鹭上青天。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窗含西岭千秋雪，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门泊东吴万里船。</a:t>
            </a:r>
          </a:p>
        </p:txBody>
      </p:sp>
      <p:sp>
        <p:nvSpPr>
          <p:cNvPr id="26" name="淘宝店chenying0907 25"/>
          <p:cNvSpPr/>
          <p:nvPr/>
        </p:nvSpPr>
        <p:spPr>
          <a:xfrm>
            <a:off x="8898389" y="4453102"/>
            <a:ext cx="2031325" cy="1200329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北风吹雪四更初，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嘉瑞天教及岁除。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半盏屠苏犹未举，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灯前小草写桃符。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4971509" y="3780676"/>
            <a:ext cx="2934088" cy="39624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2010601030101010101" pitchFamily="65" charset="-122"/>
                <a:ea typeface="方正行楷繁体" panose="02010601030101010101" pitchFamily="65" charset="-122"/>
              </a:rPr>
              <a:t>单击此处添加标题</a:t>
            </a: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4537349" y="4346510"/>
            <a:ext cx="282696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8816678" y="3780676"/>
            <a:ext cx="2934088" cy="39624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2010601030101010101" pitchFamily="65" charset="-122"/>
                <a:ea typeface="方正行楷繁体" panose="02010601030101010101" pitchFamily="65" charset="-122"/>
              </a:rPr>
              <a:t>单击此处添加标题</a:t>
            </a:r>
          </a:p>
        </p:txBody>
      </p:sp>
      <p:cxnSp>
        <p:nvCxnSpPr>
          <p:cNvPr id="30" name="直接连接符 29"/>
          <p:cNvCxnSpPr/>
          <p:nvPr/>
        </p:nvCxnSpPr>
        <p:spPr>
          <a:xfrm flipH="1">
            <a:off x="8382518" y="4346510"/>
            <a:ext cx="282696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图片 1" descr="12e5f58c3eb3bddf61259374226a546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5965" y="779145"/>
            <a:ext cx="2877185" cy="2877185"/>
          </a:xfrm>
          <a:prstGeom prst="rect">
            <a:avLst/>
          </a:prstGeom>
        </p:spPr>
      </p:pic>
      <p:pic>
        <p:nvPicPr>
          <p:cNvPr id="3" name="图片 2" descr="12e5f58c3eb3bddf61259374226a546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37075" y="779145"/>
            <a:ext cx="2877185" cy="2877185"/>
          </a:xfrm>
          <a:prstGeom prst="rect">
            <a:avLst/>
          </a:prstGeom>
        </p:spPr>
      </p:pic>
      <p:pic>
        <p:nvPicPr>
          <p:cNvPr id="4" name="图片 3" descr="12e5f58c3eb3bddf61259374226a546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75345" y="779145"/>
            <a:ext cx="2877185" cy="28771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70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400"/>
                            </p:stCondLst>
                            <p:childTnLst>
                              <p:par>
                                <p:cTn id="2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10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100"/>
                            </p:stCondLst>
                            <p:childTnLst>
                              <p:par>
                                <p:cTn id="2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10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8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300"/>
                            </p:stCondLst>
                            <p:childTnLst>
                              <p:par>
                                <p:cTn id="3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13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3499"/>
                            </p:stCondLst>
                            <p:childTnLst>
                              <p:par>
                                <p:cTn id="4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10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199"/>
                            </p:stCondLst>
                            <p:childTnLst>
                              <p:par>
                                <p:cTn id="5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10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6899"/>
                            </p:stCondLst>
                            <p:childTnLst>
                              <p:par>
                                <p:cTn id="5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10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6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9100"/>
                            </p:stCondLst>
                            <p:childTnLst>
                              <p:par>
                                <p:cTn id="6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1100"/>
                            </p:stCondLst>
                            <p:childTnLst>
                              <p:par>
                                <p:cTn id="7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2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3300"/>
                            </p:stCondLst>
                            <p:childTnLst>
                              <p:par>
                                <p:cTn id="7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6" dur="10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5000"/>
                            </p:stCondLst>
                            <p:childTnLst>
                              <p:par>
                                <p:cTn id="7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0" dur="10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6700"/>
                            </p:stCondLst>
                            <p:childTnLst>
                              <p:par>
                                <p:cTn id="8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4" dur="10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4" grpId="0" uiExpand="1" build="p"/>
      <p:bldP spid="25" grpId="0" uiExpand="1" build="p"/>
      <p:bldP spid="26" grpId="0" uiExpand="1" build="p"/>
      <p:bldP spid="27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4fdbc524305a40f39df1ef76324ed38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5113020" y="154940"/>
            <a:ext cx="7073265" cy="6677025"/>
          </a:xfrm>
          <a:prstGeom prst="rect">
            <a:avLst/>
          </a:prstGeom>
        </p:spPr>
      </p:pic>
      <p:sp>
        <p:nvSpPr>
          <p:cNvPr id="18" name="自由: 形状 17"/>
          <p:cNvSpPr/>
          <p:nvPr/>
        </p:nvSpPr>
        <p:spPr>
          <a:xfrm flipH="1">
            <a:off x="635" y="22225"/>
            <a:ext cx="6212840" cy="6858000"/>
          </a:xfrm>
          <a:custGeom>
            <a:avLst/>
            <a:gdLst>
              <a:gd name="connsiteX0" fmla="*/ 1358039 w 7808747"/>
              <a:gd name="connsiteY0" fmla="*/ 0 h 6858000"/>
              <a:gd name="connsiteX1" fmla="*/ 7808747 w 7808747"/>
              <a:gd name="connsiteY1" fmla="*/ 0 h 6858000"/>
              <a:gd name="connsiteX2" fmla="*/ 7808747 w 7808747"/>
              <a:gd name="connsiteY2" fmla="*/ 6858000 h 6858000"/>
              <a:gd name="connsiteX3" fmla="*/ 1427661 w 7808747"/>
              <a:gd name="connsiteY3" fmla="*/ 6858000 h 6858000"/>
              <a:gd name="connsiteX4" fmla="*/ 1278500 w 7808747"/>
              <a:gd name="connsiteY4" fmla="*/ 6701551 h 6858000"/>
              <a:gd name="connsiteX5" fmla="*/ 0 w 7808747"/>
              <a:gd name="connsiteY5" fmla="*/ 3392488 h 6858000"/>
              <a:gd name="connsiteX6" fmla="*/ 1278500 w 7808747"/>
              <a:gd name="connsiteY6" fmla="*/ 8342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808747" h="6858000">
                <a:moveTo>
                  <a:pt x="1358039" y="0"/>
                </a:moveTo>
                <a:lnTo>
                  <a:pt x="7808747" y="0"/>
                </a:lnTo>
                <a:lnTo>
                  <a:pt x="7808747" y="6858000"/>
                </a:lnTo>
                <a:lnTo>
                  <a:pt x="1427661" y="6858000"/>
                </a:lnTo>
                <a:lnTo>
                  <a:pt x="1278500" y="6701551"/>
                </a:lnTo>
                <a:cubicBezTo>
                  <a:pt x="484146" y="5827567"/>
                  <a:pt x="0" y="4666567"/>
                  <a:pt x="0" y="3392488"/>
                </a:cubicBezTo>
                <a:cubicBezTo>
                  <a:pt x="0" y="2118410"/>
                  <a:pt x="484146" y="957410"/>
                  <a:pt x="1278500" y="83426"/>
                </a:cubicBezTo>
                <a:close/>
              </a:path>
            </a:pathLst>
          </a:custGeom>
          <a:blipFill dpi="0"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Texturizer/>
                      </a14:imgEffect>
                      <a14:imgEffect>
                        <a14:brightnessContrast bright="18000"/>
                      </a14:imgEffect>
                      <a14:imgEffect>
                        <a14:colorTemperature colorTemp="5300"/>
                      </a14:imgEffect>
                      <a14:imgEffect>
                        <a14:saturation sat="0"/>
                      </a14:imgEffect>
                      <a14:imgEffect>
                        <a14:sharpenSoften amount="-100000"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  <a:ln>
            <a:noFill/>
          </a:ln>
          <a:effectLst>
            <a:outerShdw blurRad="3683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7908880" y="740088"/>
            <a:ext cx="3423909" cy="4572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anose="02010601030101010101" pitchFamily="65" charset="-122"/>
                <a:ea typeface="方正行楷繁体" panose="02010601030101010101" pitchFamily="65" charset="-122"/>
              </a:rPr>
              <a:t>单击此处添加标题</a:t>
            </a:r>
          </a:p>
        </p:txBody>
      </p:sp>
      <p:cxnSp>
        <p:nvCxnSpPr>
          <p:cNvPr id="17" name="直接连接符 16"/>
          <p:cNvCxnSpPr/>
          <p:nvPr/>
        </p:nvCxnSpPr>
        <p:spPr>
          <a:xfrm flipH="1">
            <a:off x="7210278" y="1196682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淘宝店chenying0907 7"/>
          <p:cNvSpPr/>
          <p:nvPr/>
        </p:nvSpPr>
        <p:spPr>
          <a:xfrm>
            <a:off x="7454708" y="1261581"/>
            <a:ext cx="3877985" cy="646331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新年都未有芳华，二月初惊见草芽。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白雪却嫌春色晚，故穿庭树作飞花。</a:t>
            </a:r>
          </a:p>
        </p:txBody>
      </p:sp>
      <p:grpSp>
        <p:nvGrpSpPr>
          <p:cNvPr id="22" name="淘宝店chenying0907 2"/>
          <p:cNvGrpSpPr/>
          <p:nvPr/>
        </p:nvGrpSpPr>
        <p:grpSpPr>
          <a:xfrm>
            <a:off x="1172635" y="948983"/>
            <a:ext cx="3868208" cy="1272559"/>
            <a:chOff x="6508540" y="870243"/>
            <a:chExt cx="3868208" cy="1272559"/>
          </a:xfrm>
        </p:grpSpPr>
        <p:sp>
          <p:nvSpPr>
            <p:cNvPr id="23" name="文本框 22"/>
            <p:cNvSpPr txBox="1"/>
            <p:nvPr/>
          </p:nvSpPr>
          <p:spPr>
            <a:xfrm>
              <a:off x="6508540" y="870243"/>
              <a:ext cx="2934088" cy="39624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2010601030101010101" pitchFamily="65" charset="-122"/>
                  <a:ea typeface="方正行楷繁体" panose="02010601030101010101" pitchFamily="65" charset="-122"/>
                </a:rPr>
                <a:t>单击此处添加标题</a:t>
              </a:r>
            </a:p>
          </p:txBody>
        </p:sp>
        <p:cxnSp>
          <p:nvCxnSpPr>
            <p:cNvPr id="31" name="直接连接符 30"/>
            <p:cNvCxnSpPr/>
            <p:nvPr/>
          </p:nvCxnSpPr>
          <p:spPr>
            <a:xfrm flipH="1">
              <a:off x="6508540" y="1444967"/>
              <a:ext cx="28269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淘宝店chenying0907 10"/>
            <p:cNvSpPr/>
            <p:nvPr/>
          </p:nvSpPr>
          <p:spPr>
            <a:xfrm>
              <a:off x="6508540" y="1558027"/>
              <a:ext cx="3868208" cy="584775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新年都未有芳华，二月初惊见草芽。白雪却嫌春色晚，故穿庭树作飞花。</a:t>
              </a:r>
            </a:p>
          </p:txBody>
        </p:sp>
      </p:grpSp>
      <p:grpSp>
        <p:nvGrpSpPr>
          <p:cNvPr id="33" name="淘宝店chenying0907 3"/>
          <p:cNvGrpSpPr/>
          <p:nvPr/>
        </p:nvGrpSpPr>
        <p:grpSpPr>
          <a:xfrm>
            <a:off x="1172635" y="2824676"/>
            <a:ext cx="3868208" cy="1272559"/>
            <a:chOff x="6508540" y="2745936"/>
            <a:chExt cx="3868208" cy="1272559"/>
          </a:xfrm>
        </p:grpSpPr>
        <p:sp>
          <p:nvSpPr>
            <p:cNvPr id="34" name="文本框 33"/>
            <p:cNvSpPr txBox="1"/>
            <p:nvPr/>
          </p:nvSpPr>
          <p:spPr>
            <a:xfrm>
              <a:off x="6508540" y="2745936"/>
              <a:ext cx="2934088" cy="39624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2010601030101010101" pitchFamily="65" charset="-122"/>
                  <a:ea typeface="方正行楷繁体" panose="02010601030101010101" pitchFamily="65" charset="-122"/>
                </a:rPr>
                <a:t>单击此处添加标题</a:t>
              </a:r>
            </a:p>
          </p:txBody>
        </p:sp>
        <p:cxnSp>
          <p:nvCxnSpPr>
            <p:cNvPr id="35" name="直接连接符 34"/>
            <p:cNvCxnSpPr/>
            <p:nvPr/>
          </p:nvCxnSpPr>
          <p:spPr>
            <a:xfrm flipH="1">
              <a:off x="6508540" y="3320660"/>
              <a:ext cx="28269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淘宝店chenying0907 13"/>
            <p:cNvSpPr/>
            <p:nvPr/>
          </p:nvSpPr>
          <p:spPr>
            <a:xfrm>
              <a:off x="6508540" y="3433720"/>
              <a:ext cx="3868208" cy="584775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新年都未有芳华，二月初惊见草芽。白雪却嫌春色晚，故穿庭树作飞花。</a:t>
              </a:r>
            </a:p>
          </p:txBody>
        </p:sp>
      </p:grpSp>
      <p:grpSp>
        <p:nvGrpSpPr>
          <p:cNvPr id="37" name="淘宝店chenying0907 18"/>
          <p:cNvGrpSpPr/>
          <p:nvPr/>
        </p:nvGrpSpPr>
        <p:grpSpPr>
          <a:xfrm>
            <a:off x="1172635" y="4665199"/>
            <a:ext cx="3868208" cy="1272559"/>
            <a:chOff x="6508540" y="4586459"/>
            <a:chExt cx="3868208" cy="1272559"/>
          </a:xfrm>
        </p:grpSpPr>
        <p:sp>
          <p:nvSpPr>
            <p:cNvPr id="38" name="文本框 37"/>
            <p:cNvSpPr txBox="1"/>
            <p:nvPr/>
          </p:nvSpPr>
          <p:spPr>
            <a:xfrm>
              <a:off x="6508540" y="4586459"/>
              <a:ext cx="2934088" cy="39624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anose="02010601030101010101" pitchFamily="65" charset="-122"/>
                  <a:ea typeface="方正行楷繁体" panose="02010601030101010101" pitchFamily="65" charset="-122"/>
                </a:rPr>
                <a:t>单击此处添加标题</a:t>
              </a:r>
            </a:p>
          </p:txBody>
        </p:sp>
        <p:cxnSp>
          <p:nvCxnSpPr>
            <p:cNvPr id="39" name="直接连接符 38"/>
            <p:cNvCxnSpPr/>
            <p:nvPr/>
          </p:nvCxnSpPr>
          <p:spPr>
            <a:xfrm flipH="1">
              <a:off x="6508540" y="5161183"/>
              <a:ext cx="28269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淘宝店chenying0907 16"/>
            <p:cNvSpPr/>
            <p:nvPr/>
          </p:nvSpPr>
          <p:spPr>
            <a:xfrm>
              <a:off x="6508540" y="5274243"/>
              <a:ext cx="3868208" cy="584775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新年都未有芳华，二月初惊见草芽。白雪却嫌春色晚，故穿庭树作飞花。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50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0"/>
                            </p:stCondLst>
                            <p:childTnLst>
                              <p:par>
                                <p:cTn id="3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16" grpId="0"/>
      <p:bldP spid="21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2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淘宝店chenying0907 4"/>
          <p:cNvPicPr>
            <a:picLocks noChangeAspect="1"/>
          </p:cNvPicPr>
          <p:nvPr/>
        </p:nvPicPr>
        <p:blipFill>
          <a:blip r:embed="rId5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810512">
            <a:off x="371182" y="-722953"/>
            <a:ext cx="4415390" cy="6051910"/>
          </a:xfrm>
          <a:prstGeom prst="rect">
            <a:avLst/>
          </a:prstGeom>
        </p:spPr>
      </p:pic>
      <p:grpSp>
        <p:nvGrpSpPr>
          <p:cNvPr id="6" name="淘宝店chenying0907 5"/>
          <p:cNvGrpSpPr/>
          <p:nvPr/>
        </p:nvGrpSpPr>
        <p:grpSpPr>
          <a:xfrm>
            <a:off x="996531" y="1298153"/>
            <a:ext cx="8393653" cy="4158939"/>
            <a:chOff x="7210222" y="3140035"/>
            <a:chExt cx="1770664" cy="3272488"/>
          </a:xfrm>
        </p:grpSpPr>
        <p:sp>
          <p:nvSpPr>
            <p:cNvPr id="7" name="淘宝店chenying0907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淘宝店chenying0907 7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6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淘宝店chenying0907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 flipV="1">
            <a:off x="8203046" y="3643737"/>
            <a:ext cx="2801815" cy="3626711"/>
          </a:xfrm>
          <a:prstGeom prst="rect">
            <a:avLst/>
          </a:prstGeom>
        </p:spPr>
      </p:pic>
      <p:grpSp>
        <p:nvGrpSpPr>
          <p:cNvPr id="2" name="淘宝店chenying0907 1"/>
          <p:cNvGrpSpPr/>
          <p:nvPr/>
        </p:nvGrpSpPr>
        <p:grpSpPr>
          <a:xfrm>
            <a:off x="2878559" y="1546778"/>
            <a:ext cx="4423779" cy="1200329"/>
            <a:chOff x="2878559" y="1546778"/>
            <a:chExt cx="4423779" cy="1200329"/>
          </a:xfrm>
        </p:grpSpPr>
        <p:sp>
          <p:nvSpPr>
            <p:cNvPr id="10" name="文本框 9"/>
            <p:cNvSpPr txBox="1"/>
            <p:nvPr/>
          </p:nvSpPr>
          <p:spPr>
            <a:xfrm>
              <a:off x="3673242" y="1546778"/>
              <a:ext cx="2940366" cy="120032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7200" dirty="0">
                  <a:latin typeface="方正行楷繁体" panose="02010601030101010101" pitchFamily="65" charset="-122"/>
                  <a:ea typeface="方正行楷繁体" panose="02010601030101010101" pitchFamily="65" charset="-122"/>
                </a:rPr>
                <a:t>过渡页</a:t>
              </a:r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2878559" y="2103777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6613608" y="2103777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54" name="文本框 953"/>
          <p:cNvSpPr txBox="1"/>
          <p:nvPr/>
        </p:nvSpPr>
        <p:spPr>
          <a:xfrm>
            <a:off x="1193165" y="2867660"/>
            <a:ext cx="7694295" cy="11887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 advTm="1000">
        <p15:prstTrans prst="drape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4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2166</Words>
  <Application>Microsoft Office PowerPoint</Application>
  <PresentationFormat>自定义</PresentationFormat>
  <Paragraphs>224</Paragraphs>
  <Slides>23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Arial</vt:lpstr>
      <vt:lpstr>宋体</vt:lpstr>
      <vt:lpstr>汉仪细行楷简</vt:lpstr>
      <vt:lpstr>等线 Light</vt:lpstr>
      <vt:lpstr>方正古隶简体</vt:lpstr>
      <vt:lpstr>等线</vt:lpstr>
      <vt:lpstr>方正行楷繁体</vt:lpstr>
      <vt:lpstr>Calibri</vt:lpstr>
      <vt:lpstr>方正粗谭黑简体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www.1ppt.com</Manager>
  <Company>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廉政</dc:title>
  <dc:creator>第一PPT</dc:creator>
  <cp:keywords>www.1ppt.com</cp:keywords>
  <dc:description>第一PPT，www.1ppt.com</dc:description>
  <cp:lastModifiedBy>Windows User</cp:lastModifiedBy>
  <cp:revision>144</cp:revision>
  <dcterms:created xsi:type="dcterms:W3CDTF">2016-07-26T07:52:00Z</dcterms:created>
  <dcterms:modified xsi:type="dcterms:W3CDTF">2019-02-28T15:10:46Z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