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7" r:id="rId4"/>
    <p:sldId id="258" r:id="rId5"/>
    <p:sldId id="259" r:id="rId6"/>
    <p:sldId id="264" r:id="rId7"/>
    <p:sldId id="263" r:id="rId8"/>
    <p:sldId id="265" r:id="rId9"/>
    <p:sldId id="266" r:id="rId10"/>
    <p:sldId id="260" r:id="rId11"/>
    <p:sldId id="267" r:id="rId12"/>
    <p:sldId id="268" r:id="rId13"/>
    <p:sldId id="269" r:id="rId14"/>
    <p:sldId id="270" r:id="rId15"/>
    <p:sldId id="261" r:id="rId16"/>
    <p:sldId id="271" r:id="rId17"/>
    <p:sldId id="272" r:id="rId18"/>
    <p:sldId id="273" r:id="rId19"/>
    <p:sldId id="274" r:id="rId20"/>
    <p:sldId id="262" r:id="rId21"/>
    <p:sldId id="275" r:id="rId22"/>
    <p:sldId id="276" r:id="rId23"/>
    <p:sldId id="277" r:id="rId24"/>
    <p:sldId id="278" r:id="rId25"/>
    <p:sldId id="279" r:id="rId26"/>
    <p:sldId id="280" r:id="rId27"/>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54FC9"/>
    <a:srgbClr val="0267D9"/>
    <a:srgbClr val="020B45"/>
    <a:srgbClr val="44546A"/>
    <a:srgbClr val="F4F8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50" d="100"/>
          <a:sy n="50" d="100"/>
        </p:scale>
        <p:origin x="-396" y="-171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176" y="1122423"/>
            <a:ext cx="9145056" cy="2387728"/>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176" y="3602231"/>
            <a:ext cx="9145056" cy="1655851"/>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97" y="365145"/>
            <a:ext cx="10516815" cy="58121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2019/2/28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490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95272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70349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5360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86092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6192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17073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01539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34904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8823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29540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946" y="1709830"/>
            <a:ext cx="10516815" cy="2852890"/>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946" y="4589710"/>
            <a:ext cx="10516815" cy="150026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97" y="1825723"/>
            <a:ext cx="5182199" cy="435157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913" y="1825723"/>
            <a:ext cx="5182199" cy="435157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9" name="矩形 8"/>
          <p:cNvSpPr/>
          <p:nvPr userDrawn="1"/>
        </p:nvSpPr>
        <p:spPr>
          <a:xfrm>
            <a:off x="9430128" y="642231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模板下载：</a:t>
            </a:r>
            <a:r>
              <a:rPr kumimoji="0" lang="en-US" altLang="zh-CN" sz="100" b="0" i="0" u="none" strike="noStrike" kern="0" cap="none" spc="0" normalizeH="0" baseline="0" noProof="0" dirty="0" smtClean="0">
                <a:ln>
                  <a:noFill/>
                </a:ln>
                <a:solidFill>
                  <a:schemeClr val="bg1">
                    <a:lumMod val="85000"/>
                  </a:schemeClr>
                </a:solidFill>
                <a:effectLst/>
                <a:uLnTx/>
                <a:uFillTx/>
              </a:rPr>
              <a:t>www.1ppt.com/moban/     </a:t>
            </a:r>
            <a:r>
              <a:rPr kumimoji="0" lang="zh-CN" altLang="en-US" sz="100" b="0" i="0" u="none" strike="noStrike" kern="0" cap="none" spc="0" normalizeH="0" baseline="0" noProof="0" dirty="0" smtClean="0">
                <a:ln>
                  <a:noFill/>
                </a:ln>
                <a:solidFill>
                  <a:schemeClr val="bg1">
                    <a:lumMod val="85000"/>
                  </a:schemeClr>
                </a:solidFill>
                <a:effectLst/>
                <a:uLnTx/>
                <a:uFillTx/>
              </a:rPr>
              <a:t>行业</a:t>
            </a: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模板：</a:t>
            </a:r>
            <a:r>
              <a:rPr kumimoji="0" lang="en-US" altLang="zh-CN" sz="100" b="0" i="0" u="none" strike="noStrike" kern="0" cap="none" spc="0" normalizeH="0" baseline="0" noProof="0" dirty="0" smtClean="0">
                <a:ln>
                  <a:noFill/>
                </a:ln>
                <a:solidFill>
                  <a:schemeClr val="bg1">
                    <a:lumMod val="8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节日</a:t>
            </a: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模板：</a:t>
            </a:r>
            <a:r>
              <a:rPr kumimoji="0" lang="en-US" altLang="zh-CN" sz="100" b="0" i="0" u="none" strike="noStrike" kern="0" cap="none" spc="0" normalizeH="0" baseline="0" noProof="0" dirty="0" smtClean="0">
                <a:ln>
                  <a:noFill/>
                </a:ln>
                <a:solidFill>
                  <a:schemeClr val="bg1">
                    <a:lumMod val="8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85000"/>
                  </a:schemeClr>
                </a:solidFill>
                <a:effectLst/>
                <a:uLnTx/>
                <a:uFillTx/>
              </a:rPr>
              <a:t>素材下载：</a:t>
            </a:r>
            <a:r>
              <a:rPr kumimoji="0" lang="en-US" altLang="zh-CN" sz="100" b="0" i="0" u="none" strike="noStrike" kern="0" cap="none" spc="0" normalizeH="0" baseline="0" noProof="0" dirty="0" smtClean="0">
                <a:ln>
                  <a:noFill/>
                </a:ln>
                <a:solidFill>
                  <a:schemeClr val="bg1">
                    <a:lumMod val="8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背景图片：</a:t>
            </a:r>
            <a:r>
              <a:rPr kumimoji="0" lang="en-US" altLang="zh-CN" sz="100" b="0" i="0" u="none" strike="noStrike" kern="0" cap="none" spc="0" normalizeH="0" baseline="0" noProof="0" dirty="0" smtClean="0">
                <a:ln>
                  <a:noFill/>
                </a:ln>
                <a:solidFill>
                  <a:schemeClr val="bg1">
                    <a:lumMod val="8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85000"/>
                  </a:schemeClr>
                </a:solidFill>
                <a:effectLst/>
                <a:uLnTx/>
                <a:uFillTx/>
              </a:rPr>
              <a:t>图表下载：</a:t>
            </a:r>
            <a:r>
              <a:rPr kumimoji="0" lang="en-US" altLang="zh-CN" sz="100" b="0" i="0" u="none" strike="noStrike" kern="0" cap="none" spc="0" normalizeH="0" baseline="0" noProof="0" dirty="0" smtClean="0">
                <a:ln>
                  <a:noFill/>
                </a:ln>
                <a:solidFill>
                  <a:schemeClr val="bg1">
                    <a:lumMod val="8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优秀</a:t>
            </a: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下载：</a:t>
            </a:r>
            <a:r>
              <a:rPr kumimoji="0" lang="en-US" altLang="zh-CN" sz="100" b="0" i="0" u="none" strike="noStrike" kern="0" cap="none" spc="0" normalizeH="0" baseline="0" noProof="0" dirty="0" smtClean="0">
                <a:ln>
                  <a:noFill/>
                </a:ln>
                <a:solidFill>
                  <a:schemeClr val="bg1">
                    <a:lumMod val="8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85000"/>
                  </a:schemeClr>
                </a:solidFill>
                <a:effectLst/>
                <a:uLnTx/>
                <a:uFillTx/>
              </a:rPr>
              <a:t>教程： </a:t>
            </a:r>
            <a:r>
              <a:rPr kumimoji="0" lang="en-US" altLang="zh-CN" sz="100" b="0" i="0" u="none" strike="noStrike" kern="0" cap="none" spc="0" normalizeH="0" baseline="0" noProof="0" dirty="0" smtClean="0">
                <a:ln>
                  <a:noFill/>
                </a:ln>
                <a:solidFill>
                  <a:schemeClr val="bg1">
                    <a:lumMod val="8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Word</a:t>
            </a:r>
            <a:r>
              <a:rPr kumimoji="0" lang="zh-CN" altLang="en-US" sz="100" b="0" i="0" u="none" strike="noStrike" kern="0" cap="none" spc="0" normalizeH="0" baseline="0" noProof="0" dirty="0" smtClean="0">
                <a:ln>
                  <a:noFill/>
                </a:ln>
                <a:solidFill>
                  <a:schemeClr val="bg1">
                    <a:lumMod val="85000"/>
                  </a:schemeClr>
                </a:solidFill>
                <a:effectLst/>
                <a:uLnTx/>
                <a:uFillTx/>
              </a:rPr>
              <a:t>教程： </a:t>
            </a:r>
            <a:r>
              <a:rPr kumimoji="0" lang="en-US" altLang="zh-CN" sz="100" b="0" i="0" u="none" strike="noStrike" kern="0" cap="none" spc="0" normalizeH="0" baseline="0" noProof="0" dirty="0" smtClean="0">
                <a:ln>
                  <a:noFill/>
                </a:ln>
                <a:solidFill>
                  <a:schemeClr val="bg1">
                    <a:lumMod val="8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85000"/>
                  </a:schemeClr>
                </a:solidFill>
                <a:effectLst/>
                <a:uLnTx/>
                <a:uFillTx/>
              </a:rPr>
              <a:t>教程：</a:t>
            </a:r>
            <a:r>
              <a:rPr kumimoji="0" lang="en-US" altLang="zh-CN" sz="100" b="0" i="0" u="none" strike="noStrike" kern="0" cap="none" spc="0" normalizeH="0" baseline="0" noProof="0" dirty="0" smtClean="0">
                <a:ln>
                  <a:noFill/>
                </a:ln>
                <a:solidFill>
                  <a:schemeClr val="bg1">
                    <a:lumMod val="8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资料下载：</a:t>
            </a:r>
            <a:r>
              <a:rPr kumimoji="0" lang="en-US" altLang="zh-CN" sz="100" b="0" i="0" u="none" strike="noStrike" kern="0" cap="none" spc="0" normalizeH="0" baseline="0" noProof="0" dirty="0" smtClean="0">
                <a:ln>
                  <a:noFill/>
                </a:ln>
                <a:solidFill>
                  <a:schemeClr val="bg1">
                    <a:lumMod val="8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85000"/>
                  </a:schemeClr>
                </a:solidFill>
                <a:effectLst/>
                <a:uLnTx/>
                <a:uFillTx/>
              </a:rPr>
              <a:t>课件下载：</a:t>
            </a:r>
            <a:r>
              <a:rPr kumimoji="0" lang="en-US" altLang="zh-CN" sz="100" b="0" i="0" u="none" strike="noStrike" kern="0" cap="none" spc="0" normalizeH="0" baseline="0" noProof="0" dirty="0" smtClean="0">
                <a:ln>
                  <a:noFill/>
                </a:ln>
                <a:solidFill>
                  <a:schemeClr val="bg1">
                    <a:lumMod val="8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范文下载：</a:t>
            </a:r>
            <a:r>
              <a:rPr kumimoji="0" lang="en-US" altLang="zh-CN" sz="100" b="0" i="0" u="none" strike="noStrike" kern="0" cap="none" spc="0" normalizeH="0" baseline="0" noProof="0" dirty="0" smtClean="0">
                <a:ln>
                  <a:noFill/>
                </a:ln>
                <a:solidFill>
                  <a:schemeClr val="bg1">
                    <a:lumMod val="85000"/>
                  </a:schemeClr>
                </a:solidFill>
                <a:effectLst/>
                <a:uLnTx/>
                <a:uFillTx/>
              </a:rPr>
              <a:t>www.1ppt.com/fanwen/             </a:t>
            </a:r>
            <a:r>
              <a:rPr kumimoji="0" lang="zh-CN" altLang="en-US" sz="100" b="0" i="0" u="none" strike="noStrike" kern="0" cap="none" spc="0" normalizeH="0" baseline="0" noProof="0" dirty="0" smtClean="0">
                <a:ln>
                  <a:noFill/>
                </a:ln>
                <a:solidFill>
                  <a:schemeClr val="bg1">
                    <a:lumMod val="85000"/>
                  </a:schemeClr>
                </a:solidFill>
                <a:effectLst/>
                <a:uLnTx/>
                <a:uFillTx/>
              </a:rPr>
              <a:t>试卷下载：</a:t>
            </a:r>
            <a:r>
              <a:rPr kumimoji="0" lang="en-US" altLang="zh-CN" sz="100" b="0" i="0" u="none" strike="noStrike" kern="0" cap="none" spc="0" normalizeH="0" baseline="0" noProof="0" dirty="0" smtClean="0">
                <a:ln>
                  <a:noFill/>
                </a:ln>
                <a:solidFill>
                  <a:schemeClr val="bg1">
                    <a:lumMod val="8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教案下载：</a:t>
            </a:r>
            <a:r>
              <a:rPr kumimoji="0" lang="en-US" altLang="zh-CN" sz="100" b="0" i="0" u="none" strike="noStrike" kern="0" cap="none" spc="0" normalizeH="0" baseline="0" noProof="0" dirty="0" smtClean="0">
                <a:ln>
                  <a:noFill/>
                </a:ln>
                <a:solidFill>
                  <a:schemeClr val="bg1">
                    <a:lumMod val="8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字体下载：</a:t>
            </a:r>
            <a:r>
              <a:rPr kumimoji="0" lang="en-US" altLang="zh-CN" sz="100" b="0" i="0" u="none" strike="noStrike" kern="0" cap="none" spc="0" normalizeH="0" baseline="0" noProof="0" dirty="0" smtClean="0">
                <a:ln>
                  <a:noFill/>
                </a:ln>
                <a:solidFill>
                  <a:schemeClr val="bg1">
                    <a:lumMod val="8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 </a:t>
            </a:r>
            <a:endParaRPr kumimoji="0" lang="zh-CN" altLang="en-US" sz="100" b="0" i="0" u="none" strike="noStrike" kern="0" cap="none" spc="0" normalizeH="0" baseline="0" noProof="0" dirty="0" smtClean="0">
              <a:ln>
                <a:noFill/>
              </a:ln>
              <a:solidFill>
                <a:schemeClr val="bg1">
                  <a:lumMod val="85000"/>
                </a:schemeClr>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885" y="365145"/>
            <a:ext cx="10516815" cy="1325634"/>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911" y="1778534"/>
            <a:ext cx="4874137" cy="823956"/>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911" y="2665522"/>
            <a:ext cx="4874137" cy="352447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7661" y="1778534"/>
            <a:ext cx="4898142" cy="823956"/>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7661" y="2665522"/>
            <a:ext cx="4898142" cy="352447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2019/2/28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2019/2/28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2019/2/28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885" y="457225"/>
            <a:ext cx="4165830" cy="1600286"/>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787" y="457226"/>
            <a:ext cx="6172913" cy="54041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885" y="2057511"/>
            <a:ext cx="4165830" cy="3811793"/>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5908" y="365145"/>
            <a:ext cx="2629204" cy="58121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97" y="365145"/>
            <a:ext cx="7735193" cy="58121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1">
                <a:lumMod val="5000"/>
                <a:lumOff val="95000"/>
              </a:schemeClr>
            </a:gs>
            <a:gs pos="100000">
              <a:schemeClr val="bg2">
                <a:lumMod val="90000"/>
              </a:schemeClr>
            </a:gs>
          </a:gsLst>
          <a:path path="circle">
            <a:fillToRect t="100000" r="100000"/>
          </a:path>
          <a:tileRect l="-100000" b="-100000"/>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97" y="365145"/>
            <a:ext cx="10516815" cy="1325634"/>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97" y="1825723"/>
            <a:ext cx="10516815" cy="43515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97" y="6356691"/>
            <a:ext cx="2743517" cy="36514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2019/2/28</a:t>
            </a:fld>
            <a:endParaRPr lang="zh-CN" altLang="en-US"/>
          </a:p>
        </p:txBody>
      </p:sp>
      <p:sp>
        <p:nvSpPr>
          <p:cNvPr id="5" name="页脚占位符 4"/>
          <p:cNvSpPr>
            <a:spLocks noGrp="1"/>
          </p:cNvSpPr>
          <p:nvPr>
            <p:ph type="ftr" sz="quarter" idx="3"/>
          </p:nvPr>
        </p:nvSpPr>
        <p:spPr>
          <a:xfrm>
            <a:off x="4039066" y="6356691"/>
            <a:ext cx="4115275" cy="36514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1595" y="6356691"/>
            <a:ext cx="2743517" cy="36514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6695"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6695"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6695"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6695"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6695"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6695"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6695"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6695"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6695"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4826598"/>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5" name="图片 4" descr="e8b2fb7 efb0da0fbeabfa6f6d9525383"/>
          <p:cNvPicPr>
            <a:picLocks noChangeAspect="1"/>
          </p:cNvPicPr>
          <p:nvPr/>
        </p:nvPicPr>
        <p:blipFill>
          <a:blip r:embed="rId3"/>
          <a:stretch>
            <a:fillRect/>
          </a:stretch>
        </p:blipFill>
        <p:spPr>
          <a:xfrm>
            <a:off x="-1367457" y="107939"/>
            <a:ext cx="8585504" cy="6413505"/>
          </a:xfrm>
          <a:prstGeom prst="rect">
            <a:avLst/>
          </a:prstGeom>
        </p:spPr>
      </p:pic>
      <p:pic>
        <p:nvPicPr>
          <p:cNvPr id="15" name="图片 14" descr="e8b2fb7 efb0da0fbeabfa6f 6d9525383"/>
          <p:cNvPicPr>
            <a:picLocks noChangeAspect="1"/>
          </p:cNvPicPr>
          <p:nvPr/>
        </p:nvPicPr>
        <p:blipFill>
          <a:blip r:embed="rId4"/>
          <a:stretch>
            <a:fillRect/>
          </a:stretch>
        </p:blipFill>
        <p:spPr>
          <a:xfrm>
            <a:off x="8186440" y="4226204"/>
            <a:ext cx="5571985" cy="2360375"/>
          </a:xfrm>
          <a:prstGeom prst="rect">
            <a:avLst/>
          </a:prstGeom>
        </p:spPr>
      </p:pic>
      <p:pic>
        <p:nvPicPr>
          <p:cNvPr id="7" name="图片 6" descr="2460f450e81d1d7d98b9ffae8683cd1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836885" y="1894446"/>
            <a:ext cx="2750863" cy="3792085"/>
          </a:xfrm>
          <a:prstGeom prst="rect">
            <a:avLst/>
          </a:prstGeom>
        </p:spPr>
      </p:pic>
      <p:sp>
        <p:nvSpPr>
          <p:cNvPr id="9" name="文本框 8"/>
          <p:cNvSpPr txBox="1"/>
          <p:nvPr/>
        </p:nvSpPr>
        <p:spPr>
          <a:xfrm>
            <a:off x="6018156" y="3555973"/>
            <a:ext cx="5372100" cy="435610"/>
          </a:xfrm>
          <a:prstGeom prst="rect">
            <a:avLst/>
          </a:prstGeom>
          <a:noFill/>
        </p:spPr>
        <p:txBody>
          <a:bodyPr wrap="none" rtlCol="0">
            <a:spAutoFit/>
          </a:bodyPr>
          <a:lstStyle/>
          <a:p>
            <a:r>
              <a:rPr lang="zh-CN" altLang="en-US" sz="2260" b="1" dirty="0">
                <a:solidFill>
                  <a:schemeClr val="bg1"/>
                </a:solidFill>
                <a:latin typeface="黑体" panose="02010600030101010101" charset="-122"/>
                <a:ea typeface="黑体" panose="02010600030101010101" charset="-122"/>
              </a:rPr>
              <a:t>适用于工作总结、项目总结等幻灯片演示</a:t>
            </a:r>
          </a:p>
        </p:txBody>
      </p:sp>
      <p:sp>
        <p:nvSpPr>
          <p:cNvPr id="10" name="文本框 9"/>
          <p:cNvSpPr txBox="1"/>
          <p:nvPr/>
        </p:nvSpPr>
        <p:spPr>
          <a:xfrm>
            <a:off x="5379964" y="2726063"/>
            <a:ext cx="6704258" cy="842010"/>
          </a:xfrm>
          <a:prstGeom prst="rect">
            <a:avLst/>
          </a:prstGeom>
          <a:noFill/>
        </p:spPr>
        <p:txBody>
          <a:bodyPr wrap="square" rtlCol="0">
            <a:spAutoFit/>
          </a:bodyPr>
          <a:lstStyle/>
          <a:p>
            <a:r>
              <a:rPr lang="zh-CN" altLang="en-US" sz="46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公安警察派出所</a:t>
            </a:r>
            <a:r>
              <a:rPr lang="en-US" altLang="zh-CN" sz="46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PPT</a:t>
            </a:r>
            <a:r>
              <a:rPr lang="zh-CN" altLang="en-US" sz="46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模板</a:t>
            </a:r>
          </a:p>
        </p:txBody>
      </p:sp>
      <p:sp>
        <p:nvSpPr>
          <p:cNvPr id="13" name="文本框 12"/>
          <p:cNvSpPr txBox="1"/>
          <p:nvPr/>
        </p:nvSpPr>
        <p:spPr>
          <a:xfrm>
            <a:off x="6764548" y="4039662"/>
            <a:ext cx="3469219" cy="350096"/>
          </a:xfrm>
          <a:prstGeom prst="rect">
            <a:avLst/>
          </a:prstGeom>
          <a:noFill/>
        </p:spPr>
        <p:txBody>
          <a:bodyPr wrap="none" rtlCol="0">
            <a:spAutoFit/>
          </a:bodyPr>
          <a:lstStyle/>
          <a:p>
            <a:r>
              <a:rPr lang="zh-CN" altLang="en-US" sz="1675" b="1" dirty="0">
                <a:solidFill>
                  <a:schemeClr val="bg1"/>
                </a:solidFill>
                <a:latin typeface="微软雅黑" panose="020B0503020204020204" charset="-122"/>
                <a:ea typeface="微软雅黑" panose="020B0503020204020204" charset="-122"/>
              </a:rPr>
              <a:t>汇报人</a:t>
            </a:r>
            <a:r>
              <a:rPr lang="zh-CN" altLang="en-US" sz="1675" b="1" dirty="0" smtClean="0">
                <a:solidFill>
                  <a:schemeClr val="bg1"/>
                </a:solidFill>
                <a:latin typeface="微软雅黑" panose="020B0503020204020204" charset="-122"/>
                <a:ea typeface="微软雅黑" panose="020B0503020204020204" charset="-122"/>
              </a:rPr>
              <a:t>：第一</a:t>
            </a:r>
            <a:r>
              <a:rPr lang="en-US" altLang="zh-CN" sz="1675" b="1" dirty="0" smtClean="0">
                <a:solidFill>
                  <a:schemeClr val="bg1"/>
                </a:solidFill>
                <a:latin typeface="微软雅黑" panose="020B0503020204020204" charset="-122"/>
                <a:ea typeface="微软雅黑" panose="020B0503020204020204" charset="-122"/>
              </a:rPr>
              <a:t>PPT</a:t>
            </a:r>
            <a:r>
              <a:rPr lang="zh-CN" altLang="en-US" sz="1675" b="1" dirty="0" smtClean="0">
                <a:solidFill>
                  <a:schemeClr val="bg1"/>
                </a:solidFill>
                <a:latin typeface="微软雅黑" panose="020B0503020204020204" charset="-122"/>
                <a:ea typeface="微软雅黑" panose="020B0503020204020204" charset="-122"/>
              </a:rPr>
              <a:t>      </a:t>
            </a:r>
            <a:r>
              <a:rPr lang="zh-CN" altLang="en-US" sz="1675" b="1" dirty="0">
                <a:solidFill>
                  <a:schemeClr val="bg1"/>
                </a:solidFill>
                <a:latin typeface="微软雅黑" panose="020B0503020204020204" charset="-122"/>
                <a:ea typeface="微软雅黑" panose="020B0503020204020204" charset="-122"/>
              </a:rPr>
              <a:t>部门</a:t>
            </a:r>
            <a:r>
              <a:rPr lang="zh-CN" altLang="en-US" sz="1675" b="1" dirty="0" smtClean="0">
                <a:solidFill>
                  <a:schemeClr val="bg1"/>
                </a:solidFill>
                <a:latin typeface="微软雅黑" panose="020B0503020204020204" charset="-122"/>
                <a:ea typeface="微软雅黑" panose="020B0503020204020204" charset="-122"/>
              </a:rPr>
              <a:t>：</a:t>
            </a:r>
            <a:r>
              <a:rPr lang="en-US" altLang="zh-CN" sz="1675" b="1" dirty="0" smtClean="0">
                <a:solidFill>
                  <a:schemeClr val="bg1"/>
                </a:solidFill>
                <a:latin typeface="微软雅黑" panose="020B0503020204020204" charset="-122"/>
                <a:ea typeface="微软雅黑" panose="020B0503020204020204" charset="-122"/>
              </a:rPr>
              <a:t>1PPT</a:t>
            </a:r>
            <a:endParaRPr lang="en-US" altLang="zh-CN" sz="1675" b="1"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4000"/>
                                  </p:iterate>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1690"/>
                            </p:stCondLst>
                            <p:childTnLst>
                              <p:par>
                                <p:cTn id="9" presetID="16" presetClass="entr" presetSubtype="2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500"/>
                                        <p:tgtEl>
                                          <p:spTgt spid="10"/>
                                        </p:tgtEl>
                                      </p:cBhvr>
                                    </p:animEffect>
                                  </p:childTnLst>
                                </p:cTn>
                              </p:par>
                            </p:childTnLst>
                          </p:cTn>
                        </p:par>
                        <p:par>
                          <p:cTn id="12" fill="hold">
                            <p:stCondLst>
                              <p:cond delay="2190"/>
                            </p:stCondLst>
                            <p:childTnLst>
                              <p:par>
                                <p:cTn id="13" presetID="10" presetClass="entr" presetSubtype="0" fill="hold" grpId="0" nodeType="afterEffect">
                                  <p:stCondLst>
                                    <p:cond delay="0"/>
                                  </p:stCondLst>
                                  <p:iterate type="lt">
                                    <p:tmPct val="14000"/>
                                  </p:iterate>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365" y="134491"/>
            <a:ext cx="703643" cy="707360"/>
          </a:xfrm>
          <a:prstGeom prst="rect">
            <a:avLst/>
          </a:prstGeom>
        </p:spPr>
      </p:pic>
      <p:sp>
        <p:nvSpPr>
          <p:cNvPr id="9" name="副标题 2"/>
          <p:cNvSpPr txBox="1"/>
          <p:nvPr/>
        </p:nvSpPr>
        <p:spPr>
          <a:xfrm>
            <a:off x="1132732" y="337618"/>
            <a:ext cx="3331550" cy="301106"/>
          </a:xfrm>
          <a:prstGeom prst="rect">
            <a:avLst/>
          </a:prstGeom>
          <a:ln>
            <a:noFill/>
          </a:ln>
        </p:spPr>
        <p:txBody>
          <a:bodyPr vert="horz" lIns="38235" tIns="19117" rIns="38235" bIns="19117"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sz="3680" baseline="30000" dirty="0" smtClean="0">
                <a:solidFill>
                  <a:schemeClr val="tx1"/>
                </a:solidFill>
                <a:latin typeface="微软雅黑" panose="020B0503020204020204" charset="-122"/>
                <a:ea typeface="微软雅黑" panose="020B0503020204020204" charset="-122"/>
              </a:rPr>
              <a:t>单击此处添加标题</a:t>
            </a:r>
          </a:p>
        </p:txBody>
      </p:sp>
      <p:sp>
        <p:nvSpPr>
          <p:cNvPr id="5" name="矩形 4"/>
          <p:cNvSpPr/>
          <p:nvPr/>
        </p:nvSpPr>
        <p:spPr>
          <a:xfrm>
            <a:off x="13807" y="6584373"/>
            <a:ext cx="12179128" cy="26287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5"/>
          </a:p>
        </p:txBody>
      </p:sp>
      <p:sp>
        <p:nvSpPr>
          <p:cNvPr id="2" name="五边形 1"/>
          <p:cNvSpPr/>
          <p:nvPr/>
        </p:nvSpPr>
        <p:spPr>
          <a:xfrm flipH="1">
            <a:off x="2640199" y="3472935"/>
            <a:ext cx="3002784" cy="479467"/>
          </a:xfrm>
          <a:prstGeom prst="homePlate">
            <a:avLst/>
          </a:prstGeom>
          <a:solidFill>
            <a:srgbClr val="44546A"/>
          </a:solidFill>
          <a:ln w="25400" cap="flat" cmpd="sng" algn="ctr">
            <a:noFill/>
            <a:prstDash val="solid"/>
          </a:ln>
          <a:effectLst>
            <a:outerShdw blurRad="127000" dist="25400" dir="5400000" algn="t" rotWithShape="0">
              <a:prstClr val="black">
                <a:alpha val="40000"/>
              </a:prstClr>
            </a:outerShdw>
          </a:effectLst>
        </p:spPr>
        <p:txBody>
          <a:bodyPr lIns="91438" tIns="45719" rIns="91438" bIns="45719"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1500" b="0"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endParaRPr>
          </a:p>
        </p:txBody>
      </p:sp>
      <p:sp>
        <p:nvSpPr>
          <p:cNvPr id="3" name="五边形 2"/>
          <p:cNvSpPr/>
          <p:nvPr/>
        </p:nvSpPr>
        <p:spPr>
          <a:xfrm flipH="1">
            <a:off x="3796278" y="4079484"/>
            <a:ext cx="1846706" cy="479467"/>
          </a:xfrm>
          <a:prstGeom prst="homePlate">
            <a:avLst/>
          </a:prstGeom>
          <a:solidFill>
            <a:srgbClr val="44546A"/>
          </a:solidFill>
          <a:ln w="25400" cap="flat" cmpd="sng" algn="ctr">
            <a:noFill/>
            <a:prstDash val="solid"/>
          </a:ln>
          <a:effectLst>
            <a:outerShdw blurRad="127000" dist="25400" dir="5400000" algn="t" rotWithShape="0">
              <a:prstClr val="black">
                <a:alpha val="40000"/>
              </a:prstClr>
            </a:outerShdw>
          </a:effectLst>
        </p:spPr>
        <p:txBody>
          <a:bodyPr lIns="91438" tIns="45719" rIns="91438" bIns="45719"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1500" b="0"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endParaRPr>
          </a:p>
        </p:txBody>
      </p:sp>
      <p:sp>
        <p:nvSpPr>
          <p:cNvPr id="7" name="五边形 6"/>
          <p:cNvSpPr/>
          <p:nvPr/>
        </p:nvSpPr>
        <p:spPr>
          <a:xfrm flipH="1">
            <a:off x="3093747" y="4686034"/>
            <a:ext cx="2549236" cy="479467"/>
          </a:xfrm>
          <a:prstGeom prst="homePlate">
            <a:avLst/>
          </a:prstGeom>
          <a:solidFill>
            <a:srgbClr val="44546A"/>
          </a:solidFill>
          <a:ln w="25400" cap="flat" cmpd="sng" algn="ctr">
            <a:noFill/>
            <a:prstDash val="solid"/>
          </a:ln>
          <a:effectLst>
            <a:outerShdw blurRad="127000" dist="25400" dir="5400000" algn="t" rotWithShape="0">
              <a:prstClr val="black">
                <a:alpha val="40000"/>
              </a:prstClr>
            </a:outerShdw>
          </a:effectLst>
        </p:spPr>
        <p:txBody>
          <a:bodyPr lIns="91438" tIns="45719" rIns="91438" bIns="45719"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1500" b="0"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endParaRPr>
          </a:p>
        </p:txBody>
      </p:sp>
      <p:sp>
        <p:nvSpPr>
          <p:cNvPr id="8" name="五边形 7"/>
          <p:cNvSpPr/>
          <p:nvPr/>
        </p:nvSpPr>
        <p:spPr>
          <a:xfrm flipH="1">
            <a:off x="1967285" y="5292584"/>
            <a:ext cx="3675697" cy="479467"/>
          </a:xfrm>
          <a:prstGeom prst="homePlate">
            <a:avLst/>
          </a:prstGeom>
          <a:solidFill>
            <a:srgbClr val="44546A"/>
          </a:solidFill>
          <a:ln w="25400" cap="flat" cmpd="sng" algn="ctr">
            <a:noFill/>
            <a:prstDash val="solid"/>
          </a:ln>
          <a:effectLst>
            <a:outerShdw blurRad="127000" dist="25400" dir="5400000" algn="t" rotWithShape="0">
              <a:prstClr val="black">
                <a:alpha val="40000"/>
              </a:prstClr>
            </a:outerShdw>
          </a:effectLst>
        </p:spPr>
        <p:txBody>
          <a:bodyPr lIns="91438" tIns="45719" rIns="91438" bIns="45719"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1500" b="0"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endParaRPr>
          </a:p>
        </p:txBody>
      </p:sp>
      <p:sp>
        <p:nvSpPr>
          <p:cNvPr id="6" name="TextBox 159"/>
          <p:cNvSpPr txBox="1"/>
          <p:nvPr/>
        </p:nvSpPr>
        <p:spPr>
          <a:xfrm>
            <a:off x="4802611" y="3523495"/>
            <a:ext cx="776608" cy="420725"/>
          </a:xfrm>
          <a:prstGeom prst="rect">
            <a:avLst/>
          </a:prstGeom>
          <a:noFill/>
        </p:spPr>
        <p:txBody>
          <a:bodyPr wrap="none" lIns="91438" tIns="45719" rIns="91438" bIns="45719" rtlCol="0">
            <a:spAutoFit/>
          </a:bodyPr>
          <a:lstStyle/>
          <a:p>
            <a:pPr algn="ctr" defTabSz="1218565"/>
            <a:r>
              <a:rPr lang="en-US" altLang="zh-CN" sz="2100" b="1" dirty="0">
                <a:solidFill>
                  <a:prstClr val="white"/>
                </a:solidFill>
                <a:latin typeface="微软雅黑" panose="020B0503020204020204" charset="-122"/>
                <a:ea typeface="微软雅黑" panose="020B0503020204020204" charset="-122"/>
              </a:rPr>
              <a:t>73%</a:t>
            </a:r>
            <a:endParaRPr lang="zh-CN" altLang="en-US" sz="2100" b="1" dirty="0">
              <a:solidFill>
                <a:prstClr val="white"/>
              </a:solidFill>
              <a:latin typeface="微软雅黑" panose="020B0503020204020204" charset="-122"/>
              <a:ea typeface="微软雅黑" panose="020B0503020204020204" charset="-122"/>
            </a:endParaRPr>
          </a:p>
        </p:txBody>
      </p:sp>
      <p:sp>
        <p:nvSpPr>
          <p:cNvPr id="10" name="TextBox 160"/>
          <p:cNvSpPr txBox="1"/>
          <p:nvPr/>
        </p:nvSpPr>
        <p:spPr>
          <a:xfrm>
            <a:off x="4792993" y="4134869"/>
            <a:ext cx="776608" cy="420725"/>
          </a:xfrm>
          <a:prstGeom prst="rect">
            <a:avLst/>
          </a:prstGeom>
          <a:noFill/>
        </p:spPr>
        <p:txBody>
          <a:bodyPr wrap="none" lIns="91438" tIns="45719" rIns="91438" bIns="45719" rtlCol="0">
            <a:spAutoFit/>
          </a:bodyPr>
          <a:lstStyle/>
          <a:p>
            <a:pPr algn="ctr" defTabSz="1218565"/>
            <a:r>
              <a:rPr lang="en-US" altLang="zh-CN" sz="2100" b="1" dirty="0">
                <a:solidFill>
                  <a:prstClr val="white"/>
                </a:solidFill>
                <a:latin typeface="微软雅黑" panose="020B0503020204020204" charset="-122"/>
                <a:ea typeface="微软雅黑" panose="020B0503020204020204" charset="-122"/>
              </a:rPr>
              <a:t>30%</a:t>
            </a:r>
            <a:endParaRPr lang="zh-CN" altLang="en-US" sz="2100" b="1" dirty="0">
              <a:solidFill>
                <a:prstClr val="white"/>
              </a:solidFill>
              <a:latin typeface="微软雅黑" panose="020B0503020204020204" charset="-122"/>
              <a:ea typeface="微软雅黑" panose="020B0503020204020204" charset="-122"/>
            </a:endParaRPr>
          </a:p>
        </p:txBody>
      </p:sp>
      <p:sp>
        <p:nvSpPr>
          <p:cNvPr id="11" name="TextBox 161"/>
          <p:cNvSpPr txBox="1"/>
          <p:nvPr/>
        </p:nvSpPr>
        <p:spPr>
          <a:xfrm>
            <a:off x="4792995" y="4741499"/>
            <a:ext cx="776608" cy="420725"/>
          </a:xfrm>
          <a:prstGeom prst="rect">
            <a:avLst/>
          </a:prstGeom>
          <a:noFill/>
        </p:spPr>
        <p:txBody>
          <a:bodyPr wrap="none" lIns="91438" tIns="45719" rIns="91438" bIns="45719" rtlCol="0">
            <a:spAutoFit/>
          </a:bodyPr>
          <a:lstStyle/>
          <a:p>
            <a:pPr algn="ctr" defTabSz="1218565"/>
            <a:r>
              <a:rPr lang="en-US" altLang="zh-CN" sz="2100" b="1" dirty="0">
                <a:solidFill>
                  <a:prstClr val="white"/>
                </a:solidFill>
                <a:latin typeface="微软雅黑" panose="020B0503020204020204" charset="-122"/>
                <a:ea typeface="微软雅黑" panose="020B0503020204020204" charset="-122"/>
              </a:rPr>
              <a:t>50%</a:t>
            </a:r>
            <a:endParaRPr lang="zh-CN" altLang="en-US" sz="2100" b="1" dirty="0">
              <a:solidFill>
                <a:prstClr val="white"/>
              </a:solidFill>
              <a:latin typeface="微软雅黑" panose="020B0503020204020204" charset="-122"/>
              <a:ea typeface="微软雅黑" panose="020B0503020204020204" charset="-122"/>
            </a:endParaRPr>
          </a:p>
        </p:txBody>
      </p:sp>
      <p:sp>
        <p:nvSpPr>
          <p:cNvPr id="12" name="TextBox 162"/>
          <p:cNvSpPr txBox="1"/>
          <p:nvPr/>
        </p:nvSpPr>
        <p:spPr>
          <a:xfrm>
            <a:off x="4818641" y="5353981"/>
            <a:ext cx="776608" cy="420725"/>
          </a:xfrm>
          <a:prstGeom prst="rect">
            <a:avLst/>
          </a:prstGeom>
          <a:noFill/>
        </p:spPr>
        <p:txBody>
          <a:bodyPr wrap="none" lIns="91438" tIns="45719" rIns="91438" bIns="45719" rtlCol="0">
            <a:spAutoFit/>
          </a:bodyPr>
          <a:lstStyle/>
          <a:p>
            <a:pPr algn="ctr" defTabSz="1218565"/>
            <a:r>
              <a:rPr lang="en-US" altLang="zh-CN" sz="2100" b="1" dirty="0">
                <a:solidFill>
                  <a:prstClr val="white"/>
                </a:solidFill>
                <a:latin typeface="微软雅黑" panose="020B0503020204020204" charset="-122"/>
                <a:ea typeface="微软雅黑" panose="020B0503020204020204" charset="-122"/>
              </a:rPr>
              <a:t>75%</a:t>
            </a:r>
            <a:endParaRPr lang="zh-CN" altLang="en-US" sz="2100" b="1" dirty="0">
              <a:solidFill>
                <a:prstClr val="white"/>
              </a:solidFill>
              <a:latin typeface="微软雅黑" panose="020B0503020204020204" charset="-122"/>
              <a:ea typeface="微软雅黑" panose="020B0503020204020204" charset="-122"/>
            </a:endParaRPr>
          </a:p>
        </p:txBody>
      </p:sp>
      <p:sp>
        <p:nvSpPr>
          <p:cNvPr id="13" name="五边形 12"/>
          <p:cNvSpPr/>
          <p:nvPr/>
        </p:nvSpPr>
        <p:spPr>
          <a:xfrm>
            <a:off x="6611707" y="3475590"/>
            <a:ext cx="1532686" cy="479467"/>
          </a:xfrm>
          <a:prstGeom prst="homePlate">
            <a:avLst/>
          </a:prstGeom>
          <a:solidFill>
            <a:srgbClr val="0070C0"/>
          </a:solidFill>
          <a:ln w="25400" cap="flat" cmpd="sng" algn="ctr">
            <a:noFill/>
            <a:prstDash val="solid"/>
          </a:ln>
          <a:effectLst>
            <a:outerShdw blurRad="127000" dist="25400" dir="5400000" algn="t" rotWithShape="0">
              <a:prstClr val="black">
                <a:alpha val="40000"/>
              </a:prstClr>
            </a:outerShdw>
          </a:effectLst>
        </p:spPr>
        <p:txBody>
          <a:bodyPr lIns="91438" tIns="45719" rIns="91438" bIns="45719"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15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endParaRPr>
          </a:p>
        </p:txBody>
      </p:sp>
      <p:sp>
        <p:nvSpPr>
          <p:cNvPr id="14" name="五边形 13"/>
          <p:cNvSpPr/>
          <p:nvPr/>
        </p:nvSpPr>
        <p:spPr>
          <a:xfrm>
            <a:off x="6611709" y="4082140"/>
            <a:ext cx="2893326" cy="479467"/>
          </a:xfrm>
          <a:prstGeom prst="homePlate">
            <a:avLst/>
          </a:prstGeom>
          <a:solidFill>
            <a:srgbClr val="0070C0"/>
          </a:solidFill>
          <a:ln w="25400" cap="flat" cmpd="sng" algn="ctr">
            <a:noFill/>
            <a:prstDash val="solid"/>
          </a:ln>
          <a:effectLst>
            <a:outerShdw blurRad="127000" dist="25400" dir="5400000" algn="t" rotWithShape="0">
              <a:prstClr val="black">
                <a:alpha val="40000"/>
              </a:prstClr>
            </a:outerShdw>
          </a:effectLst>
        </p:spPr>
        <p:txBody>
          <a:bodyPr lIns="91438" tIns="45719" rIns="91438" bIns="45719"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1500" b="0"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endParaRPr>
          </a:p>
        </p:txBody>
      </p:sp>
      <p:sp>
        <p:nvSpPr>
          <p:cNvPr id="15" name="五边形 14"/>
          <p:cNvSpPr/>
          <p:nvPr/>
        </p:nvSpPr>
        <p:spPr>
          <a:xfrm>
            <a:off x="6611708" y="4688691"/>
            <a:ext cx="1814186" cy="479467"/>
          </a:xfrm>
          <a:prstGeom prst="homePlate">
            <a:avLst/>
          </a:prstGeom>
          <a:solidFill>
            <a:srgbClr val="0070C0"/>
          </a:solidFill>
          <a:ln w="25400" cap="flat" cmpd="sng" algn="ctr">
            <a:noFill/>
            <a:prstDash val="solid"/>
          </a:ln>
          <a:effectLst>
            <a:outerShdw blurRad="127000" dist="25400" dir="5400000" algn="t" rotWithShape="0">
              <a:prstClr val="black">
                <a:alpha val="40000"/>
              </a:prstClr>
            </a:outerShdw>
          </a:effectLst>
        </p:spPr>
        <p:txBody>
          <a:bodyPr lIns="91438" tIns="45719" rIns="91438" bIns="45719"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15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endParaRPr>
          </a:p>
        </p:txBody>
      </p:sp>
      <p:sp>
        <p:nvSpPr>
          <p:cNvPr id="16" name="五边形 15"/>
          <p:cNvSpPr/>
          <p:nvPr/>
        </p:nvSpPr>
        <p:spPr>
          <a:xfrm>
            <a:off x="6611708" y="5295239"/>
            <a:ext cx="3867471" cy="479467"/>
          </a:xfrm>
          <a:prstGeom prst="homePlate">
            <a:avLst/>
          </a:prstGeom>
          <a:solidFill>
            <a:srgbClr val="0070C0"/>
          </a:solidFill>
          <a:ln w="25400" cap="flat" cmpd="sng" algn="ctr">
            <a:noFill/>
            <a:prstDash val="solid"/>
          </a:ln>
          <a:effectLst>
            <a:outerShdw blurRad="127000" dist="25400" dir="5400000" algn="t" rotWithShape="0">
              <a:prstClr val="black">
                <a:alpha val="40000"/>
              </a:prstClr>
            </a:outerShdw>
          </a:effectLst>
        </p:spPr>
        <p:txBody>
          <a:bodyPr lIns="91438" tIns="45719" rIns="91438" bIns="45719"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1500" b="0"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endParaRPr>
          </a:p>
        </p:txBody>
      </p:sp>
      <p:sp>
        <p:nvSpPr>
          <p:cNvPr id="17" name="TextBox 173"/>
          <p:cNvSpPr txBox="1"/>
          <p:nvPr/>
        </p:nvSpPr>
        <p:spPr>
          <a:xfrm>
            <a:off x="6705133" y="3532123"/>
            <a:ext cx="776608" cy="420725"/>
          </a:xfrm>
          <a:prstGeom prst="rect">
            <a:avLst/>
          </a:prstGeom>
          <a:noFill/>
        </p:spPr>
        <p:txBody>
          <a:bodyPr wrap="none" lIns="91438" tIns="45719" rIns="91438" bIns="45719" rtlCol="0">
            <a:spAutoFit/>
          </a:bodyPr>
          <a:lstStyle/>
          <a:p>
            <a:pPr algn="ctr" defTabSz="1218565"/>
            <a:r>
              <a:rPr lang="en-US" altLang="zh-CN" sz="2100" b="1" dirty="0">
                <a:solidFill>
                  <a:prstClr val="white"/>
                </a:solidFill>
                <a:latin typeface="微软雅黑" panose="020B0503020204020204" charset="-122"/>
                <a:ea typeface="微软雅黑" panose="020B0503020204020204" charset="-122"/>
              </a:rPr>
              <a:t>20%</a:t>
            </a:r>
            <a:endParaRPr lang="zh-CN" altLang="en-US" sz="2100" b="1" dirty="0">
              <a:solidFill>
                <a:prstClr val="white"/>
              </a:solidFill>
              <a:latin typeface="微软雅黑" panose="020B0503020204020204" charset="-122"/>
              <a:ea typeface="微软雅黑" panose="020B0503020204020204" charset="-122"/>
            </a:endParaRPr>
          </a:p>
        </p:txBody>
      </p:sp>
      <p:sp>
        <p:nvSpPr>
          <p:cNvPr id="18" name="TextBox 174"/>
          <p:cNvSpPr txBox="1"/>
          <p:nvPr/>
        </p:nvSpPr>
        <p:spPr>
          <a:xfrm>
            <a:off x="6705131" y="4128819"/>
            <a:ext cx="776608" cy="420725"/>
          </a:xfrm>
          <a:prstGeom prst="rect">
            <a:avLst/>
          </a:prstGeom>
          <a:noFill/>
        </p:spPr>
        <p:txBody>
          <a:bodyPr wrap="none" lIns="91438" tIns="45719" rIns="91438" bIns="45719" rtlCol="0">
            <a:spAutoFit/>
          </a:bodyPr>
          <a:lstStyle/>
          <a:p>
            <a:pPr algn="ctr" defTabSz="1218565"/>
            <a:r>
              <a:rPr lang="en-US" altLang="zh-CN" sz="2100" b="1" dirty="0">
                <a:solidFill>
                  <a:prstClr val="white"/>
                </a:solidFill>
                <a:latin typeface="微软雅黑" panose="020B0503020204020204" charset="-122"/>
                <a:ea typeface="微软雅黑" panose="020B0503020204020204" charset="-122"/>
              </a:rPr>
              <a:t>56%</a:t>
            </a:r>
            <a:endParaRPr lang="zh-CN" altLang="en-US" sz="2100" b="1" dirty="0">
              <a:solidFill>
                <a:prstClr val="white"/>
              </a:solidFill>
              <a:latin typeface="微软雅黑" panose="020B0503020204020204" charset="-122"/>
              <a:ea typeface="微软雅黑" panose="020B0503020204020204" charset="-122"/>
            </a:endParaRPr>
          </a:p>
        </p:txBody>
      </p:sp>
      <p:sp>
        <p:nvSpPr>
          <p:cNvPr id="19" name="TextBox 175"/>
          <p:cNvSpPr txBox="1"/>
          <p:nvPr/>
        </p:nvSpPr>
        <p:spPr>
          <a:xfrm>
            <a:off x="6705134" y="4741497"/>
            <a:ext cx="776608" cy="420725"/>
          </a:xfrm>
          <a:prstGeom prst="rect">
            <a:avLst/>
          </a:prstGeom>
          <a:noFill/>
        </p:spPr>
        <p:txBody>
          <a:bodyPr wrap="none" lIns="91438" tIns="45719" rIns="91438" bIns="45719" rtlCol="0">
            <a:spAutoFit/>
          </a:bodyPr>
          <a:lstStyle/>
          <a:p>
            <a:pPr algn="ctr" defTabSz="1218565"/>
            <a:r>
              <a:rPr lang="en-US" altLang="zh-CN" sz="2100" b="1" dirty="0">
                <a:solidFill>
                  <a:prstClr val="white"/>
                </a:solidFill>
                <a:latin typeface="微软雅黑" panose="020B0503020204020204" charset="-122"/>
                <a:ea typeface="微软雅黑" panose="020B0503020204020204" charset="-122"/>
              </a:rPr>
              <a:t>29%</a:t>
            </a:r>
            <a:endParaRPr lang="zh-CN" altLang="en-US" sz="2100" b="1" dirty="0">
              <a:solidFill>
                <a:prstClr val="white"/>
              </a:solidFill>
              <a:latin typeface="微软雅黑" panose="020B0503020204020204" charset="-122"/>
              <a:ea typeface="微软雅黑" panose="020B0503020204020204" charset="-122"/>
            </a:endParaRPr>
          </a:p>
        </p:txBody>
      </p:sp>
      <p:sp>
        <p:nvSpPr>
          <p:cNvPr id="20" name="TextBox 176"/>
          <p:cNvSpPr txBox="1"/>
          <p:nvPr/>
        </p:nvSpPr>
        <p:spPr>
          <a:xfrm>
            <a:off x="6722108" y="5350704"/>
            <a:ext cx="776608" cy="420725"/>
          </a:xfrm>
          <a:prstGeom prst="rect">
            <a:avLst/>
          </a:prstGeom>
          <a:noFill/>
        </p:spPr>
        <p:txBody>
          <a:bodyPr wrap="none" lIns="91438" tIns="45719" rIns="91438" bIns="45719" rtlCol="0">
            <a:spAutoFit/>
          </a:bodyPr>
          <a:lstStyle/>
          <a:p>
            <a:pPr algn="ctr" defTabSz="1218565"/>
            <a:r>
              <a:rPr lang="en-US" altLang="zh-CN" sz="2100" b="1" dirty="0">
                <a:solidFill>
                  <a:prstClr val="white"/>
                </a:solidFill>
                <a:latin typeface="微软雅黑" panose="020B0503020204020204" charset="-122"/>
                <a:ea typeface="微软雅黑" panose="020B0503020204020204" charset="-122"/>
              </a:rPr>
              <a:t>77%</a:t>
            </a:r>
            <a:endParaRPr lang="zh-CN" altLang="en-US" sz="2100" b="1" dirty="0">
              <a:solidFill>
                <a:prstClr val="white"/>
              </a:solidFill>
              <a:latin typeface="微软雅黑" panose="020B0503020204020204" charset="-122"/>
              <a:ea typeface="微软雅黑" panose="020B0503020204020204" charset="-122"/>
            </a:endParaRPr>
          </a:p>
        </p:txBody>
      </p:sp>
      <p:sp>
        <p:nvSpPr>
          <p:cNvPr id="21" name="TextBox 180"/>
          <p:cNvSpPr txBox="1"/>
          <p:nvPr/>
        </p:nvSpPr>
        <p:spPr>
          <a:xfrm>
            <a:off x="5746894" y="3578712"/>
            <a:ext cx="761648" cy="323240"/>
          </a:xfrm>
          <a:prstGeom prst="rect">
            <a:avLst/>
          </a:prstGeom>
          <a:noFill/>
        </p:spPr>
        <p:txBody>
          <a:bodyPr wrap="none" lIns="91438" tIns="45719" rIns="91438" bIns="45719" rtlCol="0">
            <a:spAutoFit/>
          </a:bodyPr>
          <a:lstStyle/>
          <a:p>
            <a:pPr algn="ctr" defTabSz="1218565"/>
            <a:r>
              <a:rPr lang="zh-CN" altLang="en-US" sz="1500" b="1" dirty="0">
                <a:solidFill>
                  <a:prstClr val="black">
                    <a:lumMod val="75000"/>
                    <a:lumOff val="25000"/>
                  </a:prstClr>
                </a:solidFill>
                <a:latin typeface="微软雅黑" panose="020B0503020204020204" charset="-122"/>
                <a:ea typeface="微软雅黑" panose="020B0503020204020204" charset="-122"/>
              </a:rPr>
              <a:t>项目一</a:t>
            </a:r>
          </a:p>
        </p:txBody>
      </p:sp>
      <p:sp>
        <p:nvSpPr>
          <p:cNvPr id="22" name="TextBox 181"/>
          <p:cNvSpPr txBox="1"/>
          <p:nvPr/>
        </p:nvSpPr>
        <p:spPr>
          <a:xfrm>
            <a:off x="5746894" y="4180963"/>
            <a:ext cx="761648" cy="323240"/>
          </a:xfrm>
          <a:prstGeom prst="rect">
            <a:avLst/>
          </a:prstGeom>
          <a:noFill/>
        </p:spPr>
        <p:txBody>
          <a:bodyPr wrap="none" lIns="91438" tIns="45719" rIns="91438" bIns="45719" rtlCol="0">
            <a:spAutoFit/>
          </a:bodyPr>
          <a:lstStyle/>
          <a:p>
            <a:pPr algn="ctr" defTabSz="1218565"/>
            <a:r>
              <a:rPr lang="zh-CN" altLang="en-US" sz="1500" b="1" dirty="0">
                <a:solidFill>
                  <a:prstClr val="black">
                    <a:lumMod val="75000"/>
                    <a:lumOff val="25000"/>
                  </a:prstClr>
                </a:solidFill>
                <a:latin typeface="微软雅黑" panose="020B0503020204020204" charset="-122"/>
                <a:ea typeface="微软雅黑" panose="020B0503020204020204" charset="-122"/>
              </a:rPr>
              <a:t>项目二</a:t>
            </a:r>
          </a:p>
        </p:txBody>
      </p:sp>
      <p:sp>
        <p:nvSpPr>
          <p:cNvPr id="23" name="TextBox 182"/>
          <p:cNvSpPr txBox="1"/>
          <p:nvPr/>
        </p:nvSpPr>
        <p:spPr>
          <a:xfrm>
            <a:off x="5747126" y="4787513"/>
            <a:ext cx="761648" cy="323240"/>
          </a:xfrm>
          <a:prstGeom prst="rect">
            <a:avLst/>
          </a:prstGeom>
          <a:noFill/>
        </p:spPr>
        <p:txBody>
          <a:bodyPr wrap="none" lIns="91438" tIns="45719" rIns="91438" bIns="45719" rtlCol="0">
            <a:spAutoFit/>
          </a:bodyPr>
          <a:lstStyle/>
          <a:p>
            <a:pPr algn="ctr" defTabSz="1218565"/>
            <a:r>
              <a:rPr lang="zh-CN" altLang="en-US" sz="1500" b="1" dirty="0">
                <a:solidFill>
                  <a:prstClr val="black">
                    <a:lumMod val="75000"/>
                    <a:lumOff val="25000"/>
                  </a:prstClr>
                </a:solidFill>
                <a:latin typeface="微软雅黑" panose="020B0503020204020204" charset="-122"/>
                <a:ea typeface="微软雅黑" panose="020B0503020204020204" charset="-122"/>
              </a:rPr>
              <a:t>项目三</a:t>
            </a:r>
          </a:p>
        </p:txBody>
      </p:sp>
      <p:sp>
        <p:nvSpPr>
          <p:cNvPr id="24" name="TextBox 183"/>
          <p:cNvSpPr txBox="1"/>
          <p:nvPr/>
        </p:nvSpPr>
        <p:spPr>
          <a:xfrm>
            <a:off x="5747126" y="5396719"/>
            <a:ext cx="761648" cy="323240"/>
          </a:xfrm>
          <a:prstGeom prst="rect">
            <a:avLst/>
          </a:prstGeom>
          <a:noFill/>
        </p:spPr>
        <p:txBody>
          <a:bodyPr wrap="none" lIns="91438" tIns="45719" rIns="91438" bIns="45719" rtlCol="0">
            <a:spAutoFit/>
          </a:bodyPr>
          <a:lstStyle/>
          <a:p>
            <a:pPr algn="ctr" defTabSz="1218565"/>
            <a:r>
              <a:rPr lang="zh-CN" altLang="en-US" sz="1500" b="1" dirty="0">
                <a:solidFill>
                  <a:prstClr val="black">
                    <a:lumMod val="75000"/>
                    <a:lumOff val="25000"/>
                  </a:prstClr>
                </a:solidFill>
                <a:latin typeface="微软雅黑" panose="020B0503020204020204" charset="-122"/>
                <a:ea typeface="微软雅黑" panose="020B0503020204020204" charset="-122"/>
              </a:rPr>
              <a:t>项目四</a:t>
            </a:r>
          </a:p>
        </p:txBody>
      </p:sp>
      <p:sp>
        <p:nvSpPr>
          <p:cNvPr id="25" name="Oval 4"/>
          <p:cNvSpPr/>
          <p:nvPr/>
        </p:nvSpPr>
        <p:spPr>
          <a:xfrm>
            <a:off x="6609201" y="1197986"/>
            <a:ext cx="1117974" cy="1054844"/>
          </a:xfrm>
          <a:prstGeom prst="ellipse">
            <a:avLst/>
          </a:prstGeom>
          <a:solidFill>
            <a:srgbClr val="0070C0"/>
          </a:solidFill>
          <a:ln w="63500" cap="flat" cmpd="sng" algn="ctr">
            <a:solidFill>
              <a:sysClr val="window" lastClr="FFFFFF"/>
            </a:solidFill>
            <a:prstDash val="solid"/>
          </a:ln>
          <a:effectLst>
            <a:outerShdw blurRad="127000" dist="38100" dir="8100000" algn="tr" rotWithShape="0">
              <a:prstClr val="black">
                <a:alpha val="40000"/>
              </a:prstClr>
            </a:outerShdw>
          </a:effectLst>
        </p:spPr>
        <p:txBody>
          <a:bodyPr lIns="91438" tIns="45719" rIns="91438" bIns="45719" rtlCol="0" anchor="ctr"/>
          <a:lstStyle/>
          <a:p>
            <a:pPr marL="0" marR="0" lvl="0" indent="0" algn="ctr" defTabSz="1218565" eaLnBrk="1" fontAlgn="auto" latinLnBrk="0" hangingPunct="1">
              <a:lnSpc>
                <a:spcPct val="100000"/>
              </a:lnSpc>
              <a:spcBef>
                <a:spcPts val="0"/>
              </a:spcBef>
              <a:spcAft>
                <a:spcPts val="0"/>
              </a:spcAft>
              <a:buClrTx/>
              <a:buSzTx/>
              <a:buFontTx/>
              <a:buNone/>
              <a:defRPr/>
            </a:pPr>
            <a:r>
              <a:rPr kumimoji="0" lang="en-US" sz="19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2018</a:t>
            </a:r>
          </a:p>
        </p:txBody>
      </p:sp>
      <p:sp>
        <p:nvSpPr>
          <p:cNvPr id="26" name="Oval 5"/>
          <p:cNvSpPr/>
          <p:nvPr/>
        </p:nvSpPr>
        <p:spPr>
          <a:xfrm>
            <a:off x="4538674" y="1197986"/>
            <a:ext cx="1117974" cy="1054844"/>
          </a:xfrm>
          <a:prstGeom prst="ellipse">
            <a:avLst/>
          </a:prstGeom>
          <a:solidFill>
            <a:srgbClr val="44546A"/>
          </a:solidFill>
          <a:ln w="63500" cap="flat" cmpd="sng" algn="ctr">
            <a:solidFill>
              <a:sysClr val="window" lastClr="FFFFFF"/>
            </a:solidFill>
            <a:prstDash val="solid"/>
          </a:ln>
          <a:effectLst>
            <a:outerShdw blurRad="127000" dist="38100" dir="8100000" algn="tr" rotWithShape="0">
              <a:prstClr val="black">
                <a:alpha val="40000"/>
              </a:prstClr>
            </a:outerShdw>
          </a:effectLst>
        </p:spPr>
        <p:txBody>
          <a:bodyPr lIns="91438" tIns="45719" rIns="91438" bIns="45719" rtlCol="0" anchor="ctr"/>
          <a:lstStyle/>
          <a:p>
            <a:pPr marL="0" marR="0" lvl="0" indent="0" algn="ctr" defTabSz="1218565" eaLnBrk="1" fontAlgn="auto" latinLnBrk="0" hangingPunct="1">
              <a:lnSpc>
                <a:spcPct val="100000"/>
              </a:lnSpc>
              <a:spcBef>
                <a:spcPts val="0"/>
              </a:spcBef>
              <a:spcAft>
                <a:spcPts val="0"/>
              </a:spcAft>
              <a:buClrTx/>
              <a:buSzTx/>
              <a:buFontTx/>
              <a:buNone/>
              <a:defRPr/>
            </a:pPr>
            <a:r>
              <a:rPr kumimoji="0" lang="en-US" altLang="zh-CN" sz="19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2017</a:t>
            </a:r>
            <a:endParaRPr kumimoji="0" lang="en-US" sz="19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endParaRPr>
          </a:p>
        </p:txBody>
      </p:sp>
      <p:sp>
        <p:nvSpPr>
          <p:cNvPr id="27" name="Text Box 10"/>
          <p:cNvSpPr txBox="1">
            <a:spLocks noChangeArrowheads="1"/>
          </p:cNvSpPr>
          <p:nvPr/>
        </p:nvSpPr>
        <p:spPr bwMode="auto">
          <a:xfrm>
            <a:off x="6611707" y="2382570"/>
            <a:ext cx="4955395" cy="1006662"/>
          </a:xfrm>
          <a:prstGeom prst="rect">
            <a:avLst/>
          </a:prstGeom>
          <a:noFill/>
          <a:ln w="9525">
            <a:noFill/>
            <a:miter lim="800000"/>
          </a:ln>
        </p:spPr>
        <p:txBody>
          <a:bodyPr wrap="square" lIns="45719" tIns="22859" rIns="45719" bIns="22859">
            <a:spAutoFit/>
          </a:bodyPr>
          <a:lstStyle/>
          <a:p>
            <a:pPr defTabSz="1087755">
              <a:lnSpc>
                <a:spcPct val="130000"/>
              </a:lnSpc>
            </a:pPr>
            <a:r>
              <a:rPr lang="zh-CN" altLang="en-US" sz="1600" b="1" dirty="0">
                <a:solidFill>
                  <a:schemeClr val="tx1"/>
                </a:solidFill>
                <a:latin typeface="微软雅黑" panose="020B0503020204020204" charset="-122"/>
                <a:ea typeface="微软雅黑" panose="020B0503020204020204" charset="-122"/>
                <a:cs typeface="Open Sans" pitchFamily="34" charset="0"/>
              </a:rPr>
              <a:t>单击此处添加标题</a:t>
            </a:r>
          </a:p>
          <a:p>
            <a:pPr defTabSz="1087755">
              <a:lnSpc>
                <a:spcPct val="130000"/>
              </a:lnSpc>
            </a:pPr>
            <a:r>
              <a:rPr lang="zh-CN" altLang="en-US" sz="1600" dirty="0">
                <a:solidFill>
                  <a:schemeClr val="tx1"/>
                </a:solidFill>
                <a:latin typeface="微软雅黑" panose="020B0503020204020204" charset="-122"/>
                <a:ea typeface="微软雅黑" panose="020B0503020204020204" charset="-122"/>
                <a:cs typeface="Open Sans" pitchFamily="34" charset="0"/>
              </a:rPr>
              <a:t>您的内容打在这里，或者通过复制您的文本后，在此框中选择粘贴，并选择只保留文字。</a:t>
            </a:r>
          </a:p>
        </p:txBody>
      </p:sp>
      <p:sp>
        <p:nvSpPr>
          <p:cNvPr id="28" name="Text Box 10"/>
          <p:cNvSpPr txBox="1">
            <a:spLocks noChangeArrowheads="1"/>
          </p:cNvSpPr>
          <p:nvPr/>
        </p:nvSpPr>
        <p:spPr bwMode="auto">
          <a:xfrm>
            <a:off x="815308" y="2382568"/>
            <a:ext cx="4841832" cy="1006662"/>
          </a:xfrm>
          <a:prstGeom prst="rect">
            <a:avLst/>
          </a:prstGeom>
          <a:noFill/>
          <a:ln w="9525">
            <a:noFill/>
            <a:miter lim="800000"/>
          </a:ln>
        </p:spPr>
        <p:txBody>
          <a:bodyPr wrap="square" lIns="45719" tIns="22859" rIns="45719" bIns="22859">
            <a:spAutoFit/>
          </a:bodyPr>
          <a:lstStyle/>
          <a:p>
            <a:pPr algn="r" defTabSz="1087755">
              <a:lnSpc>
                <a:spcPct val="130000"/>
              </a:lnSpc>
            </a:pPr>
            <a:r>
              <a:rPr lang="zh-CN" altLang="en-US" sz="1600" b="1" dirty="0">
                <a:solidFill>
                  <a:schemeClr val="tx1"/>
                </a:solidFill>
                <a:latin typeface="微软雅黑" panose="020B0503020204020204" charset="-122"/>
                <a:ea typeface="微软雅黑" panose="020B0503020204020204" charset="-122"/>
                <a:cs typeface="Open Sans" pitchFamily="34" charset="0"/>
              </a:rPr>
              <a:t>单击此处添加标题</a:t>
            </a:r>
          </a:p>
          <a:p>
            <a:pPr algn="r" defTabSz="1087755">
              <a:lnSpc>
                <a:spcPct val="130000"/>
              </a:lnSpc>
            </a:pPr>
            <a:r>
              <a:rPr lang="zh-CN" altLang="en-US" sz="1600" dirty="0">
                <a:solidFill>
                  <a:schemeClr val="tx1"/>
                </a:solidFill>
                <a:latin typeface="微软雅黑" panose="020B0503020204020204" charset="-122"/>
                <a:ea typeface="微软雅黑" panose="020B0503020204020204" charset="-122"/>
                <a:cs typeface="Open Sans" pitchFamily="34" charset="0"/>
              </a:rPr>
              <a:t>您的内容打在这里，或者通过复制您的文本后，在此框中选择粘贴，并选择只保留文字。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1+#ppt_w/2"/>
                                          </p:val>
                                        </p:tav>
                                        <p:tav tm="100000">
                                          <p:val>
                                            <p:strVal val="#ppt_x"/>
                                          </p:val>
                                        </p:tav>
                                      </p:tavLst>
                                    </p:anim>
                                    <p:anim calcmode="lin" valueType="num">
                                      <p:cBhvr additive="base">
                                        <p:cTn id="17" dur="500" fill="hold"/>
                                        <p:tgtEl>
                                          <p:spTgt spid="25"/>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childTnLst>
                          </p:cTn>
                        </p:par>
                        <p:par>
                          <p:cTn id="26" fill="hold">
                            <p:stCondLst>
                              <p:cond delay="2500"/>
                            </p:stCondLst>
                            <p:childTnLst>
                              <p:par>
                                <p:cTn id="27" presetID="2" presetClass="entr" presetSubtype="4" decel="10000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ppt_x"/>
                                          </p:val>
                                        </p:tav>
                                        <p:tav tm="100000">
                                          <p:val>
                                            <p:strVal val="#ppt_x"/>
                                          </p:val>
                                        </p:tav>
                                      </p:tavLst>
                                    </p:anim>
                                    <p:anim calcmode="lin" valueType="num">
                                      <p:cBhvr additive="base">
                                        <p:cTn id="42" dur="500" fill="hold"/>
                                        <p:tgtEl>
                                          <p:spTgt spid="24"/>
                                        </p:tgtEl>
                                        <p:attrNameLst>
                                          <p:attrName>ppt_y</p:attrName>
                                        </p:attrNameLst>
                                      </p:cBhvr>
                                      <p:tavLst>
                                        <p:tav tm="0">
                                          <p:val>
                                            <p:strVal val="1+#ppt_h/2"/>
                                          </p:val>
                                        </p:tav>
                                        <p:tav tm="100000">
                                          <p:val>
                                            <p:strVal val="#ppt_y"/>
                                          </p:val>
                                        </p:tav>
                                      </p:tavLst>
                                    </p:anim>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left)">
                                      <p:cBhvr>
                                        <p:cTn id="46" dur="500"/>
                                        <p:tgtEl>
                                          <p:spTgt spid="13"/>
                                        </p:tgtEl>
                                      </p:cBhvr>
                                    </p:animEffect>
                                  </p:childTnLst>
                                </p:cTn>
                              </p:par>
                              <p:par>
                                <p:cTn id="47" presetID="22" presetClass="entr" presetSubtype="8" fill="hold" grpId="0" nodeType="withEffect">
                                  <p:stCondLst>
                                    <p:cond delay="10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15"/>
                                        </p:tgtEl>
                                        <p:attrNameLst>
                                          <p:attrName>style.visibility</p:attrName>
                                        </p:attrNameLst>
                                      </p:cBhvr>
                                      <p:to>
                                        <p:strVal val="visible"/>
                                      </p:to>
                                    </p:set>
                                    <p:animEffect transition="in" filter="wipe(left)">
                                      <p:cBhvr>
                                        <p:cTn id="52" dur="500"/>
                                        <p:tgtEl>
                                          <p:spTgt spid="15"/>
                                        </p:tgtEl>
                                      </p:cBhvr>
                                    </p:animEffect>
                                  </p:childTnLst>
                                </p:cTn>
                              </p:par>
                              <p:par>
                                <p:cTn id="53" presetID="22" presetClass="entr" presetSubtype="8" fill="hold" grpId="0" nodeType="withEffect">
                                  <p:stCondLst>
                                    <p:cond delay="30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2"/>
                                        </p:tgtEl>
                                        <p:attrNameLst>
                                          <p:attrName>style.visibility</p:attrName>
                                        </p:attrNameLst>
                                      </p:cBhvr>
                                      <p:to>
                                        <p:strVal val="visible"/>
                                      </p:to>
                                    </p:set>
                                    <p:animEffect transition="in" filter="wipe(right)">
                                      <p:cBhvr>
                                        <p:cTn id="58" dur="500"/>
                                        <p:tgtEl>
                                          <p:spTgt spid="2"/>
                                        </p:tgtEl>
                                      </p:cBhvr>
                                    </p:animEffect>
                                  </p:childTnLst>
                                </p:cTn>
                              </p:par>
                              <p:par>
                                <p:cTn id="59" presetID="22" presetClass="entr" presetSubtype="2" fill="hold" grpId="0" nodeType="withEffect">
                                  <p:stCondLst>
                                    <p:cond delay="100"/>
                                  </p:stCondLst>
                                  <p:childTnLst>
                                    <p:set>
                                      <p:cBhvr>
                                        <p:cTn id="60" dur="1" fill="hold">
                                          <p:stCondLst>
                                            <p:cond delay="0"/>
                                          </p:stCondLst>
                                        </p:cTn>
                                        <p:tgtEl>
                                          <p:spTgt spid="3"/>
                                        </p:tgtEl>
                                        <p:attrNameLst>
                                          <p:attrName>style.visibility</p:attrName>
                                        </p:attrNameLst>
                                      </p:cBhvr>
                                      <p:to>
                                        <p:strVal val="visible"/>
                                      </p:to>
                                    </p:set>
                                    <p:animEffect transition="in" filter="wipe(right)">
                                      <p:cBhvr>
                                        <p:cTn id="61" dur="500"/>
                                        <p:tgtEl>
                                          <p:spTgt spid="3"/>
                                        </p:tgtEl>
                                      </p:cBhvr>
                                    </p:animEffect>
                                  </p:childTnLst>
                                </p:cTn>
                              </p:par>
                              <p:par>
                                <p:cTn id="62" presetID="22" presetClass="entr" presetSubtype="2" fill="hold" grpId="0" nodeType="withEffect">
                                  <p:stCondLst>
                                    <p:cond delay="200"/>
                                  </p:stCondLst>
                                  <p:childTnLst>
                                    <p:set>
                                      <p:cBhvr>
                                        <p:cTn id="63" dur="1" fill="hold">
                                          <p:stCondLst>
                                            <p:cond delay="0"/>
                                          </p:stCondLst>
                                        </p:cTn>
                                        <p:tgtEl>
                                          <p:spTgt spid="7"/>
                                        </p:tgtEl>
                                        <p:attrNameLst>
                                          <p:attrName>style.visibility</p:attrName>
                                        </p:attrNameLst>
                                      </p:cBhvr>
                                      <p:to>
                                        <p:strVal val="visible"/>
                                      </p:to>
                                    </p:set>
                                    <p:animEffect transition="in" filter="wipe(right)">
                                      <p:cBhvr>
                                        <p:cTn id="64" dur="500"/>
                                        <p:tgtEl>
                                          <p:spTgt spid="7"/>
                                        </p:tgtEl>
                                      </p:cBhvr>
                                    </p:animEffect>
                                  </p:childTnLst>
                                </p:cTn>
                              </p:par>
                              <p:par>
                                <p:cTn id="65" presetID="22" presetClass="entr" presetSubtype="2" fill="hold" grpId="0" nodeType="withEffect">
                                  <p:stCondLst>
                                    <p:cond delay="300"/>
                                  </p:stCondLst>
                                  <p:childTnLst>
                                    <p:set>
                                      <p:cBhvr>
                                        <p:cTn id="66" dur="1" fill="hold">
                                          <p:stCondLst>
                                            <p:cond delay="0"/>
                                          </p:stCondLst>
                                        </p:cTn>
                                        <p:tgtEl>
                                          <p:spTgt spid="8"/>
                                        </p:tgtEl>
                                        <p:attrNameLst>
                                          <p:attrName>style.visibility</p:attrName>
                                        </p:attrNameLst>
                                      </p:cBhvr>
                                      <p:to>
                                        <p:strVal val="visible"/>
                                      </p:to>
                                    </p:set>
                                    <p:animEffect transition="in" filter="wipe(right)">
                                      <p:cBhvr>
                                        <p:cTn id="67" dur="500"/>
                                        <p:tgtEl>
                                          <p:spTgt spid="8"/>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wipe(left)">
                                      <p:cBhvr>
                                        <p:cTn id="71" dur="500"/>
                                        <p:tgtEl>
                                          <p:spTgt spid="17"/>
                                        </p:tgtEl>
                                      </p:cBhvr>
                                    </p:animEffect>
                                  </p:childTnLst>
                                </p:cTn>
                              </p:par>
                              <p:par>
                                <p:cTn id="72" presetID="22" presetClass="entr" presetSubtype="8" fill="hold" grpId="0" nodeType="withEffect">
                                  <p:stCondLst>
                                    <p:cond delay="150"/>
                                  </p:stCondLst>
                                  <p:childTnLst>
                                    <p:set>
                                      <p:cBhvr>
                                        <p:cTn id="73" dur="1" fill="hold">
                                          <p:stCondLst>
                                            <p:cond delay="0"/>
                                          </p:stCondLst>
                                        </p:cTn>
                                        <p:tgtEl>
                                          <p:spTgt spid="18"/>
                                        </p:tgtEl>
                                        <p:attrNameLst>
                                          <p:attrName>style.visibility</p:attrName>
                                        </p:attrNameLst>
                                      </p:cBhvr>
                                      <p:to>
                                        <p:strVal val="visible"/>
                                      </p:to>
                                    </p:set>
                                    <p:animEffect transition="in" filter="wipe(left)">
                                      <p:cBhvr>
                                        <p:cTn id="74" dur="500"/>
                                        <p:tgtEl>
                                          <p:spTgt spid="18"/>
                                        </p:tgtEl>
                                      </p:cBhvr>
                                    </p:animEffect>
                                  </p:childTnLst>
                                </p:cTn>
                              </p:par>
                              <p:par>
                                <p:cTn id="75" presetID="22" presetClass="entr" presetSubtype="8" fill="hold" grpId="0" nodeType="withEffect">
                                  <p:stCondLst>
                                    <p:cond delay="300"/>
                                  </p:stCondLst>
                                  <p:childTnLst>
                                    <p:set>
                                      <p:cBhvr>
                                        <p:cTn id="76" dur="1" fill="hold">
                                          <p:stCondLst>
                                            <p:cond delay="0"/>
                                          </p:stCondLst>
                                        </p:cTn>
                                        <p:tgtEl>
                                          <p:spTgt spid="19"/>
                                        </p:tgtEl>
                                        <p:attrNameLst>
                                          <p:attrName>style.visibility</p:attrName>
                                        </p:attrNameLst>
                                      </p:cBhvr>
                                      <p:to>
                                        <p:strVal val="visible"/>
                                      </p:to>
                                    </p:set>
                                    <p:animEffect transition="in" filter="wipe(left)">
                                      <p:cBhvr>
                                        <p:cTn id="77" dur="500"/>
                                        <p:tgtEl>
                                          <p:spTgt spid="19"/>
                                        </p:tgtEl>
                                      </p:cBhvr>
                                    </p:animEffect>
                                  </p:childTnLst>
                                </p:cTn>
                              </p:par>
                              <p:par>
                                <p:cTn id="78" presetID="22" presetClass="entr" presetSubtype="8" fill="hold" grpId="0" nodeType="withEffect">
                                  <p:stCondLst>
                                    <p:cond delay="450"/>
                                  </p:stCondLst>
                                  <p:childTnLst>
                                    <p:set>
                                      <p:cBhvr>
                                        <p:cTn id="79" dur="1" fill="hold">
                                          <p:stCondLst>
                                            <p:cond delay="0"/>
                                          </p:stCondLst>
                                        </p:cTn>
                                        <p:tgtEl>
                                          <p:spTgt spid="20"/>
                                        </p:tgtEl>
                                        <p:attrNameLst>
                                          <p:attrName>style.visibility</p:attrName>
                                        </p:attrNameLst>
                                      </p:cBhvr>
                                      <p:to>
                                        <p:strVal val="visible"/>
                                      </p:to>
                                    </p:set>
                                    <p:animEffect transition="in" filter="wipe(left)">
                                      <p:cBhvr>
                                        <p:cTn id="80" dur="500"/>
                                        <p:tgtEl>
                                          <p:spTgt spid="20"/>
                                        </p:tgtEl>
                                      </p:cBhvr>
                                    </p:animEffect>
                                  </p:childTnLst>
                                </p:cTn>
                              </p:par>
                              <p:par>
                                <p:cTn id="81" presetID="22" presetClass="entr" presetSubtype="2" fill="hold" grpId="0" nodeType="withEffect">
                                  <p:stCondLst>
                                    <p:cond delay="0"/>
                                  </p:stCondLst>
                                  <p:childTnLst>
                                    <p:set>
                                      <p:cBhvr>
                                        <p:cTn id="82" dur="1" fill="hold">
                                          <p:stCondLst>
                                            <p:cond delay="0"/>
                                          </p:stCondLst>
                                        </p:cTn>
                                        <p:tgtEl>
                                          <p:spTgt spid="6"/>
                                        </p:tgtEl>
                                        <p:attrNameLst>
                                          <p:attrName>style.visibility</p:attrName>
                                        </p:attrNameLst>
                                      </p:cBhvr>
                                      <p:to>
                                        <p:strVal val="visible"/>
                                      </p:to>
                                    </p:set>
                                    <p:animEffect transition="in" filter="wipe(right)">
                                      <p:cBhvr>
                                        <p:cTn id="83" dur="500"/>
                                        <p:tgtEl>
                                          <p:spTgt spid="6"/>
                                        </p:tgtEl>
                                      </p:cBhvr>
                                    </p:animEffect>
                                  </p:childTnLst>
                                </p:cTn>
                              </p:par>
                              <p:par>
                                <p:cTn id="84" presetID="22" presetClass="entr" presetSubtype="2" fill="hold" grpId="0" nodeType="withEffect">
                                  <p:stCondLst>
                                    <p:cond delay="150"/>
                                  </p:stCondLst>
                                  <p:childTnLst>
                                    <p:set>
                                      <p:cBhvr>
                                        <p:cTn id="85" dur="1" fill="hold">
                                          <p:stCondLst>
                                            <p:cond delay="0"/>
                                          </p:stCondLst>
                                        </p:cTn>
                                        <p:tgtEl>
                                          <p:spTgt spid="10"/>
                                        </p:tgtEl>
                                        <p:attrNameLst>
                                          <p:attrName>style.visibility</p:attrName>
                                        </p:attrNameLst>
                                      </p:cBhvr>
                                      <p:to>
                                        <p:strVal val="visible"/>
                                      </p:to>
                                    </p:set>
                                    <p:animEffect transition="in" filter="wipe(right)">
                                      <p:cBhvr>
                                        <p:cTn id="86" dur="500"/>
                                        <p:tgtEl>
                                          <p:spTgt spid="10"/>
                                        </p:tgtEl>
                                      </p:cBhvr>
                                    </p:animEffect>
                                  </p:childTnLst>
                                </p:cTn>
                              </p:par>
                              <p:par>
                                <p:cTn id="87" presetID="22" presetClass="entr" presetSubtype="2" fill="hold" grpId="0" nodeType="withEffect">
                                  <p:stCondLst>
                                    <p:cond delay="300"/>
                                  </p:stCondLst>
                                  <p:childTnLst>
                                    <p:set>
                                      <p:cBhvr>
                                        <p:cTn id="88" dur="1" fill="hold">
                                          <p:stCondLst>
                                            <p:cond delay="0"/>
                                          </p:stCondLst>
                                        </p:cTn>
                                        <p:tgtEl>
                                          <p:spTgt spid="11"/>
                                        </p:tgtEl>
                                        <p:attrNameLst>
                                          <p:attrName>style.visibility</p:attrName>
                                        </p:attrNameLst>
                                      </p:cBhvr>
                                      <p:to>
                                        <p:strVal val="visible"/>
                                      </p:to>
                                    </p:set>
                                    <p:animEffect transition="in" filter="wipe(right)">
                                      <p:cBhvr>
                                        <p:cTn id="89" dur="500"/>
                                        <p:tgtEl>
                                          <p:spTgt spid="11"/>
                                        </p:tgtEl>
                                      </p:cBhvr>
                                    </p:animEffect>
                                  </p:childTnLst>
                                </p:cTn>
                              </p:par>
                              <p:par>
                                <p:cTn id="90" presetID="22" presetClass="entr" presetSubtype="2" fill="hold" grpId="0" nodeType="withEffect">
                                  <p:stCondLst>
                                    <p:cond delay="450"/>
                                  </p:stCondLst>
                                  <p:childTnLst>
                                    <p:set>
                                      <p:cBhvr>
                                        <p:cTn id="91" dur="1" fill="hold">
                                          <p:stCondLst>
                                            <p:cond delay="0"/>
                                          </p:stCondLst>
                                        </p:cTn>
                                        <p:tgtEl>
                                          <p:spTgt spid="12"/>
                                        </p:tgtEl>
                                        <p:attrNameLst>
                                          <p:attrName>style.visibility</p:attrName>
                                        </p:attrNameLst>
                                      </p:cBhvr>
                                      <p:to>
                                        <p:strVal val="visible"/>
                                      </p:to>
                                    </p:set>
                                    <p:animEffect transition="in" filter="wipe(right)">
                                      <p:cBhvr>
                                        <p:cTn id="9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bldLvl="0" animBg="1"/>
      <p:bldP spid="3" grpId="0" bldLvl="0" animBg="1"/>
      <p:bldP spid="7" grpId="0" bldLvl="0" animBg="1"/>
      <p:bldP spid="8" grpId="0" bldLvl="0" animBg="1"/>
      <p:bldP spid="6" grpId="0"/>
      <p:bldP spid="10" grpId="0"/>
      <p:bldP spid="11" grpId="0"/>
      <p:bldP spid="12" grpId="0"/>
      <p:bldP spid="13" grpId="0" bldLvl="0" animBg="1"/>
      <p:bldP spid="14" grpId="0" bldLvl="0" animBg="1"/>
      <p:bldP spid="15" grpId="0" bldLvl="0" animBg="1"/>
      <p:bldP spid="16" grpId="0" bldLvl="0" animBg="1"/>
      <p:bldP spid="17" grpId="0"/>
      <p:bldP spid="18" grpId="0"/>
      <p:bldP spid="19" grpId="0"/>
      <p:bldP spid="20" grpId="0"/>
      <p:bldP spid="21" grpId="0"/>
      <p:bldP spid="22" grpId="0"/>
      <p:bldP spid="23" grpId="0"/>
      <p:bldP spid="24" grpId="0"/>
      <p:bldP spid="25" grpId="0" bldLvl="0" animBg="1"/>
      <p:bldP spid="26" grpId="0" bldLvl="0" animBg="1"/>
      <p:bldP spid="27" grpId="0"/>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365" y="134491"/>
            <a:ext cx="703643" cy="707360"/>
          </a:xfrm>
          <a:prstGeom prst="rect">
            <a:avLst/>
          </a:prstGeom>
        </p:spPr>
      </p:pic>
      <p:sp>
        <p:nvSpPr>
          <p:cNvPr id="9" name="副标题 2"/>
          <p:cNvSpPr txBox="1"/>
          <p:nvPr/>
        </p:nvSpPr>
        <p:spPr>
          <a:xfrm>
            <a:off x="1132732" y="337618"/>
            <a:ext cx="3331550" cy="301106"/>
          </a:xfrm>
          <a:prstGeom prst="rect">
            <a:avLst/>
          </a:prstGeom>
          <a:ln>
            <a:noFill/>
          </a:ln>
        </p:spPr>
        <p:txBody>
          <a:bodyPr vert="horz" lIns="38235" tIns="19117" rIns="38235" bIns="19117"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sz="3680" baseline="30000" dirty="0" smtClean="0">
                <a:solidFill>
                  <a:schemeClr val="tx1"/>
                </a:solidFill>
                <a:latin typeface="微软雅黑" panose="020B0503020204020204" charset="-122"/>
                <a:ea typeface="微软雅黑" panose="020B0503020204020204" charset="-122"/>
              </a:rPr>
              <a:t>单击此处添加标题</a:t>
            </a:r>
          </a:p>
        </p:txBody>
      </p:sp>
      <p:sp>
        <p:nvSpPr>
          <p:cNvPr id="5" name="矩形 4"/>
          <p:cNvSpPr/>
          <p:nvPr/>
        </p:nvSpPr>
        <p:spPr>
          <a:xfrm>
            <a:off x="13807" y="6584373"/>
            <a:ext cx="12179128" cy="26287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5"/>
          </a:p>
        </p:txBody>
      </p:sp>
      <p:grpSp>
        <p:nvGrpSpPr>
          <p:cNvPr id="29" name="组合 32"/>
          <p:cNvGrpSpPr/>
          <p:nvPr/>
        </p:nvGrpSpPr>
        <p:grpSpPr bwMode="auto">
          <a:xfrm>
            <a:off x="-143898" y="3341588"/>
            <a:ext cx="3956811" cy="675216"/>
            <a:chOff x="-1032447" y="0"/>
            <a:chExt cx="2967616" cy="506624"/>
          </a:xfrm>
          <a:solidFill>
            <a:srgbClr val="44546A"/>
          </a:solidFill>
          <a:effectLst>
            <a:outerShdw blurRad="127000" dist="38100" dir="8100000" algn="tr" rotWithShape="0">
              <a:prstClr val="black">
                <a:alpha val="40000"/>
              </a:prstClr>
            </a:outerShdw>
          </a:effectLst>
        </p:grpSpPr>
        <p:sp>
          <p:nvSpPr>
            <p:cNvPr id="30"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rgbClr val="FFFFFF"/>
                </a:solidFill>
                <a:latin typeface="宋体" panose="02010600030101010101" pitchFamily="2" charset="-122"/>
                <a:sym typeface="宋体" panose="02010600030101010101" pitchFamily="2" charset="-122"/>
              </a:endParaRPr>
            </a:p>
          </p:txBody>
        </p:sp>
        <p:sp>
          <p:nvSpPr>
            <p:cNvPr id="31"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rgbClr val="FFFFFF"/>
                </a:solidFill>
                <a:latin typeface="宋体" panose="02010600030101010101" pitchFamily="2" charset="-122"/>
                <a:sym typeface="宋体" panose="02010600030101010101" pitchFamily="2" charset="-122"/>
              </a:endParaRPr>
            </a:p>
          </p:txBody>
        </p:sp>
      </p:grpSp>
      <p:sp>
        <p:nvSpPr>
          <p:cNvPr id="32" name="椭圆 35"/>
          <p:cNvSpPr>
            <a:spLocks noChangeArrowheads="1"/>
          </p:cNvSpPr>
          <p:nvPr/>
        </p:nvSpPr>
        <p:spPr bwMode="auto">
          <a:xfrm>
            <a:off x="1814778" y="1588988"/>
            <a:ext cx="1413933" cy="1413933"/>
          </a:xfrm>
          <a:prstGeom prst="ellipse">
            <a:avLst/>
          </a:prstGeom>
          <a:solidFill>
            <a:srgbClr val="44546A"/>
          </a:solidFill>
          <a:ln w="76200">
            <a:solidFill>
              <a:sysClr val="window" lastClr="FFFFFF"/>
            </a:solidFill>
          </a:ln>
          <a:effectLst>
            <a:outerShdw blurRad="127000" dist="38100" dir="8100000" algn="tr" rotWithShape="0">
              <a:prstClr val="black">
                <a:alpha val="40000"/>
              </a:prstClr>
            </a:outerShdw>
          </a:effectLst>
        </p:spPr>
        <p:txBody>
          <a:bodyPr anchor="ctr"/>
          <a:lstStyle/>
          <a:p>
            <a:pPr algn="ctr" defTabSz="1218565">
              <a:defRPr/>
            </a:pPr>
            <a:endParaRPr lang="zh-CN" altLang="zh-CN" sz="2400" kern="0">
              <a:solidFill>
                <a:sysClr val="window" lastClr="FFFFFF"/>
              </a:solidFill>
              <a:latin typeface="宋体" panose="02010600030101010101" pitchFamily="2" charset="-122"/>
              <a:sym typeface="宋体" panose="02010600030101010101" pitchFamily="2" charset="-122"/>
            </a:endParaRPr>
          </a:p>
        </p:txBody>
      </p:sp>
      <p:grpSp>
        <p:nvGrpSpPr>
          <p:cNvPr id="33" name="组合 36"/>
          <p:cNvGrpSpPr/>
          <p:nvPr/>
        </p:nvGrpSpPr>
        <p:grpSpPr bwMode="auto">
          <a:xfrm flipV="1">
            <a:off x="3658395" y="3441072"/>
            <a:ext cx="2580217" cy="675217"/>
            <a:chOff x="0" y="0"/>
            <a:chExt cx="1935168" cy="506624"/>
          </a:xfrm>
          <a:solidFill>
            <a:srgbClr val="0070C0"/>
          </a:solidFill>
          <a:effectLst>
            <a:outerShdw blurRad="127000" dist="38100" dir="8100000" algn="tr" rotWithShape="0">
              <a:prstClr val="black">
                <a:alpha val="40000"/>
              </a:prstClr>
            </a:outerShdw>
          </a:effectLst>
        </p:grpSpPr>
        <p:sp>
          <p:nvSpPr>
            <p:cNvPr id="34"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rgbClr val="FFFFFF"/>
                </a:solidFill>
                <a:latin typeface="宋体" panose="02010600030101010101" pitchFamily="2" charset="-122"/>
                <a:sym typeface="宋体" panose="02010600030101010101" pitchFamily="2" charset="-122"/>
              </a:endParaRPr>
            </a:p>
          </p:txBody>
        </p:sp>
        <p:sp>
          <p:nvSpPr>
            <p:cNvPr id="35"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rgbClr val="FFFFFF"/>
                </a:solidFill>
                <a:latin typeface="宋体" panose="02010600030101010101" pitchFamily="2" charset="-122"/>
                <a:sym typeface="宋体" panose="02010600030101010101" pitchFamily="2" charset="-122"/>
              </a:endParaRPr>
            </a:p>
          </p:txBody>
        </p:sp>
      </p:grpSp>
      <p:sp>
        <p:nvSpPr>
          <p:cNvPr id="36" name="椭圆 39"/>
          <p:cNvSpPr>
            <a:spLocks noChangeArrowheads="1"/>
          </p:cNvSpPr>
          <p:nvPr/>
        </p:nvSpPr>
        <p:spPr bwMode="auto">
          <a:xfrm>
            <a:off x="4327261" y="4347004"/>
            <a:ext cx="1413933" cy="1413933"/>
          </a:xfrm>
          <a:prstGeom prst="ellipse">
            <a:avLst/>
          </a:prstGeom>
          <a:solidFill>
            <a:srgbClr val="0070C0"/>
          </a:solidFill>
          <a:ln w="76200">
            <a:solidFill>
              <a:sysClr val="window" lastClr="FFFFFF"/>
            </a:solidFill>
          </a:ln>
          <a:effectLst>
            <a:outerShdw blurRad="127000" dist="38100" dir="8100000" algn="tr" rotWithShape="0">
              <a:prstClr val="black">
                <a:alpha val="40000"/>
              </a:prstClr>
            </a:outerShdw>
          </a:effectLst>
        </p:spPr>
        <p:txBody>
          <a:bodyPr anchor="ctr"/>
          <a:lstStyle/>
          <a:p>
            <a:pPr algn="ctr" defTabSz="1218565">
              <a:defRPr/>
            </a:pPr>
            <a:endParaRPr lang="zh-CN" altLang="zh-CN" sz="2400" kern="0">
              <a:solidFill>
                <a:sysClr val="window" lastClr="FFFFFF"/>
              </a:solidFill>
              <a:latin typeface="宋体" panose="02010600030101010101" pitchFamily="2" charset="-122"/>
              <a:sym typeface="宋体" panose="02010600030101010101" pitchFamily="2" charset="-122"/>
            </a:endParaRPr>
          </a:p>
        </p:txBody>
      </p:sp>
      <p:grpSp>
        <p:nvGrpSpPr>
          <p:cNvPr id="37" name="组合 40"/>
          <p:cNvGrpSpPr/>
          <p:nvPr/>
        </p:nvGrpSpPr>
        <p:grpSpPr bwMode="auto">
          <a:xfrm>
            <a:off x="6088328" y="3341588"/>
            <a:ext cx="2582333" cy="675216"/>
            <a:chOff x="0" y="0"/>
            <a:chExt cx="1935168" cy="506624"/>
          </a:xfrm>
          <a:solidFill>
            <a:srgbClr val="44546A"/>
          </a:solidFill>
          <a:effectLst>
            <a:outerShdw blurRad="127000" dist="38100" dir="8100000" algn="tr" rotWithShape="0">
              <a:prstClr val="black">
                <a:alpha val="40000"/>
              </a:prstClr>
            </a:outerShdw>
          </a:effectLst>
        </p:grpSpPr>
        <p:sp>
          <p:nvSpPr>
            <p:cNvPr id="38"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rgbClr val="FFFFFF"/>
                </a:solidFill>
                <a:latin typeface="宋体" panose="02010600030101010101" pitchFamily="2" charset="-122"/>
                <a:sym typeface="宋体" panose="02010600030101010101" pitchFamily="2" charset="-122"/>
              </a:endParaRPr>
            </a:p>
          </p:txBody>
        </p:sp>
        <p:sp>
          <p:nvSpPr>
            <p:cNvPr id="39"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rgbClr val="FFFFFF"/>
                </a:solidFill>
                <a:latin typeface="宋体" panose="02010600030101010101" pitchFamily="2" charset="-122"/>
                <a:sym typeface="宋体" panose="02010600030101010101" pitchFamily="2" charset="-122"/>
              </a:endParaRPr>
            </a:p>
          </p:txBody>
        </p:sp>
      </p:grpSp>
      <p:sp>
        <p:nvSpPr>
          <p:cNvPr id="40" name="椭圆 43"/>
          <p:cNvSpPr>
            <a:spLocks noChangeArrowheads="1"/>
          </p:cNvSpPr>
          <p:nvPr/>
        </p:nvSpPr>
        <p:spPr bwMode="auto">
          <a:xfrm>
            <a:off x="6672528" y="1588988"/>
            <a:ext cx="1413933" cy="1413933"/>
          </a:xfrm>
          <a:prstGeom prst="ellipse">
            <a:avLst/>
          </a:prstGeom>
          <a:solidFill>
            <a:srgbClr val="44546A"/>
          </a:solidFill>
          <a:ln w="76200">
            <a:solidFill>
              <a:sysClr val="window" lastClr="FFFFFF"/>
            </a:solidFill>
          </a:ln>
          <a:effectLst>
            <a:outerShdw blurRad="127000" dist="38100" dir="8100000" algn="tr" rotWithShape="0">
              <a:prstClr val="black">
                <a:alpha val="40000"/>
              </a:prstClr>
            </a:outerShdw>
          </a:effectLst>
        </p:spPr>
        <p:txBody>
          <a:bodyPr anchor="ctr"/>
          <a:lstStyle/>
          <a:p>
            <a:pPr algn="ctr" defTabSz="1218565">
              <a:defRPr/>
            </a:pPr>
            <a:endParaRPr lang="zh-CN" altLang="zh-CN" sz="2400" kern="0">
              <a:solidFill>
                <a:sysClr val="window" lastClr="FFFFFF"/>
              </a:solidFill>
              <a:latin typeface="宋体" panose="02010600030101010101" pitchFamily="2" charset="-122"/>
              <a:sym typeface="宋体" panose="02010600030101010101" pitchFamily="2" charset="-122"/>
            </a:endParaRPr>
          </a:p>
        </p:txBody>
      </p:sp>
      <p:sp>
        <p:nvSpPr>
          <p:cNvPr id="41" name="椭圆 45"/>
          <p:cNvSpPr>
            <a:spLocks noChangeArrowheads="1"/>
          </p:cNvSpPr>
          <p:nvPr/>
        </p:nvSpPr>
        <p:spPr bwMode="auto">
          <a:xfrm>
            <a:off x="9098228" y="4347004"/>
            <a:ext cx="1413933" cy="1413933"/>
          </a:xfrm>
          <a:prstGeom prst="ellipse">
            <a:avLst/>
          </a:prstGeom>
          <a:solidFill>
            <a:srgbClr val="0070C0"/>
          </a:solidFill>
          <a:ln w="76200">
            <a:solidFill>
              <a:sysClr val="window" lastClr="FFFFFF"/>
            </a:solidFill>
          </a:ln>
          <a:effectLst>
            <a:outerShdw blurRad="127000" dist="38100" dir="8100000" algn="tr" rotWithShape="0">
              <a:prstClr val="black">
                <a:alpha val="40000"/>
              </a:prstClr>
            </a:outerShdw>
          </a:effectLst>
        </p:spPr>
        <p:txBody>
          <a:bodyPr anchor="ctr"/>
          <a:lstStyle/>
          <a:p>
            <a:pPr algn="ctr" defTabSz="1218565">
              <a:defRPr/>
            </a:pPr>
            <a:endParaRPr lang="zh-CN" altLang="zh-CN" sz="2400" kern="0">
              <a:solidFill>
                <a:sysClr val="window" lastClr="FFFFFF"/>
              </a:solidFill>
              <a:latin typeface="宋体" panose="02010600030101010101" pitchFamily="2" charset="-122"/>
              <a:sym typeface="宋体" panose="02010600030101010101" pitchFamily="2" charset="-122"/>
            </a:endParaRPr>
          </a:p>
        </p:txBody>
      </p:sp>
      <p:sp>
        <p:nvSpPr>
          <p:cNvPr id="42" name="TextBox 46"/>
          <p:cNvSpPr>
            <a:spLocks noChangeArrowheads="1"/>
          </p:cNvSpPr>
          <p:nvPr/>
        </p:nvSpPr>
        <p:spPr bwMode="auto">
          <a:xfrm>
            <a:off x="1590411" y="4808438"/>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8565">
              <a:lnSpc>
                <a:spcPts val="1865"/>
              </a:lnSpc>
              <a:defRPr/>
            </a:pPr>
            <a:r>
              <a:rPr lang="zh-CN" altLang="en-US" sz="1335" kern="0" dirty="0">
                <a:solidFill>
                  <a:schemeClr val="tx1"/>
                </a:solidFill>
                <a:latin typeface="微软雅黑" panose="020B0503020204020204" charset="-122"/>
                <a:ea typeface="微软雅黑" panose="020B0503020204020204" charset="-122"/>
                <a:sym typeface="微软雅黑" panose="020B0503020204020204" charset="-122"/>
              </a:rPr>
              <a:t>详写内容</a:t>
            </a:r>
            <a:r>
              <a:rPr lang="en-US" altLang="zh-CN" sz="1335" kern="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335" kern="0" dirty="0">
                <a:solidFill>
                  <a:schemeClr val="tx1"/>
                </a:solidFill>
                <a:latin typeface="微软雅黑" panose="020B0503020204020204" charset="-122"/>
                <a:ea typeface="微软雅黑" panose="020B0503020204020204" charset="-122"/>
                <a:sym typeface="微软雅黑" panose="020B0503020204020204" charset="-122"/>
              </a:rPr>
              <a:t>点击输入本栏的具体文字，简明扼要的说明分项内容，此为概念图解，请根据您的具体内容酌情修改</a:t>
            </a:r>
          </a:p>
        </p:txBody>
      </p:sp>
      <p:sp>
        <p:nvSpPr>
          <p:cNvPr id="43" name="TextBox 47"/>
          <p:cNvSpPr>
            <a:spLocks noChangeArrowheads="1"/>
          </p:cNvSpPr>
          <p:nvPr/>
        </p:nvSpPr>
        <p:spPr bwMode="auto">
          <a:xfrm>
            <a:off x="1725879" y="441897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ysClr val="windowText" lastClr="000000">
                    <a:lumMod val="75000"/>
                    <a:lumOff val="25000"/>
                  </a:sysClr>
                </a:solidFill>
                <a:latin typeface="微软雅黑" panose="020B0503020204020204" charset="-122"/>
                <a:ea typeface="微软雅黑" panose="020B0503020204020204" charset="-122"/>
                <a:sym typeface="微软雅黑" panose="020B0503020204020204" charset="-122"/>
              </a:rPr>
              <a:t>添加标题内容</a:t>
            </a:r>
          </a:p>
        </p:txBody>
      </p:sp>
      <p:sp>
        <p:nvSpPr>
          <p:cNvPr id="44" name="TextBox 50"/>
          <p:cNvSpPr>
            <a:spLocks noChangeArrowheads="1"/>
          </p:cNvSpPr>
          <p:nvPr/>
        </p:nvSpPr>
        <p:spPr bwMode="auto">
          <a:xfrm>
            <a:off x="1725879" y="360617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ysClr val="window" lastClr="FFFFFF"/>
                </a:solidFill>
                <a:latin typeface="微软雅黑" panose="020B0503020204020204" charset="-122"/>
                <a:ea typeface="微软雅黑" panose="020B0503020204020204" charset="-122"/>
                <a:sym typeface="微软雅黑" panose="020B0503020204020204" charset="-122"/>
              </a:rPr>
              <a:t>输入文本内容</a:t>
            </a:r>
          </a:p>
        </p:txBody>
      </p:sp>
      <p:sp>
        <p:nvSpPr>
          <p:cNvPr id="45" name="TextBox 51"/>
          <p:cNvSpPr>
            <a:spLocks noChangeArrowheads="1"/>
          </p:cNvSpPr>
          <p:nvPr/>
        </p:nvSpPr>
        <p:spPr bwMode="auto">
          <a:xfrm>
            <a:off x="4151579" y="360617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ysClr val="window" lastClr="FFFFFF"/>
                </a:solidFill>
                <a:latin typeface="微软雅黑" panose="020B0503020204020204" charset="-122"/>
                <a:ea typeface="微软雅黑" panose="020B0503020204020204" charset="-122"/>
                <a:sym typeface="微软雅黑" panose="020B0503020204020204" charset="-122"/>
              </a:rPr>
              <a:t>输入文本内容</a:t>
            </a:r>
          </a:p>
        </p:txBody>
      </p:sp>
      <p:sp>
        <p:nvSpPr>
          <p:cNvPr id="46" name="TextBox 52"/>
          <p:cNvSpPr>
            <a:spLocks noChangeArrowheads="1"/>
          </p:cNvSpPr>
          <p:nvPr/>
        </p:nvSpPr>
        <p:spPr bwMode="auto">
          <a:xfrm>
            <a:off x="6689461" y="3606171"/>
            <a:ext cx="159173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ysClr val="window" lastClr="FFFFFF"/>
                </a:solidFill>
                <a:latin typeface="微软雅黑" panose="020B0503020204020204" charset="-122"/>
                <a:ea typeface="微软雅黑" panose="020B0503020204020204" charset="-122"/>
                <a:sym typeface="微软雅黑" panose="020B0503020204020204" charset="-122"/>
              </a:rPr>
              <a:t>输入文本内容</a:t>
            </a:r>
          </a:p>
        </p:txBody>
      </p:sp>
      <p:grpSp>
        <p:nvGrpSpPr>
          <p:cNvPr id="47" name="组合 53"/>
          <p:cNvGrpSpPr/>
          <p:nvPr/>
        </p:nvGrpSpPr>
        <p:grpSpPr bwMode="auto">
          <a:xfrm flipV="1">
            <a:off x="8514027" y="3441069"/>
            <a:ext cx="3823460" cy="675219"/>
            <a:chOff x="-1" y="0"/>
            <a:chExt cx="2865253" cy="506625"/>
          </a:xfrm>
          <a:solidFill>
            <a:srgbClr val="0070C0"/>
          </a:solidFill>
          <a:effectLst>
            <a:outerShdw blurRad="127000" dist="38100" dir="8100000" algn="tr" rotWithShape="0">
              <a:prstClr val="black">
                <a:alpha val="40000"/>
              </a:prstClr>
            </a:outerShdw>
          </a:effectLst>
        </p:grpSpPr>
        <p:sp>
          <p:nvSpPr>
            <p:cNvPr id="48"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rgbClr val="FFFFFF"/>
                </a:solidFill>
                <a:latin typeface="宋体" panose="02010600030101010101" pitchFamily="2" charset="-122"/>
                <a:sym typeface="宋体" panose="02010600030101010101" pitchFamily="2" charset="-122"/>
              </a:endParaRPr>
            </a:p>
          </p:txBody>
        </p:sp>
        <p:sp>
          <p:nvSpPr>
            <p:cNvPr id="49"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rgbClr val="FFFFFF"/>
                </a:solidFill>
                <a:latin typeface="宋体" panose="02010600030101010101" pitchFamily="2" charset="-122"/>
                <a:sym typeface="宋体" panose="02010600030101010101" pitchFamily="2" charset="-122"/>
              </a:endParaRPr>
            </a:p>
          </p:txBody>
        </p:sp>
      </p:grpSp>
      <p:sp>
        <p:nvSpPr>
          <p:cNvPr id="50" name="TextBox 56"/>
          <p:cNvSpPr>
            <a:spLocks noChangeArrowheads="1"/>
          </p:cNvSpPr>
          <p:nvPr/>
        </p:nvSpPr>
        <p:spPr bwMode="auto">
          <a:xfrm>
            <a:off x="8920427" y="3606171"/>
            <a:ext cx="15938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ysClr val="window" lastClr="FFFFFF"/>
                </a:solidFill>
                <a:latin typeface="微软雅黑" panose="020B0503020204020204" charset="-122"/>
                <a:ea typeface="微软雅黑" panose="020B0503020204020204" charset="-122"/>
                <a:sym typeface="微软雅黑" panose="020B0503020204020204" charset="-122"/>
              </a:rPr>
              <a:t>输入文本内容</a:t>
            </a:r>
          </a:p>
        </p:txBody>
      </p:sp>
      <p:sp>
        <p:nvSpPr>
          <p:cNvPr id="51" name="TextBox 57"/>
          <p:cNvSpPr>
            <a:spLocks noChangeArrowheads="1"/>
          </p:cNvSpPr>
          <p:nvPr/>
        </p:nvSpPr>
        <p:spPr bwMode="auto">
          <a:xfrm>
            <a:off x="4102894" y="1842989"/>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8565">
              <a:lnSpc>
                <a:spcPts val="1865"/>
              </a:lnSpc>
              <a:defRPr/>
            </a:pPr>
            <a:r>
              <a:rPr lang="zh-CN" altLang="en-US" sz="1335" kern="0" dirty="0">
                <a:solidFill>
                  <a:schemeClr val="tx1"/>
                </a:solidFill>
                <a:latin typeface="微软雅黑" panose="020B0503020204020204" charset="-122"/>
                <a:ea typeface="微软雅黑" panose="020B0503020204020204" charset="-122"/>
                <a:sym typeface="微软雅黑" panose="020B0503020204020204" charset="-122"/>
              </a:rPr>
              <a:t>详写内容</a:t>
            </a:r>
            <a:r>
              <a:rPr lang="en-US" altLang="zh-CN" sz="1335" kern="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335" kern="0" dirty="0">
                <a:solidFill>
                  <a:schemeClr val="tx1"/>
                </a:solidFill>
                <a:latin typeface="微软雅黑" panose="020B0503020204020204" charset="-122"/>
                <a:ea typeface="微软雅黑" panose="020B0503020204020204" charset="-122"/>
                <a:sym typeface="微软雅黑" panose="020B0503020204020204" charset="-122"/>
              </a:rPr>
              <a:t>点击输入本栏的具体文字，简明扼要的说明分项内容，此为概念图解，请根据您的具体内容酌情修改</a:t>
            </a:r>
          </a:p>
        </p:txBody>
      </p:sp>
      <p:sp>
        <p:nvSpPr>
          <p:cNvPr id="52" name="TextBox 58"/>
          <p:cNvSpPr>
            <a:spLocks noChangeArrowheads="1"/>
          </p:cNvSpPr>
          <p:nvPr/>
        </p:nvSpPr>
        <p:spPr bwMode="auto">
          <a:xfrm>
            <a:off x="4238361" y="1451405"/>
            <a:ext cx="159173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ysClr val="windowText" lastClr="000000">
                    <a:lumMod val="75000"/>
                    <a:lumOff val="25000"/>
                  </a:sysClr>
                </a:solidFill>
                <a:latin typeface="微软雅黑" panose="020B0503020204020204" charset="-122"/>
                <a:ea typeface="微软雅黑" panose="020B0503020204020204" charset="-122"/>
                <a:sym typeface="微软雅黑" panose="020B0503020204020204" charset="-122"/>
              </a:rPr>
              <a:t>添加标题内容</a:t>
            </a:r>
          </a:p>
        </p:txBody>
      </p:sp>
      <p:sp>
        <p:nvSpPr>
          <p:cNvPr id="53" name="TextBox 59"/>
          <p:cNvSpPr>
            <a:spLocks noChangeArrowheads="1"/>
          </p:cNvSpPr>
          <p:nvPr/>
        </p:nvSpPr>
        <p:spPr bwMode="auto">
          <a:xfrm>
            <a:off x="6448161" y="4825371"/>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8565">
              <a:lnSpc>
                <a:spcPts val="1865"/>
              </a:lnSpc>
              <a:defRPr/>
            </a:pPr>
            <a:r>
              <a:rPr lang="zh-CN" altLang="en-US" sz="1335" kern="0">
                <a:solidFill>
                  <a:schemeClr val="tx1"/>
                </a:solidFill>
                <a:latin typeface="微软雅黑" panose="020B0503020204020204" charset="-122"/>
                <a:ea typeface="微软雅黑" panose="020B0503020204020204" charset="-122"/>
                <a:sym typeface="微软雅黑" panose="020B0503020204020204" charset="-122"/>
              </a:rPr>
              <a:t>详写内容</a:t>
            </a:r>
            <a:r>
              <a:rPr lang="en-US" altLang="zh-CN" sz="1335" kern="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335" kern="0">
                <a:solidFill>
                  <a:schemeClr val="tx1"/>
                </a:solidFill>
                <a:latin typeface="微软雅黑" panose="020B0503020204020204" charset="-122"/>
                <a:ea typeface="微软雅黑" panose="020B0503020204020204" charset="-122"/>
                <a:sym typeface="微软雅黑" panose="020B0503020204020204" charset="-122"/>
              </a:rPr>
              <a:t>点击输入本栏的具体文字，简明扼要的说明分项内容，此为概念图解，请根据您的具体内容酌情修改</a:t>
            </a:r>
          </a:p>
        </p:txBody>
      </p:sp>
      <p:sp>
        <p:nvSpPr>
          <p:cNvPr id="54" name="TextBox 62"/>
          <p:cNvSpPr>
            <a:spLocks noChangeArrowheads="1"/>
          </p:cNvSpPr>
          <p:nvPr/>
        </p:nvSpPr>
        <p:spPr bwMode="auto">
          <a:xfrm>
            <a:off x="6581512" y="4433789"/>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ysClr val="windowText" lastClr="000000">
                    <a:lumMod val="75000"/>
                    <a:lumOff val="25000"/>
                  </a:sysClr>
                </a:solidFill>
                <a:latin typeface="微软雅黑" panose="020B0503020204020204" charset="-122"/>
                <a:ea typeface="微软雅黑" panose="020B0503020204020204" charset="-122"/>
                <a:sym typeface="微软雅黑" panose="020B0503020204020204" charset="-122"/>
              </a:rPr>
              <a:t>添加标题内容</a:t>
            </a:r>
          </a:p>
        </p:txBody>
      </p:sp>
      <p:sp>
        <p:nvSpPr>
          <p:cNvPr id="55" name="TextBox 63"/>
          <p:cNvSpPr>
            <a:spLocks noChangeArrowheads="1"/>
          </p:cNvSpPr>
          <p:nvPr/>
        </p:nvSpPr>
        <p:spPr bwMode="auto">
          <a:xfrm>
            <a:off x="8787078" y="1842989"/>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8565">
              <a:lnSpc>
                <a:spcPts val="1865"/>
              </a:lnSpc>
              <a:defRPr/>
            </a:pPr>
            <a:r>
              <a:rPr lang="zh-CN" altLang="en-US" sz="1335" kern="0">
                <a:solidFill>
                  <a:schemeClr val="tx1"/>
                </a:solidFill>
                <a:latin typeface="微软雅黑" panose="020B0503020204020204" charset="-122"/>
                <a:ea typeface="微软雅黑" panose="020B0503020204020204" charset="-122"/>
                <a:sym typeface="微软雅黑" panose="020B0503020204020204" charset="-122"/>
              </a:rPr>
              <a:t>详写内容</a:t>
            </a:r>
            <a:r>
              <a:rPr lang="en-US" altLang="zh-CN" sz="1335" kern="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335" kern="0">
                <a:solidFill>
                  <a:schemeClr val="tx1"/>
                </a:solidFill>
                <a:latin typeface="微软雅黑" panose="020B0503020204020204" charset="-122"/>
                <a:ea typeface="微软雅黑" panose="020B0503020204020204" charset="-122"/>
                <a:sym typeface="微软雅黑" panose="020B0503020204020204" charset="-122"/>
              </a:rPr>
              <a:t>点击输入本栏的具体文字，简明扼要的说明分项内容，此为概念图解，请根据您的具体内容酌情修改</a:t>
            </a:r>
          </a:p>
        </p:txBody>
      </p:sp>
      <p:sp>
        <p:nvSpPr>
          <p:cNvPr id="56" name="TextBox 66"/>
          <p:cNvSpPr>
            <a:spLocks noChangeArrowheads="1"/>
          </p:cNvSpPr>
          <p:nvPr/>
        </p:nvSpPr>
        <p:spPr bwMode="auto">
          <a:xfrm>
            <a:off x="8920427" y="1451405"/>
            <a:ext cx="15938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ysClr val="windowText" lastClr="000000">
                    <a:lumMod val="75000"/>
                    <a:lumOff val="25000"/>
                  </a:sysClr>
                </a:solidFill>
                <a:latin typeface="微软雅黑" panose="020B0503020204020204" charset="-122"/>
                <a:ea typeface="微软雅黑" panose="020B0503020204020204" charset="-122"/>
                <a:sym typeface="微软雅黑" panose="020B0503020204020204" charset="-122"/>
              </a:rPr>
              <a:t>添加标题内容</a:t>
            </a:r>
          </a:p>
        </p:txBody>
      </p:sp>
      <p:sp>
        <p:nvSpPr>
          <p:cNvPr id="57" name="TextBox 67"/>
          <p:cNvSpPr>
            <a:spLocks noChangeArrowheads="1"/>
          </p:cNvSpPr>
          <p:nvPr/>
        </p:nvSpPr>
        <p:spPr bwMode="auto">
          <a:xfrm>
            <a:off x="2147095" y="1967871"/>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2135" b="1" kern="0" dirty="0">
                <a:solidFill>
                  <a:sysClr val="window" lastClr="FFFFFF"/>
                </a:solidFill>
                <a:latin typeface="微软雅黑" panose="020B0503020204020204" charset="-122"/>
                <a:ea typeface="微软雅黑" panose="020B0503020204020204" charset="-122"/>
                <a:sym typeface="微软雅黑" panose="020B0503020204020204" charset="-122"/>
              </a:rPr>
              <a:t>添加标题</a:t>
            </a:r>
          </a:p>
        </p:txBody>
      </p:sp>
      <p:sp>
        <p:nvSpPr>
          <p:cNvPr id="58" name="TextBox 68"/>
          <p:cNvSpPr>
            <a:spLocks noChangeArrowheads="1"/>
          </p:cNvSpPr>
          <p:nvPr/>
        </p:nvSpPr>
        <p:spPr bwMode="auto">
          <a:xfrm>
            <a:off x="7004845" y="1967871"/>
            <a:ext cx="747183"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2135" b="1" kern="0" dirty="0">
                <a:solidFill>
                  <a:sysClr val="window" lastClr="FFFFFF"/>
                </a:solidFill>
                <a:latin typeface="微软雅黑" panose="020B0503020204020204" charset="-122"/>
                <a:ea typeface="微软雅黑" panose="020B0503020204020204" charset="-122"/>
                <a:sym typeface="微软雅黑" panose="020B0503020204020204" charset="-122"/>
              </a:rPr>
              <a:t>添加标题</a:t>
            </a:r>
          </a:p>
        </p:txBody>
      </p:sp>
      <p:sp>
        <p:nvSpPr>
          <p:cNvPr id="59" name="TextBox 70"/>
          <p:cNvSpPr>
            <a:spLocks noChangeArrowheads="1"/>
          </p:cNvSpPr>
          <p:nvPr/>
        </p:nvSpPr>
        <p:spPr bwMode="auto">
          <a:xfrm>
            <a:off x="4659579" y="4725888"/>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2135" b="1" kern="0" dirty="0">
                <a:solidFill>
                  <a:sysClr val="window" lastClr="FFFFFF"/>
                </a:solidFill>
                <a:latin typeface="微软雅黑" panose="020B0503020204020204" charset="-122"/>
                <a:ea typeface="微软雅黑" panose="020B0503020204020204" charset="-122"/>
                <a:sym typeface="微软雅黑" panose="020B0503020204020204" charset="-122"/>
              </a:rPr>
              <a:t>添加标题</a:t>
            </a:r>
          </a:p>
        </p:txBody>
      </p:sp>
      <p:sp>
        <p:nvSpPr>
          <p:cNvPr id="60" name="TextBox 72"/>
          <p:cNvSpPr>
            <a:spLocks noChangeArrowheads="1"/>
          </p:cNvSpPr>
          <p:nvPr/>
        </p:nvSpPr>
        <p:spPr bwMode="auto">
          <a:xfrm>
            <a:off x="9430545" y="4725888"/>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2135" b="1" kern="0" dirty="0">
                <a:solidFill>
                  <a:sysClr val="window" lastClr="FFFFFF"/>
                </a:solidFill>
                <a:latin typeface="微软雅黑" panose="020B0503020204020204" charset="-122"/>
                <a:ea typeface="微软雅黑" panose="020B0503020204020204" charset="-122"/>
                <a:sym typeface="微软雅黑" panose="020B0503020204020204" charset="-122"/>
              </a:rPr>
              <a:t>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p:cTn id="11" dur="300" fill="hold"/>
                                        <p:tgtEl>
                                          <p:spTgt spid="44"/>
                                        </p:tgtEl>
                                        <p:attrNameLst>
                                          <p:attrName>ppt_w</p:attrName>
                                        </p:attrNameLst>
                                      </p:cBhvr>
                                      <p:tavLst>
                                        <p:tav tm="0">
                                          <p:val>
                                            <p:fltVal val="0"/>
                                          </p:val>
                                        </p:tav>
                                        <p:tav tm="100000">
                                          <p:val>
                                            <p:strVal val="#ppt_w"/>
                                          </p:val>
                                        </p:tav>
                                      </p:tavLst>
                                    </p:anim>
                                    <p:anim calcmode="lin" valueType="num">
                                      <p:cBhvr>
                                        <p:cTn id="12" dur="300" fill="hold"/>
                                        <p:tgtEl>
                                          <p:spTgt spid="44"/>
                                        </p:tgtEl>
                                        <p:attrNameLst>
                                          <p:attrName>ppt_h</p:attrName>
                                        </p:attrNameLst>
                                      </p:cBhvr>
                                      <p:tavLst>
                                        <p:tav tm="0">
                                          <p:val>
                                            <p:fltVal val="0"/>
                                          </p:val>
                                        </p:tav>
                                        <p:tav tm="100000">
                                          <p:val>
                                            <p:strVal val="#ppt_h"/>
                                          </p:val>
                                        </p:tav>
                                      </p:tavLst>
                                    </p:anim>
                                    <p:animEffect>
                                      <p:cBhvr>
                                        <p:cTn id="13" dur="300"/>
                                        <p:tgtEl>
                                          <p:spTgt spid="44"/>
                                        </p:tgtEl>
                                      </p:cBhvr>
                                    </p:animEffect>
                                  </p:childTnLst>
                                </p:cTn>
                              </p:par>
                              <p:par>
                                <p:cTn id="14" presetID="10" presetClass="entr" presetSubtype="0" fill="hold" nodeType="with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p:cTn id="16" dur="300" fill="hold"/>
                                        <p:tgtEl>
                                          <p:spTgt spid="29"/>
                                        </p:tgtEl>
                                        <p:attrNameLst>
                                          <p:attrName>ppt_w</p:attrName>
                                        </p:attrNameLst>
                                      </p:cBhvr>
                                      <p:tavLst>
                                        <p:tav tm="0">
                                          <p:val>
                                            <p:fltVal val="0"/>
                                          </p:val>
                                        </p:tav>
                                        <p:tav tm="100000">
                                          <p:val>
                                            <p:strVal val="#ppt_w"/>
                                          </p:val>
                                        </p:tav>
                                      </p:tavLst>
                                    </p:anim>
                                    <p:anim calcmode="lin" valueType="num">
                                      <p:cBhvr>
                                        <p:cTn id="17" dur="300" fill="hold"/>
                                        <p:tgtEl>
                                          <p:spTgt spid="29"/>
                                        </p:tgtEl>
                                        <p:attrNameLst>
                                          <p:attrName>ppt_h</p:attrName>
                                        </p:attrNameLst>
                                      </p:cBhvr>
                                      <p:tavLst>
                                        <p:tav tm="0">
                                          <p:val>
                                            <p:fltVal val="0"/>
                                          </p:val>
                                        </p:tav>
                                        <p:tav tm="100000">
                                          <p:val>
                                            <p:strVal val="#ppt_h"/>
                                          </p:val>
                                        </p:tav>
                                      </p:tavLst>
                                    </p:anim>
                                    <p:animEffect>
                                      <p:cBhvr>
                                        <p:cTn id="18" dur="300"/>
                                        <p:tgtEl>
                                          <p:spTgt spid="29"/>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p:cBhvr>
                                        <p:cTn id="22" dur="600"/>
                                        <p:tgtEl>
                                          <p:spTgt spid="43"/>
                                        </p:tgtEl>
                                      </p:cBhvr>
                                    </p:animEffect>
                                    <p:anim calcmode="lin" valueType="num">
                                      <p:cBhvr>
                                        <p:cTn id="23" dur="600" fill="hold"/>
                                        <p:tgtEl>
                                          <p:spTgt spid="43"/>
                                        </p:tgtEl>
                                        <p:attrNameLst>
                                          <p:attrName>ppt_x</p:attrName>
                                        </p:attrNameLst>
                                      </p:cBhvr>
                                      <p:tavLst>
                                        <p:tav tm="0">
                                          <p:val>
                                            <p:strVal val="#ppt_x"/>
                                          </p:val>
                                        </p:tav>
                                        <p:tav tm="100000">
                                          <p:val>
                                            <p:strVal val="#ppt_x"/>
                                          </p:val>
                                        </p:tav>
                                      </p:tavLst>
                                    </p:anim>
                                    <p:anim calcmode="lin" valueType="num">
                                      <p:cBhvr>
                                        <p:cTn id="24" dur="600" fill="hold"/>
                                        <p:tgtEl>
                                          <p:spTgt spid="4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Effect>
                                      <p:cBhvr>
                                        <p:cTn id="27" dur="600"/>
                                        <p:tgtEl>
                                          <p:spTgt spid="42"/>
                                        </p:tgtEl>
                                      </p:cBhvr>
                                    </p:animEffect>
                                    <p:anim calcmode="lin" valueType="num">
                                      <p:cBhvr>
                                        <p:cTn id="28" dur="600" fill="hold"/>
                                        <p:tgtEl>
                                          <p:spTgt spid="42"/>
                                        </p:tgtEl>
                                        <p:attrNameLst>
                                          <p:attrName>ppt_x</p:attrName>
                                        </p:attrNameLst>
                                      </p:cBhvr>
                                      <p:tavLst>
                                        <p:tav tm="0">
                                          <p:val>
                                            <p:strVal val="#ppt_x"/>
                                          </p:val>
                                        </p:tav>
                                        <p:tav tm="100000">
                                          <p:val>
                                            <p:strVal val="#ppt_x"/>
                                          </p:val>
                                        </p:tav>
                                      </p:tavLst>
                                    </p:anim>
                                    <p:anim calcmode="lin" valueType="num">
                                      <p:cBhvr>
                                        <p:cTn id="29" dur="600" fill="hold"/>
                                        <p:tgtEl>
                                          <p:spTgt spid="42"/>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p:cBhvr>
                                        <p:cTn id="32" dur="600"/>
                                        <p:tgtEl>
                                          <p:spTgt spid="32"/>
                                        </p:tgtEl>
                                      </p:cBhvr>
                                    </p:animEffect>
                                    <p:anim calcmode="lin" valueType="num">
                                      <p:cBhvr>
                                        <p:cTn id="33" dur="600" fill="hold"/>
                                        <p:tgtEl>
                                          <p:spTgt spid="32"/>
                                        </p:tgtEl>
                                        <p:attrNameLst>
                                          <p:attrName>ppt_x</p:attrName>
                                        </p:attrNameLst>
                                      </p:cBhvr>
                                      <p:tavLst>
                                        <p:tav tm="0">
                                          <p:val>
                                            <p:strVal val="#ppt_x"/>
                                          </p:val>
                                        </p:tav>
                                        <p:tav tm="100000">
                                          <p:val>
                                            <p:strVal val="#ppt_x"/>
                                          </p:val>
                                        </p:tav>
                                      </p:tavLst>
                                    </p:anim>
                                    <p:anim calcmode="lin" valueType="num">
                                      <p:cBhvr>
                                        <p:cTn id="34" dur="600" fill="hold"/>
                                        <p:tgtEl>
                                          <p:spTgt spid="32"/>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57"/>
                                        </p:tgtEl>
                                        <p:attrNameLst>
                                          <p:attrName>style.visibility</p:attrName>
                                        </p:attrNameLst>
                                      </p:cBhvr>
                                      <p:to>
                                        <p:strVal val="visible"/>
                                      </p:to>
                                    </p:set>
                                    <p:animEffect>
                                      <p:cBhvr>
                                        <p:cTn id="37" dur="600"/>
                                        <p:tgtEl>
                                          <p:spTgt spid="57"/>
                                        </p:tgtEl>
                                      </p:cBhvr>
                                    </p:animEffect>
                                    <p:anim calcmode="lin" valueType="num">
                                      <p:cBhvr>
                                        <p:cTn id="38" dur="600" fill="hold"/>
                                        <p:tgtEl>
                                          <p:spTgt spid="57"/>
                                        </p:tgtEl>
                                        <p:attrNameLst>
                                          <p:attrName>ppt_x</p:attrName>
                                        </p:attrNameLst>
                                      </p:cBhvr>
                                      <p:tavLst>
                                        <p:tav tm="0">
                                          <p:val>
                                            <p:strVal val="#ppt_x"/>
                                          </p:val>
                                        </p:tav>
                                        <p:tav tm="100000">
                                          <p:val>
                                            <p:strVal val="#ppt_x"/>
                                          </p:val>
                                        </p:tav>
                                      </p:tavLst>
                                    </p:anim>
                                    <p:anim calcmode="lin" valueType="num">
                                      <p:cBhvr>
                                        <p:cTn id="39" dur="600" fill="hold"/>
                                        <p:tgtEl>
                                          <p:spTgt spid="57"/>
                                        </p:tgtEl>
                                        <p:attrNameLst>
                                          <p:attrName>ppt_y</p:attrName>
                                        </p:attrNameLst>
                                      </p:cBhvr>
                                      <p:tavLst>
                                        <p:tav tm="0">
                                          <p:val>
                                            <p:strVal val="#ppt_y-.1"/>
                                          </p:val>
                                        </p:tav>
                                        <p:tav tm="100000">
                                          <p:val>
                                            <p:strVal val="#ppt_y"/>
                                          </p:val>
                                        </p:tav>
                                      </p:tavLst>
                                    </p:anim>
                                  </p:childTnLst>
                                </p:cTn>
                              </p:par>
                            </p:childTnLst>
                          </p:cTn>
                        </p:par>
                        <p:par>
                          <p:cTn id="40" fill="hold">
                            <p:stCondLst>
                              <p:cond delay="2000"/>
                            </p:stCondLst>
                            <p:childTnLst>
                              <p:par>
                                <p:cTn id="41" presetID="10" presetClass="entr" presetSubtype="0"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p:cTn id="43" dur="300" fill="hold"/>
                                        <p:tgtEl>
                                          <p:spTgt spid="45"/>
                                        </p:tgtEl>
                                        <p:attrNameLst>
                                          <p:attrName>ppt_w</p:attrName>
                                        </p:attrNameLst>
                                      </p:cBhvr>
                                      <p:tavLst>
                                        <p:tav tm="0">
                                          <p:val>
                                            <p:fltVal val="0"/>
                                          </p:val>
                                        </p:tav>
                                        <p:tav tm="100000">
                                          <p:val>
                                            <p:strVal val="#ppt_w"/>
                                          </p:val>
                                        </p:tav>
                                      </p:tavLst>
                                    </p:anim>
                                    <p:anim calcmode="lin" valueType="num">
                                      <p:cBhvr>
                                        <p:cTn id="44" dur="300" fill="hold"/>
                                        <p:tgtEl>
                                          <p:spTgt spid="45"/>
                                        </p:tgtEl>
                                        <p:attrNameLst>
                                          <p:attrName>ppt_h</p:attrName>
                                        </p:attrNameLst>
                                      </p:cBhvr>
                                      <p:tavLst>
                                        <p:tav tm="0">
                                          <p:val>
                                            <p:fltVal val="0"/>
                                          </p:val>
                                        </p:tav>
                                        <p:tav tm="100000">
                                          <p:val>
                                            <p:strVal val="#ppt_h"/>
                                          </p:val>
                                        </p:tav>
                                      </p:tavLst>
                                    </p:anim>
                                    <p:animEffect>
                                      <p:cBhvr>
                                        <p:cTn id="45" dur="300"/>
                                        <p:tgtEl>
                                          <p:spTgt spid="45"/>
                                        </p:tgtEl>
                                      </p:cBhvr>
                                    </p:animEffect>
                                  </p:childTnLst>
                                </p:cTn>
                              </p:par>
                              <p:par>
                                <p:cTn id="46" presetID="10" presetClass="entr" presetSubtype="0" fill="hold" nodeType="with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p:cTn id="48" dur="300" fill="hold"/>
                                        <p:tgtEl>
                                          <p:spTgt spid="33"/>
                                        </p:tgtEl>
                                        <p:attrNameLst>
                                          <p:attrName>ppt_w</p:attrName>
                                        </p:attrNameLst>
                                      </p:cBhvr>
                                      <p:tavLst>
                                        <p:tav tm="0">
                                          <p:val>
                                            <p:fltVal val="0"/>
                                          </p:val>
                                        </p:tav>
                                        <p:tav tm="100000">
                                          <p:val>
                                            <p:strVal val="#ppt_w"/>
                                          </p:val>
                                        </p:tav>
                                      </p:tavLst>
                                    </p:anim>
                                    <p:anim calcmode="lin" valueType="num">
                                      <p:cBhvr>
                                        <p:cTn id="49" dur="300" fill="hold"/>
                                        <p:tgtEl>
                                          <p:spTgt spid="33"/>
                                        </p:tgtEl>
                                        <p:attrNameLst>
                                          <p:attrName>ppt_h</p:attrName>
                                        </p:attrNameLst>
                                      </p:cBhvr>
                                      <p:tavLst>
                                        <p:tav tm="0">
                                          <p:val>
                                            <p:fltVal val="0"/>
                                          </p:val>
                                        </p:tav>
                                        <p:tav tm="100000">
                                          <p:val>
                                            <p:strVal val="#ppt_h"/>
                                          </p:val>
                                        </p:tav>
                                      </p:tavLst>
                                    </p:anim>
                                    <p:animEffect>
                                      <p:cBhvr>
                                        <p:cTn id="50" dur="300"/>
                                        <p:tgtEl>
                                          <p:spTgt spid="33"/>
                                        </p:tgtEl>
                                      </p:cBhvr>
                                    </p:animEffect>
                                  </p:childTnLst>
                                </p:cTn>
                              </p:par>
                            </p:childTnLst>
                          </p:cTn>
                        </p:par>
                        <p:par>
                          <p:cTn id="51" fill="hold">
                            <p:stCondLst>
                              <p:cond delay="2500"/>
                            </p:stCondLst>
                            <p:childTnLst>
                              <p:par>
                                <p:cTn id="52" presetID="47" presetClass="entr" presetSubtype="0" fill="hold" grpId="0" nodeType="afterEffect">
                                  <p:stCondLst>
                                    <p:cond delay="0"/>
                                  </p:stCondLst>
                                  <p:childTnLst>
                                    <p:set>
                                      <p:cBhvr>
                                        <p:cTn id="53" dur="1" fill="hold">
                                          <p:stCondLst>
                                            <p:cond delay="0"/>
                                          </p:stCondLst>
                                        </p:cTn>
                                        <p:tgtEl>
                                          <p:spTgt spid="52"/>
                                        </p:tgtEl>
                                        <p:attrNameLst>
                                          <p:attrName>style.visibility</p:attrName>
                                        </p:attrNameLst>
                                      </p:cBhvr>
                                      <p:to>
                                        <p:strVal val="visible"/>
                                      </p:to>
                                    </p:set>
                                    <p:animEffect>
                                      <p:cBhvr>
                                        <p:cTn id="54" dur="600"/>
                                        <p:tgtEl>
                                          <p:spTgt spid="52"/>
                                        </p:tgtEl>
                                      </p:cBhvr>
                                    </p:animEffect>
                                    <p:anim calcmode="lin" valueType="num">
                                      <p:cBhvr>
                                        <p:cTn id="55" dur="600" fill="hold"/>
                                        <p:tgtEl>
                                          <p:spTgt spid="52"/>
                                        </p:tgtEl>
                                        <p:attrNameLst>
                                          <p:attrName>ppt_x</p:attrName>
                                        </p:attrNameLst>
                                      </p:cBhvr>
                                      <p:tavLst>
                                        <p:tav tm="0">
                                          <p:val>
                                            <p:strVal val="#ppt_x"/>
                                          </p:val>
                                        </p:tav>
                                        <p:tav tm="100000">
                                          <p:val>
                                            <p:strVal val="#ppt_x"/>
                                          </p:val>
                                        </p:tav>
                                      </p:tavLst>
                                    </p:anim>
                                    <p:anim calcmode="lin" valueType="num">
                                      <p:cBhvr>
                                        <p:cTn id="56" dur="600" fill="hold"/>
                                        <p:tgtEl>
                                          <p:spTgt spid="52"/>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Effect>
                                      <p:cBhvr>
                                        <p:cTn id="59" dur="600"/>
                                        <p:tgtEl>
                                          <p:spTgt spid="51"/>
                                        </p:tgtEl>
                                      </p:cBhvr>
                                    </p:animEffect>
                                    <p:anim calcmode="lin" valueType="num">
                                      <p:cBhvr>
                                        <p:cTn id="60" dur="600" fill="hold"/>
                                        <p:tgtEl>
                                          <p:spTgt spid="51"/>
                                        </p:tgtEl>
                                        <p:attrNameLst>
                                          <p:attrName>ppt_x</p:attrName>
                                        </p:attrNameLst>
                                      </p:cBhvr>
                                      <p:tavLst>
                                        <p:tav tm="0">
                                          <p:val>
                                            <p:strVal val="#ppt_x"/>
                                          </p:val>
                                        </p:tav>
                                        <p:tav tm="100000">
                                          <p:val>
                                            <p:strVal val="#ppt_x"/>
                                          </p:val>
                                        </p:tav>
                                      </p:tavLst>
                                    </p:anim>
                                    <p:anim calcmode="lin" valueType="num">
                                      <p:cBhvr>
                                        <p:cTn id="61" dur="600" fill="hold"/>
                                        <p:tgtEl>
                                          <p:spTgt spid="51"/>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p:cBhvr>
                                        <p:cTn id="64" dur="600"/>
                                        <p:tgtEl>
                                          <p:spTgt spid="36"/>
                                        </p:tgtEl>
                                      </p:cBhvr>
                                    </p:animEffect>
                                    <p:anim calcmode="lin" valueType="num">
                                      <p:cBhvr>
                                        <p:cTn id="65" dur="600" fill="hold"/>
                                        <p:tgtEl>
                                          <p:spTgt spid="36"/>
                                        </p:tgtEl>
                                        <p:attrNameLst>
                                          <p:attrName>ppt_x</p:attrName>
                                        </p:attrNameLst>
                                      </p:cBhvr>
                                      <p:tavLst>
                                        <p:tav tm="0">
                                          <p:val>
                                            <p:strVal val="#ppt_x"/>
                                          </p:val>
                                        </p:tav>
                                        <p:tav tm="100000">
                                          <p:val>
                                            <p:strVal val="#ppt_x"/>
                                          </p:val>
                                        </p:tav>
                                      </p:tavLst>
                                    </p:anim>
                                    <p:anim calcmode="lin" valueType="num">
                                      <p:cBhvr>
                                        <p:cTn id="66" dur="600" fill="hold"/>
                                        <p:tgtEl>
                                          <p:spTgt spid="36"/>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59"/>
                                        </p:tgtEl>
                                        <p:attrNameLst>
                                          <p:attrName>style.visibility</p:attrName>
                                        </p:attrNameLst>
                                      </p:cBhvr>
                                      <p:to>
                                        <p:strVal val="visible"/>
                                      </p:to>
                                    </p:set>
                                    <p:animEffect>
                                      <p:cBhvr>
                                        <p:cTn id="69" dur="600"/>
                                        <p:tgtEl>
                                          <p:spTgt spid="59"/>
                                        </p:tgtEl>
                                      </p:cBhvr>
                                    </p:animEffect>
                                    <p:anim calcmode="lin" valueType="num">
                                      <p:cBhvr>
                                        <p:cTn id="70" dur="600" fill="hold"/>
                                        <p:tgtEl>
                                          <p:spTgt spid="59"/>
                                        </p:tgtEl>
                                        <p:attrNameLst>
                                          <p:attrName>ppt_x</p:attrName>
                                        </p:attrNameLst>
                                      </p:cBhvr>
                                      <p:tavLst>
                                        <p:tav tm="0">
                                          <p:val>
                                            <p:strVal val="#ppt_x"/>
                                          </p:val>
                                        </p:tav>
                                        <p:tav tm="100000">
                                          <p:val>
                                            <p:strVal val="#ppt_x"/>
                                          </p:val>
                                        </p:tav>
                                      </p:tavLst>
                                    </p:anim>
                                    <p:anim calcmode="lin" valueType="num">
                                      <p:cBhvr>
                                        <p:cTn id="71" dur="600" fill="hold"/>
                                        <p:tgtEl>
                                          <p:spTgt spid="59"/>
                                        </p:tgtEl>
                                        <p:attrNameLst>
                                          <p:attrName>ppt_y</p:attrName>
                                        </p:attrNameLst>
                                      </p:cBhvr>
                                      <p:tavLst>
                                        <p:tav tm="0">
                                          <p:val>
                                            <p:strVal val="#ppt_y+.1"/>
                                          </p:val>
                                        </p:tav>
                                        <p:tav tm="100000">
                                          <p:val>
                                            <p:strVal val="#ppt_y"/>
                                          </p:val>
                                        </p:tav>
                                      </p:tavLst>
                                    </p:anim>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300" fill="hold"/>
                                        <p:tgtEl>
                                          <p:spTgt spid="46"/>
                                        </p:tgtEl>
                                        <p:attrNameLst>
                                          <p:attrName>ppt_w</p:attrName>
                                        </p:attrNameLst>
                                      </p:cBhvr>
                                      <p:tavLst>
                                        <p:tav tm="0">
                                          <p:val>
                                            <p:fltVal val="0"/>
                                          </p:val>
                                        </p:tav>
                                        <p:tav tm="100000">
                                          <p:val>
                                            <p:strVal val="#ppt_w"/>
                                          </p:val>
                                        </p:tav>
                                      </p:tavLst>
                                    </p:anim>
                                    <p:anim calcmode="lin" valueType="num">
                                      <p:cBhvr>
                                        <p:cTn id="76" dur="300" fill="hold"/>
                                        <p:tgtEl>
                                          <p:spTgt spid="46"/>
                                        </p:tgtEl>
                                        <p:attrNameLst>
                                          <p:attrName>ppt_h</p:attrName>
                                        </p:attrNameLst>
                                      </p:cBhvr>
                                      <p:tavLst>
                                        <p:tav tm="0">
                                          <p:val>
                                            <p:fltVal val="0"/>
                                          </p:val>
                                        </p:tav>
                                        <p:tav tm="100000">
                                          <p:val>
                                            <p:strVal val="#ppt_h"/>
                                          </p:val>
                                        </p:tav>
                                      </p:tavLst>
                                    </p:anim>
                                    <p:animEffect>
                                      <p:cBhvr>
                                        <p:cTn id="77" dur="300"/>
                                        <p:tgtEl>
                                          <p:spTgt spid="46"/>
                                        </p:tgtEl>
                                      </p:cBhvr>
                                    </p:animEffect>
                                  </p:childTnLst>
                                </p:cTn>
                              </p:par>
                              <p:par>
                                <p:cTn id="78" presetID="10" presetClass="entr" presetSubtype="0" fill="hold" nodeType="with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300" fill="hold"/>
                                        <p:tgtEl>
                                          <p:spTgt spid="37"/>
                                        </p:tgtEl>
                                        <p:attrNameLst>
                                          <p:attrName>ppt_w</p:attrName>
                                        </p:attrNameLst>
                                      </p:cBhvr>
                                      <p:tavLst>
                                        <p:tav tm="0">
                                          <p:val>
                                            <p:fltVal val="0"/>
                                          </p:val>
                                        </p:tav>
                                        <p:tav tm="100000">
                                          <p:val>
                                            <p:strVal val="#ppt_w"/>
                                          </p:val>
                                        </p:tav>
                                      </p:tavLst>
                                    </p:anim>
                                    <p:anim calcmode="lin" valueType="num">
                                      <p:cBhvr>
                                        <p:cTn id="81" dur="300" fill="hold"/>
                                        <p:tgtEl>
                                          <p:spTgt spid="37"/>
                                        </p:tgtEl>
                                        <p:attrNameLst>
                                          <p:attrName>ppt_h</p:attrName>
                                        </p:attrNameLst>
                                      </p:cBhvr>
                                      <p:tavLst>
                                        <p:tav tm="0">
                                          <p:val>
                                            <p:fltVal val="0"/>
                                          </p:val>
                                        </p:tav>
                                        <p:tav tm="100000">
                                          <p:val>
                                            <p:strVal val="#ppt_h"/>
                                          </p:val>
                                        </p:tav>
                                      </p:tavLst>
                                    </p:anim>
                                    <p:animEffect>
                                      <p:cBhvr>
                                        <p:cTn id="82" dur="300"/>
                                        <p:tgtEl>
                                          <p:spTgt spid="37"/>
                                        </p:tgtEl>
                                      </p:cBhvr>
                                    </p:animEffect>
                                  </p:childTnLst>
                                </p:cTn>
                              </p:par>
                            </p:childTnLst>
                          </p:cTn>
                        </p:par>
                        <p:par>
                          <p:cTn id="83" fill="hold">
                            <p:stCondLst>
                              <p:cond delay="4000"/>
                            </p:stCondLst>
                            <p:childTnLst>
                              <p:par>
                                <p:cTn id="84" presetID="42" presetClass="entr" presetSubtype="0" fill="hold" grpId="0" nodeType="afterEffect">
                                  <p:stCondLst>
                                    <p:cond delay="0"/>
                                  </p:stCondLst>
                                  <p:childTnLst>
                                    <p:set>
                                      <p:cBhvr>
                                        <p:cTn id="85" dur="1" fill="hold">
                                          <p:stCondLst>
                                            <p:cond delay="0"/>
                                          </p:stCondLst>
                                        </p:cTn>
                                        <p:tgtEl>
                                          <p:spTgt spid="54"/>
                                        </p:tgtEl>
                                        <p:attrNameLst>
                                          <p:attrName>style.visibility</p:attrName>
                                        </p:attrNameLst>
                                      </p:cBhvr>
                                      <p:to>
                                        <p:strVal val="visible"/>
                                      </p:to>
                                    </p:set>
                                    <p:animEffect>
                                      <p:cBhvr>
                                        <p:cTn id="86" dur="600"/>
                                        <p:tgtEl>
                                          <p:spTgt spid="54"/>
                                        </p:tgtEl>
                                      </p:cBhvr>
                                    </p:animEffect>
                                    <p:anim calcmode="lin" valueType="num">
                                      <p:cBhvr>
                                        <p:cTn id="87" dur="600" fill="hold"/>
                                        <p:tgtEl>
                                          <p:spTgt spid="54"/>
                                        </p:tgtEl>
                                        <p:attrNameLst>
                                          <p:attrName>ppt_x</p:attrName>
                                        </p:attrNameLst>
                                      </p:cBhvr>
                                      <p:tavLst>
                                        <p:tav tm="0">
                                          <p:val>
                                            <p:strVal val="#ppt_x"/>
                                          </p:val>
                                        </p:tav>
                                        <p:tav tm="100000">
                                          <p:val>
                                            <p:strVal val="#ppt_x"/>
                                          </p:val>
                                        </p:tav>
                                      </p:tavLst>
                                    </p:anim>
                                    <p:anim calcmode="lin" valueType="num">
                                      <p:cBhvr>
                                        <p:cTn id="88" dur="600" fill="hold"/>
                                        <p:tgtEl>
                                          <p:spTgt spid="54"/>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53"/>
                                        </p:tgtEl>
                                        <p:attrNameLst>
                                          <p:attrName>style.visibility</p:attrName>
                                        </p:attrNameLst>
                                      </p:cBhvr>
                                      <p:to>
                                        <p:strVal val="visible"/>
                                      </p:to>
                                    </p:set>
                                    <p:animEffect>
                                      <p:cBhvr>
                                        <p:cTn id="91" dur="600"/>
                                        <p:tgtEl>
                                          <p:spTgt spid="53"/>
                                        </p:tgtEl>
                                      </p:cBhvr>
                                    </p:animEffect>
                                    <p:anim calcmode="lin" valueType="num">
                                      <p:cBhvr>
                                        <p:cTn id="92" dur="600" fill="hold"/>
                                        <p:tgtEl>
                                          <p:spTgt spid="53"/>
                                        </p:tgtEl>
                                        <p:attrNameLst>
                                          <p:attrName>ppt_x</p:attrName>
                                        </p:attrNameLst>
                                      </p:cBhvr>
                                      <p:tavLst>
                                        <p:tav tm="0">
                                          <p:val>
                                            <p:strVal val="#ppt_x"/>
                                          </p:val>
                                        </p:tav>
                                        <p:tav tm="100000">
                                          <p:val>
                                            <p:strVal val="#ppt_x"/>
                                          </p:val>
                                        </p:tav>
                                      </p:tavLst>
                                    </p:anim>
                                    <p:anim calcmode="lin" valueType="num">
                                      <p:cBhvr>
                                        <p:cTn id="93" dur="600" fill="hold"/>
                                        <p:tgtEl>
                                          <p:spTgt spid="53"/>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0"/>
                                  </p:stCondLst>
                                  <p:childTnLst>
                                    <p:set>
                                      <p:cBhvr>
                                        <p:cTn id="95" dur="1" fill="hold">
                                          <p:stCondLst>
                                            <p:cond delay="0"/>
                                          </p:stCondLst>
                                        </p:cTn>
                                        <p:tgtEl>
                                          <p:spTgt spid="40"/>
                                        </p:tgtEl>
                                        <p:attrNameLst>
                                          <p:attrName>style.visibility</p:attrName>
                                        </p:attrNameLst>
                                      </p:cBhvr>
                                      <p:to>
                                        <p:strVal val="visible"/>
                                      </p:to>
                                    </p:set>
                                    <p:animEffect>
                                      <p:cBhvr>
                                        <p:cTn id="96" dur="600"/>
                                        <p:tgtEl>
                                          <p:spTgt spid="40"/>
                                        </p:tgtEl>
                                      </p:cBhvr>
                                    </p:animEffect>
                                    <p:anim calcmode="lin" valueType="num">
                                      <p:cBhvr>
                                        <p:cTn id="97" dur="600" fill="hold"/>
                                        <p:tgtEl>
                                          <p:spTgt spid="40"/>
                                        </p:tgtEl>
                                        <p:attrNameLst>
                                          <p:attrName>ppt_x</p:attrName>
                                        </p:attrNameLst>
                                      </p:cBhvr>
                                      <p:tavLst>
                                        <p:tav tm="0">
                                          <p:val>
                                            <p:strVal val="#ppt_x"/>
                                          </p:val>
                                        </p:tav>
                                        <p:tav tm="100000">
                                          <p:val>
                                            <p:strVal val="#ppt_x"/>
                                          </p:val>
                                        </p:tav>
                                      </p:tavLst>
                                    </p:anim>
                                    <p:anim calcmode="lin" valueType="num">
                                      <p:cBhvr>
                                        <p:cTn id="98" dur="600" fill="hold"/>
                                        <p:tgtEl>
                                          <p:spTgt spid="40"/>
                                        </p:tgtEl>
                                        <p:attrNameLst>
                                          <p:attrName>ppt_y</p:attrName>
                                        </p:attrNameLst>
                                      </p:cBhvr>
                                      <p:tavLst>
                                        <p:tav tm="0">
                                          <p:val>
                                            <p:strVal val="#ppt_y-.1"/>
                                          </p:val>
                                        </p:tav>
                                        <p:tav tm="100000">
                                          <p:val>
                                            <p:strVal val="#ppt_y"/>
                                          </p:val>
                                        </p:tav>
                                      </p:tavLst>
                                    </p:anim>
                                  </p:childTnLst>
                                </p:cTn>
                              </p:par>
                              <p:par>
                                <p:cTn id="99" presetID="47" presetClass="entr" presetSubtype="0" fill="hold" grpId="0" nodeType="withEffect">
                                  <p:stCondLst>
                                    <p:cond delay="0"/>
                                  </p:stCondLst>
                                  <p:childTnLst>
                                    <p:set>
                                      <p:cBhvr>
                                        <p:cTn id="100" dur="1" fill="hold">
                                          <p:stCondLst>
                                            <p:cond delay="0"/>
                                          </p:stCondLst>
                                        </p:cTn>
                                        <p:tgtEl>
                                          <p:spTgt spid="58"/>
                                        </p:tgtEl>
                                        <p:attrNameLst>
                                          <p:attrName>style.visibility</p:attrName>
                                        </p:attrNameLst>
                                      </p:cBhvr>
                                      <p:to>
                                        <p:strVal val="visible"/>
                                      </p:to>
                                    </p:set>
                                    <p:animEffect>
                                      <p:cBhvr>
                                        <p:cTn id="101" dur="600"/>
                                        <p:tgtEl>
                                          <p:spTgt spid="58"/>
                                        </p:tgtEl>
                                      </p:cBhvr>
                                    </p:animEffect>
                                    <p:anim calcmode="lin" valueType="num">
                                      <p:cBhvr>
                                        <p:cTn id="102" dur="600" fill="hold"/>
                                        <p:tgtEl>
                                          <p:spTgt spid="58"/>
                                        </p:tgtEl>
                                        <p:attrNameLst>
                                          <p:attrName>ppt_x</p:attrName>
                                        </p:attrNameLst>
                                      </p:cBhvr>
                                      <p:tavLst>
                                        <p:tav tm="0">
                                          <p:val>
                                            <p:strVal val="#ppt_x"/>
                                          </p:val>
                                        </p:tav>
                                        <p:tav tm="100000">
                                          <p:val>
                                            <p:strVal val="#ppt_x"/>
                                          </p:val>
                                        </p:tav>
                                      </p:tavLst>
                                    </p:anim>
                                    <p:anim calcmode="lin" valueType="num">
                                      <p:cBhvr>
                                        <p:cTn id="103" dur="600" fill="hold"/>
                                        <p:tgtEl>
                                          <p:spTgt spid="58"/>
                                        </p:tgtEl>
                                        <p:attrNameLst>
                                          <p:attrName>ppt_y</p:attrName>
                                        </p:attrNameLst>
                                      </p:cBhvr>
                                      <p:tavLst>
                                        <p:tav tm="0">
                                          <p:val>
                                            <p:strVal val="#ppt_y-.1"/>
                                          </p:val>
                                        </p:tav>
                                        <p:tav tm="100000">
                                          <p:val>
                                            <p:strVal val="#ppt_y"/>
                                          </p:val>
                                        </p:tav>
                                      </p:tavLst>
                                    </p:anim>
                                  </p:childTnLst>
                                </p:cTn>
                              </p:par>
                            </p:childTnLst>
                          </p:cTn>
                        </p:par>
                        <p:par>
                          <p:cTn id="104" fill="hold">
                            <p:stCondLst>
                              <p:cond delay="5000"/>
                            </p:stCondLst>
                            <p:childTnLst>
                              <p:par>
                                <p:cTn id="105" presetID="10" presetClass="entr" presetSubtype="0"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 calcmode="lin" valueType="num">
                                      <p:cBhvr>
                                        <p:cTn id="107" dur="300" fill="hold"/>
                                        <p:tgtEl>
                                          <p:spTgt spid="50"/>
                                        </p:tgtEl>
                                        <p:attrNameLst>
                                          <p:attrName>ppt_w</p:attrName>
                                        </p:attrNameLst>
                                      </p:cBhvr>
                                      <p:tavLst>
                                        <p:tav tm="0">
                                          <p:val>
                                            <p:fltVal val="0"/>
                                          </p:val>
                                        </p:tav>
                                        <p:tav tm="100000">
                                          <p:val>
                                            <p:strVal val="#ppt_w"/>
                                          </p:val>
                                        </p:tav>
                                      </p:tavLst>
                                    </p:anim>
                                    <p:anim calcmode="lin" valueType="num">
                                      <p:cBhvr>
                                        <p:cTn id="108" dur="300" fill="hold"/>
                                        <p:tgtEl>
                                          <p:spTgt spid="50"/>
                                        </p:tgtEl>
                                        <p:attrNameLst>
                                          <p:attrName>ppt_h</p:attrName>
                                        </p:attrNameLst>
                                      </p:cBhvr>
                                      <p:tavLst>
                                        <p:tav tm="0">
                                          <p:val>
                                            <p:fltVal val="0"/>
                                          </p:val>
                                        </p:tav>
                                        <p:tav tm="100000">
                                          <p:val>
                                            <p:strVal val="#ppt_h"/>
                                          </p:val>
                                        </p:tav>
                                      </p:tavLst>
                                    </p:anim>
                                    <p:animEffect>
                                      <p:cBhvr>
                                        <p:cTn id="109" dur="300"/>
                                        <p:tgtEl>
                                          <p:spTgt spid="50"/>
                                        </p:tgtEl>
                                      </p:cBhvr>
                                    </p:animEffect>
                                  </p:childTnLst>
                                </p:cTn>
                              </p:par>
                              <p:par>
                                <p:cTn id="110" presetID="10" presetClass="entr" presetSubtype="0" fill="hold" nodeType="withEffect">
                                  <p:stCondLst>
                                    <p:cond delay="0"/>
                                  </p:stCondLst>
                                  <p:childTnLst>
                                    <p:set>
                                      <p:cBhvr>
                                        <p:cTn id="111" dur="1" fill="hold">
                                          <p:stCondLst>
                                            <p:cond delay="0"/>
                                          </p:stCondLst>
                                        </p:cTn>
                                        <p:tgtEl>
                                          <p:spTgt spid="47"/>
                                        </p:tgtEl>
                                        <p:attrNameLst>
                                          <p:attrName>style.visibility</p:attrName>
                                        </p:attrNameLst>
                                      </p:cBhvr>
                                      <p:to>
                                        <p:strVal val="visible"/>
                                      </p:to>
                                    </p:set>
                                    <p:anim calcmode="lin" valueType="num">
                                      <p:cBhvr>
                                        <p:cTn id="112" dur="300" fill="hold"/>
                                        <p:tgtEl>
                                          <p:spTgt spid="47"/>
                                        </p:tgtEl>
                                        <p:attrNameLst>
                                          <p:attrName>ppt_w</p:attrName>
                                        </p:attrNameLst>
                                      </p:cBhvr>
                                      <p:tavLst>
                                        <p:tav tm="0">
                                          <p:val>
                                            <p:fltVal val="0"/>
                                          </p:val>
                                        </p:tav>
                                        <p:tav tm="100000">
                                          <p:val>
                                            <p:strVal val="#ppt_w"/>
                                          </p:val>
                                        </p:tav>
                                      </p:tavLst>
                                    </p:anim>
                                    <p:anim calcmode="lin" valueType="num">
                                      <p:cBhvr>
                                        <p:cTn id="113" dur="300" fill="hold"/>
                                        <p:tgtEl>
                                          <p:spTgt spid="47"/>
                                        </p:tgtEl>
                                        <p:attrNameLst>
                                          <p:attrName>ppt_h</p:attrName>
                                        </p:attrNameLst>
                                      </p:cBhvr>
                                      <p:tavLst>
                                        <p:tav tm="0">
                                          <p:val>
                                            <p:fltVal val="0"/>
                                          </p:val>
                                        </p:tav>
                                        <p:tav tm="100000">
                                          <p:val>
                                            <p:strVal val="#ppt_h"/>
                                          </p:val>
                                        </p:tav>
                                      </p:tavLst>
                                    </p:anim>
                                    <p:animEffect>
                                      <p:cBhvr>
                                        <p:cTn id="114" dur="300"/>
                                        <p:tgtEl>
                                          <p:spTgt spid="47"/>
                                        </p:tgtEl>
                                      </p:cBhvr>
                                    </p:animEffect>
                                  </p:childTnLst>
                                </p:cTn>
                              </p:par>
                            </p:childTnLst>
                          </p:cTn>
                        </p:par>
                        <p:par>
                          <p:cTn id="115" fill="hold">
                            <p:stCondLst>
                              <p:cond delay="5500"/>
                            </p:stCondLst>
                            <p:childTnLst>
                              <p:par>
                                <p:cTn id="116" presetID="47" presetClass="entr" presetSubtype="0" fill="hold" grpId="0" nodeType="afterEffect">
                                  <p:stCondLst>
                                    <p:cond delay="0"/>
                                  </p:stCondLst>
                                  <p:childTnLst>
                                    <p:set>
                                      <p:cBhvr>
                                        <p:cTn id="117" dur="1" fill="hold">
                                          <p:stCondLst>
                                            <p:cond delay="0"/>
                                          </p:stCondLst>
                                        </p:cTn>
                                        <p:tgtEl>
                                          <p:spTgt spid="56"/>
                                        </p:tgtEl>
                                        <p:attrNameLst>
                                          <p:attrName>style.visibility</p:attrName>
                                        </p:attrNameLst>
                                      </p:cBhvr>
                                      <p:to>
                                        <p:strVal val="visible"/>
                                      </p:to>
                                    </p:set>
                                    <p:animEffect>
                                      <p:cBhvr>
                                        <p:cTn id="118" dur="600"/>
                                        <p:tgtEl>
                                          <p:spTgt spid="56"/>
                                        </p:tgtEl>
                                      </p:cBhvr>
                                    </p:animEffect>
                                    <p:anim calcmode="lin" valueType="num">
                                      <p:cBhvr>
                                        <p:cTn id="119" dur="600" fill="hold"/>
                                        <p:tgtEl>
                                          <p:spTgt spid="56"/>
                                        </p:tgtEl>
                                        <p:attrNameLst>
                                          <p:attrName>ppt_x</p:attrName>
                                        </p:attrNameLst>
                                      </p:cBhvr>
                                      <p:tavLst>
                                        <p:tav tm="0">
                                          <p:val>
                                            <p:strVal val="#ppt_x"/>
                                          </p:val>
                                        </p:tav>
                                        <p:tav tm="100000">
                                          <p:val>
                                            <p:strVal val="#ppt_x"/>
                                          </p:val>
                                        </p:tav>
                                      </p:tavLst>
                                    </p:anim>
                                    <p:anim calcmode="lin" valueType="num">
                                      <p:cBhvr>
                                        <p:cTn id="120" dur="600" fill="hold"/>
                                        <p:tgtEl>
                                          <p:spTgt spid="56"/>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0"/>
                                  </p:stCondLst>
                                  <p:childTnLst>
                                    <p:set>
                                      <p:cBhvr>
                                        <p:cTn id="122" dur="1" fill="hold">
                                          <p:stCondLst>
                                            <p:cond delay="0"/>
                                          </p:stCondLst>
                                        </p:cTn>
                                        <p:tgtEl>
                                          <p:spTgt spid="55"/>
                                        </p:tgtEl>
                                        <p:attrNameLst>
                                          <p:attrName>style.visibility</p:attrName>
                                        </p:attrNameLst>
                                      </p:cBhvr>
                                      <p:to>
                                        <p:strVal val="visible"/>
                                      </p:to>
                                    </p:set>
                                    <p:animEffect>
                                      <p:cBhvr>
                                        <p:cTn id="123" dur="600"/>
                                        <p:tgtEl>
                                          <p:spTgt spid="55"/>
                                        </p:tgtEl>
                                      </p:cBhvr>
                                    </p:animEffect>
                                    <p:anim calcmode="lin" valueType="num">
                                      <p:cBhvr>
                                        <p:cTn id="124" dur="600" fill="hold"/>
                                        <p:tgtEl>
                                          <p:spTgt spid="55"/>
                                        </p:tgtEl>
                                        <p:attrNameLst>
                                          <p:attrName>ppt_x</p:attrName>
                                        </p:attrNameLst>
                                      </p:cBhvr>
                                      <p:tavLst>
                                        <p:tav tm="0">
                                          <p:val>
                                            <p:strVal val="#ppt_x"/>
                                          </p:val>
                                        </p:tav>
                                        <p:tav tm="100000">
                                          <p:val>
                                            <p:strVal val="#ppt_x"/>
                                          </p:val>
                                        </p:tav>
                                      </p:tavLst>
                                    </p:anim>
                                    <p:anim calcmode="lin" valueType="num">
                                      <p:cBhvr>
                                        <p:cTn id="125" dur="600" fill="hold"/>
                                        <p:tgtEl>
                                          <p:spTgt spid="55"/>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41"/>
                                        </p:tgtEl>
                                        <p:attrNameLst>
                                          <p:attrName>style.visibility</p:attrName>
                                        </p:attrNameLst>
                                      </p:cBhvr>
                                      <p:to>
                                        <p:strVal val="visible"/>
                                      </p:to>
                                    </p:set>
                                    <p:animEffect>
                                      <p:cBhvr>
                                        <p:cTn id="128" dur="600"/>
                                        <p:tgtEl>
                                          <p:spTgt spid="41"/>
                                        </p:tgtEl>
                                      </p:cBhvr>
                                    </p:animEffect>
                                    <p:anim calcmode="lin" valueType="num">
                                      <p:cBhvr>
                                        <p:cTn id="129" dur="600" fill="hold"/>
                                        <p:tgtEl>
                                          <p:spTgt spid="41"/>
                                        </p:tgtEl>
                                        <p:attrNameLst>
                                          <p:attrName>ppt_x</p:attrName>
                                        </p:attrNameLst>
                                      </p:cBhvr>
                                      <p:tavLst>
                                        <p:tav tm="0">
                                          <p:val>
                                            <p:strVal val="#ppt_x"/>
                                          </p:val>
                                        </p:tav>
                                        <p:tav tm="100000">
                                          <p:val>
                                            <p:strVal val="#ppt_x"/>
                                          </p:val>
                                        </p:tav>
                                      </p:tavLst>
                                    </p:anim>
                                    <p:anim calcmode="lin" valueType="num">
                                      <p:cBhvr>
                                        <p:cTn id="130" dur="600" fill="hold"/>
                                        <p:tgtEl>
                                          <p:spTgt spid="41"/>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60"/>
                                        </p:tgtEl>
                                        <p:attrNameLst>
                                          <p:attrName>style.visibility</p:attrName>
                                        </p:attrNameLst>
                                      </p:cBhvr>
                                      <p:to>
                                        <p:strVal val="visible"/>
                                      </p:to>
                                    </p:set>
                                    <p:animEffect>
                                      <p:cBhvr>
                                        <p:cTn id="133" dur="600"/>
                                        <p:tgtEl>
                                          <p:spTgt spid="60"/>
                                        </p:tgtEl>
                                      </p:cBhvr>
                                    </p:animEffect>
                                    <p:anim calcmode="lin" valueType="num">
                                      <p:cBhvr>
                                        <p:cTn id="134" dur="600" fill="hold"/>
                                        <p:tgtEl>
                                          <p:spTgt spid="60"/>
                                        </p:tgtEl>
                                        <p:attrNameLst>
                                          <p:attrName>ppt_x</p:attrName>
                                        </p:attrNameLst>
                                      </p:cBhvr>
                                      <p:tavLst>
                                        <p:tav tm="0">
                                          <p:val>
                                            <p:strVal val="#ppt_x"/>
                                          </p:val>
                                        </p:tav>
                                        <p:tav tm="100000">
                                          <p:val>
                                            <p:strVal val="#ppt_x"/>
                                          </p:val>
                                        </p:tav>
                                      </p:tavLst>
                                    </p:anim>
                                    <p:anim calcmode="lin" valueType="num">
                                      <p:cBhvr>
                                        <p:cTn id="135" dur="6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2" grpId="0" bldLvl="0" animBg="1" autoUpdateAnimBg="0"/>
      <p:bldP spid="36" grpId="0" bldLvl="0" animBg="1" autoUpdateAnimBg="0"/>
      <p:bldP spid="40" grpId="0" bldLvl="0" animBg="1" autoUpdateAnimBg="0"/>
      <p:bldP spid="41" grpId="0" bldLvl="0" animBg="1" autoUpdateAnimBg="0"/>
      <p:bldP spid="42" grpId="0" bldLvl="0" autoUpdateAnimBg="0"/>
      <p:bldP spid="43" grpId="0" bldLvl="0" autoUpdateAnimBg="0"/>
      <p:bldP spid="44" grpId="0" bldLvl="0" autoUpdateAnimBg="0"/>
      <p:bldP spid="45" grpId="0" bldLvl="0" autoUpdateAnimBg="0"/>
      <p:bldP spid="46" grpId="0" bldLvl="0" autoUpdateAnimBg="0"/>
      <p:bldP spid="50" grpId="0" bldLvl="0" autoUpdateAnimBg="0"/>
      <p:bldP spid="51" grpId="0" bldLvl="0" autoUpdateAnimBg="0"/>
      <p:bldP spid="52" grpId="0" bldLvl="0" autoUpdateAnimBg="0"/>
      <p:bldP spid="53" grpId="0" bldLvl="0" autoUpdateAnimBg="0"/>
      <p:bldP spid="54" grpId="0" bldLvl="0" autoUpdateAnimBg="0"/>
      <p:bldP spid="55" grpId="0" bldLvl="0" autoUpdateAnimBg="0"/>
      <p:bldP spid="56" grpId="0" bldLvl="0" autoUpdateAnimBg="0"/>
      <p:bldP spid="57" grpId="0" bldLvl="0" autoUpdateAnimBg="0"/>
      <p:bldP spid="58" grpId="0" bldLvl="0" autoUpdateAnimBg="0"/>
      <p:bldP spid="59" grpId="0" bldLvl="0" autoUpdateAnimBg="0"/>
      <p:bldP spid="60"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365" y="134491"/>
            <a:ext cx="703643" cy="707360"/>
          </a:xfrm>
          <a:prstGeom prst="rect">
            <a:avLst/>
          </a:prstGeom>
        </p:spPr>
      </p:pic>
      <p:sp>
        <p:nvSpPr>
          <p:cNvPr id="9" name="副标题 2"/>
          <p:cNvSpPr txBox="1"/>
          <p:nvPr/>
        </p:nvSpPr>
        <p:spPr>
          <a:xfrm>
            <a:off x="1132732" y="337618"/>
            <a:ext cx="3331550" cy="301106"/>
          </a:xfrm>
          <a:prstGeom prst="rect">
            <a:avLst/>
          </a:prstGeom>
          <a:ln>
            <a:noFill/>
          </a:ln>
        </p:spPr>
        <p:txBody>
          <a:bodyPr vert="horz" lIns="38235" tIns="19117" rIns="38235" bIns="19117"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sz="3680" baseline="30000" dirty="0" smtClean="0">
                <a:solidFill>
                  <a:schemeClr val="tx1"/>
                </a:solidFill>
                <a:latin typeface="微软雅黑" panose="020B0503020204020204" charset="-122"/>
                <a:ea typeface="微软雅黑" panose="020B0503020204020204" charset="-122"/>
              </a:rPr>
              <a:t>单击此处添加标题</a:t>
            </a:r>
          </a:p>
        </p:txBody>
      </p:sp>
      <p:sp>
        <p:nvSpPr>
          <p:cNvPr id="5" name="矩形 4"/>
          <p:cNvSpPr/>
          <p:nvPr/>
        </p:nvSpPr>
        <p:spPr>
          <a:xfrm>
            <a:off x="13807" y="6584373"/>
            <a:ext cx="12179128" cy="26287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5"/>
          </a:p>
        </p:txBody>
      </p:sp>
      <p:sp>
        <p:nvSpPr>
          <p:cNvPr id="2" name="矩形 1"/>
          <p:cNvSpPr/>
          <p:nvPr/>
        </p:nvSpPr>
        <p:spPr>
          <a:xfrm>
            <a:off x="624187" y="1417598"/>
            <a:ext cx="3665775" cy="2128515"/>
          </a:xfrm>
          <a:prstGeom prst="rect">
            <a:avLst/>
          </a:prstGeom>
          <a:solidFill>
            <a:srgbClr val="0070C0"/>
          </a:solidFill>
          <a:ln w="9525" cap="flat" cmpd="sng" algn="ctr">
            <a:noFill/>
            <a:prstDash val="solid"/>
          </a:ln>
          <a:effectLst/>
        </p:spPr>
        <p:txBody>
          <a:bodyPr rtlCol="0" anchor="ct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         </a:t>
            </a: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单击此处添加标题</a:t>
            </a:r>
          </a:p>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         </a:t>
            </a:r>
            <a:r>
              <a:rPr kumimoji="0" lang="zh-CN" altLang="en-US" sz="1465"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点击增加文本点击增加文本</a:t>
            </a:r>
          </a:p>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465"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点击增加文本点击增加文本</a:t>
            </a:r>
          </a:p>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65"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endParaRPr>
          </a:p>
        </p:txBody>
      </p:sp>
      <p:sp>
        <p:nvSpPr>
          <p:cNvPr id="3" name="矩形 2"/>
          <p:cNvSpPr/>
          <p:nvPr/>
        </p:nvSpPr>
        <p:spPr>
          <a:xfrm>
            <a:off x="8076871" y="1425746"/>
            <a:ext cx="3665775" cy="2128515"/>
          </a:xfrm>
          <a:prstGeom prst="rect">
            <a:avLst/>
          </a:prstGeom>
          <a:solidFill>
            <a:srgbClr val="0070C0"/>
          </a:solidFill>
          <a:ln w="9525" cap="flat" cmpd="sng" algn="ctr">
            <a:solidFill>
              <a:srgbClr val="8D2963"/>
            </a:solidFill>
            <a:prstDash val="solid"/>
          </a:ln>
          <a:effectLst/>
        </p:spPr>
        <p:txBody>
          <a:bodyPr rtlCol="0" anchor="ct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         </a:t>
            </a: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单击此处添加标题</a:t>
            </a:r>
          </a:p>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         </a:t>
            </a:r>
            <a:r>
              <a:rPr kumimoji="0" lang="zh-CN" altLang="en-US" sz="1465"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点击增加文本点击增加文本</a:t>
            </a:r>
          </a:p>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465"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点击增加文本点击增加文本</a:t>
            </a:r>
          </a:p>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65" b="0" i="0" u="none" strike="noStrike" kern="0" cap="none" spc="0" normalizeH="0" baseline="0" noProof="0" dirty="0" smtClean="0">
              <a:ln>
                <a:noFill/>
              </a:ln>
              <a:solidFill>
                <a:prstClr val="white"/>
              </a:solidFill>
              <a:effectLst/>
              <a:uLnTx/>
              <a:uFillTx/>
              <a:latin typeface="Arial" panose="020B0604020202020204"/>
              <a:ea typeface="微软雅黑" panose="020B0503020204020204" charset="-122"/>
            </a:endParaRPr>
          </a:p>
        </p:txBody>
      </p:sp>
      <p:sp>
        <p:nvSpPr>
          <p:cNvPr id="7" name="矩形 6"/>
          <p:cNvSpPr/>
          <p:nvPr/>
        </p:nvSpPr>
        <p:spPr>
          <a:xfrm>
            <a:off x="4350529" y="3609563"/>
            <a:ext cx="3665775" cy="2128515"/>
          </a:xfrm>
          <a:prstGeom prst="rect">
            <a:avLst/>
          </a:prstGeom>
          <a:solidFill>
            <a:srgbClr val="44546A"/>
          </a:solidFill>
          <a:ln w="9525" cap="flat" cmpd="sng" algn="ctr">
            <a:noFill/>
            <a:prstDash val="solid"/>
          </a:ln>
          <a:effectLst/>
        </p:spPr>
        <p:txBody>
          <a:bodyPr rtlCol="0" anchor="ct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135"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        </a:t>
            </a: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单击此处添加标题</a:t>
            </a:r>
          </a:p>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         </a:t>
            </a:r>
            <a:r>
              <a:rPr kumimoji="0" lang="zh-CN" altLang="en-US" sz="1465"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点击增加文本点击增加文本</a:t>
            </a:r>
          </a:p>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465"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点击增加文本点击增加文本</a:t>
            </a:r>
          </a:p>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135" b="0" i="0" u="none" strike="noStrike" kern="0" cap="none" spc="0" normalizeH="0" baseline="0" noProof="0" dirty="0" smtClean="0">
              <a:ln>
                <a:noFill/>
              </a:ln>
              <a:solidFill>
                <a:prstClr val="white"/>
              </a:solidFill>
              <a:effectLst/>
              <a:uLnTx/>
              <a:uFillTx/>
              <a:latin typeface="Arial" panose="020B0604020202020204"/>
              <a:ea typeface="微软雅黑" panose="020B0503020204020204" charset="-122"/>
            </a:endParaRPr>
          </a:p>
        </p:txBody>
      </p:sp>
      <p:pic>
        <p:nvPicPr>
          <p:cNvPr id="8" name="图片 7" descr="C:\Users\Administrator\Desktop\QQ截图20170111154739.jpgQQ截图20170111154739"/>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8102282" y="3617710"/>
            <a:ext cx="3605530" cy="2120365"/>
          </a:xfrm>
          <a:prstGeom prst="rect">
            <a:avLst/>
          </a:prstGeom>
        </p:spPr>
      </p:pic>
      <p:pic>
        <p:nvPicPr>
          <p:cNvPr id="6" name="图片 5" descr="C:\Users\Administrator\Desktop\QQ截图20170111154800.jpgQQ截图20170111154800"/>
          <p:cNvPicPr>
            <a:picLocks noChangeAspect="1"/>
          </p:cNvPicPr>
          <p:nvPr/>
        </p:nvPicPr>
        <p:blipFill rotWithShape="1">
          <a:blip r:embed="rId4"/>
          <a:srcRect/>
          <a:stretch>
            <a:fillRect/>
          </a:stretch>
        </p:blipFill>
        <p:spPr>
          <a:xfrm>
            <a:off x="4349750" y="1417320"/>
            <a:ext cx="3666490" cy="2128520"/>
          </a:xfrm>
          <a:prstGeom prst="rect">
            <a:avLst/>
          </a:prstGeom>
        </p:spPr>
      </p:pic>
      <p:pic>
        <p:nvPicPr>
          <p:cNvPr id="10" name="图片 9" descr="C:\Users\Administrator\Desktop\QQ截图20170111154713.jpgQQ截图20170111154713"/>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24205" y="3617595"/>
            <a:ext cx="3665855" cy="21202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14" presetClass="entr" presetSubtype="5"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14" presetClass="entr" presetSubtype="1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1000"/>
                                        <p:tgtEl>
                                          <p:spTgt spid="3"/>
                                        </p:tgtEl>
                                      </p:cBhvr>
                                    </p:animEffect>
                                    <p:anim calcmode="lin" valueType="num">
                                      <p:cBhvr>
                                        <p:cTn id="30" dur="1000" fill="hold"/>
                                        <p:tgtEl>
                                          <p:spTgt spid="3"/>
                                        </p:tgtEl>
                                        <p:attrNameLst>
                                          <p:attrName>ppt_x</p:attrName>
                                        </p:attrNameLst>
                                      </p:cBhvr>
                                      <p:tavLst>
                                        <p:tav tm="0">
                                          <p:val>
                                            <p:strVal val="#ppt_x"/>
                                          </p:val>
                                        </p:tav>
                                        <p:tav tm="100000">
                                          <p:val>
                                            <p:strVal val="#ppt_x"/>
                                          </p:val>
                                        </p:tav>
                                      </p:tavLst>
                                    </p:anim>
                                    <p:anim calcmode="lin" valueType="num">
                                      <p:cBhvr>
                                        <p:cTn id="31" dur="1000" fill="hold"/>
                                        <p:tgtEl>
                                          <p:spTgt spid="3"/>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14" presetClass="entr" presetSubtype="1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randombar(horizontal)">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bldLvl="0" animBg="1"/>
      <p:bldP spid="3" grpId="0" bldLvl="0" animBg="1"/>
      <p:bldP spid="7"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365" y="134491"/>
            <a:ext cx="703643" cy="707360"/>
          </a:xfrm>
          <a:prstGeom prst="rect">
            <a:avLst/>
          </a:prstGeom>
        </p:spPr>
      </p:pic>
      <p:sp>
        <p:nvSpPr>
          <p:cNvPr id="9" name="副标题 2"/>
          <p:cNvSpPr txBox="1"/>
          <p:nvPr/>
        </p:nvSpPr>
        <p:spPr>
          <a:xfrm>
            <a:off x="1132732" y="337618"/>
            <a:ext cx="3331550" cy="301106"/>
          </a:xfrm>
          <a:prstGeom prst="rect">
            <a:avLst/>
          </a:prstGeom>
          <a:ln>
            <a:noFill/>
          </a:ln>
        </p:spPr>
        <p:txBody>
          <a:bodyPr vert="horz" lIns="38235" tIns="19117" rIns="38235" bIns="19117"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sz="3680" baseline="30000" dirty="0" smtClean="0">
                <a:solidFill>
                  <a:schemeClr val="tx1"/>
                </a:solidFill>
                <a:latin typeface="微软雅黑" panose="020B0503020204020204" charset="-122"/>
                <a:ea typeface="微软雅黑" panose="020B0503020204020204" charset="-122"/>
              </a:rPr>
              <a:t>单击此处添加标题</a:t>
            </a:r>
          </a:p>
        </p:txBody>
      </p:sp>
      <p:sp>
        <p:nvSpPr>
          <p:cNvPr id="5" name="矩形 4"/>
          <p:cNvSpPr/>
          <p:nvPr/>
        </p:nvSpPr>
        <p:spPr>
          <a:xfrm>
            <a:off x="13807" y="6584373"/>
            <a:ext cx="12179128" cy="26287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5"/>
          </a:p>
        </p:txBody>
      </p:sp>
      <p:sp>
        <p:nvSpPr>
          <p:cNvPr id="2" name="Freeform 11"/>
          <p:cNvSpPr/>
          <p:nvPr/>
        </p:nvSpPr>
        <p:spPr bwMode="auto">
          <a:xfrm>
            <a:off x="8677012" y="4965700"/>
            <a:ext cx="2324100" cy="0"/>
          </a:xfrm>
          <a:custGeom>
            <a:avLst/>
            <a:gdLst>
              <a:gd name="T0" fmla="*/ 2147483647 w 1984"/>
              <a:gd name="T1" fmla="*/ 0 w 1984"/>
              <a:gd name="T2" fmla="*/ 2147483647 w 1984"/>
              <a:gd name="T3" fmla="*/ 0 60000 65536"/>
              <a:gd name="T4" fmla="*/ 0 60000 65536"/>
              <a:gd name="T5" fmla="*/ 0 60000 65536"/>
              <a:gd name="T6" fmla="*/ 0 w 1984"/>
              <a:gd name="T7" fmla="*/ 1984 w 1984"/>
            </a:gdLst>
            <a:ahLst/>
            <a:cxnLst>
              <a:cxn ang="T3">
                <a:pos x="T0" y="0"/>
              </a:cxn>
              <a:cxn ang="T4">
                <a:pos x="T1" y="0"/>
              </a:cxn>
              <a:cxn ang="T5">
                <a:pos x="T2" y="0"/>
              </a:cxn>
            </a:cxnLst>
            <a:rect l="T6" t="0" r="T7" b="0"/>
            <a:pathLst>
              <a:path w="1984">
                <a:moveTo>
                  <a:pt x="1984" y="0"/>
                </a:moveTo>
                <a:lnTo>
                  <a:pt x="0" y="0"/>
                </a:lnTo>
                <a:lnTo>
                  <a:pt x="1984" y="0"/>
                </a:lnTo>
                <a:close/>
              </a:path>
            </a:pathLst>
          </a:custGeom>
          <a:solidFill>
            <a:srgbClr val="E6325C"/>
          </a:solidFill>
          <a:ln w="9525">
            <a:noFill/>
            <a:round/>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3" name="Line 12"/>
          <p:cNvSpPr>
            <a:spLocks noChangeShapeType="1"/>
          </p:cNvSpPr>
          <p:nvPr/>
        </p:nvSpPr>
        <p:spPr bwMode="auto">
          <a:xfrm flipH="1">
            <a:off x="8804012" y="5092700"/>
            <a:ext cx="2324100" cy="0"/>
          </a:xfrm>
          <a:prstGeom prst="line">
            <a:avLst/>
          </a:prstGeom>
          <a:noFill/>
          <a:ln w="9525">
            <a:noFill/>
            <a:round/>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endParaRPr>
          </a:p>
        </p:txBody>
      </p:sp>
      <p:cxnSp>
        <p:nvCxnSpPr>
          <p:cNvPr id="7" name="直接连接符 6"/>
          <p:cNvCxnSpPr>
            <a:stCxn id="42" idx="3"/>
          </p:cNvCxnSpPr>
          <p:nvPr/>
        </p:nvCxnSpPr>
        <p:spPr>
          <a:xfrm flipV="1">
            <a:off x="843227" y="2084918"/>
            <a:ext cx="0" cy="2023533"/>
          </a:xfrm>
          <a:prstGeom prst="line">
            <a:avLst/>
          </a:prstGeom>
          <a:noFill/>
          <a:ln w="9525" cap="flat" cmpd="sng" algn="ctr">
            <a:solidFill>
              <a:sysClr val="windowText" lastClr="000000"/>
            </a:solidFill>
            <a:prstDash val="dash"/>
            <a:tailEnd type="oval"/>
          </a:ln>
          <a:effectLst/>
        </p:spPr>
      </p:cxnSp>
      <p:cxnSp>
        <p:nvCxnSpPr>
          <p:cNvPr id="8" name="直接连接符 7"/>
          <p:cNvCxnSpPr/>
          <p:nvPr/>
        </p:nvCxnSpPr>
        <p:spPr>
          <a:xfrm flipV="1">
            <a:off x="3476361" y="2084918"/>
            <a:ext cx="0" cy="2023533"/>
          </a:xfrm>
          <a:prstGeom prst="line">
            <a:avLst/>
          </a:prstGeom>
          <a:noFill/>
          <a:ln w="9525" cap="flat" cmpd="sng" algn="ctr">
            <a:solidFill>
              <a:sysClr val="windowText" lastClr="000000"/>
            </a:solidFill>
            <a:prstDash val="dash"/>
            <a:tailEnd type="oval"/>
          </a:ln>
          <a:effectLst/>
        </p:spPr>
      </p:cxnSp>
      <p:cxnSp>
        <p:nvCxnSpPr>
          <p:cNvPr id="6" name="直接连接符 5"/>
          <p:cNvCxnSpPr/>
          <p:nvPr/>
        </p:nvCxnSpPr>
        <p:spPr>
          <a:xfrm flipV="1">
            <a:off x="6126427" y="2084918"/>
            <a:ext cx="0" cy="2023533"/>
          </a:xfrm>
          <a:prstGeom prst="line">
            <a:avLst/>
          </a:prstGeom>
          <a:noFill/>
          <a:ln w="9525" cap="flat" cmpd="sng" algn="ctr">
            <a:solidFill>
              <a:sysClr val="windowText" lastClr="000000"/>
            </a:solidFill>
            <a:prstDash val="dash"/>
            <a:tailEnd type="oval"/>
          </a:ln>
          <a:effectLst/>
        </p:spPr>
      </p:cxnSp>
      <p:cxnSp>
        <p:nvCxnSpPr>
          <p:cNvPr id="10" name="直接连接符 9"/>
          <p:cNvCxnSpPr/>
          <p:nvPr/>
        </p:nvCxnSpPr>
        <p:spPr>
          <a:xfrm flipV="1">
            <a:off x="8759561" y="2084918"/>
            <a:ext cx="0" cy="2023533"/>
          </a:xfrm>
          <a:prstGeom prst="line">
            <a:avLst/>
          </a:prstGeom>
          <a:noFill/>
          <a:ln w="9525" cap="flat" cmpd="sng" algn="ctr">
            <a:solidFill>
              <a:sysClr val="windowText" lastClr="000000"/>
            </a:solidFill>
            <a:prstDash val="dash"/>
            <a:tailEnd type="oval"/>
          </a:ln>
          <a:effectLst/>
        </p:spPr>
      </p:cxnSp>
      <p:grpSp>
        <p:nvGrpSpPr>
          <p:cNvPr id="11" name="组合 10"/>
          <p:cNvGrpSpPr/>
          <p:nvPr/>
        </p:nvGrpSpPr>
        <p:grpSpPr bwMode="auto">
          <a:xfrm>
            <a:off x="8768028" y="4108452"/>
            <a:ext cx="2698751" cy="857249"/>
            <a:chOff x="6575446" y="3440667"/>
            <a:chExt cx="2023780" cy="643251"/>
          </a:xfrm>
        </p:grpSpPr>
        <p:sp>
          <p:nvSpPr>
            <p:cNvPr id="12" name="Freeform 13"/>
            <p:cNvSpPr/>
            <p:nvPr/>
          </p:nvSpPr>
          <p:spPr bwMode="auto">
            <a:xfrm>
              <a:off x="6575446" y="3440667"/>
              <a:ext cx="2023780" cy="643251"/>
            </a:xfrm>
            <a:custGeom>
              <a:avLst/>
              <a:gdLst>
                <a:gd name="T0" fmla="*/ 1984 w 2303"/>
                <a:gd name="T1" fmla="*/ 732 h 732"/>
                <a:gd name="T2" fmla="*/ 0 w 2303"/>
                <a:gd name="T3" fmla="*/ 732 h 732"/>
                <a:gd name="T4" fmla="*/ 321 w 2303"/>
                <a:gd name="T5" fmla="*/ 366 h 732"/>
                <a:gd name="T6" fmla="*/ 0 w 2303"/>
                <a:gd name="T7" fmla="*/ 0 h 732"/>
                <a:gd name="T8" fmla="*/ 1984 w 2303"/>
                <a:gd name="T9" fmla="*/ 0 h 732"/>
                <a:gd name="T10" fmla="*/ 2303 w 2303"/>
                <a:gd name="T11" fmla="*/ 366 h 732"/>
                <a:gd name="T12" fmla="*/ 1984 w 2303"/>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3" h="732">
                  <a:moveTo>
                    <a:pt x="1984" y="732"/>
                  </a:moveTo>
                  <a:lnTo>
                    <a:pt x="0" y="732"/>
                  </a:lnTo>
                  <a:lnTo>
                    <a:pt x="321" y="366"/>
                  </a:lnTo>
                  <a:lnTo>
                    <a:pt x="0" y="0"/>
                  </a:lnTo>
                  <a:lnTo>
                    <a:pt x="1984" y="0"/>
                  </a:lnTo>
                  <a:lnTo>
                    <a:pt x="2303" y="366"/>
                  </a:lnTo>
                  <a:lnTo>
                    <a:pt x="1984" y="732"/>
                  </a:lnTo>
                  <a:close/>
                </a:path>
              </a:pathLst>
            </a:custGeom>
            <a:solidFill>
              <a:srgbClr val="44546A"/>
            </a:solidFill>
            <a:ln>
              <a:noFill/>
            </a:ln>
          </p:spPr>
          <p:txBody>
            <a:bodyPr/>
            <a:lstStyle/>
            <a:p>
              <a:pPr defTabSz="1218565">
                <a:defRPr/>
              </a:pPr>
              <a:endParaRPr lang="zh-CN" altLang="en-US" sz="2400" b="1" kern="0">
                <a:solidFill>
                  <a:sysClr val="windowText" lastClr="000000"/>
                </a:solidFill>
                <a:latin typeface="黑体" panose="02010600030101010101" charset="-122"/>
                <a:ea typeface="黑体" panose="02010600030101010101" charset="-122"/>
              </a:endParaRPr>
            </a:p>
          </p:txBody>
        </p:sp>
        <p:grpSp>
          <p:nvGrpSpPr>
            <p:cNvPr id="13" name="组合 26"/>
            <p:cNvGrpSpPr/>
            <p:nvPr/>
          </p:nvGrpSpPr>
          <p:grpSpPr bwMode="auto">
            <a:xfrm>
              <a:off x="6964552" y="3576351"/>
              <a:ext cx="1292835" cy="371881"/>
              <a:chOff x="1491944" y="1784655"/>
              <a:chExt cx="1292835" cy="371881"/>
            </a:xfrm>
          </p:grpSpPr>
          <p:grpSp>
            <p:nvGrpSpPr>
              <p:cNvPr id="14" name="Group 6"/>
              <p:cNvGrpSpPr>
                <a:grpSpLocks noChangeAspect="1"/>
              </p:cNvGrpSpPr>
              <p:nvPr/>
            </p:nvGrpSpPr>
            <p:grpSpPr bwMode="auto">
              <a:xfrm>
                <a:off x="1491944" y="1784655"/>
                <a:ext cx="415760" cy="371881"/>
                <a:chOff x="833" y="1348"/>
                <a:chExt cx="379" cy="339"/>
              </a:xfrm>
              <a:solidFill>
                <a:sysClr val="window" lastClr="FFFFFF"/>
              </a:solidFill>
              <a:effectLst>
                <a:outerShdw blurRad="25400" dist="25400" dir="2700000" algn="tl" rotWithShape="0">
                  <a:prstClr val="black">
                    <a:alpha val="40000"/>
                  </a:prstClr>
                </a:outerShdw>
              </a:effectLst>
            </p:grpSpPr>
            <p:sp>
              <p:nvSpPr>
                <p:cNvPr id="16" name="Freeform 7"/>
                <p:cNvSpPr/>
                <p:nvPr/>
              </p:nvSpPr>
              <p:spPr bwMode="auto">
                <a:xfrm>
                  <a:off x="1101" y="1360"/>
                  <a:ext cx="111" cy="315"/>
                </a:xfrm>
                <a:custGeom>
                  <a:avLst/>
                  <a:gdLst>
                    <a:gd name="T0" fmla="*/ 15 w 19"/>
                    <a:gd name="T1" fmla="*/ 27 h 54"/>
                    <a:gd name="T2" fmla="*/ 0 w 19"/>
                    <a:gd name="T3" fmla="*/ 3 h 54"/>
                    <a:gd name="T4" fmla="*/ 2 w 19"/>
                    <a:gd name="T5" fmla="*/ 0 h 54"/>
                    <a:gd name="T6" fmla="*/ 19 w 19"/>
                    <a:gd name="T7" fmla="*/ 27 h 54"/>
                    <a:gd name="T8" fmla="*/ 1 w 19"/>
                    <a:gd name="T9" fmla="*/ 54 h 54"/>
                    <a:gd name="T10" fmla="*/ 0 w 19"/>
                    <a:gd name="T11" fmla="*/ 51 h 54"/>
                    <a:gd name="T12" fmla="*/ 15 w 19"/>
                    <a:gd name="T13" fmla="*/ 27 h 54"/>
                  </a:gdLst>
                  <a:ahLst/>
                  <a:cxnLst>
                    <a:cxn ang="0">
                      <a:pos x="T0" y="T1"/>
                    </a:cxn>
                    <a:cxn ang="0">
                      <a:pos x="T2" y="T3"/>
                    </a:cxn>
                    <a:cxn ang="0">
                      <a:pos x="T4" y="T5"/>
                    </a:cxn>
                    <a:cxn ang="0">
                      <a:pos x="T6" y="T7"/>
                    </a:cxn>
                    <a:cxn ang="0">
                      <a:pos x="T8" y="T9"/>
                    </a:cxn>
                    <a:cxn ang="0">
                      <a:pos x="T10" y="T11"/>
                    </a:cxn>
                    <a:cxn ang="0">
                      <a:pos x="T12" y="T13"/>
                    </a:cxn>
                  </a:cxnLst>
                  <a:rect l="0" t="0" r="r" b="b"/>
                  <a:pathLst>
                    <a:path w="19" h="54">
                      <a:moveTo>
                        <a:pt x="15" y="27"/>
                      </a:moveTo>
                      <a:cubicBezTo>
                        <a:pt x="15" y="16"/>
                        <a:pt x="9" y="7"/>
                        <a:pt x="0" y="3"/>
                      </a:cubicBezTo>
                      <a:cubicBezTo>
                        <a:pt x="2" y="0"/>
                        <a:pt x="2" y="0"/>
                        <a:pt x="2" y="0"/>
                      </a:cubicBezTo>
                      <a:cubicBezTo>
                        <a:pt x="12" y="5"/>
                        <a:pt x="19" y="15"/>
                        <a:pt x="19" y="27"/>
                      </a:cubicBezTo>
                      <a:cubicBezTo>
                        <a:pt x="19" y="39"/>
                        <a:pt x="11" y="49"/>
                        <a:pt x="1" y="54"/>
                      </a:cubicBezTo>
                      <a:cubicBezTo>
                        <a:pt x="0" y="51"/>
                        <a:pt x="0" y="51"/>
                        <a:pt x="0" y="51"/>
                      </a:cubicBezTo>
                      <a:cubicBezTo>
                        <a:pt x="9" y="47"/>
                        <a:pt x="15" y="38"/>
                        <a:pt x="15" y="27"/>
                      </a:cubicBezTo>
                      <a:close/>
                    </a:path>
                  </a:pathLst>
                </a:custGeom>
                <a:grpFill/>
                <a:ln>
                  <a:noFill/>
                </a:ln>
              </p:spPr>
              <p:txBody>
                <a:bodyPr/>
                <a:lstStyle/>
                <a:p>
                  <a:pPr defTabSz="1218565">
                    <a:defRPr/>
                  </a:pPr>
                  <a:endParaRPr lang="zh-CN" altLang="en-US" sz="2400" b="1" kern="0">
                    <a:solidFill>
                      <a:sysClr val="windowText" lastClr="000000"/>
                    </a:solidFill>
                    <a:latin typeface="黑体" panose="02010600030101010101" charset="-122"/>
                    <a:ea typeface="黑体" panose="02010600030101010101" charset="-122"/>
                  </a:endParaRPr>
                </a:p>
              </p:txBody>
            </p:sp>
            <p:sp>
              <p:nvSpPr>
                <p:cNvPr id="17" name="Freeform 8"/>
                <p:cNvSpPr/>
                <p:nvPr/>
              </p:nvSpPr>
              <p:spPr bwMode="auto">
                <a:xfrm>
                  <a:off x="1060" y="1389"/>
                  <a:ext cx="99" cy="257"/>
                </a:xfrm>
                <a:custGeom>
                  <a:avLst/>
                  <a:gdLst>
                    <a:gd name="T0" fmla="*/ 14 w 17"/>
                    <a:gd name="T1" fmla="*/ 22 h 44"/>
                    <a:gd name="T2" fmla="*/ 1 w 17"/>
                    <a:gd name="T3" fmla="*/ 3 h 44"/>
                    <a:gd name="T4" fmla="*/ 2 w 17"/>
                    <a:gd name="T5" fmla="*/ 0 h 44"/>
                    <a:gd name="T6" fmla="*/ 17 w 17"/>
                    <a:gd name="T7" fmla="*/ 22 h 44"/>
                    <a:gd name="T8" fmla="*/ 2 w 17"/>
                    <a:gd name="T9" fmla="*/ 44 h 44"/>
                    <a:gd name="T10" fmla="*/ 0 w 17"/>
                    <a:gd name="T11" fmla="*/ 41 h 44"/>
                    <a:gd name="T12" fmla="*/ 14 w 17"/>
                    <a:gd name="T13" fmla="*/ 22 h 44"/>
                  </a:gdLst>
                  <a:ahLst/>
                  <a:cxnLst>
                    <a:cxn ang="0">
                      <a:pos x="T0" y="T1"/>
                    </a:cxn>
                    <a:cxn ang="0">
                      <a:pos x="T2" y="T3"/>
                    </a:cxn>
                    <a:cxn ang="0">
                      <a:pos x="T4" y="T5"/>
                    </a:cxn>
                    <a:cxn ang="0">
                      <a:pos x="T6" y="T7"/>
                    </a:cxn>
                    <a:cxn ang="0">
                      <a:pos x="T8" y="T9"/>
                    </a:cxn>
                    <a:cxn ang="0">
                      <a:pos x="T10" y="T11"/>
                    </a:cxn>
                    <a:cxn ang="0">
                      <a:pos x="T12" y="T13"/>
                    </a:cxn>
                  </a:cxnLst>
                  <a:rect l="0" t="0" r="r" b="b"/>
                  <a:pathLst>
                    <a:path w="17" h="44">
                      <a:moveTo>
                        <a:pt x="14" y="22"/>
                      </a:moveTo>
                      <a:cubicBezTo>
                        <a:pt x="14" y="13"/>
                        <a:pt x="8" y="6"/>
                        <a:pt x="1" y="3"/>
                      </a:cubicBezTo>
                      <a:cubicBezTo>
                        <a:pt x="2" y="0"/>
                        <a:pt x="2" y="0"/>
                        <a:pt x="2" y="0"/>
                      </a:cubicBezTo>
                      <a:cubicBezTo>
                        <a:pt x="11" y="3"/>
                        <a:pt x="17" y="12"/>
                        <a:pt x="17" y="22"/>
                      </a:cubicBezTo>
                      <a:cubicBezTo>
                        <a:pt x="17" y="32"/>
                        <a:pt x="11" y="41"/>
                        <a:pt x="2" y="44"/>
                      </a:cubicBezTo>
                      <a:cubicBezTo>
                        <a:pt x="0" y="41"/>
                        <a:pt x="0" y="41"/>
                        <a:pt x="0" y="41"/>
                      </a:cubicBezTo>
                      <a:cubicBezTo>
                        <a:pt x="8" y="38"/>
                        <a:pt x="14" y="31"/>
                        <a:pt x="14" y="22"/>
                      </a:cubicBezTo>
                      <a:close/>
                    </a:path>
                  </a:pathLst>
                </a:custGeom>
                <a:grpFill/>
                <a:ln>
                  <a:noFill/>
                </a:ln>
              </p:spPr>
              <p:txBody>
                <a:bodyPr/>
                <a:lstStyle/>
                <a:p>
                  <a:pPr defTabSz="1218565">
                    <a:defRPr/>
                  </a:pPr>
                  <a:endParaRPr lang="zh-CN" altLang="en-US" sz="2400" b="1" kern="0">
                    <a:solidFill>
                      <a:sysClr val="windowText" lastClr="000000"/>
                    </a:solidFill>
                    <a:latin typeface="黑体" panose="02010600030101010101" charset="-122"/>
                    <a:ea typeface="黑体" panose="02010600030101010101" charset="-122"/>
                  </a:endParaRPr>
                </a:p>
              </p:txBody>
            </p:sp>
            <p:sp>
              <p:nvSpPr>
                <p:cNvPr id="18" name="Freeform 9"/>
                <p:cNvSpPr/>
                <p:nvPr/>
              </p:nvSpPr>
              <p:spPr bwMode="auto">
                <a:xfrm>
                  <a:off x="915" y="1348"/>
                  <a:ext cx="110" cy="339"/>
                </a:xfrm>
                <a:custGeom>
                  <a:avLst/>
                  <a:gdLst>
                    <a:gd name="T0" fmla="*/ 0 w 110"/>
                    <a:gd name="T1" fmla="*/ 99 h 339"/>
                    <a:gd name="T2" fmla="*/ 0 w 110"/>
                    <a:gd name="T3" fmla="*/ 240 h 339"/>
                    <a:gd name="T4" fmla="*/ 70 w 110"/>
                    <a:gd name="T5" fmla="*/ 298 h 339"/>
                    <a:gd name="T6" fmla="*/ 70 w 110"/>
                    <a:gd name="T7" fmla="*/ 175 h 339"/>
                    <a:gd name="T8" fmla="*/ 81 w 110"/>
                    <a:gd name="T9" fmla="*/ 175 h 339"/>
                    <a:gd name="T10" fmla="*/ 81 w 110"/>
                    <a:gd name="T11" fmla="*/ 310 h 339"/>
                    <a:gd name="T12" fmla="*/ 110 w 110"/>
                    <a:gd name="T13" fmla="*/ 339 h 339"/>
                    <a:gd name="T14" fmla="*/ 110 w 110"/>
                    <a:gd name="T15" fmla="*/ 0 h 339"/>
                    <a:gd name="T16" fmla="*/ 0 w 110"/>
                    <a:gd name="T17" fmla="*/ 9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339">
                      <a:moveTo>
                        <a:pt x="0" y="99"/>
                      </a:moveTo>
                      <a:lnTo>
                        <a:pt x="0" y="240"/>
                      </a:lnTo>
                      <a:lnTo>
                        <a:pt x="70" y="298"/>
                      </a:lnTo>
                      <a:lnTo>
                        <a:pt x="70" y="175"/>
                      </a:lnTo>
                      <a:lnTo>
                        <a:pt x="81" y="175"/>
                      </a:lnTo>
                      <a:lnTo>
                        <a:pt x="81" y="310"/>
                      </a:lnTo>
                      <a:lnTo>
                        <a:pt x="110" y="339"/>
                      </a:lnTo>
                      <a:lnTo>
                        <a:pt x="110" y="0"/>
                      </a:lnTo>
                      <a:lnTo>
                        <a:pt x="0" y="99"/>
                      </a:lnTo>
                      <a:close/>
                    </a:path>
                  </a:pathLst>
                </a:custGeom>
                <a:grpFill/>
                <a:ln>
                  <a:noFill/>
                </a:ln>
              </p:spPr>
              <p:txBody>
                <a:bodyPr/>
                <a:lstStyle/>
                <a:p>
                  <a:pPr defTabSz="1218565">
                    <a:defRPr/>
                  </a:pPr>
                  <a:endParaRPr lang="zh-CN" altLang="en-US" sz="2400" b="1" kern="0">
                    <a:solidFill>
                      <a:sysClr val="windowText" lastClr="000000"/>
                    </a:solidFill>
                    <a:latin typeface="黑体" panose="02010600030101010101" charset="-122"/>
                    <a:ea typeface="黑体" panose="02010600030101010101" charset="-122"/>
                  </a:endParaRPr>
                </a:p>
              </p:txBody>
            </p:sp>
            <p:sp>
              <p:nvSpPr>
                <p:cNvPr id="19" name="Freeform 10"/>
                <p:cNvSpPr/>
                <p:nvPr/>
              </p:nvSpPr>
              <p:spPr bwMode="auto">
                <a:xfrm>
                  <a:off x="833" y="1453"/>
                  <a:ext cx="64" cy="129"/>
                </a:xfrm>
                <a:custGeom>
                  <a:avLst/>
                  <a:gdLst>
                    <a:gd name="T0" fmla="*/ 0 w 64"/>
                    <a:gd name="T1" fmla="*/ 0 h 129"/>
                    <a:gd name="T2" fmla="*/ 0 w 64"/>
                    <a:gd name="T3" fmla="*/ 129 h 129"/>
                    <a:gd name="T4" fmla="*/ 35 w 64"/>
                    <a:gd name="T5" fmla="*/ 129 h 129"/>
                    <a:gd name="T6" fmla="*/ 35 w 64"/>
                    <a:gd name="T7" fmla="*/ 59 h 129"/>
                    <a:gd name="T8" fmla="*/ 47 w 64"/>
                    <a:gd name="T9" fmla="*/ 59 h 129"/>
                    <a:gd name="T10" fmla="*/ 47 w 64"/>
                    <a:gd name="T11" fmla="*/ 129 h 129"/>
                    <a:gd name="T12" fmla="*/ 64 w 64"/>
                    <a:gd name="T13" fmla="*/ 129 h 129"/>
                    <a:gd name="T14" fmla="*/ 64 w 64"/>
                    <a:gd name="T15" fmla="*/ 0 h 129"/>
                    <a:gd name="T16" fmla="*/ 0 w 64"/>
                    <a:gd name="T17"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129">
                      <a:moveTo>
                        <a:pt x="0" y="0"/>
                      </a:moveTo>
                      <a:lnTo>
                        <a:pt x="0" y="129"/>
                      </a:lnTo>
                      <a:lnTo>
                        <a:pt x="35" y="129"/>
                      </a:lnTo>
                      <a:lnTo>
                        <a:pt x="35" y="59"/>
                      </a:lnTo>
                      <a:lnTo>
                        <a:pt x="47" y="59"/>
                      </a:lnTo>
                      <a:lnTo>
                        <a:pt x="47" y="129"/>
                      </a:lnTo>
                      <a:lnTo>
                        <a:pt x="64" y="129"/>
                      </a:lnTo>
                      <a:lnTo>
                        <a:pt x="64" y="0"/>
                      </a:lnTo>
                      <a:lnTo>
                        <a:pt x="0" y="0"/>
                      </a:lnTo>
                      <a:close/>
                    </a:path>
                  </a:pathLst>
                </a:custGeom>
                <a:grpFill/>
                <a:ln>
                  <a:noFill/>
                </a:ln>
              </p:spPr>
              <p:txBody>
                <a:bodyPr/>
                <a:lstStyle/>
                <a:p>
                  <a:pPr defTabSz="1218565">
                    <a:defRPr/>
                  </a:pPr>
                  <a:endParaRPr lang="zh-CN" altLang="en-US" sz="2400" b="1" kern="0">
                    <a:solidFill>
                      <a:sysClr val="windowText" lastClr="000000"/>
                    </a:solidFill>
                    <a:latin typeface="黑体" panose="02010600030101010101" charset="-122"/>
                    <a:ea typeface="黑体" panose="02010600030101010101" charset="-122"/>
                  </a:endParaRPr>
                </a:p>
              </p:txBody>
            </p:sp>
          </p:grpSp>
          <p:sp>
            <p:nvSpPr>
              <p:cNvPr id="15" name="TextBox 28"/>
              <p:cNvSpPr txBox="1">
                <a:spLocks noChangeArrowheads="1"/>
              </p:cNvSpPr>
              <p:nvPr/>
            </p:nvSpPr>
            <p:spPr bwMode="auto">
              <a:xfrm>
                <a:off x="1931458" y="1832129"/>
                <a:ext cx="853321" cy="282078"/>
              </a:xfrm>
              <a:prstGeom prst="rect">
                <a:avLst/>
              </a:prstGeom>
              <a:noFill/>
              <a:ln w="9525">
                <a:noFill/>
                <a:miter lim="800000"/>
              </a:ln>
            </p:spPr>
            <p:txBody>
              <a:bodyPr wrap="none">
                <a:spAutoFit/>
              </a:bodyPr>
              <a:lstStyle/>
              <a:p>
                <a:pPr algn="l" defTabSz="1218565">
                  <a:defRPr/>
                </a:pPr>
                <a:r>
                  <a:rPr lang="en-US" altLang="zh-CN" sz="1865" b="1" kern="0">
                    <a:solidFill>
                      <a:srgbClr val="FFFFFF"/>
                    </a:solidFill>
                    <a:latin typeface="黑体" panose="02010600030101010101" charset="-122"/>
                    <a:ea typeface="黑体" panose="02010600030101010101" charset="-122"/>
                  </a:rPr>
                  <a:t>添加标题</a:t>
                </a:r>
              </a:p>
            </p:txBody>
          </p:sp>
        </p:grpSp>
      </p:grpSp>
      <p:grpSp>
        <p:nvGrpSpPr>
          <p:cNvPr id="20" name="组合 19"/>
          <p:cNvGrpSpPr/>
          <p:nvPr/>
        </p:nvGrpSpPr>
        <p:grpSpPr bwMode="auto">
          <a:xfrm>
            <a:off x="6126427" y="4108452"/>
            <a:ext cx="2700867" cy="857249"/>
            <a:chOff x="4594140" y="3440667"/>
            <a:chExt cx="2026416" cy="643251"/>
          </a:xfrm>
        </p:grpSpPr>
        <p:sp>
          <p:nvSpPr>
            <p:cNvPr id="21" name="Freeform 8"/>
            <p:cNvSpPr/>
            <p:nvPr/>
          </p:nvSpPr>
          <p:spPr bwMode="auto">
            <a:xfrm>
              <a:off x="4594140" y="3440667"/>
              <a:ext cx="2026416" cy="643251"/>
            </a:xfrm>
            <a:custGeom>
              <a:avLst/>
              <a:gdLst>
                <a:gd name="T0" fmla="*/ 1985 w 2306"/>
                <a:gd name="T1" fmla="*/ 732 h 732"/>
                <a:gd name="T2" fmla="*/ 0 w 2306"/>
                <a:gd name="T3" fmla="*/ 732 h 732"/>
                <a:gd name="T4" fmla="*/ 322 w 2306"/>
                <a:gd name="T5" fmla="*/ 366 h 732"/>
                <a:gd name="T6" fmla="*/ 0 w 2306"/>
                <a:gd name="T7" fmla="*/ 0 h 732"/>
                <a:gd name="T8" fmla="*/ 1985 w 2306"/>
                <a:gd name="T9" fmla="*/ 0 h 732"/>
                <a:gd name="T10" fmla="*/ 2306 w 2306"/>
                <a:gd name="T11" fmla="*/ 366 h 732"/>
                <a:gd name="T12" fmla="*/ 1985 w 2306"/>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6" h="732">
                  <a:moveTo>
                    <a:pt x="1985" y="732"/>
                  </a:moveTo>
                  <a:lnTo>
                    <a:pt x="0" y="732"/>
                  </a:lnTo>
                  <a:lnTo>
                    <a:pt x="322" y="366"/>
                  </a:lnTo>
                  <a:lnTo>
                    <a:pt x="0" y="0"/>
                  </a:lnTo>
                  <a:lnTo>
                    <a:pt x="1985" y="0"/>
                  </a:lnTo>
                  <a:lnTo>
                    <a:pt x="2306" y="366"/>
                  </a:lnTo>
                  <a:lnTo>
                    <a:pt x="1985" y="732"/>
                  </a:lnTo>
                  <a:close/>
                </a:path>
              </a:pathLst>
            </a:custGeom>
            <a:solidFill>
              <a:srgbClr val="0070C0"/>
            </a:solidFill>
            <a:ln>
              <a:noFill/>
            </a:ln>
          </p:spPr>
          <p:txBody>
            <a:bodyPr/>
            <a:lstStyle/>
            <a:p>
              <a:pPr defTabSz="1218565">
                <a:defRPr/>
              </a:pPr>
              <a:endParaRPr lang="zh-CN" altLang="en-US" sz="2400" b="1" kern="0">
                <a:solidFill>
                  <a:sysClr val="windowText" lastClr="000000"/>
                </a:solidFill>
                <a:latin typeface="黑体" panose="02010600030101010101" charset="-122"/>
                <a:ea typeface="黑体" panose="02010600030101010101" charset="-122"/>
              </a:endParaRPr>
            </a:p>
          </p:txBody>
        </p:sp>
        <p:grpSp>
          <p:nvGrpSpPr>
            <p:cNvPr id="22" name="组合 35"/>
            <p:cNvGrpSpPr/>
            <p:nvPr/>
          </p:nvGrpSpPr>
          <p:grpSpPr bwMode="auto">
            <a:xfrm>
              <a:off x="5068931" y="3515742"/>
              <a:ext cx="1128582" cy="493098"/>
              <a:chOff x="6086862" y="1851804"/>
              <a:chExt cx="1128582" cy="493098"/>
            </a:xfrm>
          </p:grpSpPr>
          <p:grpSp>
            <p:nvGrpSpPr>
              <p:cNvPr id="23" name="Group 29"/>
              <p:cNvGrpSpPr>
                <a:grpSpLocks noChangeAspect="1"/>
              </p:cNvGrpSpPr>
              <p:nvPr/>
            </p:nvGrpSpPr>
            <p:grpSpPr bwMode="auto">
              <a:xfrm>
                <a:off x="6086862" y="1851804"/>
                <a:ext cx="234382" cy="493098"/>
                <a:chOff x="4377" y="1861"/>
                <a:chExt cx="183" cy="385"/>
              </a:xfrm>
              <a:solidFill>
                <a:sysClr val="window" lastClr="FFFFFF"/>
              </a:solidFill>
              <a:effectLst>
                <a:outerShdw blurRad="25400" dist="25400" dir="2700000" algn="tl" rotWithShape="0">
                  <a:prstClr val="black">
                    <a:alpha val="40000"/>
                  </a:prstClr>
                </a:outerShdw>
              </a:effectLst>
            </p:grpSpPr>
            <p:sp>
              <p:nvSpPr>
                <p:cNvPr id="25" name="Freeform 30"/>
                <p:cNvSpPr/>
                <p:nvPr/>
              </p:nvSpPr>
              <p:spPr bwMode="auto">
                <a:xfrm>
                  <a:off x="4473" y="1967"/>
                  <a:ext cx="87" cy="125"/>
                </a:xfrm>
                <a:custGeom>
                  <a:avLst/>
                  <a:gdLst>
                    <a:gd name="T0" fmla="*/ 3 w 18"/>
                    <a:gd name="T1" fmla="*/ 10 h 26"/>
                    <a:gd name="T2" fmla="*/ 5 w 18"/>
                    <a:gd name="T3" fmla="*/ 16 h 26"/>
                    <a:gd name="T4" fmla="*/ 0 w 18"/>
                    <a:gd name="T5" fmla="*/ 22 h 26"/>
                    <a:gd name="T6" fmla="*/ 0 w 18"/>
                    <a:gd name="T7" fmla="*/ 26 h 26"/>
                    <a:gd name="T8" fmla="*/ 18 w 18"/>
                    <a:gd name="T9" fmla="*/ 26 h 26"/>
                    <a:gd name="T10" fmla="*/ 11 w 18"/>
                    <a:gd name="T11" fmla="*/ 8 h 26"/>
                    <a:gd name="T12" fmla="*/ 0 w 18"/>
                    <a:gd name="T13" fmla="*/ 0 h 26"/>
                    <a:gd name="T14" fmla="*/ 0 w 18"/>
                    <a:gd name="T15" fmla="*/ 8 h 26"/>
                    <a:gd name="T16" fmla="*/ 3 w 18"/>
                    <a:gd name="T1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3" y="10"/>
                      </a:moveTo>
                      <a:cubicBezTo>
                        <a:pt x="4" y="12"/>
                        <a:pt x="5" y="14"/>
                        <a:pt x="5" y="16"/>
                      </a:cubicBezTo>
                      <a:cubicBezTo>
                        <a:pt x="5" y="19"/>
                        <a:pt x="3" y="22"/>
                        <a:pt x="0" y="22"/>
                      </a:cubicBezTo>
                      <a:cubicBezTo>
                        <a:pt x="0" y="26"/>
                        <a:pt x="0" y="26"/>
                        <a:pt x="0" y="26"/>
                      </a:cubicBezTo>
                      <a:cubicBezTo>
                        <a:pt x="18" y="26"/>
                        <a:pt x="18" y="26"/>
                        <a:pt x="18" y="26"/>
                      </a:cubicBezTo>
                      <a:cubicBezTo>
                        <a:pt x="17" y="19"/>
                        <a:pt x="15" y="13"/>
                        <a:pt x="11" y="8"/>
                      </a:cubicBezTo>
                      <a:cubicBezTo>
                        <a:pt x="8" y="3"/>
                        <a:pt x="4" y="0"/>
                        <a:pt x="0" y="0"/>
                      </a:cubicBezTo>
                      <a:cubicBezTo>
                        <a:pt x="0" y="8"/>
                        <a:pt x="0" y="8"/>
                        <a:pt x="0" y="8"/>
                      </a:cubicBezTo>
                      <a:cubicBezTo>
                        <a:pt x="2" y="8"/>
                        <a:pt x="3" y="9"/>
                        <a:pt x="3" y="10"/>
                      </a:cubicBezTo>
                      <a:close/>
                    </a:path>
                  </a:pathLst>
                </a:custGeom>
                <a:grpFill/>
                <a:ln>
                  <a:noFill/>
                </a:ln>
              </p:spPr>
              <p:txBody>
                <a:bodyPr/>
                <a:lstStyle/>
                <a:p>
                  <a:pPr defTabSz="1218565">
                    <a:defRPr/>
                  </a:pPr>
                  <a:endParaRPr lang="zh-CN" altLang="en-US" sz="2400" b="1" kern="0">
                    <a:solidFill>
                      <a:sysClr val="windowText" lastClr="000000"/>
                    </a:solidFill>
                    <a:latin typeface="黑体" panose="02010600030101010101" charset="-122"/>
                    <a:ea typeface="黑体" panose="02010600030101010101" charset="-122"/>
                  </a:endParaRPr>
                </a:p>
              </p:txBody>
            </p:sp>
            <p:sp>
              <p:nvSpPr>
                <p:cNvPr id="26" name="Freeform 31"/>
                <p:cNvSpPr/>
                <p:nvPr/>
              </p:nvSpPr>
              <p:spPr bwMode="auto">
                <a:xfrm>
                  <a:off x="4464" y="1952"/>
                  <a:ext cx="5"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0" y="0"/>
                        <a:pt x="1" y="0"/>
                      </a:cubicBezTo>
                      <a:close/>
                    </a:path>
                  </a:pathLst>
                </a:custGeom>
                <a:grpFill/>
                <a:ln>
                  <a:noFill/>
                </a:ln>
              </p:spPr>
              <p:txBody>
                <a:bodyPr/>
                <a:lstStyle/>
                <a:p>
                  <a:pPr defTabSz="1218565">
                    <a:defRPr/>
                  </a:pPr>
                  <a:endParaRPr lang="zh-CN" altLang="en-US" sz="2400" b="1" kern="0">
                    <a:solidFill>
                      <a:sysClr val="windowText" lastClr="000000"/>
                    </a:solidFill>
                    <a:latin typeface="黑体" panose="02010600030101010101" charset="-122"/>
                    <a:ea typeface="黑体" panose="02010600030101010101" charset="-122"/>
                  </a:endParaRPr>
                </a:p>
              </p:txBody>
            </p:sp>
            <p:sp>
              <p:nvSpPr>
                <p:cNvPr id="27" name="Freeform 32"/>
                <p:cNvSpPr>
                  <a:spLocks noEditPoints="1"/>
                </p:cNvSpPr>
                <p:nvPr/>
              </p:nvSpPr>
              <p:spPr bwMode="auto">
                <a:xfrm>
                  <a:off x="4377" y="2106"/>
                  <a:ext cx="183" cy="140"/>
                </a:xfrm>
                <a:custGeom>
                  <a:avLst/>
                  <a:gdLst>
                    <a:gd name="T0" fmla="*/ 0 w 38"/>
                    <a:gd name="T1" fmla="*/ 0 h 29"/>
                    <a:gd name="T2" fmla="*/ 0 w 38"/>
                    <a:gd name="T3" fmla="*/ 3 h 29"/>
                    <a:gd name="T4" fmla="*/ 6 w 38"/>
                    <a:gd name="T5" fmla="*/ 22 h 29"/>
                    <a:gd name="T6" fmla="*/ 19 w 38"/>
                    <a:gd name="T7" fmla="*/ 29 h 29"/>
                    <a:gd name="T8" fmla="*/ 33 w 38"/>
                    <a:gd name="T9" fmla="*/ 22 h 29"/>
                    <a:gd name="T10" fmla="*/ 38 w 38"/>
                    <a:gd name="T11" fmla="*/ 3 h 29"/>
                    <a:gd name="T12" fmla="*/ 38 w 38"/>
                    <a:gd name="T13" fmla="*/ 0 h 29"/>
                    <a:gd name="T14" fmla="*/ 0 w 38"/>
                    <a:gd name="T15" fmla="*/ 0 h 29"/>
                    <a:gd name="T16" fmla="*/ 22 w 38"/>
                    <a:gd name="T17" fmla="*/ 23 h 29"/>
                    <a:gd name="T18" fmla="*/ 22 w 38"/>
                    <a:gd name="T19" fmla="*/ 23 h 29"/>
                    <a:gd name="T20" fmla="*/ 22 w 38"/>
                    <a:gd name="T21" fmla="*/ 23 h 29"/>
                    <a:gd name="T22" fmla="*/ 21 w 38"/>
                    <a:gd name="T23" fmla="*/ 22 h 29"/>
                    <a:gd name="T24" fmla="*/ 22 w 38"/>
                    <a:gd name="T25" fmla="*/ 21 h 29"/>
                    <a:gd name="T26" fmla="*/ 34 w 38"/>
                    <a:gd name="T27" fmla="*/ 6 h 29"/>
                    <a:gd name="T28" fmla="*/ 34 w 38"/>
                    <a:gd name="T29" fmla="*/ 5 h 29"/>
                    <a:gd name="T30" fmla="*/ 35 w 38"/>
                    <a:gd name="T31" fmla="*/ 4 h 29"/>
                    <a:gd name="T32" fmla="*/ 36 w 38"/>
                    <a:gd name="T33" fmla="*/ 5 h 29"/>
                    <a:gd name="T34" fmla="*/ 36 w 38"/>
                    <a:gd name="T35" fmla="*/ 6 h 29"/>
                    <a:gd name="T36" fmla="*/ 22 w 38"/>
                    <a:gd name="T37"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 h="29">
                      <a:moveTo>
                        <a:pt x="0" y="0"/>
                      </a:moveTo>
                      <a:cubicBezTo>
                        <a:pt x="0" y="1"/>
                        <a:pt x="0" y="2"/>
                        <a:pt x="0" y="3"/>
                      </a:cubicBezTo>
                      <a:cubicBezTo>
                        <a:pt x="0" y="11"/>
                        <a:pt x="2" y="17"/>
                        <a:pt x="6" y="22"/>
                      </a:cubicBezTo>
                      <a:cubicBezTo>
                        <a:pt x="9" y="26"/>
                        <a:pt x="14" y="29"/>
                        <a:pt x="19" y="29"/>
                      </a:cubicBezTo>
                      <a:cubicBezTo>
                        <a:pt x="24" y="29"/>
                        <a:pt x="29" y="26"/>
                        <a:pt x="33" y="22"/>
                      </a:cubicBezTo>
                      <a:cubicBezTo>
                        <a:pt x="36" y="17"/>
                        <a:pt x="38" y="11"/>
                        <a:pt x="38" y="3"/>
                      </a:cubicBezTo>
                      <a:cubicBezTo>
                        <a:pt x="38" y="2"/>
                        <a:pt x="38" y="1"/>
                        <a:pt x="38" y="0"/>
                      </a:cubicBezTo>
                      <a:lnTo>
                        <a:pt x="0" y="0"/>
                      </a:lnTo>
                      <a:close/>
                      <a:moveTo>
                        <a:pt x="22" y="23"/>
                      </a:moveTo>
                      <a:cubicBezTo>
                        <a:pt x="22" y="23"/>
                        <a:pt x="22" y="23"/>
                        <a:pt x="22" y="23"/>
                      </a:cubicBezTo>
                      <a:cubicBezTo>
                        <a:pt x="22" y="23"/>
                        <a:pt x="22" y="23"/>
                        <a:pt x="22" y="23"/>
                      </a:cubicBezTo>
                      <a:cubicBezTo>
                        <a:pt x="21" y="23"/>
                        <a:pt x="21" y="22"/>
                        <a:pt x="21" y="22"/>
                      </a:cubicBezTo>
                      <a:cubicBezTo>
                        <a:pt x="21" y="21"/>
                        <a:pt x="21" y="21"/>
                        <a:pt x="22" y="21"/>
                      </a:cubicBezTo>
                      <a:cubicBezTo>
                        <a:pt x="28" y="21"/>
                        <a:pt x="34" y="14"/>
                        <a:pt x="34" y="6"/>
                      </a:cubicBezTo>
                      <a:cubicBezTo>
                        <a:pt x="34" y="5"/>
                        <a:pt x="34" y="5"/>
                        <a:pt x="34" y="5"/>
                      </a:cubicBezTo>
                      <a:cubicBezTo>
                        <a:pt x="34" y="5"/>
                        <a:pt x="34" y="4"/>
                        <a:pt x="35" y="4"/>
                      </a:cubicBezTo>
                      <a:cubicBezTo>
                        <a:pt x="35" y="4"/>
                        <a:pt x="36" y="5"/>
                        <a:pt x="36" y="5"/>
                      </a:cubicBezTo>
                      <a:cubicBezTo>
                        <a:pt x="36" y="6"/>
                        <a:pt x="36" y="6"/>
                        <a:pt x="36" y="6"/>
                      </a:cubicBezTo>
                      <a:cubicBezTo>
                        <a:pt x="36" y="15"/>
                        <a:pt x="30" y="23"/>
                        <a:pt x="22" y="23"/>
                      </a:cubicBezTo>
                      <a:close/>
                    </a:path>
                  </a:pathLst>
                </a:custGeom>
                <a:grpFill/>
                <a:ln>
                  <a:noFill/>
                </a:ln>
              </p:spPr>
              <p:txBody>
                <a:bodyPr/>
                <a:lstStyle/>
                <a:p>
                  <a:pPr defTabSz="1218565">
                    <a:defRPr/>
                  </a:pPr>
                  <a:endParaRPr lang="zh-CN" altLang="en-US" sz="2400" b="1" kern="0">
                    <a:solidFill>
                      <a:sysClr val="windowText" lastClr="000000"/>
                    </a:solidFill>
                    <a:latin typeface="黑体" panose="02010600030101010101" charset="-122"/>
                    <a:ea typeface="黑体" panose="02010600030101010101" charset="-122"/>
                  </a:endParaRPr>
                </a:p>
              </p:txBody>
            </p:sp>
            <p:sp>
              <p:nvSpPr>
                <p:cNvPr id="28" name="Freeform 33"/>
                <p:cNvSpPr/>
                <p:nvPr/>
              </p:nvSpPr>
              <p:spPr bwMode="auto">
                <a:xfrm>
                  <a:off x="4377" y="1967"/>
                  <a:ext cx="87" cy="125"/>
                </a:xfrm>
                <a:custGeom>
                  <a:avLst/>
                  <a:gdLst>
                    <a:gd name="T0" fmla="*/ 13 w 18"/>
                    <a:gd name="T1" fmla="*/ 16 h 26"/>
                    <a:gd name="T2" fmla="*/ 15 w 18"/>
                    <a:gd name="T3" fmla="*/ 10 h 26"/>
                    <a:gd name="T4" fmla="*/ 18 w 18"/>
                    <a:gd name="T5" fmla="*/ 8 h 26"/>
                    <a:gd name="T6" fmla="*/ 18 w 18"/>
                    <a:gd name="T7" fmla="*/ 0 h 26"/>
                    <a:gd name="T8" fmla="*/ 7 w 18"/>
                    <a:gd name="T9" fmla="*/ 8 h 26"/>
                    <a:gd name="T10" fmla="*/ 0 w 18"/>
                    <a:gd name="T11" fmla="*/ 26 h 26"/>
                    <a:gd name="T12" fmla="*/ 18 w 18"/>
                    <a:gd name="T13" fmla="*/ 26 h 26"/>
                    <a:gd name="T14" fmla="*/ 18 w 18"/>
                    <a:gd name="T15" fmla="*/ 22 h 26"/>
                    <a:gd name="T16" fmla="*/ 13 w 18"/>
                    <a:gd name="T17" fmla="*/ 1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13" y="16"/>
                      </a:moveTo>
                      <a:cubicBezTo>
                        <a:pt x="13" y="14"/>
                        <a:pt x="14" y="12"/>
                        <a:pt x="15" y="10"/>
                      </a:cubicBezTo>
                      <a:cubicBezTo>
                        <a:pt x="15" y="9"/>
                        <a:pt x="16" y="8"/>
                        <a:pt x="18" y="8"/>
                      </a:cubicBezTo>
                      <a:cubicBezTo>
                        <a:pt x="18" y="0"/>
                        <a:pt x="18" y="0"/>
                        <a:pt x="18" y="0"/>
                      </a:cubicBezTo>
                      <a:cubicBezTo>
                        <a:pt x="14" y="0"/>
                        <a:pt x="10" y="3"/>
                        <a:pt x="7" y="8"/>
                      </a:cubicBezTo>
                      <a:cubicBezTo>
                        <a:pt x="3" y="13"/>
                        <a:pt x="1" y="20"/>
                        <a:pt x="0" y="26"/>
                      </a:cubicBezTo>
                      <a:cubicBezTo>
                        <a:pt x="18" y="26"/>
                        <a:pt x="18" y="26"/>
                        <a:pt x="18" y="26"/>
                      </a:cubicBezTo>
                      <a:cubicBezTo>
                        <a:pt x="18" y="22"/>
                        <a:pt x="18" y="22"/>
                        <a:pt x="18" y="22"/>
                      </a:cubicBezTo>
                      <a:cubicBezTo>
                        <a:pt x="15" y="22"/>
                        <a:pt x="13" y="19"/>
                        <a:pt x="13" y="16"/>
                      </a:cubicBezTo>
                      <a:close/>
                    </a:path>
                  </a:pathLst>
                </a:custGeom>
                <a:grpFill/>
                <a:ln>
                  <a:noFill/>
                </a:ln>
              </p:spPr>
              <p:txBody>
                <a:bodyPr/>
                <a:lstStyle/>
                <a:p>
                  <a:pPr defTabSz="1218565">
                    <a:defRPr/>
                  </a:pPr>
                  <a:endParaRPr lang="zh-CN" altLang="en-US" sz="2400" b="1" kern="0">
                    <a:solidFill>
                      <a:sysClr val="windowText" lastClr="000000"/>
                    </a:solidFill>
                    <a:latin typeface="黑体" panose="02010600030101010101" charset="-122"/>
                    <a:ea typeface="黑体" panose="02010600030101010101" charset="-122"/>
                  </a:endParaRPr>
                </a:p>
              </p:txBody>
            </p:sp>
            <p:sp>
              <p:nvSpPr>
                <p:cNvPr id="29" name="Freeform 34"/>
                <p:cNvSpPr/>
                <p:nvPr/>
              </p:nvSpPr>
              <p:spPr bwMode="auto">
                <a:xfrm>
                  <a:off x="4469" y="1952"/>
                  <a:ext cx="4"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1" y="0"/>
                        <a:pt x="1" y="0"/>
                        <a:pt x="1" y="0"/>
                      </a:cubicBezTo>
                      <a:close/>
                    </a:path>
                  </a:pathLst>
                </a:custGeom>
                <a:grpFill/>
                <a:ln>
                  <a:noFill/>
                </a:ln>
              </p:spPr>
              <p:txBody>
                <a:bodyPr/>
                <a:lstStyle/>
                <a:p>
                  <a:pPr defTabSz="1218565">
                    <a:defRPr/>
                  </a:pPr>
                  <a:endParaRPr lang="zh-CN" altLang="en-US" sz="2400" b="1" kern="0">
                    <a:solidFill>
                      <a:sysClr val="windowText" lastClr="000000"/>
                    </a:solidFill>
                    <a:latin typeface="黑体" panose="02010600030101010101" charset="-122"/>
                    <a:ea typeface="黑体" panose="02010600030101010101" charset="-122"/>
                  </a:endParaRPr>
                </a:p>
              </p:txBody>
            </p:sp>
            <p:sp>
              <p:nvSpPr>
                <p:cNvPr id="30" name="Freeform 35"/>
                <p:cNvSpPr/>
                <p:nvPr/>
              </p:nvSpPr>
              <p:spPr bwMode="auto">
                <a:xfrm>
                  <a:off x="4425" y="1861"/>
                  <a:ext cx="58" cy="91"/>
                </a:xfrm>
                <a:custGeom>
                  <a:avLst/>
                  <a:gdLst>
                    <a:gd name="T0" fmla="*/ 2 w 12"/>
                    <a:gd name="T1" fmla="*/ 8 h 19"/>
                    <a:gd name="T2" fmla="*/ 8 w 12"/>
                    <a:gd name="T3" fmla="*/ 10 h 19"/>
                    <a:gd name="T4" fmla="*/ 10 w 12"/>
                    <a:gd name="T5" fmla="*/ 11 h 19"/>
                    <a:gd name="T6" fmla="*/ 10 w 12"/>
                    <a:gd name="T7" fmla="*/ 12 h 19"/>
                    <a:gd name="T8" fmla="*/ 8 w 12"/>
                    <a:gd name="T9" fmla="*/ 17 h 19"/>
                    <a:gd name="T10" fmla="*/ 8 w 12"/>
                    <a:gd name="T11" fmla="*/ 19 h 19"/>
                    <a:gd name="T12" fmla="*/ 9 w 12"/>
                    <a:gd name="T13" fmla="*/ 19 h 19"/>
                    <a:gd name="T14" fmla="*/ 10 w 12"/>
                    <a:gd name="T15" fmla="*/ 18 h 19"/>
                    <a:gd name="T16" fmla="*/ 10 w 12"/>
                    <a:gd name="T17" fmla="*/ 18 h 19"/>
                    <a:gd name="T18" fmla="*/ 12 w 12"/>
                    <a:gd name="T19" fmla="*/ 12 h 19"/>
                    <a:gd name="T20" fmla="*/ 10 w 12"/>
                    <a:gd name="T21" fmla="*/ 9 h 19"/>
                    <a:gd name="T22" fmla="*/ 5 w 12"/>
                    <a:gd name="T23" fmla="*/ 7 h 19"/>
                    <a:gd name="T24" fmla="*/ 3 w 12"/>
                    <a:gd name="T25" fmla="*/ 7 h 19"/>
                    <a:gd name="T26" fmla="*/ 2 w 12"/>
                    <a:gd name="T27" fmla="*/ 5 h 19"/>
                    <a:gd name="T28" fmla="*/ 4 w 12"/>
                    <a:gd name="T29" fmla="*/ 1 h 19"/>
                    <a:gd name="T30" fmla="*/ 3 w 12"/>
                    <a:gd name="T31" fmla="*/ 0 h 19"/>
                    <a:gd name="T32" fmla="*/ 2 w 12"/>
                    <a:gd name="T33" fmla="*/ 0 h 19"/>
                    <a:gd name="T34" fmla="*/ 0 w 12"/>
                    <a:gd name="T35" fmla="*/ 5 h 19"/>
                    <a:gd name="T36" fmla="*/ 2 w 12"/>
                    <a:gd name="T37"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9">
                      <a:moveTo>
                        <a:pt x="2" y="8"/>
                      </a:moveTo>
                      <a:cubicBezTo>
                        <a:pt x="4" y="9"/>
                        <a:pt x="6" y="10"/>
                        <a:pt x="8" y="10"/>
                      </a:cubicBezTo>
                      <a:cubicBezTo>
                        <a:pt x="8" y="10"/>
                        <a:pt x="9" y="11"/>
                        <a:pt x="10" y="11"/>
                      </a:cubicBezTo>
                      <a:cubicBezTo>
                        <a:pt x="10" y="11"/>
                        <a:pt x="10" y="12"/>
                        <a:pt x="10" y="12"/>
                      </a:cubicBezTo>
                      <a:cubicBezTo>
                        <a:pt x="10" y="13"/>
                        <a:pt x="10" y="15"/>
                        <a:pt x="8" y="17"/>
                      </a:cubicBezTo>
                      <a:cubicBezTo>
                        <a:pt x="8" y="18"/>
                        <a:pt x="8" y="18"/>
                        <a:pt x="8" y="19"/>
                      </a:cubicBezTo>
                      <a:cubicBezTo>
                        <a:pt x="9" y="19"/>
                        <a:pt x="9" y="19"/>
                        <a:pt x="9" y="19"/>
                      </a:cubicBezTo>
                      <a:cubicBezTo>
                        <a:pt x="10" y="18"/>
                        <a:pt x="10" y="18"/>
                        <a:pt x="10" y="18"/>
                      </a:cubicBezTo>
                      <a:cubicBezTo>
                        <a:pt x="10" y="18"/>
                        <a:pt x="10" y="18"/>
                        <a:pt x="10" y="18"/>
                      </a:cubicBezTo>
                      <a:cubicBezTo>
                        <a:pt x="11" y="16"/>
                        <a:pt x="12" y="14"/>
                        <a:pt x="12" y="12"/>
                      </a:cubicBezTo>
                      <a:cubicBezTo>
                        <a:pt x="12" y="11"/>
                        <a:pt x="11" y="10"/>
                        <a:pt x="10" y="9"/>
                      </a:cubicBezTo>
                      <a:cubicBezTo>
                        <a:pt x="8" y="8"/>
                        <a:pt x="6" y="8"/>
                        <a:pt x="5" y="7"/>
                      </a:cubicBezTo>
                      <a:cubicBezTo>
                        <a:pt x="4" y="7"/>
                        <a:pt x="3" y="7"/>
                        <a:pt x="3" y="7"/>
                      </a:cubicBezTo>
                      <a:cubicBezTo>
                        <a:pt x="2" y="6"/>
                        <a:pt x="2" y="6"/>
                        <a:pt x="2" y="5"/>
                      </a:cubicBezTo>
                      <a:cubicBezTo>
                        <a:pt x="2" y="4"/>
                        <a:pt x="2" y="3"/>
                        <a:pt x="4" y="1"/>
                      </a:cubicBezTo>
                      <a:cubicBezTo>
                        <a:pt x="4" y="1"/>
                        <a:pt x="4" y="0"/>
                        <a:pt x="3" y="0"/>
                      </a:cubicBezTo>
                      <a:cubicBezTo>
                        <a:pt x="3" y="0"/>
                        <a:pt x="2" y="0"/>
                        <a:pt x="2" y="0"/>
                      </a:cubicBezTo>
                      <a:cubicBezTo>
                        <a:pt x="1" y="2"/>
                        <a:pt x="0" y="4"/>
                        <a:pt x="0" y="5"/>
                      </a:cubicBezTo>
                      <a:cubicBezTo>
                        <a:pt x="0" y="7"/>
                        <a:pt x="1" y="8"/>
                        <a:pt x="2" y="8"/>
                      </a:cubicBezTo>
                      <a:close/>
                    </a:path>
                  </a:pathLst>
                </a:custGeom>
                <a:grpFill/>
                <a:ln>
                  <a:noFill/>
                </a:ln>
              </p:spPr>
              <p:txBody>
                <a:bodyPr/>
                <a:lstStyle/>
                <a:p>
                  <a:pPr defTabSz="1218565">
                    <a:defRPr/>
                  </a:pPr>
                  <a:endParaRPr lang="zh-CN" altLang="en-US" sz="2400" b="1" kern="0">
                    <a:solidFill>
                      <a:sysClr val="windowText" lastClr="000000"/>
                    </a:solidFill>
                    <a:latin typeface="黑体" panose="02010600030101010101" charset="-122"/>
                    <a:ea typeface="黑体" panose="02010600030101010101" charset="-122"/>
                  </a:endParaRPr>
                </a:p>
              </p:txBody>
            </p:sp>
          </p:grpSp>
          <p:sp>
            <p:nvSpPr>
              <p:cNvPr id="24" name="TextBox 45"/>
              <p:cNvSpPr txBox="1">
                <a:spLocks noChangeArrowheads="1"/>
              </p:cNvSpPr>
              <p:nvPr/>
            </p:nvSpPr>
            <p:spPr bwMode="auto">
              <a:xfrm>
                <a:off x="6361681" y="1969133"/>
                <a:ext cx="853763" cy="282078"/>
              </a:xfrm>
              <a:prstGeom prst="rect">
                <a:avLst/>
              </a:prstGeom>
              <a:noFill/>
              <a:ln w="9525">
                <a:noFill/>
                <a:miter lim="800000"/>
              </a:ln>
            </p:spPr>
            <p:txBody>
              <a:bodyPr wrap="none">
                <a:spAutoFit/>
              </a:bodyPr>
              <a:lstStyle/>
              <a:p>
                <a:pPr algn="l" defTabSz="1218565">
                  <a:defRPr/>
                </a:pPr>
                <a:r>
                  <a:rPr lang="en-US" altLang="zh-CN" sz="1865" b="1" kern="0">
                    <a:solidFill>
                      <a:srgbClr val="FFFFFF"/>
                    </a:solidFill>
                    <a:latin typeface="黑体" panose="02010600030101010101" charset="-122"/>
                    <a:ea typeface="黑体" panose="02010600030101010101" charset="-122"/>
                  </a:rPr>
                  <a:t>添加标题</a:t>
                </a:r>
              </a:p>
            </p:txBody>
          </p:sp>
        </p:grpSp>
      </p:grpSp>
      <p:grpSp>
        <p:nvGrpSpPr>
          <p:cNvPr id="31" name="组合 30"/>
          <p:cNvGrpSpPr/>
          <p:nvPr/>
        </p:nvGrpSpPr>
        <p:grpSpPr bwMode="auto">
          <a:xfrm>
            <a:off x="3484827" y="4108448"/>
            <a:ext cx="2700867" cy="858045"/>
            <a:chOff x="2613712" y="3440667"/>
            <a:chExt cx="2025537" cy="643251"/>
          </a:xfrm>
        </p:grpSpPr>
        <p:sp>
          <p:nvSpPr>
            <p:cNvPr id="32" name="Freeform 7"/>
            <p:cNvSpPr/>
            <p:nvPr/>
          </p:nvSpPr>
          <p:spPr bwMode="auto">
            <a:xfrm>
              <a:off x="2613712" y="3440667"/>
              <a:ext cx="2025537" cy="643251"/>
            </a:xfrm>
            <a:custGeom>
              <a:avLst/>
              <a:gdLst>
                <a:gd name="T0" fmla="*/ 2147483647 w 2305"/>
                <a:gd name="T1" fmla="*/ 2147483647 h 732"/>
                <a:gd name="T2" fmla="*/ 0 w 2305"/>
                <a:gd name="T3" fmla="*/ 2147483647 h 732"/>
                <a:gd name="T4" fmla="*/ 2147483647 w 2305"/>
                <a:gd name="T5" fmla="*/ 2147483647 h 732"/>
                <a:gd name="T6" fmla="*/ 0 w 2305"/>
                <a:gd name="T7" fmla="*/ 0 h 732"/>
                <a:gd name="T8" fmla="*/ 2147483647 w 2305"/>
                <a:gd name="T9" fmla="*/ 0 h 732"/>
                <a:gd name="T10" fmla="*/ 2147483647 w 2305"/>
                <a:gd name="T11" fmla="*/ 2147483647 h 732"/>
                <a:gd name="T12" fmla="*/ 2147483647 w 2305"/>
                <a:gd name="T13" fmla="*/ 2147483647 h 732"/>
                <a:gd name="T14" fmla="*/ 0 60000 65536"/>
                <a:gd name="T15" fmla="*/ 0 60000 65536"/>
                <a:gd name="T16" fmla="*/ 0 60000 65536"/>
                <a:gd name="T17" fmla="*/ 0 60000 65536"/>
                <a:gd name="T18" fmla="*/ 0 60000 65536"/>
                <a:gd name="T19" fmla="*/ 0 60000 65536"/>
                <a:gd name="T20" fmla="*/ 0 60000 65536"/>
                <a:gd name="T21" fmla="*/ 0 w 2305"/>
                <a:gd name="T22" fmla="*/ 0 h 732"/>
                <a:gd name="T23" fmla="*/ 2305 w 2305"/>
                <a:gd name="T24" fmla="*/ 732 h 7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5" h="732">
                  <a:moveTo>
                    <a:pt x="1984" y="732"/>
                  </a:moveTo>
                  <a:lnTo>
                    <a:pt x="0" y="732"/>
                  </a:lnTo>
                  <a:lnTo>
                    <a:pt x="321" y="366"/>
                  </a:lnTo>
                  <a:lnTo>
                    <a:pt x="0" y="0"/>
                  </a:lnTo>
                  <a:lnTo>
                    <a:pt x="1984" y="0"/>
                  </a:lnTo>
                  <a:lnTo>
                    <a:pt x="2305" y="366"/>
                  </a:lnTo>
                  <a:lnTo>
                    <a:pt x="1984" y="732"/>
                  </a:lnTo>
                  <a:close/>
                </a:path>
              </a:pathLst>
            </a:custGeom>
            <a:solidFill>
              <a:srgbClr val="44546A"/>
            </a:solidFill>
            <a:ln w="9525">
              <a:noFill/>
              <a:round/>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400" b="1"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grpSp>
          <p:nvGrpSpPr>
            <p:cNvPr id="33" name="组合 54"/>
            <p:cNvGrpSpPr/>
            <p:nvPr/>
          </p:nvGrpSpPr>
          <p:grpSpPr bwMode="auto">
            <a:xfrm>
              <a:off x="2973796" y="3605948"/>
              <a:ext cx="1263081" cy="332887"/>
              <a:chOff x="1641394" y="3123021"/>
              <a:chExt cx="1263081" cy="332887"/>
            </a:xfrm>
          </p:grpSpPr>
          <p:grpSp>
            <p:nvGrpSpPr>
              <p:cNvPr id="34" name="Group 20"/>
              <p:cNvGrpSpPr>
                <a:grpSpLocks noChangeAspect="1"/>
              </p:cNvGrpSpPr>
              <p:nvPr/>
            </p:nvGrpSpPr>
            <p:grpSpPr bwMode="auto">
              <a:xfrm>
                <a:off x="1641394" y="3123021"/>
                <a:ext cx="433721" cy="332887"/>
                <a:chOff x="1066" y="1895"/>
                <a:chExt cx="314" cy="241"/>
              </a:xfrm>
              <a:solidFill>
                <a:sysClr val="window" lastClr="FFFFFF"/>
              </a:solidFill>
              <a:effectLst>
                <a:outerShdw blurRad="25400" dist="25400" dir="2700000" algn="tl" rotWithShape="0">
                  <a:prstClr val="black">
                    <a:alpha val="40000"/>
                  </a:prstClr>
                </a:outerShdw>
              </a:effectLst>
            </p:grpSpPr>
            <p:sp>
              <p:nvSpPr>
                <p:cNvPr id="36" name="Freeform 21"/>
                <p:cNvSpPr/>
                <p:nvPr/>
              </p:nvSpPr>
              <p:spPr bwMode="auto">
                <a:xfrm>
                  <a:off x="1066" y="2128"/>
                  <a:ext cx="314" cy="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400" b="1"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37" name="Rectangle 22"/>
                <p:cNvSpPr>
                  <a:spLocks noChangeArrowheads="1"/>
                </p:cNvSpPr>
                <p:nvPr/>
              </p:nvSpPr>
              <p:spPr bwMode="auto">
                <a:xfrm>
                  <a:off x="1107" y="1949"/>
                  <a:ext cx="46" cy="154"/>
                </a:xfrm>
                <a:prstGeom prst="rect">
                  <a:avLst/>
                </a:prstGeom>
                <a:grpFill/>
                <a:ln>
                  <a:noFill/>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400" b="1"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38" name="Rectangle 23"/>
                <p:cNvSpPr>
                  <a:spLocks noChangeArrowheads="1"/>
                </p:cNvSpPr>
                <p:nvPr/>
              </p:nvSpPr>
              <p:spPr bwMode="auto">
                <a:xfrm>
                  <a:off x="1173" y="1895"/>
                  <a:ext cx="46" cy="208"/>
                </a:xfrm>
                <a:prstGeom prst="rect">
                  <a:avLst/>
                </a:prstGeom>
                <a:grpFill/>
                <a:ln>
                  <a:noFill/>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400" b="1"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39" name="Rectangle 24"/>
                <p:cNvSpPr>
                  <a:spLocks noChangeArrowheads="1"/>
                </p:cNvSpPr>
                <p:nvPr/>
              </p:nvSpPr>
              <p:spPr bwMode="auto">
                <a:xfrm>
                  <a:off x="1235" y="1961"/>
                  <a:ext cx="46" cy="142"/>
                </a:xfrm>
                <a:prstGeom prst="rect">
                  <a:avLst/>
                </a:prstGeom>
                <a:grpFill/>
                <a:ln>
                  <a:noFill/>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400" b="1"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40" name="Rectangle 25"/>
                <p:cNvSpPr>
                  <a:spLocks noChangeArrowheads="1"/>
                </p:cNvSpPr>
                <p:nvPr/>
              </p:nvSpPr>
              <p:spPr bwMode="auto">
                <a:xfrm>
                  <a:off x="1306" y="2007"/>
                  <a:ext cx="45" cy="96"/>
                </a:xfrm>
                <a:prstGeom prst="rect">
                  <a:avLst/>
                </a:prstGeom>
                <a:grpFill/>
                <a:ln>
                  <a:noFill/>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400" b="1"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grpSp>
          <p:sp>
            <p:nvSpPr>
              <p:cNvPr id="35" name="TextBox 56"/>
              <p:cNvSpPr txBox="1">
                <a:spLocks noChangeArrowheads="1"/>
              </p:cNvSpPr>
              <p:nvPr/>
            </p:nvSpPr>
            <p:spPr bwMode="auto">
              <a:xfrm>
                <a:off x="2051083" y="3157969"/>
                <a:ext cx="853392" cy="281816"/>
              </a:xfrm>
              <a:prstGeom prst="rect">
                <a:avLst/>
              </a:prstGeom>
              <a:noFill/>
              <a:ln w="9525">
                <a:noFill/>
                <a:miter lim="800000"/>
              </a:ln>
            </p:spPr>
            <p:txBody>
              <a:bodyPr wrap="none">
                <a:spAutoFit/>
              </a:bodyPr>
              <a:lstStyle/>
              <a:p>
                <a:pPr marL="0" marR="0" lvl="0" indent="0" algn="l" defTabSz="1218565" eaLnBrk="1" fontAlgn="auto" latinLnBrk="0" hangingPunct="1">
                  <a:lnSpc>
                    <a:spcPct val="100000"/>
                  </a:lnSpc>
                  <a:spcBef>
                    <a:spcPts val="0"/>
                  </a:spcBef>
                  <a:spcAft>
                    <a:spcPts val="0"/>
                  </a:spcAft>
                  <a:buClrTx/>
                  <a:buSzTx/>
                  <a:buFontTx/>
                  <a:buNone/>
                  <a:defRPr/>
                </a:pPr>
                <a:r>
                  <a:rPr kumimoji="0" lang="en-US" altLang="zh-CN" sz="1865" b="1" i="0" u="none" strike="noStrike" kern="0" cap="none" spc="0" normalizeH="0" baseline="0" noProof="0">
                    <a:ln>
                      <a:noFill/>
                    </a:ln>
                    <a:solidFill>
                      <a:srgbClr val="FFFFFF"/>
                    </a:solidFill>
                    <a:effectLst/>
                    <a:uLnTx/>
                    <a:uFillTx/>
                    <a:latin typeface="黑体" panose="02010600030101010101" charset="-122"/>
                    <a:ea typeface="黑体" panose="02010600030101010101" charset="-122"/>
                  </a:rPr>
                  <a:t>添加标题</a:t>
                </a:r>
              </a:p>
            </p:txBody>
          </p:sp>
        </p:grpSp>
      </p:grpSp>
      <p:grpSp>
        <p:nvGrpSpPr>
          <p:cNvPr id="41" name="组合 40"/>
          <p:cNvGrpSpPr/>
          <p:nvPr/>
        </p:nvGrpSpPr>
        <p:grpSpPr bwMode="auto">
          <a:xfrm>
            <a:off x="843228" y="4108452"/>
            <a:ext cx="2702984" cy="857249"/>
            <a:chOff x="632405" y="3440667"/>
            <a:chExt cx="2026416" cy="643251"/>
          </a:xfrm>
        </p:grpSpPr>
        <p:sp>
          <p:nvSpPr>
            <p:cNvPr id="42" name="Freeform 6"/>
            <p:cNvSpPr/>
            <p:nvPr/>
          </p:nvSpPr>
          <p:spPr bwMode="auto">
            <a:xfrm>
              <a:off x="632405" y="3440667"/>
              <a:ext cx="2026416" cy="643251"/>
            </a:xfrm>
            <a:custGeom>
              <a:avLst/>
              <a:gdLst>
                <a:gd name="T0" fmla="*/ 2147483647 w 2306"/>
                <a:gd name="T1" fmla="*/ 2147483647 h 732"/>
                <a:gd name="T2" fmla="*/ 0 w 2306"/>
                <a:gd name="T3" fmla="*/ 2147483647 h 732"/>
                <a:gd name="T4" fmla="*/ 2147483647 w 2306"/>
                <a:gd name="T5" fmla="*/ 2147483647 h 732"/>
                <a:gd name="T6" fmla="*/ 0 w 2306"/>
                <a:gd name="T7" fmla="*/ 0 h 732"/>
                <a:gd name="T8" fmla="*/ 2147483647 w 2306"/>
                <a:gd name="T9" fmla="*/ 0 h 732"/>
                <a:gd name="T10" fmla="*/ 2147483647 w 2306"/>
                <a:gd name="T11" fmla="*/ 2147483647 h 732"/>
                <a:gd name="T12" fmla="*/ 2147483647 w 2306"/>
                <a:gd name="T13" fmla="*/ 2147483647 h 732"/>
                <a:gd name="T14" fmla="*/ 0 60000 65536"/>
                <a:gd name="T15" fmla="*/ 0 60000 65536"/>
                <a:gd name="T16" fmla="*/ 0 60000 65536"/>
                <a:gd name="T17" fmla="*/ 0 60000 65536"/>
                <a:gd name="T18" fmla="*/ 0 60000 65536"/>
                <a:gd name="T19" fmla="*/ 0 60000 65536"/>
                <a:gd name="T20" fmla="*/ 0 60000 65536"/>
                <a:gd name="T21" fmla="*/ 0 w 2306"/>
                <a:gd name="T22" fmla="*/ 0 h 732"/>
                <a:gd name="T23" fmla="*/ 2306 w 2306"/>
                <a:gd name="T24" fmla="*/ 732 h 7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6" h="732">
                  <a:moveTo>
                    <a:pt x="1984" y="732"/>
                  </a:moveTo>
                  <a:lnTo>
                    <a:pt x="0" y="732"/>
                  </a:lnTo>
                  <a:lnTo>
                    <a:pt x="321" y="366"/>
                  </a:lnTo>
                  <a:lnTo>
                    <a:pt x="0" y="0"/>
                  </a:lnTo>
                  <a:lnTo>
                    <a:pt x="1984" y="0"/>
                  </a:lnTo>
                  <a:lnTo>
                    <a:pt x="2306" y="366"/>
                  </a:lnTo>
                  <a:lnTo>
                    <a:pt x="1984" y="732"/>
                  </a:lnTo>
                  <a:close/>
                </a:path>
              </a:pathLst>
            </a:custGeom>
            <a:solidFill>
              <a:srgbClr val="0070C0"/>
            </a:solidFill>
            <a:ln w="9525">
              <a:noFill/>
              <a:round/>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400" b="1"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grpSp>
          <p:nvGrpSpPr>
            <p:cNvPr id="43" name="组合 70"/>
            <p:cNvGrpSpPr/>
            <p:nvPr/>
          </p:nvGrpSpPr>
          <p:grpSpPr bwMode="auto">
            <a:xfrm>
              <a:off x="1072594" y="3573700"/>
              <a:ext cx="1284435" cy="351799"/>
              <a:chOff x="6008914" y="3093443"/>
              <a:chExt cx="1284435" cy="351799"/>
            </a:xfrm>
          </p:grpSpPr>
          <p:grpSp>
            <p:nvGrpSpPr>
              <p:cNvPr id="44" name="Group 14"/>
              <p:cNvGrpSpPr>
                <a:grpSpLocks noChangeAspect="1"/>
              </p:cNvGrpSpPr>
              <p:nvPr/>
            </p:nvGrpSpPr>
            <p:grpSpPr bwMode="auto">
              <a:xfrm>
                <a:off x="6008914" y="3093443"/>
                <a:ext cx="390557" cy="351799"/>
                <a:chOff x="4645" y="1318"/>
                <a:chExt cx="262" cy="236"/>
              </a:xfrm>
              <a:solidFill>
                <a:sysClr val="window" lastClr="FFFFFF"/>
              </a:solidFill>
              <a:effectLst>
                <a:outerShdw blurRad="25400" dist="25400" dir="2700000" algn="tl" rotWithShape="0">
                  <a:prstClr val="black">
                    <a:alpha val="40000"/>
                  </a:prstClr>
                </a:outerShdw>
              </a:effectLst>
            </p:grpSpPr>
            <p:sp>
              <p:nvSpPr>
                <p:cNvPr id="46" name="Freeform 15"/>
                <p:cNvSpPr/>
                <p:nvPr/>
              </p:nvSpPr>
              <p:spPr bwMode="auto">
                <a:xfrm>
                  <a:off x="4645" y="1425"/>
                  <a:ext cx="262" cy="129"/>
                </a:xfrm>
                <a:custGeom>
                  <a:avLst/>
                  <a:gdLst>
                    <a:gd name="T0" fmla="*/ 44 w 71"/>
                    <a:gd name="T1" fmla="*/ 6 h 35"/>
                    <a:gd name="T2" fmla="*/ 42 w 71"/>
                    <a:gd name="T3" fmla="*/ 8 h 35"/>
                    <a:gd name="T4" fmla="*/ 29 w 71"/>
                    <a:gd name="T5" fmla="*/ 8 h 35"/>
                    <a:gd name="T6" fmla="*/ 27 w 71"/>
                    <a:gd name="T7" fmla="*/ 6 h 35"/>
                    <a:gd name="T8" fmla="*/ 27 w 71"/>
                    <a:gd name="T9" fmla="*/ 0 h 35"/>
                    <a:gd name="T10" fmla="*/ 0 w 71"/>
                    <a:gd name="T11" fmla="*/ 0 h 35"/>
                    <a:gd name="T12" fmla="*/ 0 w 71"/>
                    <a:gd name="T13" fmla="*/ 28 h 35"/>
                    <a:gd name="T14" fmla="*/ 7 w 71"/>
                    <a:gd name="T15" fmla="*/ 35 h 35"/>
                    <a:gd name="T16" fmla="*/ 64 w 71"/>
                    <a:gd name="T17" fmla="*/ 35 h 35"/>
                    <a:gd name="T18" fmla="*/ 71 w 71"/>
                    <a:gd name="T19" fmla="*/ 28 h 35"/>
                    <a:gd name="T20" fmla="*/ 71 w 71"/>
                    <a:gd name="T21" fmla="*/ 0 h 35"/>
                    <a:gd name="T22" fmla="*/ 44 w 71"/>
                    <a:gd name="T23" fmla="*/ 0 h 35"/>
                    <a:gd name="T24" fmla="*/ 44 w 71"/>
                    <a:gd name="T2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35">
                      <a:moveTo>
                        <a:pt x="44" y="6"/>
                      </a:moveTo>
                      <a:cubicBezTo>
                        <a:pt x="44" y="7"/>
                        <a:pt x="43" y="8"/>
                        <a:pt x="42" y="8"/>
                      </a:cubicBezTo>
                      <a:cubicBezTo>
                        <a:pt x="29" y="8"/>
                        <a:pt x="29" y="8"/>
                        <a:pt x="29" y="8"/>
                      </a:cubicBezTo>
                      <a:cubicBezTo>
                        <a:pt x="28" y="8"/>
                        <a:pt x="27" y="7"/>
                        <a:pt x="27" y="6"/>
                      </a:cubicBezTo>
                      <a:cubicBezTo>
                        <a:pt x="27" y="0"/>
                        <a:pt x="27" y="0"/>
                        <a:pt x="27" y="0"/>
                      </a:cubicBezTo>
                      <a:cubicBezTo>
                        <a:pt x="0" y="0"/>
                        <a:pt x="0" y="0"/>
                        <a:pt x="0" y="0"/>
                      </a:cubicBezTo>
                      <a:cubicBezTo>
                        <a:pt x="0" y="28"/>
                        <a:pt x="0" y="28"/>
                        <a:pt x="0" y="28"/>
                      </a:cubicBezTo>
                      <a:cubicBezTo>
                        <a:pt x="0" y="31"/>
                        <a:pt x="3" y="35"/>
                        <a:pt x="7" y="35"/>
                      </a:cubicBezTo>
                      <a:cubicBezTo>
                        <a:pt x="64" y="35"/>
                        <a:pt x="64" y="35"/>
                        <a:pt x="64" y="35"/>
                      </a:cubicBezTo>
                      <a:cubicBezTo>
                        <a:pt x="68" y="35"/>
                        <a:pt x="71" y="31"/>
                        <a:pt x="71" y="28"/>
                      </a:cubicBezTo>
                      <a:cubicBezTo>
                        <a:pt x="71" y="0"/>
                        <a:pt x="71" y="0"/>
                        <a:pt x="71" y="0"/>
                      </a:cubicBezTo>
                      <a:cubicBezTo>
                        <a:pt x="44" y="0"/>
                        <a:pt x="44" y="0"/>
                        <a:pt x="44" y="0"/>
                      </a:cubicBezTo>
                      <a:lnTo>
                        <a:pt x="44" y="6"/>
                      </a:lnTo>
                      <a:close/>
                    </a:path>
                  </a:pathLst>
                </a:custGeom>
                <a:grpFill/>
                <a:ln>
                  <a:noFill/>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400" b="1"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47" name="Freeform 16"/>
                <p:cNvSpPr>
                  <a:spLocks noEditPoints="1"/>
                </p:cNvSpPr>
                <p:nvPr/>
              </p:nvSpPr>
              <p:spPr bwMode="auto">
                <a:xfrm>
                  <a:off x="4645" y="1318"/>
                  <a:ext cx="262" cy="100"/>
                </a:xfrm>
                <a:custGeom>
                  <a:avLst/>
                  <a:gdLst>
                    <a:gd name="T0" fmla="*/ 64 w 71"/>
                    <a:gd name="T1" fmla="*/ 12 h 27"/>
                    <a:gd name="T2" fmla="*/ 47 w 71"/>
                    <a:gd name="T3" fmla="*/ 12 h 27"/>
                    <a:gd name="T4" fmla="*/ 47 w 71"/>
                    <a:gd name="T5" fmla="*/ 5 h 27"/>
                    <a:gd name="T6" fmla="*/ 43 w 71"/>
                    <a:gd name="T7" fmla="*/ 0 h 27"/>
                    <a:gd name="T8" fmla="*/ 28 w 71"/>
                    <a:gd name="T9" fmla="*/ 0 h 27"/>
                    <a:gd name="T10" fmla="*/ 23 w 71"/>
                    <a:gd name="T11" fmla="*/ 5 h 27"/>
                    <a:gd name="T12" fmla="*/ 23 w 71"/>
                    <a:gd name="T13" fmla="*/ 12 h 27"/>
                    <a:gd name="T14" fmla="*/ 7 w 71"/>
                    <a:gd name="T15" fmla="*/ 12 h 27"/>
                    <a:gd name="T16" fmla="*/ 0 w 71"/>
                    <a:gd name="T17" fmla="*/ 19 h 27"/>
                    <a:gd name="T18" fmla="*/ 0 w 71"/>
                    <a:gd name="T19" fmla="*/ 27 h 27"/>
                    <a:gd name="T20" fmla="*/ 71 w 71"/>
                    <a:gd name="T21" fmla="*/ 27 h 27"/>
                    <a:gd name="T22" fmla="*/ 71 w 71"/>
                    <a:gd name="T23" fmla="*/ 19 h 27"/>
                    <a:gd name="T24" fmla="*/ 64 w 71"/>
                    <a:gd name="T25" fmla="*/ 12 h 27"/>
                    <a:gd name="T26" fmla="*/ 28 w 71"/>
                    <a:gd name="T27" fmla="*/ 5 h 27"/>
                    <a:gd name="T28" fmla="*/ 43 w 71"/>
                    <a:gd name="T29" fmla="*/ 5 h 27"/>
                    <a:gd name="T30" fmla="*/ 43 w 71"/>
                    <a:gd name="T31" fmla="*/ 12 h 27"/>
                    <a:gd name="T32" fmla="*/ 28 w 71"/>
                    <a:gd name="T33" fmla="*/ 12 h 27"/>
                    <a:gd name="T34" fmla="*/ 28 w 71"/>
                    <a:gd name="T35"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1" h="27">
                      <a:moveTo>
                        <a:pt x="64" y="12"/>
                      </a:moveTo>
                      <a:cubicBezTo>
                        <a:pt x="47" y="12"/>
                        <a:pt x="47" y="12"/>
                        <a:pt x="47" y="12"/>
                      </a:cubicBezTo>
                      <a:cubicBezTo>
                        <a:pt x="47" y="5"/>
                        <a:pt x="47" y="5"/>
                        <a:pt x="47" y="5"/>
                      </a:cubicBezTo>
                      <a:cubicBezTo>
                        <a:pt x="47" y="2"/>
                        <a:pt x="45" y="0"/>
                        <a:pt x="43" y="0"/>
                      </a:cubicBezTo>
                      <a:cubicBezTo>
                        <a:pt x="28" y="0"/>
                        <a:pt x="28" y="0"/>
                        <a:pt x="28" y="0"/>
                      </a:cubicBezTo>
                      <a:cubicBezTo>
                        <a:pt x="25" y="0"/>
                        <a:pt x="23" y="2"/>
                        <a:pt x="23" y="5"/>
                      </a:cubicBezTo>
                      <a:cubicBezTo>
                        <a:pt x="23" y="12"/>
                        <a:pt x="23" y="12"/>
                        <a:pt x="23" y="12"/>
                      </a:cubicBezTo>
                      <a:cubicBezTo>
                        <a:pt x="7" y="12"/>
                        <a:pt x="7" y="12"/>
                        <a:pt x="7" y="12"/>
                      </a:cubicBezTo>
                      <a:cubicBezTo>
                        <a:pt x="3" y="12"/>
                        <a:pt x="0" y="15"/>
                        <a:pt x="0" y="19"/>
                      </a:cubicBezTo>
                      <a:cubicBezTo>
                        <a:pt x="0" y="27"/>
                        <a:pt x="0" y="27"/>
                        <a:pt x="0" y="27"/>
                      </a:cubicBezTo>
                      <a:cubicBezTo>
                        <a:pt x="71" y="27"/>
                        <a:pt x="71" y="27"/>
                        <a:pt x="71" y="27"/>
                      </a:cubicBezTo>
                      <a:cubicBezTo>
                        <a:pt x="71" y="19"/>
                        <a:pt x="71" y="19"/>
                        <a:pt x="71" y="19"/>
                      </a:cubicBezTo>
                      <a:cubicBezTo>
                        <a:pt x="71" y="15"/>
                        <a:pt x="68" y="12"/>
                        <a:pt x="64" y="12"/>
                      </a:cubicBezTo>
                      <a:close/>
                      <a:moveTo>
                        <a:pt x="28" y="5"/>
                      </a:moveTo>
                      <a:cubicBezTo>
                        <a:pt x="43" y="5"/>
                        <a:pt x="43" y="5"/>
                        <a:pt x="43" y="5"/>
                      </a:cubicBezTo>
                      <a:cubicBezTo>
                        <a:pt x="43" y="12"/>
                        <a:pt x="43" y="12"/>
                        <a:pt x="43" y="12"/>
                      </a:cubicBezTo>
                      <a:cubicBezTo>
                        <a:pt x="28" y="12"/>
                        <a:pt x="28" y="12"/>
                        <a:pt x="28" y="12"/>
                      </a:cubicBezTo>
                      <a:lnTo>
                        <a:pt x="28" y="5"/>
                      </a:lnTo>
                      <a:close/>
                    </a:path>
                  </a:pathLst>
                </a:custGeom>
                <a:grpFill/>
                <a:ln>
                  <a:noFill/>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400" b="1"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grpSp>
          <p:sp>
            <p:nvSpPr>
              <p:cNvPr id="45" name="TextBox 72"/>
              <p:cNvSpPr txBox="1">
                <a:spLocks noChangeArrowheads="1"/>
              </p:cNvSpPr>
              <p:nvPr/>
            </p:nvSpPr>
            <p:spPr bwMode="auto">
              <a:xfrm>
                <a:off x="6440255" y="3138015"/>
                <a:ext cx="853094" cy="282078"/>
              </a:xfrm>
              <a:prstGeom prst="rect">
                <a:avLst/>
              </a:prstGeom>
              <a:noFill/>
              <a:ln w="9525">
                <a:noFill/>
                <a:miter lim="800000"/>
              </a:ln>
            </p:spPr>
            <p:txBody>
              <a:bodyPr wrap="none">
                <a:spAutoFit/>
              </a:bodyPr>
              <a:lstStyle/>
              <a:p>
                <a:pPr marL="0" marR="0" lvl="0" indent="0" algn="l" defTabSz="1218565" eaLnBrk="1" fontAlgn="auto" latinLnBrk="0" hangingPunct="1">
                  <a:lnSpc>
                    <a:spcPct val="100000"/>
                  </a:lnSpc>
                  <a:spcBef>
                    <a:spcPts val="0"/>
                  </a:spcBef>
                  <a:spcAft>
                    <a:spcPts val="0"/>
                  </a:spcAft>
                  <a:buClrTx/>
                  <a:buSzTx/>
                  <a:buFontTx/>
                  <a:buNone/>
                  <a:defRPr/>
                </a:pPr>
                <a:r>
                  <a:rPr kumimoji="0" lang="en-US" altLang="zh-CN" sz="1865" b="1" i="0" u="none" strike="noStrike" kern="0" cap="none" spc="0" normalizeH="0" baseline="0" noProof="0">
                    <a:ln>
                      <a:noFill/>
                    </a:ln>
                    <a:solidFill>
                      <a:srgbClr val="FFFFFF"/>
                    </a:solidFill>
                    <a:effectLst/>
                    <a:uLnTx/>
                    <a:uFillTx/>
                    <a:latin typeface="黑体" panose="02010600030101010101" charset="-122"/>
                    <a:ea typeface="黑体" panose="02010600030101010101" charset="-122"/>
                  </a:rPr>
                  <a:t>添加标题</a:t>
                </a:r>
              </a:p>
            </p:txBody>
          </p:sp>
        </p:grpSp>
      </p:grpSp>
      <p:sp>
        <p:nvSpPr>
          <p:cNvPr id="48" name="矩形 1"/>
          <p:cNvSpPr>
            <a:spLocks noChangeArrowheads="1"/>
          </p:cNvSpPr>
          <p:nvPr/>
        </p:nvSpPr>
        <p:spPr bwMode="auto">
          <a:xfrm>
            <a:off x="9029013" y="2432262"/>
            <a:ext cx="2175933" cy="1329055"/>
          </a:xfrm>
          <a:prstGeom prst="rect">
            <a:avLst/>
          </a:prstGeom>
          <a:noFill/>
          <a:ln>
            <a:noFill/>
          </a:ln>
        </p:spPr>
        <p:txBody>
          <a:bodyPr>
            <a:spAutoFit/>
          </a:bodyPr>
          <a:lstStyle/>
          <a:p>
            <a:pPr algn="just" defTabSz="1219200">
              <a:defRPr/>
            </a:pPr>
            <a:r>
              <a:rPr lang="zh-CN" altLang="en-US" sz="1335" kern="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49" name="矩形 1"/>
          <p:cNvSpPr>
            <a:spLocks noChangeArrowheads="1"/>
          </p:cNvSpPr>
          <p:nvPr/>
        </p:nvSpPr>
        <p:spPr bwMode="auto">
          <a:xfrm>
            <a:off x="6372597" y="2432262"/>
            <a:ext cx="2175933" cy="1329055"/>
          </a:xfrm>
          <a:prstGeom prst="rect">
            <a:avLst/>
          </a:prstGeom>
          <a:noFill/>
          <a:ln>
            <a:noFill/>
          </a:ln>
        </p:spPr>
        <p:txBody>
          <a:bodyPr>
            <a:spAutoFit/>
          </a:bodyPr>
          <a:lstStyle/>
          <a:p>
            <a:pPr algn="just" defTabSz="1219200">
              <a:defRPr/>
            </a:pPr>
            <a:r>
              <a:rPr lang="zh-CN" altLang="en-US" sz="1335" kern="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50" name="矩形 1"/>
          <p:cNvSpPr>
            <a:spLocks noChangeArrowheads="1"/>
          </p:cNvSpPr>
          <p:nvPr/>
        </p:nvSpPr>
        <p:spPr bwMode="auto">
          <a:xfrm>
            <a:off x="3716179" y="2432262"/>
            <a:ext cx="2175933" cy="1329055"/>
          </a:xfrm>
          <a:prstGeom prst="rect">
            <a:avLst/>
          </a:prstGeom>
          <a:noFill/>
          <a:ln>
            <a:noFill/>
          </a:ln>
        </p:spPr>
        <p:txBody>
          <a:bodyPr>
            <a:spAutoFit/>
          </a:bodyPr>
          <a:lstStyle/>
          <a:p>
            <a:pPr algn="just" defTabSz="1219200">
              <a:defRPr/>
            </a:pPr>
            <a:r>
              <a:rPr lang="zh-CN" altLang="en-US" sz="1335" kern="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51" name="矩形 1"/>
          <p:cNvSpPr>
            <a:spLocks noChangeArrowheads="1"/>
          </p:cNvSpPr>
          <p:nvPr/>
        </p:nvSpPr>
        <p:spPr bwMode="auto">
          <a:xfrm>
            <a:off x="1059763" y="2432262"/>
            <a:ext cx="2175933" cy="1329055"/>
          </a:xfrm>
          <a:prstGeom prst="rect">
            <a:avLst/>
          </a:prstGeom>
          <a:noFill/>
          <a:ln>
            <a:noFill/>
          </a:ln>
        </p:spPr>
        <p:txBody>
          <a:bodyPr>
            <a:spAutoFit/>
          </a:bodyPr>
          <a:lstStyle/>
          <a:p>
            <a:pPr algn="just" defTabSz="1219200">
              <a:defRPr/>
            </a:pPr>
            <a:r>
              <a:rPr lang="zh-CN" altLang="en-US" sz="1335" kern="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 presetClass="entr" presetSubtype="8" decel="5200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52000" fill="hold" nodeType="withEffect">
                                  <p:stCondLst>
                                    <p:cond delay="30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0-#ppt_w/2"/>
                                          </p:val>
                                        </p:tav>
                                        <p:tav tm="100000">
                                          <p:val>
                                            <p:strVal val="#ppt_x"/>
                                          </p:val>
                                        </p:tav>
                                      </p:tavLst>
                                    </p:anim>
                                    <p:anim calcmode="lin" valueType="num">
                                      <p:cBhvr additive="base">
                                        <p:cTn id="16" dur="500" fill="hold"/>
                                        <p:tgtEl>
                                          <p:spTgt spid="20"/>
                                        </p:tgtEl>
                                        <p:attrNameLst>
                                          <p:attrName>ppt_y</p:attrName>
                                        </p:attrNameLst>
                                      </p:cBhvr>
                                      <p:tavLst>
                                        <p:tav tm="0">
                                          <p:val>
                                            <p:strVal val="#ppt_y"/>
                                          </p:val>
                                        </p:tav>
                                        <p:tav tm="100000">
                                          <p:val>
                                            <p:strVal val="#ppt_y"/>
                                          </p:val>
                                        </p:tav>
                                      </p:tavLst>
                                    </p:anim>
                                  </p:childTnLst>
                                </p:cTn>
                              </p:par>
                              <p:par>
                                <p:cTn id="17" presetID="2" presetClass="entr" presetSubtype="8" decel="52000" fill="hold" nodeType="withEffect">
                                  <p:stCondLst>
                                    <p:cond delay="60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0-#ppt_w/2"/>
                                          </p:val>
                                        </p:tav>
                                        <p:tav tm="100000">
                                          <p:val>
                                            <p:strVal val="#ppt_x"/>
                                          </p:val>
                                        </p:tav>
                                      </p:tavLst>
                                    </p:anim>
                                    <p:anim calcmode="lin" valueType="num">
                                      <p:cBhvr additive="base">
                                        <p:cTn id="20" dur="5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decel="52000" fill="hold" nodeType="withEffect">
                                  <p:stCondLst>
                                    <p:cond delay="90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500" fill="hold"/>
                                        <p:tgtEl>
                                          <p:spTgt spid="41"/>
                                        </p:tgtEl>
                                        <p:attrNameLst>
                                          <p:attrName>ppt_x</p:attrName>
                                        </p:attrNameLst>
                                      </p:cBhvr>
                                      <p:tavLst>
                                        <p:tav tm="0">
                                          <p:val>
                                            <p:strVal val="0-#ppt_w/2"/>
                                          </p:val>
                                        </p:tav>
                                        <p:tav tm="100000">
                                          <p:val>
                                            <p:strVal val="#ppt_x"/>
                                          </p:val>
                                        </p:tav>
                                      </p:tavLst>
                                    </p:anim>
                                    <p:anim calcmode="lin" valueType="num">
                                      <p:cBhvr additive="base">
                                        <p:cTn id="24" dur="500" fill="hold"/>
                                        <p:tgtEl>
                                          <p:spTgt spid="41"/>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22" presetClass="entr" presetSubtype="4"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down)">
                                      <p:cBhvr>
                                        <p:cTn id="28" dur="400"/>
                                        <p:tgtEl>
                                          <p:spTgt spid="10"/>
                                        </p:tgtEl>
                                      </p:cBhvr>
                                    </p:animEffect>
                                  </p:childTnLst>
                                </p:cTn>
                              </p:par>
                              <p:par>
                                <p:cTn id="29" presetID="22" presetClass="entr" presetSubtype="4" fill="hold" nodeType="withEffect">
                                  <p:stCondLst>
                                    <p:cond delay="200"/>
                                  </p:stCondLst>
                                  <p:childTnLst>
                                    <p:set>
                                      <p:cBhvr>
                                        <p:cTn id="30" dur="1" fill="hold">
                                          <p:stCondLst>
                                            <p:cond delay="0"/>
                                          </p:stCondLst>
                                        </p:cTn>
                                        <p:tgtEl>
                                          <p:spTgt spid="6"/>
                                        </p:tgtEl>
                                        <p:attrNameLst>
                                          <p:attrName>style.visibility</p:attrName>
                                        </p:attrNameLst>
                                      </p:cBhvr>
                                      <p:to>
                                        <p:strVal val="visible"/>
                                      </p:to>
                                    </p:set>
                                    <p:animEffect transition="in" filter="wipe(down)">
                                      <p:cBhvr>
                                        <p:cTn id="31" dur="400"/>
                                        <p:tgtEl>
                                          <p:spTgt spid="6"/>
                                        </p:tgtEl>
                                      </p:cBhvr>
                                    </p:animEffect>
                                  </p:childTnLst>
                                </p:cTn>
                              </p:par>
                              <p:par>
                                <p:cTn id="32" presetID="22" presetClass="entr" presetSubtype="4" fill="hold" nodeType="withEffect">
                                  <p:stCondLst>
                                    <p:cond delay="40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400"/>
                                        <p:tgtEl>
                                          <p:spTgt spid="8"/>
                                        </p:tgtEl>
                                      </p:cBhvr>
                                    </p:animEffect>
                                  </p:childTnLst>
                                </p:cTn>
                              </p:par>
                              <p:par>
                                <p:cTn id="35" presetID="22" presetClass="entr" presetSubtype="4" fill="hold" nodeType="withEffect">
                                  <p:stCondLst>
                                    <p:cond delay="600"/>
                                  </p:stCondLst>
                                  <p:childTnLst>
                                    <p:set>
                                      <p:cBhvr>
                                        <p:cTn id="36" dur="1" fill="hold">
                                          <p:stCondLst>
                                            <p:cond delay="0"/>
                                          </p:stCondLst>
                                        </p:cTn>
                                        <p:tgtEl>
                                          <p:spTgt spid="7"/>
                                        </p:tgtEl>
                                        <p:attrNameLst>
                                          <p:attrName>style.visibility</p:attrName>
                                        </p:attrNameLst>
                                      </p:cBhvr>
                                      <p:to>
                                        <p:strVal val="visible"/>
                                      </p:to>
                                    </p:set>
                                    <p:animEffect transition="in" filter="wipe(down)">
                                      <p:cBhvr>
                                        <p:cTn id="37" dur="400"/>
                                        <p:tgtEl>
                                          <p:spTgt spid="7"/>
                                        </p:tgtEl>
                                      </p:cBhvr>
                                    </p:animEffect>
                                  </p:childTnLst>
                                </p:cTn>
                              </p:par>
                            </p:childTnLst>
                          </p:cTn>
                        </p:par>
                        <p:par>
                          <p:cTn id="38" fill="hold">
                            <p:stCondLst>
                              <p:cond delay="1500"/>
                            </p:stCondLst>
                            <p:childTnLst>
                              <p:par>
                                <p:cTn id="39" presetID="2" presetClass="entr" presetSubtype="2"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additive="base">
                                        <p:cTn id="41" dur="300" fill="hold"/>
                                        <p:tgtEl>
                                          <p:spTgt spid="48"/>
                                        </p:tgtEl>
                                        <p:attrNameLst>
                                          <p:attrName>ppt_x</p:attrName>
                                        </p:attrNameLst>
                                      </p:cBhvr>
                                      <p:tavLst>
                                        <p:tav tm="0">
                                          <p:val>
                                            <p:strVal val="1+#ppt_w/2"/>
                                          </p:val>
                                        </p:tav>
                                        <p:tav tm="100000">
                                          <p:val>
                                            <p:strVal val="#ppt_x"/>
                                          </p:val>
                                        </p:tav>
                                      </p:tavLst>
                                    </p:anim>
                                    <p:anim calcmode="lin" valueType="num">
                                      <p:cBhvr additive="base">
                                        <p:cTn id="42" dur="300" fill="hold"/>
                                        <p:tgtEl>
                                          <p:spTgt spid="48"/>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 presetClass="entr" presetSubtype="2" fill="hold" grpId="0" nodeType="afterEffect">
                                  <p:stCondLst>
                                    <p:cond delay="0"/>
                                  </p:stCondLst>
                                  <p:childTnLst>
                                    <p:set>
                                      <p:cBhvr>
                                        <p:cTn id="45" dur="1" fill="hold">
                                          <p:stCondLst>
                                            <p:cond delay="0"/>
                                          </p:stCondLst>
                                        </p:cTn>
                                        <p:tgtEl>
                                          <p:spTgt spid="49"/>
                                        </p:tgtEl>
                                        <p:attrNameLst>
                                          <p:attrName>style.visibility</p:attrName>
                                        </p:attrNameLst>
                                      </p:cBhvr>
                                      <p:to>
                                        <p:strVal val="visible"/>
                                      </p:to>
                                    </p:set>
                                    <p:anim calcmode="lin" valueType="num">
                                      <p:cBhvr additive="base">
                                        <p:cTn id="46" dur="300" fill="hold"/>
                                        <p:tgtEl>
                                          <p:spTgt spid="49"/>
                                        </p:tgtEl>
                                        <p:attrNameLst>
                                          <p:attrName>ppt_x</p:attrName>
                                        </p:attrNameLst>
                                      </p:cBhvr>
                                      <p:tavLst>
                                        <p:tav tm="0">
                                          <p:val>
                                            <p:strVal val="1+#ppt_w/2"/>
                                          </p:val>
                                        </p:tav>
                                        <p:tav tm="100000">
                                          <p:val>
                                            <p:strVal val="#ppt_x"/>
                                          </p:val>
                                        </p:tav>
                                      </p:tavLst>
                                    </p:anim>
                                    <p:anim calcmode="lin" valueType="num">
                                      <p:cBhvr additive="base">
                                        <p:cTn id="47" dur="300" fill="hold"/>
                                        <p:tgtEl>
                                          <p:spTgt spid="49"/>
                                        </p:tgtEl>
                                        <p:attrNameLst>
                                          <p:attrName>ppt_y</p:attrName>
                                        </p:attrNameLst>
                                      </p:cBhvr>
                                      <p:tavLst>
                                        <p:tav tm="0">
                                          <p:val>
                                            <p:strVal val="#ppt_y"/>
                                          </p:val>
                                        </p:tav>
                                        <p:tav tm="100000">
                                          <p:val>
                                            <p:strVal val="#ppt_y"/>
                                          </p:val>
                                        </p:tav>
                                      </p:tavLst>
                                    </p:anim>
                                  </p:childTnLst>
                                </p:cTn>
                              </p:par>
                            </p:childTnLst>
                          </p:cTn>
                        </p:par>
                        <p:par>
                          <p:cTn id="48" fill="hold">
                            <p:stCondLst>
                              <p:cond delay="2500"/>
                            </p:stCondLst>
                            <p:childTnLst>
                              <p:par>
                                <p:cTn id="49" presetID="2" presetClass="entr" presetSubtype="2"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cBhvr additive="base">
                                        <p:cTn id="51" dur="300" fill="hold"/>
                                        <p:tgtEl>
                                          <p:spTgt spid="50"/>
                                        </p:tgtEl>
                                        <p:attrNameLst>
                                          <p:attrName>ppt_x</p:attrName>
                                        </p:attrNameLst>
                                      </p:cBhvr>
                                      <p:tavLst>
                                        <p:tav tm="0">
                                          <p:val>
                                            <p:strVal val="1+#ppt_w/2"/>
                                          </p:val>
                                        </p:tav>
                                        <p:tav tm="100000">
                                          <p:val>
                                            <p:strVal val="#ppt_x"/>
                                          </p:val>
                                        </p:tav>
                                      </p:tavLst>
                                    </p:anim>
                                    <p:anim calcmode="lin" valueType="num">
                                      <p:cBhvr additive="base">
                                        <p:cTn id="52" dur="300" fill="hold"/>
                                        <p:tgtEl>
                                          <p:spTgt spid="50"/>
                                        </p:tgtEl>
                                        <p:attrNameLst>
                                          <p:attrName>ppt_y</p:attrName>
                                        </p:attrNameLst>
                                      </p:cBhvr>
                                      <p:tavLst>
                                        <p:tav tm="0">
                                          <p:val>
                                            <p:strVal val="#ppt_y"/>
                                          </p:val>
                                        </p:tav>
                                        <p:tav tm="100000">
                                          <p:val>
                                            <p:strVal val="#ppt_y"/>
                                          </p:val>
                                        </p:tav>
                                      </p:tavLst>
                                    </p:anim>
                                  </p:childTnLst>
                                </p:cTn>
                              </p:par>
                            </p:childTnLst>
                          </p:cTn>
                        </p:par>
                        <p:par>
                          <p:cTn id="53" fill="hold">
                            <p:stCondLst>
                              <p:cond delay="3000"/>
                            </p:stCondLst>
                            <p:childTnLst>
                              <p:par>
                                <p:cTn id="54" presetID="2" presetClass="entr" presetSubtype="2" fill="hold" grpId="0" nodeType="afterEffect">
                                  <p:stCondLst>
                                    <p:cond delay="0"/>
                                  </p:stCondLst>
                                  <p:childTnLst>
                                    <p:set>
                                      <p:cBhvr>
                                        <p:cTn id="55" dur="1" fill="hold">
                                          <p:stCondLst>
                                            <p:cond delay="0"/>
                                          </p:stCondLst>
                                        </p:cTn>
                                        <p:tgtEl>
                                          <p:spTgt spid="51"/>
                                        </p:tgtEl>
                                        <p:attrNameLst>
                                          <p:attrName>style.visibility</p:attrName>
                                        </p:attrNameLst>
                                      </p:cBhvr>
                                      <p:to>
                                        <p:strVal val="visible"/>
                                      </p:to>
                                    </p:set>
                                    <p:anim calcmode="lin" valueType="num">
                                      <p:cBhvr additive="base">
                                        <p:cTn id="56" dur="300" fill="hold"/>
                                        <p:tgtEl>
                                          <p:spTgt spid="51"/>
                                        </p:tgtEl>
                                        <p:attrNameLst>
                                          <p:attrName>ppt_x</p:attrName>
                                        </p:attrNameLst>
                                      </p:cBhvr>
                                      <p:tavLst>
                                        <p:tav tm="0">
                                          <p:val>
                                            <p:strVal val="1+#ppt_w/2"/>
                                          </p:val>
                                        </p:tav>
                                        <p:tav tm="100000">
                                          <p:val>
                                            <p:strVal val="#ppt_x"/>
                                          </p:val>
                                        </p:tav>
                                      </p:tavLst>
                                    </p:anim>
                                    <p:anim calcmode="lin" valueType="num">
                                      <p:cBhvr additive="base">
                                        <p:cTn id="57" dur="3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8" grpId="0"/>
      <p:bldP spid="49" grpId="0"/>
      <p:bldP spid="50" grpId="0"/>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07" y="6584373"/>
            <a:ext cx="12179128" cy="26287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5"/>
          </a:p>
        </p:txBody>
      </p:sp>
      <p:grpSp>
        <p:nvGrpSpPr>
          <p:cNvPr id="3" name="组合 2"/>
          <p:cNvGrpSpPr/>
          <p:nvPr/>
        </p:nvGrpSpPr>
        <p:grpSpPr>
          <a:xfrm>
            <a:off x="266" y="2224709"/>
            <a:ext cx="12192669" cy="2413628"/>
            <a:chOff x="170694" y="177982"/>
            <a:chExt cx="3936004" cy="781165"/>
          </a:xfrm>
        </p:grpSpPr>
        <p:sp>
          <p:nvSpPr>
            <p:cNvPr id="6" name="等腰三角形 5"/>
            <p:cNvSpPr/>
            <p:nvPr/>
          </p:nvSpPr>
          <p:spPr>
            <a:xfrm>
              <a:off x="1512440" y="177982"/>
              <a:ext cx="355284" cy="356514"/>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28676" tIns="14338" rIns="28676" bIns="14338" rtlCol="0" anchor="ctr"/>
            <a:lstStyle/>
            <a:p>
              <a:pPr algn="ctr"/>
              <a:endParaRPr lang="zh-CN" altLang="en-US" sz="755"/>
            </a:p>
          </p:txBody>
        </p:sp>
        <p:sp>
          <p:nvSpPr>
            <p:cNvPr id="7" name="等腰三角形 6"/>
            <p:cNvSpPr/>
            <p:nvPr/>
          </p:nvSpPr>
          <p:spPr>
            <a:xfrm flipV="1">
              <a:off x="478835" y="602633"/>
              <a:ext cx="355284" cy="356514"/>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28676" tIns="14338" rIns="28676" bIns="14338" rtlCol="0" anchor="ctr"/>
            <a:lstStyle/>
            <a:p>
              <a:pPr algn="ctr"/>
              <a:endParaRPr lang="zh-CN" altLang="en-US" sz="755"/>
            </a:p>
          </p:txBody>
        </p:sp>
        <p:sp>
          <p:nvSpPr>
            <p:cNvPr id="8" name="矩形 7"/>
            <p:cNvSpPr/>
            <p:nvPr/>
          </p:nvSpPr>
          <p:spPr>
            <a:xfrm>
              <a:off x="170694" y="261768"/>
              <a:ext cx="3936004" cy="61198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28676" tIns="14338" rIns="28676" bIns="14338" rtlCol="0" anchor="ctr"/>
            <a:lstStyle/>
            <a:p>
              <a:pPr algn="ctr"/>
              <a:endParaRPr lang="zh-CN" altLang="en-US" sz="755"/>
            </a:p>
          </p:txBody>
        </p:sp>
        <p:sp>
          <p:nvSpPr>
            <p:cNvPr id="10" name="平行四边形 9"/>
            <p:cNvSpPr/>
            <p:nvPr/>
          </p:nvSpPr>
          <p:spPr>
            <a:xfrm>
              <a:off x="655542" y="178257"/>
              <a:ext cx="1036076" cy="779005"/>
            </a:xfrm>
            <a:prstGeom prst="parallelogram">
              <a:avLst>
                <a:gd name="adj" fmla="val 4820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28676" tIns="14338" rIns="28676" bIns="14338" rtlCol="0" anchor="ctr"/>
            <a:lstStyle/>
            <a:p>
              <a:pPr algn="ctr"/>
              <a:endParaRPr lang="zh-CN" altLang="en-US" sz="755"/>
            </a:p>
          </p:txBody>
        </p:sp>
        <p:sp>
          <p:nvSpPr>
            <p:cNvPr id="11" name="文本框 6"/>
            <p:cNvSpPr txBox="1"/>
            <p:nvPr/>
          </p:nvSpPr>
          <p:spPr>
            <a:xfrm>
              <a:off x="1599185" y="336687"/>
              <a:ext cx="569115" cy="425213"/>
            </a:xfrm>
            <a:prstGeom prst="rect">
              <a:avLst/>
            </a:prstGeom>
            <a:noFill/>
          </p:spPr>
          <p:txBody>
            <a:bodyPr wrap="square" lIns="28676" tIns="14338" rIns="28676" bIns="14338" rtlCol="0">
              <a:spAutoFit/>
            </a:bodyPr>
            <a:lstStyle/>
            <a:p>
              <a:r>
                <a:rPr lang="en-US" altLang="zh-CN" sz="8365" dirty="0">
                  <a:solidFill>
                    <a:schemeClr val="bg1">
                      <a:lumMod val="95000"/>
                    </a:schemeClr>
                  </a:solidFill>
                  <a:latin typeface="Impact" panose="020B0806030902050204" pitchFamily="34" charset="0"/>
                </a:rPr>
                <a:t>03</a:t>
              </a:r>
              <a:endParaRPr lang="en-US" sz="8365" dirty="0">
                <a:solidFill>
                  <a:schemeClr val="bg1">
                    <a:lumMod val="95000"/>
                  </a:schemeClr>
                </a:solidFill>
                <a:latin typeface="Impact" panose="020B0806030902050204" pitchFamily="34" charset="0"/>
              </a:endParaRPr>
            </a:p>
          </p:txBody>
        </p:sp>
      </p:grpSp>
      <p:sp>
        <p:nvSpPr>
          <p:cNvPr id="12" name="TextBox 48"/>
          <p:cNvSpPr txBox="1"/>
          <p:nvPr/>
        </p:nvSpPr>
        <p:spPr>
          <a:xfrm>
            <a:off x="5701631" y="2852942"/>
            <a:ext cx="5379283" cy="683260"/>
          </a:xfrm>
          <a:prstGeom prst="rect">
            <a:avLst/>
          </a:prstGeom>
          <a:noFill/>
        </p:spPr>
        <p:txBody>
          <a:bodyPr wrap="square" lIns="28678" tIns="14338" rIns="28678" bIns="14338" rtlCol="0">
            <a:spAutoFit/>
          </a:bodyPr>
          <a:lstStyle/>
          <a:p>
            <a:r>
              <a:rPr lang="zh-CN" altLang="en-US" sz="4015" b="1" dirty="0">
                <a:solidFill>
                  <a:schemeClr val="bg1"/>
                </a:solidFill>
                <a:latin typeface="微软雅黑" panose="020B0503020204020204" charset="-122"/>
                <a:ea typeface="微软雅黑" panose="020B0503020204020204" charset="-122"/>
              </a:rPr>
              <a:t>单击此处添加标题</a:t>
            </a:r>
          </a:p>
        </p:txBody>
      </p:sp>
      <p:sp>
        <p:nvSpPr>
          <p:cNvPr id="13" name="TextBox 49"/>
          <p:cNvSpPr txBox="1"/>
          <p:nvPr/>
        </p:nvSpPr>
        <p:spPr>
          <a:xfrm>
            <a:off x="5701631" y="3481972"/>
            <a:ext cx="5379283" cy="396240"/>
          </a:xfrm>
          <a:prstGeom prst="rect">
            <a:avLst/>
          </a:prstGeom>
          <a:noFill/>
        </p:spPr>
        <p:txBody>
          <a:bodyPr wrap="square" lIns="28678" tIns="14338" rIns="28678" bIns="14338" rtlCol="0">
            <a:spAutoFit/>
          </a:bodyPr>
          <a:lstStyle/>
          <a:p>
            <a:pPr eaLnBrk="0" hangingPunct="0"/>
            <a:r>
              <a:rPr lang="zh-CN" altLang="en-US" sz="2260" dirty="0">
                <a:solidFill>
                  <a:schemeClr val="bg1"/>
                </a:solidFill>
                <a:latin typeface="微软雅黑" panose="020B0503020204020204" charset="-122"/>
                <a:ea typeface="微软雅黑" panose="020B0503020204020204" charset="-122"/>
                <a:sym typeface="微软雅黑" panose="020B0503020204020204" charset="-122"/>
              </a:rPr>
              <a:t>点击此处添加副标题文本内容</a:t>
            </a:r>
          </a:p>
        </p:txBody>
      </p:sp>
      <p:pic>
        <p:nvPicPr>
          <p:cNvPr id="26" name="图片 25"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57130" y="2240109"/>
            <a:ext cx="1899570" cy="1909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00" fill="hold"/>
                                        <p:tgtEl>
                                          <p:spTgt spid="3"/>
                                        </p:tgtEl>
                                        <p:attrNameLst>
                                          <p:attrName>ppt_x</p:attrName>
                                        </p:attrNameLst>
                                      </p:cBhvr>
                                      <p:tavLst>
                                        <p:tav tm="0">
                                          <p:val>
                                            <p:strVal val="0-#ppt_w/2"/>
                                          </p:val>
                                        </p:tav>
                                        <p:tav tm="100000">
                                          <p:val>
                                            <p:strVal val="#ppt_x"/>
                                          </p:val>
                                        </p:tav>
                                      </p:tavLst>
                                    </p:anim>
                                    <p:anim calcmode="lin" valueType="num">
                                      <p:cBhvr additive="base">
                                        <p:cTn id="8" dur="8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12"/>
                                        </p:tgtEl>
                                        <p:attrNameLst>
                                          <p:attrName>style.visibility</p:attrName>
                                        </p:attrNameLst>
                                      </p:cBhvr>
                                      <p:to>
                                        <p:strVal val="visible"/>
                                      </p:to>
                                    </p:set>
                                    <p:animEffect transition="in" filter="wipe(left)">
                                      <p:cBhvr>
                                        <p:cTn id="12" dur="200"/>
                                        <p:tgtEl>
                                          <p:spTgt spid="12"/>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12"/>
                                        </p:tgtEl>
                                      </p:cBhvr>
                                      <p:to x="80000" y="100000"/>
                                    </p:animScale>
                                    <p:anim by="(#ppt_w*0.10)" calcmode="lin" valueType="num">
                                      <p:cBhvr>
                                        <p:cTn id="15" dur="50" autoRev="1" fill="hold">
                                          <p:stCondLst>
                                            <p:cond delay="0"/>
                                          </p:stCondLst>
                                        </p:cTn>
                                        <p:tgtEl>
                                          <p:spTgt spid="12"/>
                                        </p:tgtEl>
                                        <p:attrNameLst>
                                          <p:attrName>ppt_x</p:attrName>
                                        </p:attrNameLst>
                                      </p:cBhvr>
                                    </p:anim>
                                    <p:anim by="(-#ppt_w*0.10)" calcmode="lin" valueType="num">
                                      <p:cBhvr>
                                        <p:cTn id="16" dur="50" autoRev="1" fill="hold">
                                          <p:stCondLst>
                                            <p:cond delay="0"/>
                                          </p:stCondLst>
                                        </p:cTn>
                                        <p:tgtEl>
                                          <p:spTgt spid="12"/>
                                        </p:tgtEl>
                                        <p:attrNameLst>
                                          <p:attrName>ppt_y</p:attrName>
                                        </p:attrNameLst>
                                      </p:cBhvr>
                                    </p:anim>
                                    <p:animRot by="-480000">
                                      <p:cBhvr>
                                        <p:cTn id="17" dur="50" autoRev="1" fill="hold">
                                          <p:stCondLst>
                                            <p:cond delay="0"/>
                                          </p:stCondLst>
                                        </p:cTn>
                                        <p:tgtEl>
                                          <p:spTgt spid="12"/>
                                        </p:tgtEl>
                                        <p:attrNameLst>
                                          <p:attrName>r</p:attrName>
                                        </p:attrNameLst>
                                      </p:cBhvr>
                                    </p:animRot>
                                  </p:childTnLst>
                                </p:cTn>
                              </p:par>
                            </p:childTnLst>
                          </p:cTn>
                        </p:par>
                        <p:par>
                          <p:cTn id="18" fill="hold">
                            <p:stCondLst>
                              <p:cond delay="142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13"/>
                                        </p:tgtEl>
                                        <p:attrNameLst>
                                          <p:attrName>style.visibility</p:attrName>
                                        </p:attrNameLst>
                                      </p:cBhvr>
                                      <p:to>
                                        <p:strVal val="visible"/>
                                      </p:to>
                                    </p:set>
                                    <p:animEffect transition="in" filter="wipe(left)">
                                      <p:cBhvr>
                                        <p:cTn id="21" dur="200"/>
                                        <p:tgtEl>
                                          <p:spTgt spid="13"/>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13"/>
                                        </p:tgtEl>
                                      </p:cBhvr>
                                      <p:to x="80000" y="100000"/>
                                    </p:animScale>
                                    <p:anim by="(#ppt_w*0.10)" calcmode="lin" valueType="num">
                                      <p:cBhvr>
                                        <p:cTn id="24" dur="50" autoRev="1" fill="hold">
                                          <p:stCondLst>
                                            <p:cond delay="0"/>
                                          </p:stCondLst>
                                        </p:cTn>
                                        <p:tgtEl>
                                          <p:spTgt spid="13"/>
                                        </p:tgtEl>
                                        <p:attrNameLst>
                                          <p:attrName>ppt_x</p:attrName>
                                        </p:attrNameLst>
                                      </p:cBhvr>
                                    </p:anim>
                                    <p:anim by="(-#ppt_w*0.10)" calcmode="lin" valueType="num">
                                      <p:cBhvr>
                                        <p:cTn id="25" dur="50" autoRev="1" fill="hold">
                                          <p:stCondLst>
                                            <p:cond delay="0"/>
                                          </p:stCondLst>
                                        </p:cTn>
                                        <p:tgtEl>
                                          <p:spTgt spid="13"/>
                                        </p:tgtEl>
                                        <p:attrNameLst>
                                          <p:attrName>ppt_y</p:attrName>
                                        </p:attrNameLst>
                                      </p:cBhvr>
                                    </p:anim>
                                    <p:animRot by="-480000">
                                      <p:cBhvr>
                                        <p:cTn id="26" dur="50" autoRev="1"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3" grpId="0"/>
      <p:bldP spid="13"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365" y="134491"/>
            <a:ext cx="703643" cy="707360"/>
          </a:xfrm>
          <a:prstGeom prst="rect">
            <a:avLst/>
          </a:prstGeom>
        </p:spPr>
      </p:pic>
      <p:sp>
        <p:nvSpPr>
          <p:cNvPr id="9" name="副标题 2"/>
          <p:cNvSpPr txBox="1"/>
          <p:nvPr/>
        </p:nvSpPr>
        <p:spPr>
          <a:xfrm>
            <a:off x="1132732" y="337618"/>
            <a:ext cx="3331550" cy="301106"/>
          </a:xfrm>
          <a:prstGeom prst="rect">
            <a:avLst/>
          </a:prstGeom>
          <a:ln>
            <a:noFill/>
          </a:ln>
        </p:spPr>
        <p:txBody>
          <a:bodyPr vert="horz" lIns="38235" tIns="19117" rIns="38235" bIns="19117"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sz="3680" baseline="30000" dirty="0" smtClean="0">
                <a:solidFill>
                  <a:schemeClr val="tx1"/>
                </a:solidFill>
                <a:latin typeface="微软雅黑" panose="020B0503020204020204" charset="-122"/>
                <a:ea typeface="微软雅黑" panose="020B0503020204020204" charset="-122"/>
              </a:rPr>
              <a:t>单击此处添加标题</a:t>
            </a:r>
          </a:p>
        </p:txBody>
      </p:sp>
      <p:sp>
        <p:nvSpPr>
          <p:cNvPr id="5" name="矩形 4"/>
          <p:cNvSpPr/>
          <p:nvPr/>
        </p:nvSpPr>
        <p:spPr>
          <a:xfrm>
            <a:off x="13807" y="6584373"/>
            <a:ext cx="12179128" cy="26287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5"/>
          </a:p>
        </p:txBody>
      </p:sp>
      <p:sp>
        <p:nvSpPr>
          <p:cNvPr id="2" name="矩形 42"/>
          <p:cNvSpPr>
            <a:spLocks noChangeArrowheads="1"/>
          </p:cNvSpPr>
          <p:nvPr/>
        </p:nvSpPr>
        <p:spPr bwMode="auto">
          <a:xfrm>
            <a:off x="9561674" y="3734134"/>
            <a:ext cx="855601" cy="2095829"/>
          </a:xfrm>
          <a:prstGeom prst="rect">
            <a:avLst/>
          </a:prstGeom>
          <a:solidFill>
            <a:srgbClr val="0070C0"/>
          </a:solidFill>
          <a:ln w="9525">
            <a:noFill/>
            <a:miter lim="800000"/>
          </a:ln>
        </p:spPr>
        <p:txBody>
          <a:bodyPr lIns="91440" tIns="45720" rIns="91440" bIns="4572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1218565">
              <a:buFont typeface="Arial" panose="020B0604020202020204" pitchFamily="34" charset="0"/>
              <a:buNone/>
              <a:defRPr/>
            </a:pPr>
            <a:endParaRPr lang="zh-CN" altLang="zh-CN" sz="2400" kern="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 name="矩形 46"/>
          <p:cNvSpPr>
            <a:spLocks noChangeAspect="1" noChangeArrowheads="1"/>
          </p:cNvSpPr>
          <p:nvPr/>
        </p:nvSpPr>
        <p:spPr bwMode="auto">
          <a:xfrm>
            <a:off x="1780811" y="3734134"/>
            <a:ext cx="3141780" cy="2095829"/>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1218565">
              <a:buFont typeface="Arial" panose="020B0604020202020204" pitchFamily="34" charset="0"/>
              <a:buNone/>
              <a:defRPr/>
            </a:pPr>
            <a:endParaRPr lang="zh-CN" altLang="zh-CN" sz="2400" kern="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7" name="矩形 47"/>
          <p:cNvSpPr>
            <a:spLocks noChangeAspect="1" noChangeArrowheads="1"/>
          </p:cNvSpPr>
          <p:nvPr/>
        </p:nvSpPr>
        <p:spPr bwMode="auto">
          <a:xfrm>
            <a:off x="4006157" y="1508787"/>
            <a:ext cx="3139819" cy="2093867"/>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1218565">
              <a:buFont typeface="Arial" panose="020B0604020202020204" pitchFamily="34" charset="0"/>
              <a:buNone/>
              <a:defRPr/>
            </a:pPr>
            <a:endParaRPr lang="zh-CN" altLang="zh-CN" sz="2400" kern="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8" name="矩形 59"/>
          <p:cNvSpPr>
            <a:spLocks noChangeAspect="1" noChangeArrowheads="1"/>
          </p:cNvSpPr>
          <p:nvPr/>
        </p:nvSpPr>
        <p:spPr bwMode="auto">
          <a:xfrm>
            <a:off x="7275495" y="1508787"/>
            <a:ext cx="3141780" cy="2095829"/>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1218565">
              <a:buFont typeface="Arial" panose="020B0604020202020204" pitchFamily="34" charset="0"/>
              <a:buNone/>
              <a:defRPr/>
            </a:pPr>
            <a:endParaRPr lang="zh-CN" altLang="zh-CN" sz="2400" kern="0">
              <a:solidFill>
                <a:srgbClr val="FFFFFF"/>
              </a:solidFill>
              <a:latin typeface="微软雅黑" panose="020B0503020204020204" charset="-122"/>
              <a:ea typeface="微软雅黑" panose="020B0503020204020204" charset="-122"/>
              <a:sym typeface="微软雅黑" panose="020B0503020204020204" charset="-122"/>
            </a:endParaRPr>
          </a:p>
        </p:txBody>
      </p:sp>
      <p:grpSp>
        <p:nvGrpSpPr>
          <p:cNvPr id="6" name="组合 5"/>
          <p:cNvGrpSpPr/>
          <p:nvPr/>
        </p:nvGrpSpPr>
        <p:grpSpPr>
          <a:xfrm>
            <a:off x="5077621" y="3734136"/>
            <a:ext cx="4327063" cy="2095830"/>
            <a:chOff x="4906841" y="3911271"/>
            <a:chExt cx="4327062" cy="2095829"/>
          </a:xfrm>
        </p:grpSpPr>
        <p:sp>
          <p:nvSpPr>
            <p:cNvPr id="10" name="矩形 37"/>
            <p:cNvSpPr>
              <a:spLocks noChangeArrowheads="1"/>
            </p:cNvSpPr>
            <p:nvPr/>
          </p:nvSpPr>
          <p:spPr bwMode="auto">
            <a:xfrm>
              <a:off x="4906841" y="3911271"/>
              <a:ext cx="4327062" cy="2095829"/>
            </a:xfrm>
            <a:prstGeom prst="rect">
              <a:avLst/>
            </a:prstGeom>
            <a:solidFill>
              <a:srgbClr val="44546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1218565">
                <a:buFont typeface="Arial" panose="020B0604020202020204" pitchFamily="34" charset="0"/>
                <a:buNone/>
                <a:defRPr/>
              </a:pPr>
              <a:endParaRPr lang="zh-CN" altLang="zh-CN" sz="2400" kern="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1" name="矩形 10"/>
            <p:cNvSpPr/>
            <p:nvPr/>
          </p:nvSpPr>
          <p:spPr>
            <a:xfrm>
              <a:off x="5224341" y="4765826"/>
              <a:ext cx="3339805" cy="1236621"/>
            </a:xfrm>
            <a:prstGeom prst="rect">
              <a:avLst/>
            </a:prstGeom>
          </p:spPr>
          <p:txBody>
            <a:bodyPr wrap="square">
              <a:spAutoFit/>
            </a:bodyPr>
            <a:lstStyle/>
            <a:p>
              <a:pPr defTabSz="1218565">
                <a:lnSpc>
                  <a:spcPct val="150000"/>
                </a:lnSpc>
                <a:spcBef>
                  <a:spcPts val="1000"/>
                </a:spcBef>
                <a:buFont typeface="Arial" panose="020B0604020202020204" pitchFamily="34" charset="0"/>
                <a:buChar char="•"/>
                <a:defRPr/>
              </a:pPr>
              <a:r>
                <a:rPr lang="zh-CN" altLang="en-US" sz="1465" kern="0" dirty="0">
                  <a:solidFill>
                    <a:srgbClr val="FFFFFF"/>
                  </a:solidFill>
                  <a:latin typeface="微软雅黑" panose="020B0503020204020204" charset="-122"/>
                  <a:ea typeface="微软雅黑" panose="020B0503020204020204" charset="-122"/>
                  <a:cs typeface="宋体" panose="02010600030101010101" pitchFamily="2" charset="-122"/>
                </a:rPr>
                <a:t>单击此处添加段落文本单击此处添加段落文本单击此处添加段落文本</a:t>
              </a:r>
            </a:p>
            <a:p>
              <a:pPr defTabSz="1218565">
                <a:lnSpc>
                  <a:spcPct val="150000"/>
                </a:lnSpc>
                <a:spcBef>
                  <a:spcPts val="1000"/>
                </a:spcBef>
                <a:buFont typeface="Arial" panose="020B0604020202020204" pitchFamily="34" charset="0"/>
                <a:buChar char="•"/>
                <a:defRPr/>
              </a:pPr>
              <a:endParaRPr lang="zh-CN" altLang="en-US" sz="1465" kern="0" dirty="0">
                <a:solidFill>
                  <a:srgbClr val="FFFFFF"/>
                </a:solidFill>
                <a:latin typeface="微软雅黑" panose="020B0503020204020204" charset="-122"/>
                <a:ea typeface="微软雅黑" panose="020B0503020204020204" charset="-122"/>
                <a:cs typeface="宋体" panose="02010600030101010101" pitchFamily="2" charset="-122"/>
              </a:endParaRPr>
            </a:p>
          </p:txBody>
        </p:sp>
        <p:sp>
          <p:nvSpPr>
            <p:cNvPr id="12" name="矩形 11"/>
            <p:cNvSpPr/>
            <p:nvPr/>
          </p:nvSpPr>
          <p:spPr>
            <a:xfrm>
              <a:off x="5224341" y="4275250"/>
              <a:ext cx="3339805" cy="553998"/>
            </a:xfrm>
            <a:prstGeom prst="rect">
              <a:avLst/>
            </a:prstGeom>
          </p:spPr>
          <p:txBody>
            <a:bodyPr wrap="square">
              <a:spAutoFit/>
            </a:bodyPr>
            <a:lstStyle/>
            <a:p>
              <a:pPr defTabSz="1218565">
                <a:lnSpc>
                  <a:spcPct val="150000"/>
                </a:lnSpc>
                <a:spcBef>
                  <a:spcPts val="1000"/>
                </a:spcBef>
                <a:buFont typeface="Arial" panose="020B0604020202020204" pitchFamily="34" charset="0"/>
                <a:buNone/>
                <a:defRPr/>
              </a:pPr>
              <a:r>
                <a:rPr lang="zh-CN" altLang="en-US" sz="2000" b="1" kern="0" dirty="0">
                  <a:solidFill>
                    <a:srgbClr val="FFFFFF"/>
                  </a:solidFill>
                  <a:latin typeface="微软雅黑" panose="020B0503020204020204" charset="-122"/>
                  <a:ea typeface="微软雅黑" panose="020B0503020204020204" charset="-122"/>
                  <a:cs typeface="宋体" panose="02010600030101010101" pitchFamily="2" charset="-122"/>
                </a:rPr>
                <a:t>标题内容</a:t>
              </a:r>
            </a:p>
          </p:txBody>
        </p:sp>
      </p:grpSp>
      <p:grpSp>
        <p:nvGrpSpPr>
          <p:cNvPr id="13" name="组合 12"/>
          <p:cNvGrpSpPr/>
          <p:nvPr/>
        </p:nvGrpSpPr>
        <p:grpSpPr>
          <a:xfrm>
            <a:off x="1780812" y="1508787"/>
            <a:ext cx="2095828" cy="2095829"/>
            <a:chOff x="1610032" y="1685925"/>
            <a:chExt cx="2095828" cy="2095829"/>
          </a:xfrm>
        </p:grpSpPr>
        <p:sp>
          <p:nvSpPr>
            <p:cNvPr id="14" name="矩形 1"/>
            <p:cNvSpPr>
              <a:spLocks noChangeArrowheads="1"/>
            </p:cNvSpPr>
            <p:nvPr/>
          </p:nvSpPr>
          <p:spPr bwMode="auto">
            <a:xfrm>
              <a:off x="1610032" y="1685925"/>
              <a:ext cx="2095828" cy="2095829"/>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1218565">
                <a:buFont typeface="Arial" panose="020B0604020202020204" pitchFamily="34" charset="0"/>
                <a:buNone/>
                <a:defRPr/>
              </a:pPr>
              <a:endParaRPr lang="zh-CN" altLang="zh-CN" sz="2400" kern="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5" name="矩形 14"/>
            <p:cNvSpPr/>
            <p:nvPr/>
          </p:nvSpPr>
          <p:spPr>
            <a:xfrm>
              <a:off x="1795637" y="2505225"/>
              <a:ext cx="1760364" cy="769698"/>
            </a:xfrm>
            <a:prstGeom prst="rect">
              <a:avLst/>
            </a:prstGeom>
          </p:spPr>
          <p:txBody>
            <a:bodyPr wrap="square">
              <a:spAutoFit/>
            </a:bodyPr>
            <a:lstStyle/>
            <a:p>
              <a:pPr defTabSz="1218565">
                <a:lnSpc>
                  <a:spcPct val="150000"/>
                </a:lnSpc>
                <a:spcBef>
                  <a:spcPts val="1000"/>
                </a:spcBef>
                <a:buFont typeface="Arial" panose="020B0604020202020204" pitchFamily="34" charset="0"/>
                <a:buChar char="•"/>
                <a:defRPr/>
              </a:pPr>
              <a:r>
                <a:rPr lang="zh-CN" altLang="en-US" sz="1465" kern="0" dirty="0">
                  <a:solidFill>
                    <a:srgbClr val="FFFFFF"/>
                  </a:solidFill>
                  <a:latin typeface="微软雅黑" panose="020B0503020204020204" charset="-122"/>
                  <a:ea typeface="微软雅黑" panose="020B0503020204020204" charset="-122"/>
                  <a:cs typeface="宋体" panose="02010600030101010101" pitchFamily="2" charset="-122"/>
                </a:rPr>
                <a:t>单击此处添加段落文本单击此处</a:t>
              </a:r>
            </a:p>
          </p:txBody>
        </p:sp>
      </p:grpSp>
      <p:sp>
        <p:nvSpPr>
          <p:cNvPr id="16" name="矩形 15"/>
          <p:cNvSpPr/>
          <p:nvPr/>
        </p:nvSpPr>
        <p:spPr>
          <a:xfrm>
            <a:off x="1991816" y="1837511"/>
            <a:ext cx="3339805" cy="553998"/>
          </a:xfrm>
          <a:prstGeom prst="rect">
            <a:avLst/>
          </a:prstGeom>
        </p:spPr>
        <p:txBody>
          <a:bodyPr wrap="square" lIns="91440" tIns="45720" rIns="91440" bIns="45720">
            <a:spAutoFit/>
          </a:bodyPr>
          <a:lstStyle/>
          <a:p>
            <a:pPr defTabSz="1218565">
              <a:lnSpc>
                <a:spcPct val="150000"/>
              </a:lnSpc>
              <a:spcBef>
                <a:spcPts val="1000"/>
              </a:spcBef>
              <a:buFont typeface="Arial" panose="020B0604020202020204" pitchFamily="34" charset="0"/>
              <a:buNone/>
              <a:defRPr/>
            </a:pPr>
            <a:r>
              <a:rPr lang="zh-CN" altLang="en-US" sz="2000" b="1" kern="0" dirty="0">
                <a:solidFill>
                  <a:srgbClr val="FFFFFF"/>
                </a:solidFill>
                <a:latin typeface="微软雅黑" panose="020B0503020204020204" charset="-122"/>
                <a:ea typeface="微软雅黑" panose="020B0503020204020204" charset="-122"/>
                <a:cs typeface="宋体" panose="02010600030101010101" pitchFamily="2" charset="-122"/>
              </a:rPr>
              <a:t>标题内容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0-#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0-#ppt_h/2"/>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1+#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1+#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0-#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ppt_x"/>
                                          </p:val>
                                        </p:tav>
                                        <p:tav tm="100000">
                                          <p:val>
                                            <p:strVal val="#ppt_x"/>
                                          </p:val>
                                        </p:tav>
                                      </p:tavLst>
                                    </p:anim>
                                    <p:anim calcmode="lin" valueType="num">
                                      <p:cBhvr additive="base">
                                        <p:cTn id="3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bldLvl="0" animBg="1"/>
      <p:bldP spid="3" grpId="0" bldLvl="0" animBg="1"/>
      <p:bldP spid="7" grpId="0" bldLvl="0" animBg="1"/>
      <p:bldP spid="8" grpId="0" bldLvl="0" animBg="1"/>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365" y="134491"/>
            <a:ext cx="703643" cy="707360"/>
          </a:xfrm>
          <a:prstGeom prst="rect">
            <a:avLst/>
          </a:prstGeom>
        </p:spPr>
      </p:pic>
      <p:sp>
        <p:nvSpPr>
          <p:cNvPr id="9" name="副标题 2"/>
          <p:cNvSpPr txBox="1"/>
          <p:nvPr/>
        </p:nvSpPr>
        <p:spPr>
          <a:xfrm>
            <a:off x="1132732" y="337618"/>
            <a:ext cx="3331550" cy="301106"/>
          </a:xfrm>
          <a:prstGeom prst="rect">
            <a:avLst/>
          </a:prstGeom>
          <a:ln>
            <a:noFill/>
          </a:ln>
        </p:spPr>
        <p:txBody>
          <a:bodyPr vert="horz" lIns="38235" tIns="19117" rIns="38235" bIns="19117"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sz="3680" baseline="30000" dirty="0" smtClean="0">
                <a:solidFill>
                  <a:schemeClr val="tx1"/>
                </a:solidFill>
                <a:latin typeface="微软雅黑" panose="020B0503020204020204" charset="-122"/>
                <a:ea typeface="微软雅黑" panose="020B0503020204020204" charset="-122"/>
              </a:rPr>
              <a:t>单击此处添加标题</a:t>
            </a:r>
          </a:p>
        </p:txBody>
      </p:sp>
      <p:sp>
        <p:nvSpPr>
          <p:cNvPr id="5" name="矩形 4"/>
          <p:cNvSpPr/>
          <p:nvPr/>
        </p:nvSpPr>
        <p:spPr>
          <a:xfrm>
            <a:off x="13807" y="6584373"/>
            <a:ext cx="12179128" cy="26287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5"/>
          </a:p>
        </p:txBody>
      </p:sp>
      <p:grpSp>
        <p:nvGrpSpPr>
          <p:cNvPr id="2" name="组合 1"/>
          <p:cNvGrpSpPr/>
          <p:nvPr/>
        </p:nvGrpSpPr>
        <p:grpSpPr bwMode="auto">
          <a:xfrm>
            <a:off x="7498876" y="1490769"/>
            <a:ext cx="3727449" cy="3780367"/>
            <a:chOff x="1331640" y="1707654"/>
            <a:chExt cx="2796076" cy="2835506"/>
          </a:xfrm>
        </p:grpSpPr>
        <p:sp>
          <p:nvSpPr>
            <p:cNvPr id="3" name="等腰三角形 5"/>
            <p:cNvSpPr/>
            <p:nvPr/>
          </p:nvSpPr>
          <p:spPr>
            <a:xfrm>
              <a:off x="1609501" y="1707654"/>
              <a:ext cx="1246406" cy="1185960"/>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Lst>
              <a:ahLst/>
              <a:cxnLst>
                <a:cxn ang="0">
                  <a:pos x="connsiteX0-1" y="connsiteY0-2"/>
                </a:cxn>
                <a:cxn ang="0">
                  <a:pos x="connsiteX1-3" y="connsiteY1-4"/>
                </a:cxn>
                <a:cxn ang="0">
                  <a:pos x="connsiteX2-5" y="connsiteY2-6"/>
                </a:cxn>
                <a:cxn ang="0">
                  <a:pos x="connsiteX3-7" y="connsiteY3-8"/>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rgbClr val="0070C0"/>
            </a:solidFill>
            <a:ln w="10795" cap="flat" cmpd="sng" algn="ctr">
              <a:noFill/>
              <a:prstDash val="solid"/>
            </a:ln>
            <a:effectLst/>
          </p:spPr>
          <p:txBody>
            <a:bodyPr anchor="ctr"/>
            <a:lstStyle/>
            <a:p>
              <a:pPr algn="ctr" defTabSz="1218565">
                <a:defRPr/>
              </a:pPr>
              <a:endParaRPr lang="zh-CN" altLang="en-US" sz="2400" kern="0">
                <a:solidFill>
                  <a:prstClr val="white"/>
                </a:solidFill>
              </a:endParaRPr>
            </a:p>
          </p:txBody>
        </p:sp>
        <p:sp>
          <p:nvSpPr>
            <p:cNvPr id="7" name="等腰三角形 5"/>
            <p:cNvSpPr/>
            <p:nvPr/>
          </p:nvSpPr>
          <p:spPr>
            <a:xfrm>
              <a:off x="1619027" y="2444314"/>
              <a:ext cx="1235291" cy="635052"/>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 name="connsiteX0-121" fmla="*/ 0 w 1240133"/>
                <a:gd name="connsiteY0-122" fmla="*/ 652643 h 652643"/>
                <a:gd name="connsiteX1-123" fmla="*/ 1240133 w 1240133"/>
                <a:gd name="connsiteY1-124" fmla="*/ 0 h 652643"/>
                <a:gd name="connsiteX2-125" fmla="*/ 1224300 w 1240133"/>
                <a:gd name="connsiteY2-126" fmla="*/ 638411 h 652643"/>
                <a:gd name="connsiteX3-127" fmla="*/ 0 w 1240133"/>
                <a:gd name="connsiteY3-128" fmla="*/ 652643 h 652643"/>
                <a:gd name="connsiteX0-129" fmla="*/ 0 w 1233017"/>
                <a:gd name="connsiteY0-130" fmla="*/ 629932 h 629932"/>
                <a:gd name="connsiteX1-131" fmla="*/ 1233017 w 1233017"/>
                <a:gd name="connsiteY1-132" fmla="*/ 9311 h 629932"/>
                <a:gd name="connsiteX2-133" fmla="*/ 1224300 w 1233017"/>
                <a:gd name="connsiteY2-134" fmla="*/ 615700 h 629932"/>
                <a:gd name="connsiteX3-135" fmla="*/ 0 w 1233017"/>
                <a:gd name="connsiteY3-136" fmla="*/ 629932 h 629932"/>
                <a:gd name="connsiteX0-137" fmla="*/ 0 w 1233017"/>
                <a:gd name="connsiteY0-138" fmla="*/ 629932 h 644164"/>
                <a:gd name="connsiteX1-139" fmla="*/ 1233017 w 1233017"/>
                <a:gd name="connsiteY1-140" fmla="*/ 9311 h 644164"/>
                <a:gd name="connsiteX2-141" fmla="*/ 1224300 w 1233017"/>
                <a:gd name="connsiteY2-142" fmla="*/ 644164 h 644164"/>
                <a:gd name="connsiteX3-143" fmla="*/ 0 w 1233017"/>
                <a:gd name="connsiteY3-144" fmla="*/ 629932 h 644164"/>
                <a:gd name="connsiteX0-145" fmla="*/ 0 w 1233017"/>
                <a:gd name="connsiteY0-146" fmla="*/ 629932 h 644164"/>
                <a:gd name="connsiteX1-147" fmla="*/ 1233017 w 1233017"/>
                <a:gd name="connsiteY1-148" fmla="*/ 9311 h 644164"/>
                <a:gd name="connsiteX2-149" fmla="*/ 1224300 w 1233017"/>
                <a:gd name="connsiteY2-150" fmla="*/ 644164 h 644164"/>
                <a:gd name="connsiteX3-151" fmla="*/ 0 w 1233017"/>
                <a:gd name="connsiteY3-152" fmla="*/ 629932 h 644164"/>
                <a:gd name="connsiteX0-153" fmla="*/ 0 w 1233017"/>
                <a:gd name="connsiteY0-154" fmla="*/ 629932 h 644164"/>
                <a:gd name="connsiteX1-155" fmla="*/ 1233017 w 1233017"/>
                <a:gd name="connsiteY1-156" fmla="*/ 9311 h 644164"/>
                <a:gd name="connsiteX2-157" fmla="*/ 1224300 w 1233017"/>
                <a:gd name="connsiteY2-158" fmla="*/ 644164 h 644164"/>
                <a:gd name="connsiteX3-159" fmla="*/ 0 w 1233017"/>
                <a:gd name="connsiteY3-160" fmla="*/ 629932 h 644164"/>
                <a:gd name="connsiteX0-161" fmla="*/ 0 w 1233017"/>
                <a:gd name="connsiteY0-162" fmla="*/ 629932 h 640606"/>
                <a:gd name="connsiteX1-163" fmla="*/ 1233017 w 1233017"/>
                <a:gd name="connsiteY1-164" fmla="*/ 9311 h 640606"/>
                <a:gd name="connsiteX2-165" fmla="*/ 1227858 w 1233017"/>
                <a:gd name="connsiteY2-166" fmla="*/ 640606 h 640606"/>
                <a:gd name="connsiteX3-167" fmla="*/ 0 w 1233017"/>
                <a:gd name="connsiteY3-168" fmla="*/ 629932 h 640606"/>
                <a:gd name="connsiteX0-169" fmla="*/ 0 w 1225901"/>
                <a:gd name="connsiteY0-170" fmla="*/ 632363 h 639479"/>
                <a:gd name="connsiteX1-171" fmla="*/ 1225901 w 1225901"/>
                <a:gd name="connsiteY1-172" fmla="*/ 8184 h 639479"/>
                <a:gd name="connsiteX2-173" fmla="*/ 1220742 w 1225901"/>
                <a:gd name="connsiteY2-174" fmla="*/ 639479 h 639479"/>
                <a:gd name="connsiteX3-175" fmla="*/ 0 w 1225901"/>
                <a:gd name="connsiteY3-176" fmla="*/ 632363 h 639479"/>
                <a:gd name="connsiteX0-177" fmla="*/ 0 w 1225901"/>
                <a:gd name="connsiteY0-178" fmla="*/ 624179 h 631295"/>
                <a:gd name="connsiteX1-179" fmla="*/ 1225901 w 1225901"/>
                <a:gd name="connsiteY1-180" fmla="*/ 0 h 631295"/>
                <a:gd name="connsiteX2-181" fmla="*/ 1220742 w 1225901"/>
                <a:gd name="connsiteY2-182" fmla="*/ 631295 h 631295"/>
                <a:gd name="connsiteX3-183" fmla="*/ 0 w 1225901"/>
                <a:gd name="connsiteY3-184" fmla="*/ 624179 h 631295"/>
                <a:gd name="connsiteX0-185" fmla="*/ 0 w 1225901"/>
                <a:gd name="connsiteY0-186" fmla="*/ 624179 h 631295"/>
                <a:gd name="connsiteX1-187" fmla="*/ 1225901 w 1225901"/>
                <a:gd name="connsiteY1-188" fmla="*/ 0 h 631295"/>
                <a:gd name="connsiteX2-189" fmla="*/ 1220742 w 1225901"/>
                <a:gd name="connsiteY2-190" fmla="*/ 631295 h 631295"/>
                <a:gd name="connsiteX3-191" fmla="*/ 0 w 1225901"/>
                <a:gd name="connsiteY3-192" fmla="*/ 624179 h 631295"/>
                <a:gd name="connsiteX0-193" fmla="*/ 0 w 1225901"/>
                <a:gd name="connsiteY0-194" fmla="*/ 624179 h 631295"/>
                <a:gd name="connsiteX1-195" fmla="*/ 1225901 w 1225901"/>
                <a:gd name="connsiteY1-196" fmla="*/ 0 h 631295"/>
                <a:gd name="connsiteX2-197" fmla="*/ 1220742 w 1225901"/>
                <a:gd name="connsiteY2-198" fmla="*/ 631295 h 631295"/>
                <a:gd name="connsiteX3-199" fmla="*/ 0 w 1225901"/>
                <a:gd name="connsiteY3-200" fmla="*/ 624179 h 631295"/>
                <a:gd name="connsiteX0-201" fmla="*/ 0 w 1225901"/>
                <a:gd name="connsiteY0-202" fmla="*/ 624179 h 631295"/>
                <a:gd name="connsiteX1-203" fmla="*/ 1225901 w 1225901"/>
                <a:gd name="connsiteY1-204" fmla="*/ 0 h 631295"/>
                <a:gd name="connsiteX2-205" fmla="*/ 1220742 w 1225901"/>
                <a:gd name="connsiteY2-206" fmla="*/ 631295 h 631295"/>
                <a:gd name="connsiteX3-207" fmla="*/ 0 w 1225901"/>
                <a:gd name="connsiteY3-208" fmla="*/ 624179 h 631295"/>
                <a:gd name="connsiteX0-209" fmla="*/ 0 w 1218785"/>
                <a:gd name="connsiteY0-210" fmla="*/ 631295 h 631295"/>
                <a:gd name="connsiteX1-211" fmla="*/ 1218785 w 1218785"/>
                <a:gd name="connsiteY1-212" fmla="*/ 0 h 631295"/>
                <a:gd name="connsiteX2-213" fmla="*/ 1213626 w 1218785"/>
                <a:gd name="connsiteY2-214" fmla="*/ 631295 h 631295"/>
                <a:gd name="connsiteX3-215" fmla="*/ 0 w 1218785"/>
                <a:gd name="connsiteY3-216" fmla="*/ 631295 h 631295"/>
                <a:gd name="connsiteX0-217" fmla="*/ 0 w 1229459"/>
                <a:gd name="connsiteY0-218" fmla="*/ 631295 h 631295"/>
                <a:gd name="connsiteX1-219" fmla="*/ 1229459 w 1229459"/>
                <a:gd name="connsiteY1-220" fmla="*/ 0 h 631295"/>
                <a:gd name="connsiteX2-221" fmla="*/ 1224300 w 1229459"/>
                <a:gd name="connsiteY2-222" fmla="*/ 631295 h 631295"/>
                <a:gd name="connsiteX3-223" fmla="*/ 0 w 1229459"/>
                <a:gd name="connsiteY3-224" fmla="*/ 631295 h 631295"/>
                <a:gd name="connsiteX0-225" fmla="*/ 0 w 1231416"/>
                <a:gd name="connsiteY0-226" fmla="*/ 631295 h 634853"/>
                <a:gd name="connsiteX1-227" fmla="*/ 1229459 w 1231416"/>
                <a:gd name="connsiteY1-228" fmla="*/ 0 h 634853"/>
                <a:gd name="connsiteX2-229" fmla="*/ 1231416 w 1231416"/>
                <a:gd name="connsiteY2-230" fmla="*/ 634853 h 634853"/>
                <a:gd name="connsiteX3-231" fmla="*/ 0 w 1231416"/>
                <a:gd name="connsiteY3-232" fmla="*/ 631295 h 634853"/>
                <a:gd name="connsiteX0-233" fmla="*/ 0 w 1234974"/>
                <a:gd name="connsiteY0-234" fmla="*/ 634853 h 634853"/>
                <a:gd name="connsiteX1-235" fmla="*/ 1233017 w 1234974"/>
                <a:gd name="connsiteY1-236" fmla="*/ 0 h 634853"/>
                <a:gd name="connsiteX2-237" fmla="*/ 1234974 w 1234974"/>
                <a:gd name="connsiteY2-238" fmla="*/ 634853 h 634853"/>
                <a:gd name="connsiteX3-239" fmla="*/ 0 w 1234974"/>
                <a:gd name="connsiteY3-240" fmla="*/ 634853 h 634853"/>
              </a:gdLst>
              <a:ahLst/>
              <a:cxnLst>
                <a:cxn ang="0">
                  <a:pos x="connsiteX0-1" y="connsiteY0-2"/>
                </a:cxn>
                <a:cxn ang="0">
                  <a:pos x="connsiteX1-3" y="connsiteY1-4"/>
                </a:cxn>
                <a:cxn ang="0">
                  <a:pos x="connsiteX2-5" y="connsiteY2-6"/>
                </a:cxn>
                <a:cxn ang="0">
                  <a:pos x="connsiteX3-7" y="connsiteY3-8"/>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rgbClr val="44546A"/>
            </a:solidFill>
            <a:ln w="10795" cap="flat" cmpd="sng" algn="ctr">
              <a:noFill/>
              <a:prstDash val="solid"/>
            </a:ln>
            <a:effectLst/>
          </p:spPr>
          <p:txBody>
            <a:bodyPr anchor="ctr"/>
            <a:lstStyle/>
            <a:p>
              <a:pPr algn="ctr" defTabSz="1218565">
                <a:defRPr/>
              </a:pPr>
              <a:endParaRPr lang="zh-CN" altLang="en-US" sz="2400" kern="0">
                <a:solidFill>
                  <a:prstClr val="white"/>
                </a:solidFill>
              </a:endParaRPr>
            </a:p>
          </p:txBody>
        </p:sp>
        <p:sp>
          <p:nvSpPr>
            <p:cNvPr id="8" name="等腰三角形 5"/>
            <p:cNvSpPr/>
            <p:nvPr/>
          </p:nvSpPr>
          <p:spPr>
            <a:xfrm flipV="1">
              <a:off x="1609501" y="3168273"/>
              <a:ext cx="1233704" cy="633465"/>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 name="connsiteX0-121" fmla="*/ 0 w 1240133"/>
                <a:gd name="connsiteY0-122" fmla="*/ 652643 h 652643"/>
                <a:gd name="connsiteX1-123" fmla="*/ 1240133 w 1240133"/>
                <a:gd name="connsiteY1-124" fmla="*/ 0 h 652643"/>
                <a:gd name="connsiteX2-125" fmla="*/ 1224300 w 1240133"/>
                <a:gd name="connsiteY2-126" fmla="*/ 638411 h 652643"/>
                <a:gd name="connsiteX3-127" fmla="*/ 0 w 1240133"/>
                <a:gd name="connsiteY3-128" fmla="*/ 652643 h 652643"/>
                <a:gd name="connsiteX0-129" fmla="*/ 0 w 1233017"/>
                <a:gd name="connsiteY0-130" fmla="*/ 629932 h 629932"/>
                <a:gd name="connsiteX1-131" fmla="*/ 1233017 w 1233017"/>
                <a:gd name="connsiteY1-132" fmla="*/ 9311 h 629932"/>
                <a:gd name="connsiteX2-133" fmla="*/ 1224300 w 1233017"/>
                <a:gd name="connsiteY2-134" fmla="*/ 615700 h 629932"/>
                <a:gd name="connsiteX3-135" fmla="*/ 0 w 1233017"/>
                <a:gd name="connsiteY3-136" fmla="*/ 629932 h 629932"/>
                <a:gd name="connsiteX0-137" fmla="*/ 0 w 1233017"/>
                <a:gd name="connsiteY0-138" fmla="*/ 629932 h 644164"/>
                <a:gd name="connsiteX1-139" fmla="*/ 1233017 w 1233017"/>
                <a:gd name="connsiteY1-140" fmla="*/ 9311 h 644164"/>
                <a:gd name="connsiteX2-141" fmla="*/ 1224300 w 1233017"/>
                <a:gd name="connsiteY2-142" fmla="*/ 644164 h 644164"/>
                <a:gd name="connsiteX3-143" fmla="*/ 0 w 1233017"/>
                <a:gd name="connsiteY3-144" fmla="*/ 629932 h 644164"/>
                <a:gd name="connsiteX0-145" fmla="*/ 0 w 1233017"/>
                <a:gd name="connsiteY0-146" fmla="*/ 629932 h 644164"/>
                <a:gd name="connsiteX1-147" fmla="*/ 1233017 w 1233017"/>
                <a:gd name="connsiteY1-148" fmla="*/ 9311 h 644164"/>
                <a:gd name="connsiteX2-149" fmla="*/ 1224300 w 1233017"/>
                <a:gd name="connsiteY2-150" fmla="*/ 644164 h 644164"/>
                <a:gd name="connsiteX3-151" fmla="*/ 0 w 1233017"/>
                <a:gd name="connsiteY3-152" fmla="*/ 629932 h 644164"/>
                <a:gd name="connsiteX0-153" fmla="*/ 0 w 1233017"/>
                <a:gd name="connsiteY0-154" fmla="*/ 629932 h 644164"/>
                <a:gd name="connsiteX1-155" fmla="*/ 1233017 w 1233017"/>
                <a:gd name="connsiteY1-156" fmla="*/ 9311 h 644164"/>
                <a:gd name="connsiteX2-157" fmla="*/ 1224300 w 1233017"/>
                <a:gd name="connsiteY2-158" fmla="*/ 644164 h 644164"/>
                <a:gd name="connsiteX3-159" fmla="*/ 0 w 1233017"/>
                <a:gd name="connsiteY3-160" fmla="*/ 629932 h 644164"/>
                <a:gd name="connsiteX0-161" fmla="*/ 0 w 1233017"/>
                <a:gd name="connsiteY0-162" fmla="*/ 629932 h 640606"/>
                <a:gd name="connsiteX1-163" fmla="*/ 1233017 w 1233017"/>
                <a:gd name="connsiteY1-164" fmla="*/ 9311 h 640606"/>
                <a:gd name="connsiteX2-165" fmla="*/ 1227858 w 1233017"/>
                <a:gd name="connsiteY2-166" fmla="*/ 640606 h 640606"/>
                <a:gd name="connsiteX3-167" fmla="*/ 0 w 1233017"/>
                <a:gd name="connsiteY3-168" fmla="*/ 629932 h 640606"/>
                <a:gd name="connsiteX0-169" fmla="*/ 0 w 1225901"/>
                <a:gd name="connsiteY0-170" fmla="*/ 632363 h 639479"/>
                <a:gd name="connsiteX1-171" fmla="*/ 1225901 w 1225901"/>
                <a:gd name="connsiteY1-172" fmla="*/ 8184 h 639479"/>
                <a:gd name="connsiteX2-173" fmla="*/ 1220742 w 1225901"/>
                <a:gd name="connsiteY2-174" fmla="*/ 639479 h 639479"/>
                <a:gd name="connsiteX3-175" fmla="*/ 0 w 1225901"/>
                <a:gd name="connsiteY3-176" fmla="*/ 632363 h 639479"/>
                <a:gd name="connsiteX0-177" fmla="*/ 0 w 1225901"/>
                <a:gd name="connsiteY0-178" fmla="*/ 624179 h 631295"/>
                <a:gd name="connsiteX1-179" fmla="*/ 1225901 w 1225901"/>
                <a:gd name="connsiteY1-180" fmla="*/ 0 h 631295"/>
                <a:gd name="connsiteX2-181" fmla="*/ 1220742 w 1225901"/>
                <a:gd name="connsiteY2-182" fmla="*/ 631295 h 631295"/>
                <a:gd name="connsiteX3-183" fmla="*/ 0 w 1225901"/>
                <a:gd name="connsiteY3-184" fmla="*/ 624179 h 631295"/>
                <a:gd name="connsiteX0-185" fmla="*/ 0 w 1225901"/>
                <a:gd name="connsiteY0-186" fmla="*/ 624179 h 631295"/>
                <a:gd name="connsiteX1-187" fmla="*/ 1225901 w 1225901"/>
                <a:gd name="connsiteY1-188" fmla="*/ 0 h 631295"/>
                <a:gd name="connsiteX2-189" fmla="*/ 1220742 w 1225901"/>
                <a:gd name="connsiteY2-190" fmla="*/ 631295 h 631295"/>
                <a:gd name="connsiteX3-191" fmla="*/ 0 w 1225901"/>
                <a:gd name="connsiteY3-192" fmla="*/ 624179 h 631295"/>
                <a:gd name="connsiteX0-193" fmla="*/ 0 w 1225901"/>
                <a:gd name="connsiteY0-194" fmla="*/ 624179 h 631295"/>
                <a:gd name="connsiteX1-195" fmla="*/ 1225901 w 1225901"/>
                <a:gd name="connsiteY1-196" fmla="*/ 0 h 631295"/>
                <a:gd name="connsiteX2-197" fmla="*/ 1220742 w 1225901"/>
                <a:gd name="connsiteY2-198" fmla="*/ 631295 h 631295"/>
                <a:gd name="connsiteX3-199" fmla="*/ 0 w 1225901"/>
                <a:gd name="connsiteY3-200" fmla="*/ 624179 h 631295"/>
                <a:gd name="connsiteX0-201" fmla="*/ 0 w 1225901"/>
                <a:gd name="connsiteY0-202" fmla="*/ 624179 h 631295"/>
                <a:gd name="connsiteX1-203" fmla="*/ 1225901 w 1225901"/>
                <a:gd name="connsiteY1-204" fmla="*/ 0 h 631295"/>
                <a:gd name="connsiteX2-205" fmla="*/ 1220742 w 1225901"/>
                <a:gd name="connsiteY2-206" fmla="*/ 631295 h 631295"/>
                <a:gd name="connsiteX3-207" fmla="*/ 0 w 1225901"/>
                <a:gd name="connsiteY3-208" fmla="*/ 624179 h 631295"/>
                <a:gd name="connsiteX0-209" fmla="*/ 0 w 1218785"/>
                <a:gd name="connsiteY0-210" fmla="*/ 631295 h 631295"/>
                <a:gd name="connsiteX1-211" fmla="*/ 1218785 w 1218785"/>
                <a:gd name="connsiteY1-212" fmla="*/ 0 h 631295"/>
                <a:gd name="connsiteX2-213" fmla="*/ 1213626 w 1218785"/>
                <a:gd name="connsiteY2-214" fmla="*/ 631295 h 631295"/>
                <a:gd name="connsiteX3-215" fmla="*/ 0 w 1218785"/>
                <a:gd name="connsiteY3-216" fmla="*/ 631295 h 631295"/>
                <a:gd name="connsiteX0-217" fmla="*/ 0 w 1229459"/>
                <a:gd name="connsiteY0-218" fmla="*/ 631295 h 631295"/>
                <a:gd name="connsiteX1-219" fmla="*/ 1229459 w 1229459"/>
                <a:gd name="connsiteY1-220" fmla="*/ 0 h 631295"/>
                <a:gd name="connsiteX2-221" fmla="*/ 1224300 w 1229459"/>
                <a:gd name="connsiteY2-222" fmla="*/ 631295 h 631295"/>
                <a:gd name="connsiteX3-223" fmla="*/ 0 w 1229459"/>
                <a:gd name="connsiteY3-224" fmla="*/ 631295 h 631295"/>
                <a:gd name="connsiteX0-225" fmla="*/ 0 w 1231416"/>
                <a:gd name="connsiteY0-226" fmla="*/ 631295 h 634853"/>
                <a:gd name="connsiteX1-227" fmla="*/ 1229459 w 1231416"/>
                <a:gd name="connsiteY1-228" fmla="*/ 0 h 634853"/>
                <a:gd name="connsiteX2-229" fmla="*/ 1231416 w 1231416"/>
                <a:gd name="connsiteY2-230" fmla="*/ 634853 h 634853"/>
                <a:gd name="connsiteX3-231" fmla="*/ 0 w 1231416"/>
                <a:gd name="connsiteY3-232" fmla="*/ 631295 h 634853"/>
                <a:gd name="connsiteX0-233" fmla="*/ 0 w 1234974"/>
                <a:gd name="connsiteY0-234" fmla="*/ 634853 h 634853"/>
                <a:gd name="connsiteX1-235" fmla="*/ 1233017 w 1234974"/>
                <a:gd name="connsiteY1-236" fmla="*/ 0 h 634853"/>
                <a:gd name="connsiteX2-237" fmla="*/ 1234974 w 1234974"/>
                <a:gd name="connsiteY2-238" fmla="*/ 634853 h 634853"/>
                <a:gd name="connsiteX3-239" fmla="*/ 0 w 1234974"/>
                <a:gd name="connsiteY3-240" fmla="*/ 634853 h 634853"/>
              </a:gdLst>
              <a:ahLst/>
              <a:cxnLst>
                <a:cxn ang="0">
                  <a:pos x="connsiteX0-1" y="connsiteY0-2"/>
                </a:cxn>
                <a:cxn ang="0">
                  <a:pos x="connsiteX1-3" y="connsiteY1-4"/>
                </a:cxn>
                <a:cxn ang="0">
                  <a:pos x="connsiteX2-5" y="connsiteY2-6"/>
                </a:cxn>
                <a:cxn ang="0">
                  <a:pos x="connsiteX3-7" y="connsiteY3-8"/>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rgbClr val="0070C0"/>
            </a:solidFill>
            <a:ln w="10795" cap="flat" cmpd="sng" algn="ctr">
              <a:noFill/>
              <a:prstDash val="solid"/>
            </a:ln>
            <a:effectLst/>
          </p:spPr>
          <p:txBody>
            <a:bodyPr anchor="ctr"/>
            <a:lstStyle/>
            <a:p>
              <a:pPr algn="ctr" defTabSz="1218565">
                <a:defRPr/>
              </a:pPr>
              <a:endParaRPr lang="zh-CN" altLang="en-US" sz="2400" kern="0">
                <a:solidFill>
                  <a:prstClr val="white"/>
                </a:solidFill>
              </a:endParaRPr>
            </a:p>
          </p:txBody>
        </p:sp>
        <p:sp>
          <p:nvSpPr>
            <p:cNvPr id="6" name="等腰三角形 5"/>
            <p:cNvSpPr/>
            <p:nvPr/>
          </p:nvSpPr>
          <p:spPr>
            <a:xfrm flipV="1">
              <a:off x="1619027" y="3357201"/>
              <a:ext cx="1247993" cy="118595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Lst>
              <a:ahLst/>
              <a:cxnLst>
                <a:cxn ang="0">
                  <a:pos x="connsiteX0-1" y="connsiteY0-2"/>
                </a:cxn>
                <a:cxn ang="0">
                  <a:pos x="connsiteX1-3" y="connsiteY1-4"/>
                </a:cxn>
                <a:cxn ang="0">
                  <a:pos x="connsiteX2-5" y="connsiteY2-6"/>
                </a:cxn>
                <a:cxn ang="0">
                  <a:pos x="connsiteX3-7" y="connsiteY3-8"/>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rgbClr val="44546A"/>
            </a:solidFill>
            <a:ln w="10795" cap="flat" cmpd="sng" algn="ctr">
              <a:noFill/>
              <a:prstDash val="solid"/>
            </a:ln>
            <a:effectLst/>
          </p:spPr>
          <p:txBody>
            <a:bodyPr anchor="ctr"/>
            <a:lstStyle/>
            <a:p>
              <a:pPr algn="ctr" defTabSz="1218565">
                <a:defRPr/>
              </a:pPr>
              <a:endParaRPr lang="zh-CN" altLang="en-US" sz="2400" kern="0">
                <a:solidFill>
                  <a:prstClr val="white"/>
                </a:solidFill>
              </a:endParaRPr>
            </a:p>
          </p:txBody>
        </p:sp>
        <p:sp>
          <p:nvSpPr>
            <p:cNvPr id="10" name="圆角矩形 11"/>
            <p:cNvSpPr/>
            <p:nvPr/>
          </p:nvSpPr>
          <p:spPr>
            <a:xfrm>
              <a:off x="1331640" y="3079366"/>
              <a:ext cx="198472" cy="88907"/>
            </a:xfrm>
            <a:custGeom>
              <a:avLst/>
              <a:gdLst/>
              <a:ahLst/>
              <a:cxnLst/>
              <a:rect l="l" t="t" r="r" b="b"/>
              <a:pathLst>
                <a:path w="198918" h="87624">
                  <a:moveTo>
                    <a:pt x="43812" y="0"/>
                  </a:moveTo>
                  <a:lnTo>
                    <a:pt x="198918" y="0"/>
                  </a:lnTo>
                  <a:lnTo>
                    <a:pt x="198918" y="87624"/>
                  </a:lnTo>
                  <a:lnTo>
                    <a:pt x="43812" y="87624"/>
                  </a:lnTo>
                  <a:cubicBezTo>
                    <a:pt x="19615" y="87624"/>
                    <a:pt x="0" y="68009"/>
                    <a:pt x="0" y="43812"/>
                  </a:cubicBezTo>
                  <a:cubicBezTo>
                    <a:pt x="0" y="19615"/>
                    <a:pt x="19615" y="0"/>
                    <a:pt x="43812" y="0"/>
                  </a:cubicBezTo>
                  <a:close/>
                </a:path>
              </a:pathLst>
            </a:custGeom>
            <a:solidFill>
              <a:sysClr val="windowText" lastClr="000000">
                <a:lumMod val="50000"/>
                <a:lumOff val="50000"/>
              </a:sysClr>
            </a:solidFill>
            <a:ln w="10795" cap="flat" cmpd="sng" algn="ctr">
              <a:noFill/>
              <a:prstDash val="solid"/>
            </a:ln>
            <a:effectLst/>
          </p:spPr>
          <p:txBody>
            <a:bodyPr anchor="ctr"/>
            <a:lstStyle/>
            <a:p>
              <a:pPr algn="ctr" defTabSz="1218565">
                <a:defRPr/>
              </a:pPr>
              <a:endParaRPr lang="zh-CN" altLang="en-US" sz="2400" kern="0">
                <a:solidFill>
                  <a:prstClr val="white"/>
                </a:solidFill>
              </a:endParaRPr>
            </a:p>
          </p:txBody>
        </p:sp>
        <p:sp>
          <p:nvSpPr>
            <p:cNvPr id="11" name="空心弧 15"/>
            <p:cNvSpPr/>
            <p:nvPr/>
          </p:nvSpPr>
          <p:spPr>
            <a:xfrm rot="5400000">
              <a:off x="3312416" y="2346623"/>
              <a:ext cx="509629" cy="1120971"/>
            </a:xfrm>
            <a:custGeom>
              <a:avLst/>
              <a:gdLst/>
              <a:ahLst/>
              <a:cxnLst/>
              <a:rect l="l" t="t" r="r" b="b"/>
              <a:pathLst>
                <a:path w="509372" h="1121419">
                  <a:moveTo>
                    <a:pt x="507512" y="1121419"/>
                  </a:moveTo>
                  <a:lnTo>
                    <a:pt x="509372" y="1119300"/>
                  </a:lnTo>
                  <a:lnTo>
                    <a:pt x="509372" y="1121419"/>
                  </a:lnTo>
                  <a:close/>
                  <a:moveTo>
                    <a:pt x="430106" y="1116802"/>
                  </a:moveTo>
                  <a:lnTo>
                    <a:pt x="434159" y="1121419"/>
                  </a:lnTo>
                  <a:lnTo>
                    <a:pt x="430599" y="1121419"/>
                  </a:lnTo>
                  <a:cubicBezTo>
                    <a:pt x="430325" y="1119896"/>
                    <a:pt x="430214" y="1118353"/>
                    <a:pt x="430106" y="1116802"/>
                  </a:cubicBezTo>
                  <a:close/>
                  <a:moveTo>
                    <a:pt x="0" y="259419"/>
                  </a:moveTo>
                  <a:lnTo>
                    <a:pt x="832" y="257324"/>
                  </a:lnTo>
                  <a:lnTo>
                    <a:pt x="0" y="257324"/>
                  </a:lnTo>
                  <a:cubicBezTo>
                    <a:pt x="0" y="161091"/>
                    <a:pt x="53696" y="72900"/>
                    <a:pt x="139188" y="28721"/>
                  </a:cubicBezTo>
                  <a:cubicBezTo>
                    <a:pt x="224680" y="-15459"/>
                    <a:pt x="327679" y="-8244"/>
                    <a:pt x="406177" y="47423"/>
                  </a:cubicBezTo>
                  <a:cubicBezTo>
                    <a:pt x="466571" y="90252"/>
                    <a:pt x="504696" y="156253"/>
                    <a:pt x="509372" y="227993"/>
                  </a:cubicBezTo>
                  <a:lnTo>
                    <a:pt x="509372" y="1073841"/>
                  </a:lnTo>
                  <a:cubicBezTo>
                    <a:pt x="502538" y="1059565"/>
                    <a:pt x="487753" y="1050433"/>
                    <a:pt x="470835" y="1050433"/>
                  </a:cubicBezTo>
                  <a:cubicBezTo>
                    <a:pt x="451854" y="1050433"/>
                    <a:pt x="435559" y="1061928"/>
                    <a:pt x="428567" y="1078352"/>
                  </a:cubicBezTo>
                  <a:cubicBezTo>
                    <a:pt x="427251" y="1065847"/>
                    <a:pt x="427023" y="1052948"/>
                    <a:pt x="427023" y="1039779"/>
                  </a:cubicBezTo>
                  <a:lnTo>
                    <a:pt x="427023" y="281216"/>
                  </a:lnTo>
                  <a:lnTo>
                    <a:pt x="427023" y="281216"/>
                  </a:lnTo>
                  <a:lnTo>
                    <a:pt x="427023" y="236015"/>
                  </a:lnTo>
                  <a:lnTo>
                    <a:pt x="426558" y="236015"/>
                  </a:lnTo>
                  <a:cubicBezTo>
                    <a:pt x="420904" y="189157"/>
                    <a:pt x="395728" y="146071"/>
                    <a:pt x="356132" y="117992"/>
                  </a:cubicBezTo>
                  <a:cubicBezTo>
                    <a:pt x="304025" y="81040"/>
                    <a:pt x="235655" y="76251"/>
                    <a:pt x="178905" y="105577"/>
                  </a:cubicBezTo>
                  <a:cubicBezTo>
                    <a:pt x="122253" y="134854"/>
                    <a:pt x="86634" y="193244"/>
                    <a:pt x="86558" y="256996"/>
                  </a:cubicBezTo>
                  <a:cubicBezTo>
                    <a:pt x="87499" y="257768"/>
                    <a:pt x="87520" y="258591"/>
                    <a:pt x="87520" y="259419"/>
                  </a:cubicBezTo>
                  <a:cubicBezTo>
                    <a:pt x="87520" y="284619"/>
                    <a:pt x="67928" y="305047"/>
                    <a:pt x="43760" y="305047"/>
                  </a:cubicBezTo>
                  <a:cubicBezTo>
                    <a:pt x="19592" y="305047"/>
                    <a:pt x="0" y="284619"/>
                    <a:pt x="0" y="259419"/>
                  </a:cubicBezTo>
                  <a:close/>
                </a:path>
              </a:pathLst>
            </a:custGeom>
            <a:solidFill>
              <a:sysClr val="windowText" lastClr="000000">
                <a:lumMod val="50000"/>
                <a:lumOff val="50000"/>
              </a:sysClr>
            </a:solidFill>
            <a:ln w="10795" cap="flat" cmpd="sng" algn="ctr">
              <a:noFill/>
              <a:prstDash val="solid"/>
            </a:ln>
            <a:effectLst/>
          </p:spPr>
          <p:txBody>
            <a:bodyPr anchor="ctr"/>
            <a:lstStyle/>
            <a:p>
              <a:pPr algn="ctr" defTabSz="1218565">
                <a:defRPr/>
              </a:pPr>
              <a:endParaRPr lang="zh-CN" altLang="en-US" sz="2400" kern="0">
                <a:solidFill>
                  <a:prstClr val="white"/>
                </a:solidFill>
              </a:endParaRPr>
            </a:p>
          </p:txBody>
        </p:sp>
      </p:grpSp>
      <p:sp>
        <p:nvSpPr>
          <p:cNvPr id="12" name="矩形 1"/>
          <p:cNvSpPr>
            <a:spLocks noChangeArrowheads="1"/>
          </p:cNvSpPr>
          <p:nvPr/>
        </p:nvSpPr>
        <p:spPr bwMode="auto">
          <a:xfrm>
            <a:off x="1504475" y="1685502"/>
            <a:ext cx="4705349" cy="717550"/>
          </a:xfrm>
          <a:prstGeom prst="rect">
            <a:avLst/>
          </a:prstGeom>
          <a:noFill/>
          <a:ln>
            <a:noFill/>
          </a:ln>
        </p:spPr>
        <p:txBody>
          <a:bodyPr>
            <a:spAutoFit/>
          </a:bodyPr>
          <a:lstStyle/>
          <a:p>
            <a:pPr algn="just" defTabSz="1219200">
              <a:defRPr/>
            </a:pPr>
            <a:r>
              <a:rPr lang="zh-CN" altLang="en-US" sz="1335" kern="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13" name="矩形 1"/>
          <p:cNvSpPr>
            <a:spLocks noChangeArrowheads="1"/>
          </p:cNvSpPr>
          <p:nvPr/>
        </p:nvSpPr>
        <p:spPr bwMode="auto">
          <a:xfrm>
            <a:off x="1504475" y="2661286"/>
            <a:ext cx="4705349" cy="717550"/>
          </a:xfrm>
          <a:prstGeom prst="rect">
            <a:avLst/>
          </a:prstGeom>
          <a:noFill/>
          <a:ln>
            <a:noFill/>
          </a:ln>
        </p:spPr>
        <p:txBody>
          <a:bodyPr>
            <a:spAutoFit/>
          </a:bodyPr>
          <a:lstStyle/>
          <a:p>
            <a:pPr algn="just" defTabSz="1219200">
              <a:defRPr/>
            </a:pPr>
            <a:r>
              <a:rPr lang="zh-CN" altLang="en-US" sz="1335" kern="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14" name="矩形 1"/>
          <p:cNvSpPr>
            <a:spLocks noChangeArrowheads="1"/>
          </p:cNvSpPr>
          <p:nvPr/>
        </p:nvSpPr>
        <p:spPr bwMode="auto">
          <a:xfrm>
            <a:off x="1504475" y="3637068"/>
            <a:ext cx="4705349" cy="717550"/>
          </a:xfrm>
          <a:prstGeom prst="rect">
            <a:avLst/>
          </a:prstGeom>
          <a:noFill/>
          <a:ln>
            <a:noFill/>
          </a:ln>
        </p:spPr>
        <p:txBody>
          <a:bodyPr>
            <a:spAutoFit/>
          </a:bodyPr>
          <a:lstStyle/>
          <a:p>
            <a:pPr algn="just" defTabSz="1219200">
              <a:defRPr/>
            </a:pPr>
            <a:r>
              <a:rPr lang="zh-CN" altLang="en-US" sz="1335" kern="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15" name="矩形 1"/>
          <p:cNvSpPr>
            <a:spLocks noChangeArrowheads="1"/>
          </p:cNvSpPr>
          <p:nvPr/>
        </p:nvSpPr>
        <p:spPr bwMode="auto">
          <a:xfrm>
            <a:off x="1504475" y="4612852"/>
            <a:ext cx="4705349" cy="717550"/>
          </a:xfrm>
          <a:prstGeom prst="rect">
            <a:avLst/>
          </a:prstGeom>
          <a:noFill/>
          <a:ln>
            <a:noFill/>
          </a:ln>
        </p:spPr>
        <p:txBody>
          <a:bodyPr>
            <a:spAutoFit/>
          </a:bodyPr>
          <a:lstStyle/>
          <a:p>
            <a:pPr algn="just" defTabSz="1219200">
              <a:defRPr/>
            </a:pPr>
            <a:r>
              <a:rPr lang="zh-CN" altLang="en-US" sz="1335" kern="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cxnSp>
        <p:nvCxnSpPr>
          <p:cNvPr id="16" name="直接连接符 15"/>
          <p:cNvCxnSpPr/>
          <p:nvPr/>
        </p:nvCxnSpPr>
        <p:spPr>
          <a:xfrm flipH="1">
            <a:off x="6330475" y="1971252"/>
            <a:ext cx="1056216" cy="0"/>
          </a:xfrm>
          <a:prstGeom prst="line">
            <a:avLst/>
          </a:prstGeom>
          <a:noFill/>
          <a:ln w="6350" cap="flat" cmpd="sng" algn="ctr">
            <a:solidFill>
              <a:sysClr val="windowText" lastClr="000000">
                <a:alpha val="99000"/>
              </a:sysClr>
            </a:solidFill>
            <a:prstDash val="sysDash"/>
            <a:headEnd type="oval" w="med" len="med"/>
            <a:tailEnd type="oval" w="med" len="med"/>
          </a:ln>
          <a:effectLst/>
        </p:spPr>
      </p:cxnSp>
      <p:cxnSp>
        <p:nvCxnSpPr>
          <p:cNvPr id="17" name="直接连接符 16"/>
          <p:cNvCxnSpPr/>
          <p:nvPr/>
        </p:nvCxnSpPr>
        <p:spPr>
          <a:xfrm flipH="1">
            <a:off x="6330475" y="2940686"/>
            <a:ext cx="1056216" cy="0"/>
          </a:xfrm>
          <a:prstGeom prst="line">
            <a:avLst/>
          </a:prstGeom>
          <a:noFill/>
          <a:ln w="6350" cap="flat" cmpd="sng" algn="ctr">
            <a:solidFill>
              <a:sysClr val="windowText" lastClr="000000">
                <a:alpha val="99000"/>
              </a:sysClr>
            </a:solidFill>
            <a:prstDash val="sysDash"/>
            <a:headEnd type="oval" w="med" len="med"/>
            <a:tailEnd type="oval" w="med" len="med"/>
          </a:ln>
          <a:effectLst/>
        </p:spPr>
      </p:cxnSp>
      <p:cxnSp>
        <p:nvCxnSpPr>
          <p:cNvPr id="18" name="直接连接符 17"/>
          <p:cNvCxnSpPr/>
          <p:nvPr/>
        </p:nvCxnSpPr>
        <p:spPr>
          <a:xfrm flipH="1">
            <a:off x="6330475" y="3910119"/>
            <a:ext cx="1056216" cy="0"/>
          </a:xfrm>
          <a:prstGeom prst="line">
            <a:avLst/>
          </a:prstGeom>
          <a:noFill/>
          <a:ln w="6350" cap="flat" cmpd="sng" algn="ctr">
            <a:solidFill>
              <a:sysClr val="windowText" lastClr="000000">
                <a:alpha val="99000"/>
              </a:sysClr>
            </a:solidFill>
            <a:prstDash val="sysDash"/>
            <a:headEnd type="oval" w="med" len="med"/>
            <a:tailEnd type="oval" w="med" len="med"/>
          </a:ln>
          <a:effectLst/>
        </p:spPr>
      </p:cxnSp>
      <p:cxnSp>
        <p:nvCxnSpPr>
          <p:cNvPr id="19" name="直接连接符 18"/>
          <p:cNvCxnSpPr/>
          <p:nvPr/>
        </p:nvCxnSpPr>
        <p:spPr>
          <a:xfrm flipH="1">
            <a:off x="6330475" y="4879552"/>
            <a:ext cx="1056216" cy="0"/>
          </a:xfrm>
          <a:prstGeom prst="line">
            <a:avLst/>
          </a:prstGeom>
          <a:noFill/>
          <a:ln w="6350" cap="flat" cmpd="sng" algn="ctr">
            <a:solidFill>
              <a:sysClr val="windowText" lastClr="000000">
                <a:alpha val="99000"/>
              </a:sysClr>
            </a:solidFill>
            <a:prstDash val="sysDash"/>
            <a:headEnd type="oval" w="med" len="med"/>
            <a:tailEnd type="oval" w="med" len="me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 presetClass="entr" presetSubtype="2"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2" presetClass="entr" presetSubtype="2"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par>
                                <p:cTn id="16" presetID="2" presetClass="entr" presetSubtype="8" fill="hold" grpId="0" nodeType="withEffect">
                                  <p:stCondLst>
                                    <p:cond delay="30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300" fill="hold"/>
                                        <p:tgtEl>
                                          <p:spTgt spid="12"/>
                                        </p:tgtEl>
                                        <p:attrNameLst>
                                          <p:attrName>ppt_x</p:attrName>
                                        </p:attrNameLst>
                                      </p:cBhvr>
                                      <p:tavLst>
                                        <p:tav tm="0">
                                          <p:val>
                                            <p:strVal val="0-#ppt_w/2"/>
                                          </p:val>
                                        </p:tav>
                                        <p:tav tm="100000">
                                          <p:val>
                                            <p:strVal val="#ppt_x"/>
                                          </p:val>
                                        </p:tav>
                                      </p:tavLst>
                                    </p:anim>
                                    <p:anim calcmode="lin" valueType="num">
                                      <p:cBhvr additive="base">
                                        <p:cTn id="19" dur="300" fill="hold"/>
                                        <p:tgtEl>
                                          <p:spTgt spid="12"/>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2" presetClass="entr" presetSubtype="2"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right)">
                                      <p:cBhvr>
                                        <p:cTn id="23" dur="500"/>
                                        <p:tgtEl>
                                          <p:spTgt spid="17"/>
                                        </p:tgtEl>
                                      </p:cBhvr>
                                    </p:animEffect>
                                  </p:childTnLst>
                                </p:cTn>
                              </p:par>
                              <p:par>
                                <p:cTn id="24" presetID="2" presetClass="entr" presetSubtype="8" fill="hold" grpId="0" nodeType="withEffect">
                                  <p:stCondLst>
                                    <p:cond delay="3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300" fill="hold"/>
                                        <p:tgtEl>
                                          <p:spTgt spid="13"/>
                                        </p:tgtEl>
                                        <p:attrNameLst>
                                          <p:attrName>ppt_x</p:attrName>
                                        </p:attrNameLst>
                                      </p:cBhvr>
                                      <p:tavLst>
                                        <p:tav tm="0">
                                          <p:val>
                                            <p:strVal val="0-#ppt_w/2"/>
                                          </p:val>
                                        </p:tav>
                                        <p:tav tm="100000">
                                          <p:val>
                                            <p:strVal val="#ppt_x"/>
                                          </p:val>
                                        </p:tav>
                                      </p:tavLst>
                                    </p:anim>
                                    <p:anim calcmode="lin" valueType="num">
                                      <p:cBhvr additive="base">
                                        <p:cTn id="27" dur="30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22" presetClass="entr" presetSubtype="2"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right)">
                                      <p:cBhvr>
                                        <p:cTn id="31" dur="500"/>
                                        <p:tgtEl>
                                          <p:spTgt spid="18"/>
                                        </p:tgtEl>
                                      </p:cBhvr>
                                    </p:animEffect>
                                  </p:childTnLst>
                                </p:cTn>
                              </p:par>
                              <p:par>
                                <p:cTn id="32" presetID="2" presetClass="entr" presetSubtype="8" fill="hold" grpId="0" nodeType="withEffect">
                                  <p:stCondLst>
                                    <p:cond delay="30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300" fill="hold"/>
                                        <p:tgtEl>
                                          <p:spTgt spid="14"/>
                                        </p:tgtEl>
                                        <p:attrNameLst>
                                          <p:attrName>ppt_x</p:attrName>
                                        </p:attrNameLst>
                                      </p:cBhvr>
                                      <p:tavLst>
                                        <p:tav tm="0">
                                          <p:val>
                                            <p:strVal val="0-#ppt_w/2"/>
                                          </p:val>
                                        </p:tav>
                                        <p:tav tm="100000">
                                          <p:val>
                                            <p:strVal val="#ppt_x"/>
                                          </p:val>
                                        </p:tav>
                                      </p:tavLst>
                                    </p:anim>
                                    <p:anim calcmode="lin" valueType="num">
                                      <p:cBhvr additive="base">
                                        <p:cTn id="35" dur="300" fill="hold"/>
                                        <p:tgtEl>
                                          <p:spTgt spid="14"/>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2" presetClass="entr" presetSubtype="2"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right)">
                                      <p:cBhvr>
                                        <p:cTn id="39" dur="500"/>
                                        <p:tgtEl>
                                          <p:spTgt spid="19"/>
                                        </p:tgtEl>
                                      </p:cBhvr>
                                    </p:animEffect>
                                  </p:childTnLst>
                                </p:cTn>
                              </p:par>
                              <p:par>
                                <p:cTn id="40" presetID="2" presetClass="entr" presetSubtype="8" fill="hold" grpId="0" nodeType="withEffect">
                                  <p:stCondLst>
                                    <p:cond delay="30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300" fill="hold"/>
                                        <p:tgtEl>
                                          <p:spTgt spid="15"/>
                                        </p:tgtEl>
                                        <p:attrNameLst>
                                          <p:attrName>ppt_x</p:attrName>
                                        </p:attrNameLst>
                                      </p:cBhvr>
                                      <p:tavLst>
                                        <p:tav tm="0">
                                          <p:val>
                                            <p:strVal val="0-#ppt_w/2"/>
                                          </p:val>
                                        </p:tav>
                                        <p:tav tm="100000">
                                          <p:val>
                                            <p:strVal val="#ppt_x"/>
                                          </p:val>
                                        </p:tav>
                                      </p:tavLst>
                                    </p:anim>
                                    <p:anim calcmode="lin" valueType="num">
                                      <p:cBhvr additive="base">
                                        <p:cTn id="43" dur="3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3" grpId="0"/>
      <p:bldP spid="14" grpId="0"/>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365" y="134491"/>
            <a:ext cx="703643" cy="707360"/>
          </a:xfrm>
          <a:prstGeom prst="rect">
            <a:avLst/>
          </a:prstGeom>
        </p:spPr>
      </p:pic>
      <p:sp>
        <p:nvSpPr>
          <p:cNvPr id="9" name="副标题 2"/>
          <p:cNvSpPr txBox="1"/>
          <p:nvPr/>
        </p:nvSpPr>
        <p:spPr>
          <a:xfrm>
            <a:off x="1132732" y="337618"/>
            <a:ext cx="3331550" cy="301106"/>
          </a:xfrm>
          <a:prstGeom prst="rect">
            <a:avLst/>
          </a:prstGeom>
          <a:ln>
            <a:noFill/>
          </a:ln>
        </p:spPr>
        <p:txBody>
          <a:bodyPr vert="horz" lIns="38235" tIns="19117" rIns="38235" bIns="19117"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sz="3680" baseline="30000" dirty="0" smtClean="0">
                <a:solidFill>
                  <a:schemeClr val="tx1"/>
                </a:solidFill>
                <a:latin typeface="微软雅黑" panose="020B0503020204020204" charset="-122"/>
                <a:ea typeface="微软雅黑" panose="020B0503020204020204" charset="-122"/>
              </a:rPr>
              <a:t>单击此处添加标题</a:t>
            </a:r>
          </a:p>
        </p:txBody>
      </p:sp>
      <p:sp>
        <p:nvSpPr>
          <p:cNvPr id="5" name="矩形 4"/>
          <p:cNvSpPr/>
          <p:nvPr/>
        </p:nvSpPr>
        <p:spPr>
          <a:xfrm>
            <a:off x="13807" y="6584373"/>
            <a:ext cx="12179128" cy="26287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5"/>
          </a:p>
        </p:txBody>
      </p:sp>
      <p:grpSp>
        <p:nvGrpSpPr>
          <p:cNvPr id="2" name="组合 1"/>
          <p:cNvGrpSpPr/>
          <p:nvPr/>
        </p:nvGrpSpPr>
        <p:grpSpPr>
          <a:xfrm>
            <a:off x="5102717" y="1539176"/>
            <a:ext cx="4435522" cy="561866"/>
            <a:chOff x="5568287" y="2333767"/>
            <a:chExt cx="4612942" cy="968991"/>
          </a:xfrm>
          <a:solidFill>
            <a:srgbClr val="44546A"/>
          </a:solidFill>
        </p:grpSpPr>
        <p:sp>
          <p:nvSpPr>
            <p:cNvPr id="3" name="矩形 2"/>
            <p:cNvSpPr/>
            <p:nvPr/>
          </p:nvSpPr>
          <p:spPr>
            <a:xfrm>
              <a:off x="5568287" y="2333767"/>
              <a:ext cx="3643952" cy="96899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rot="5400000">
              <a:off x="9212238" y="2333767"/>
              <a:ext cx="968991" cy="968991"/>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5116666" y="2519540"/>
            <a:ext cx="5145206" cy="537115"/>
            <a:chOff x="4954137" y="2333766"/>
            <a:chExt cx="5841243" cy="968992"/>
          </a:xfrm>
          <a:solidFill>
            <a:srgbClr val="0070C0"/>
          </a:solidFill>
        </p:grpSpPr>
        <p:sp>
          <p:nvSpPr>
            <p:cNvPr id="6" name="矩形 5"/>
            <p:cNvSpPr/>
            <p:nvPr/>
          </p:nvSpPr>
          <p:spPr>
            <a:xfrm>
              <a:off x="4954137" y="2333767"/>
              <a:ext cx="4872252" cy="96899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p:nvSpPr>
          <p:spPr>
            <a:xfrm rot="5400000">
              <a:off x="9826389" y="2333766"/>
              <a:ext cx="968991" cy="968991"/>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5116666" y="3473407"/>
            <a:ext cx="5887095" cy="587874"/>
            <a:chOff x="4954137" y="2330016"/>
            <a:chExt cx="5765853" cy="972742"/>
          </a:xfrm>
          <a:solidFill>
            <a:srgbClr val="44546A"/>
          </a:solidFill>
        </p:grpSpPr>
        <p:sp>
          <p:nvSpPr>
            <p:cNvPr id="12" name="矩形 11"/>
            <p:cNvSpPr/>
            <p:nvPr/>
          </p:nvSpPr>
          <p:spPr>
            <a:xfrm>
              <a:off x="4954137" y="2333767"/>
              <a:ext cx="4872252" cy="96899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直角三角形 12"/>
            <p:cNvSpPr/>
            <p:nvPr/>
          </p:nvSpPr>
          <p:spPr>
            <a:xfrm rot="5400000">
              <a:off x="9786818" y="2369585"/>
              <a:ext cx="972742" cy="893603"/>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14" name="组合 13"/>
          <p:cNvGrpSpPr/>
          <p:nvPr/>
        </p:nvGrpSpPr>
        <p:grpSpPr>
          <a:xfrm>
            <a:off x="5102716" y="4504312"/>
            <a:ext cx="6393620" cy="546183"/>
            <a:chOff x="4954137" y="2333767"/>
            <a:chExt cx="5653864" cy="968991"/>
          </a:xfrm>
          <a:solidFill>
            <a:srgbClr val="0070C0"/>
          </a:solidFill>
        </p:grpSpPr>
        <p:sp>
          <p:nvSpPr>
            <p:cNvPr id="15" name="矩形 14"/>
            <p:cNvSpPr/>
            <p:nvPr/>
          </p:nvSpPr>
          <p:spPr>
            <a:xfrm>
              <a:off x="4954137" y="2333767"/>
              <a:ext cx="4872252" cy="96899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三角形 15"/>
            <p:cNvSpPr/>
            <p:nvPr/>
          </p:nvSpPr>
          <p:spPr>
            <a:xfrm rot="5400000">
              <a:off x="9732701" y="2427459"/>
              <a:ext cx="968989" cy="78161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16"/>
          <p:cNvSpPr txBox="1"/>
          <p:nvPr/>
        </p:nvSpPr>
        <p:spPr>
          <a:xfrm>
            <a:off x="7659538" y="1421415"/>
            <a:ext cx="952747" cy="769441"/>
          </a:xfrm>
          <a:prstGeom prst="rect">
            <a:avLst/>
          </a:prstGeom>
          <a:noFill/>
        </p:spPr>
        <p:txBody>
          <a:bodyPr wrap="square" rtlCol="0">
            <a:spAutoFit/>
          </a:bodyPr>
          <a:lstStyle/>
          <a:p>
            <a:r>
              <a:rPr lang="en-US" altLang="zh-CN" sz="4400" b="1" dirty="0" smtClean="0">
                <a:solidFill>
                  <a:schemeClr val="bg1"/>
                </a:solidFill>
                <a:latin typeface="微软雅黑" panose="020B0503020204020204" charset="-122"/>
                <a:ea typeface="微软雅黑" panose="020B0503020204020204" charset="-122"/>
              </a:rPr>
              <a:t>01</a:t>
            </a:r>
            <a:endParaRPr lang="zh-CN" altLang="en-US" sz="4400" b="1" dirty="0">
              <a:solidFill>
                <a:schemeClr val="bg1"/>
              </a:solidFill>
              <a:latin typeface="微软雅黑" panose="020B0503020204020204" charset="-122"/>
              <a:ea typeface="微软雅黑" panose="020B0503020204020204" charset="-122"/>
            </a:endParaRPr>
          </a:p>
        </p:txBody>
      </p:sp>
      <p:sp>
        <p:nvSpPr>
          <p:cNvPr id="18" name="文本框 17"/>
          <p:cNvSpPr txBox="1"/>
          <p:nvPr/>
        </p:nvSpPr>
        <p:spPr>
          <a:xfrm>
            <a:off x="7880118" y="2444098"/>
            <a:ext cx="952747" cy="769441"/>
          </a:xfrm>
          <a:prstGeom prst="rect">
            <a:avLst/>
          </a:prstGeom>
          <a:noFill/>
        </p:spPr>
        <p:txBody>
          <a:bodyPr wrap="square" rtlCol="0">
            <a:spAutoFit/>
          </a:bodyPr>
          <a:lstStyle/>
          <a:p>
            <a:r>
              <a:rPr lang="en-US" altLang="zh-CN" sz="4400" b="1" dirty="0" smtClean="0">
                <a:solidFill>
                  <a:schemeClr val="bg1"/>
                </a:solidFill>
                <a:latin typeface="微软雅黑" panose="020B0503020204020204" charset="-122"/>
                <a:ea typeface="微软雅黑" panose="020B0503020204020204" charset="-122"/>
              </a:rPr>
              <a:t>02</a:t>
            </a:r>
            <a:endParaRPr lang="zh-CN" altLang="en-US" sz="4400" b="1" dirty="0">
              <a:solidFill>
                <a:schemeClr val="bg1"/>
              </a:solidFill>
              <a:latin typeface="微软雅黑" panose="020B0503020204020204" charset="-122"/>
              <a:ea typeface="微软雅黑" panose="020B0503020204020204" charset="-122"/>
            </a:endParaRPr>
          </a:p>
        </p:txBody>
      </p:sp>
      <p:sp>
        <p:nvSpPr>
          <p:cNvPr id="19" name="文本框 18"/>
          <p:cNvSpPr txBox="1"/>
          <p:nvPr/>
        </p:nvSpPr>
        <p:spPr>
          <a:xfrm>
            <a:off x="8234935" y="3428795"/>
            <a:ext cx="952747" cy="769441"/>
          </a:xfrm>
          <a:prstGeom prst="rect">
            <a:avLst/>
          </a:prstGeom>
          <a:noFill/>
        </p:spPr>
        <p:txBody>
          <a:bodyPr wrap="square" rtlCol="0">
            <a:spAutoFit/>
          </a:bodyPr>
          <a:lstStyle/>
          <a:p>
            <a:r>
              <a:rPr lang="en-US" altLang="zh-CN" sz="4400" b="1" dirty="0" smtClean="0">
                <a:solidFill>
                  <a:schemeClr val="bg1"/>
                </a:solidFill>
                <a:latin typeface="微软雅黑" panose="020B0503020204020204" charset="-122"/>
                <a:ea typeface="微软雅黑" panose="020B0503020204020204" charset="-122"/>
              </a:rPr>
              <a:t>03</a:t>
            </a:r>
            <a:endParaRPr lang="zh-CN" altLang="en-US" sz="4400" b="1" dirty="0">
              <a:solidFill>
                <a:schemeClr val="bg1"/>
              </a:solidFill>
              <a:latin typeface="微软雅黑" panose="020B0503020204020204" charset="-122"/>
              <a:ea typeface="微软雅黑" panose="020B0503020204020204" charset="-122"/>
            </a:endParaRPr>
          </a:p>
        </p:txBody>
      </p:sp>
      <p:sp>
        <p:nvSpPr>
          <p:cNvPr id="20" name="文本框 19"/>
          <p:cNvSpPr txBox="1"/>
          <p:nvPr/>
        </p:nvSpPr>
        <p:spPr>
          <a:xfrm>
            <a:off x="8586137" y="4404908"/>
            <a:ext cx="952747" cy="769441"/>
          </a:xfrm>
          <a:prstGeom prst="rect">
            <a:avLst/>
          </a:prstGeom>
          <a:noFill/>
        </p:spPr>
        <p:txBody>
          <a:bodyPr wrap="square" rtlCol="0">
            <a:spAutoFit/>
          </a:bodyPr>
          <a:lstStyle/>
          <a:p>
            <a:r>
              <a:rPr lang="en-US" altLang="zh-CN" sz="4400" b="1" dirty="0" smtClean="0">
                <a:solidFill>
                  <a:schemeClr val="bg1"/>
                </a:solidFill>
                <a:latin typeface="微软雅黑" panose="020B0503020204020204" charset="-122"/>
                <a:ea typeface="微软雅黑" panose="020B0503020204020204" charset="-122"/>
              </a:rPr>
              <a:t>04</a:t>
            </a:r>
            <a:endParaRPr lang="zh-CN" altLang="en-US" sz="4400" b="1" dirty="0">
              <a:solidFill>
                <a:schemeClr val="bg1"/>
              </a:solidFill>
              <a:latin typeface="微软雅黑" panose="020B0503020204020204" charset="-122"/>
              <a:ea typeface="微软雅黑" panose="020B0503020204020204" charset="-122"/>
            </a:endParaRPr>
          </a:p>
        </p:txBody>
      </p:sp>
      <p:sp>
        <p:nvSpPr>
          <p:cNvPr id="21" name="文本框 20"/>
          <p:cNvSpPr txBox="1"/>
          <p:nvPr/>
        </p:nvSpPr>
        <p:spPr>
          <a:xfrm>
            <a:off x="5384763" y="1599159"/>
            <a:ext cx="2067594" cy="369332"/>
          </a:xfrm>
          <a:prstGeom prst="rect">
            <a:avLst/>
          </a:prstGeom>
          <a:noFill/>
        </p:spPr>
        <p:txBody>
          <a:bodyPr wrap="square" rtlCol="0">
            <a:spAutoFit/>
          </a:bodyPr>
          <a:lstStyle/>
          <a:p>
            <a:r>
              <a:rPr lang="zh-CN" altLang="en-US" dirty="0">
                <a:solidFill>
                  <a:schemeClr val="bg1"/>
                </a:solidFill>
                <a:latin typeface="微软雅黑" panose="020B0503020204020204" charset="-122"/>
                <a:ea typeface="微软雅黑" panose="020B0503020204020204" charset="-122"/>
              </a:rPr>
              <a:t>点击添加文字</a:t>
            </a:r>
            <a:r>
              <a:rPr lang="zh-CN" altLang="en-US" dirty="0" smtClean="0">
                <a:solidFill>
                  <a:schemeClr val="bg1"/>
                </a:solidFill>
                <a:latin typeface="微软雅黑" panose="020B0503020204020204" charset="-122"/>
                <a:ea typeface="微软雅黑" panose="020B0503020204020204" charset="-122"/>
              </a:rPr>
              <a:t>说明</a:t>
            </a:r>
            <a:endParaRPr lang="en-US" altLang="zh-CN" dirty="0" smtClean="0">
              <a:solidFill>
                <a:schemeClr val="bg1"/>
              </a:solidFill>
              <a:latin typeface="微软雅黑" panose="020B0503020204020204" charset="-122"/>
              <a:ea typeface="微软雅黑" panose="020B0503020204020204" charset="-122"/>
            </a:endParaRPr>
          </a:p>
        </p:txBody>
      </p:sp>
      <p:sp>
        <p:nvSpPr>
          <p:cNvPr id="22" name="文本框 21"/>
          <p:cNvSpPr txBox="1"/>
          <p:nvPr/>
        </p:nvSpPr>
        <p:spPr>
          <a:xfrm>
            <a:off x="5532475" y="2644159"/>
            <a:ext cx="2067594" cy="369332"/>
          </a:xfrm>
          <a:prstGeom prst="rect">
            <a:avLst/>
          </a:prstGeom>
          <a:noFill/>
        </p:spPr>
        <p:txBody>
          <a:bodyPr wrap="square" rtlCol="0">
            <a:spAutoFit/>
          </a:bodyPr>
          <a:lstStyle/>
          <a:p>
            <a:r>
              <a:rPr lang="zh-CN" altLang="en-US" dirty="0">
                <a:solidFill>
                  <a:schemeClr val="bg1"/>
                </a:solidFill>
                <a:latin typeface="微软雅黑" panose="020B0503020204020204" charset="-122"/>
                <a:ea typeface="微软雅黑" panose="020B0503020204020204" charset="-122"/>
              </a:rPr>
              <a:t>点击添加文字</a:t>
            </a:r>
            <a:r>
              <a:rPr lang="zh-CN" altLang="en-US" dirty="0" smtClean="0">
                <a:solidFill>
                  <a:schemeClr val="bg1"/>
                </a:solidFill>
                <a:latin typeface="微软雅黑" panose="020B0503020204020204" charset="-122"/>
                <a:ea typeface="微软雅黑" panose="020B0503020204020204" charset="-122"/>
              </a:rPr>
              <a:t>说明</a:t>
            </a:r>
            <a:endParaRPr lang="en-US" altLang="zh-CN" dirty="0" smtClean="0">
              <a:solidFill>
                <a:schemeClr val="bg1"/>
              </a:solidFill>
              <a:latin typeface="微软雅黑" panose="020B0503020204020204" charset="-122"/>
              <a:ea typeface="微软雅黑" panose="020B0503020204020204" charset="-122"/>
            </a:endParaRPr>
          </a:p>
        </p:txBody>
      </p:sp>
      <p:sp>
        <p:nvSpPr>
          <p:cNvPr id="23" name="文本框 22"/>
          <p:cNvSpPr txBox="1"/>
          <p:nvPr/>
        </p:nvSpPr>
        <p:spPr>
          <a:xfrm>
            <a:off x="5532475" y="3598026"/>
            <a:ext cx="2067594" cy="369332"/>
          </a:xfrm>
          <a:prstGeom prst="rect">
            <a:avLst/>
          </a:prstGeom>
          <a:noFill/>
        </p:spPr>
        <p:txBody>
          <a:bodyPr wrap="square" rtlCol="0">
            <a:spAutoFit/>
          </a:bodyPr>
          <a:lstStyle/>
          <a:p>
            <a:r>
              <a:rPr lang="zh-CN" altLang="en-US" dirty="0">
                <a:solidFill>
                  <a:schemeClr val="bg1"/>
                </a:solidFill>
                <a:latin typeface="微软雅黑" panose="020B0503020204020204" charset="-122"/>
                <a:ea typeface="微软雅黑" panose="020B0503020204020204" charset="-122"/>
              </a:rPr>
              <a:t>点击添加文字</a:t>
            </a:r>
            <a:r>
              <a:rPr lang="zh-CN" altLang="en-US" dirty="0" smtClean="0">
                <a:solidFill>
                  <a:schemeClr val="bg1"/>
                </a:solidFill>
                <a:latin typeface="微软雅黑" panose="020B0503020204020204" charset="-122"/>
                <a:ea typeface="微软雅黑" panose="020B0503020204020204" charset="-122"/>
              </a:rPr>
              <a:t>说明</a:t>
            </a:r>
            <a:endParaRPr lang="en-US" altLang="zh-CN" dirty="0" smtClean="0">
              <a:solidFill>
                <a:schemeClr val="bg1"/>
              </a:solidFill>
              <a:latin typeface="微软雅黑" panose="020B0503020204020204" charset="-122"/>
              <a:ea typeface="微软雅黑" panose="020B0503020204020204" charset="-122"/>
            </a:endParaRPr>
          </a:p>
        </p:txBody>
      </p:sp>
      <p:sp>
        <p:nvSpPr>
          <p:cNvPr id="24" name="文本框 23"/>
          <p:cNvSpPr txBox="1"/>
          <p:nvPr/>
        </p:nvSpPr>
        <p:spPr>
          <a:xfrm>
            <a:off x="5529943" y="4604963"/>
            <a:ext cx="2067594" cy="369332"/>
          </a:xfrm>
          <a:prstGeom prst="rect">
            <a:avLst/>
          </a:prstGeom>
          <a:noFill/>
        </p:spPr>
        <p:txBody>
          <a:bodyPr wrap="square" rtlCol="0">
            <a:spAutoFit/>
          </a:bodyPr>
          <a:lstStyle/>
          <a:p>
            <a:r>
              <a:rPr lang="zh-CN" altLang="en-US" dirty="0">
                <a:solidFill>
                  <a:schemeClr val="bg1"/>
                </a:solidFill>
                <a:latin typeface="微软雅黑" panose="020B0503020204020204" charset="-122"/>
                <a:ea typeface="微软雅黑" panose="020B0503020204020204" charset="-122"/>
              </a:rPr>
              <a:t>点击添加文字</a:t>
            </a:r>
            <a:r>
              <a:rPr lang="zh-CN" altLang="en-US" dirty="0" smtClean="0">
                <a:solidFill>
                  <a:schemeClr val="bg1"/>
                </a:solidFill>
                <a:latin typeface="微软雅黑" panose="020B0503020204020204" charset="-122"/>
                <a:ea typeface="微软雅黑" panose="020B0503020204020204" charset="-122"/>
              </a:rPr>
              <a:t>说明</a:t>
            </a:r>
            <a:endParaRPr lang="en-US" altLang="zh-CN" dirty="0" smtClean="0">
              <a:solidFill>
                <a:schemeClr val="bg1"/>
              </a:solidFill>
              <a:latin typeface="微软雅黑" panose="020B0503020204020204" charset="-122"/>
              <a:ea typeface="微软雅黑" panose="020B0503020204020204" charset="-122"/>
            </a:endParaRPr>
          </a:p>
        </p:txBody>
      </p:sp>
      <p:sp>
        <p:nvSpPr>
          <p:cNvPr id="25" name="Freeform 5"/>
          <p:cNvSpPr>
            <a:spLocks noEditPoints="1"/>
          </p:cNvSpPr>
          <p:nvPr/>
        </p:nvSpPr>
        <p:spPr bwMode="auto">
          <a:xfrm>
            <a:off x="4429600" y="3572006"/>
            <a:ext cx="388938" cy="484188"/>
          </a:xfrm>
          <a:custGeom>
            <a:avLst/>
            <a:gdLst>
              <a:gd name="T0" fmla="*/ 143 w 160"/>
              <a:gd name="T1" fmla="*/ 0 h 200"/>
              <a:gd name="T2" fmla="*/ 16 w 160"/>
              <a:gd name="T3" fmla="*/ 0 h 200"/>
              <a:gd name="T4" fmla="*/ 0 w 160"/>
              <a:gd name="T5" fmla="*/ 17 h 200"/>
              <a:gd name="T6" fmla="*/ 0 w 160"/>
              <a:gd name="T7" fmla="*/ 183 h 200"/>
              <a:gd name="T8" fmla="*/ 16 w 160"/>
              <a:gd name="T9" fmla="*/ 200 h 200"/>
              <a:gd name="T10" fmla="*/ 143 w 160"/>
              <a:gd name="T11" fmla="*/ 200 h 200"/>
              <a:gd name="T12" fmla="*/ 160 w 160"/>
              <a:gd name="T13" fmla="*/ 183 h 200"/>
              <a:gd name="T14" fmla="*/ 160 w 160"/>
              <a:gd name="T15" fmla="*/ 17 h 200"/>
              <a:gd name="T16" fmla="*/ 143 w 160"/>
              <a:gd name="T17" fmla="*/ 0 h 200"/>
              <a:gd name="T18" fmla="*/ 78 w 160"/>
              <a:gd name="T19" fmla="*/ 193 h 200"/>
              <a:gd name="T20" fmla="*/ 68 w 160"/>
              <a:gd name="T21" fmla="*/ 183 h 200"/>
              <a:gd name="T22" fmla="*/ 78 w 160"/>
              <a:gd name="T23" fmla="*/ 173 h 200"/>
              <a:gd name="T24" fmla="*/ 88 w 160"/>
              <a:gd name="T25" fmla="*/ 183 h 200"/>
              <a:gd name="T26" fmla="*/ 78 w 160"/>
              <a:gd name="T27" fmla="*/ 193 h 200"/>
              <a:gd name="T28" fmla="*/ 148 w 160"/>
              <a:gd name="T29" fmla="*/ 164 h 200"/>
              <a:gd name="T30" fmla="*/ 12 w 160"/>
              <a:gd name="T31" fmla="*/ 164 h 200"/>
              <a:gd name="T32" fmla="*/ 12 w 160"/>
              <a:gd name="T33" fmla="*/ 12 h 200"/>
              <a:gd name="T34" fmla="*/ 148 w 160"/>
              <a:gd name="T35" fmla="*/ 12 h 200"/>
              <a:gd name="T36" fmla="*/ 148 w 160"/>
              <a:gd name="T37" fmla="*/ 16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200">
                <a:moveTo>
                  <a:pt x="143" y="0"/>
                </a:moveTo>
                <a:cubicBezTo>
                  <a:pt x="16" y="0"/>
                  <a:pt x="16" y="0"/>
                  <a:pt x="16" y="0"/>
                </a:cubicBezTo>
                <a:cubicBezTo>
                  <a:pt x="7" y="0"/>
                  <a:pt x="0" y="7"/>
                  <a:pt x="0" y="17"/>
                </a:cubicBezTo>
                <a:cubicBezTo>
                  <a:pt x="0" y="183"/>
                  <a:pt x="0" y="183"/>
                  <a:pt x="0" y="183"/>
                </a:cubicBezTo>
                <a:cubicBezTo>
                  <a:pt x="0" y="192"/>
                  <a:pt x="7" y="200"/>
                  <a:pt x="16" y="200"/>
                </a:cubicBezTo>
                <a:cubicBezTo>
                  <a:pt x="143" y="200"/>
                  <a:pt x="143" y="200"/>
                  <a:pt x="143" y="200"/>
                </a:cubicBezTo>
                <a:cubicBezTo>
                  <a:pt x="152" y="200"/>
                  <a:pt x="160" y="192"/>
                  <a:pt x="160" y="183"/>
                </a:cubicBezTo>
                <a:cubicBezTo>
                  <a:pt x="160" y="17"/>
                  <a:pt x="160" y="17"/>
                  <a:pt x="160" y="17"/>
                </a:cubicBezTo>
                <a:cubicBezTo>
                  <a:pt x="160" y="7"/>
                  <a:pt x="152" y="0"/>
                  <a:pt x="143" y="0"/>
                </a:cubicBezTo>
                <a:moveTo>
                  <a:pt x="78" y="193"/>
                </a:moveTo>
                <a:cubicBezTo>
                  <a:pt x="73" y="193"/>
                  <a:pt x="68" y="188"/>
                  <a:pt x="68" y="183"/>
                </a:cubicBezTo>
                <a:cubicBezTo>
                  <a:pt x="68" y="177"/>
                  <a:pt x="73" y="173"/>
                  <a:pt x="78" y="173"/>
                </a:cubicBezTo>
                <a:cubicBezTo>
                  <a:pt x="84" y="173"/>
                  <a:pt x="88" y="177"/>
                  <a:pt x="88" y="183"/>
                </a:cubicBezTo>
                <a:cubicBezTo>
                  <a:pt x="88" y="188"/>
                  <a:pt x="84" y="193"/>
                  <a:pt x="78" y="193"/>
                </a:cubicBezTo>
                <a:moveTo>
                  <a:pt x="148" y="164"/>
                </a:moveTo>
                <a:cubicBezTo>
                  <a:pt x="12" y="164"/>
                  <a:pt x="12" y="164"/>
                  <a:pt x="12" y="164"/>
                </a:cubicBezTo>
                <a:cubicBezTo>
                  <a:pt x="12" y="12"/>
                  <a:pt x="12" y="12"/>
                  <a:pt x="12" y="12"/>
                </a:cubicBezTo>
                <a:cubicBezTo>
                  <a:pt x="148" y="12"/>
                  <a:pt x="148" y="12"/>
                  <a:pt x="148" y="12"/>
                </a:cubicBezTo>
                <a:lnTo>
                  <a:pt x="148" y="164"/>
                </a:lnTo>
                <a:close/>
              </a:path>
            </a:pathLst>
          </a:custGeom>
          <a:solidFill>
            <a:srgbClr val="44546A"/>
          </a:solidFill>
          <a:ln>
            <a:noFill/>
          </a:ln>
        </p:spPr>
        <p:txBody>
          <a:bodyPr vert="horz" wrap="square" lIns="91440" tIns="45720" rIns="91440" bIns="45720" numCol="1" anchor="t" anchorCtr="0" compatLnSpc="1"/>
          <a:lstStyle/>
          <a:p>
            <a:endParaRPr lang="zh-CN" altLang="en-US"/>
          </a:p>
        </p:txBody>
      </p:sp>
      <p:sp>
        <p:nvSpPr>
          <p:cNvPr id="26" name="Freeform 9"/>
          <p:cNvSpPr>
            <a:spLocks noEditPoints="1"/>
          </p:cNvSpPr>
          <p:nvPr/>
        </p:nvSpPr>
        <p:spPr bwMode="auto">
          <a:xfrm>
            <a:off x="4405788" y="4566307"/>
            <a:ext cx="436562" cy="484188"/>
          </a:xfrm>
          <a:custGeom>
            <a:avLst/>
            <a:gdLst>
              <a:gd name="T0" fmla="*/ 160 w 180"/>
              <a:gd name="T1" fmla="*/ 200 h 200"/>
              <a:gd name="T2" fmla="*/ 52 w 180"/>
              <a:gd name="T3" fmla="*/ 200 h 200"/>
              <a:gd name="T4" fmla="*/ 32 w 180"/>
              <a:gd name="T5" fmla="*/ 180 h 200"/>
              <a:gd name="T6" fmla="*/ 32 w 180"/>
              <a:gd name="T7" fmla="*/ 48 h 200"/>
              <a:gd name="T8" fmla="*/ 52 w 180"/>
              <a:gd name="T9" fmla="*/ 28 h 200"/>
              <a:gd name="T10" fmla="*/ 160 w 180"/>
              <a:gd name="T11" fmla="*/ 28 h 200"/>
              <a:gd name="T12" fmla="*/ 180 w 180"/>
              <a:gd name="T13" fmla="*/ 48 h 200"/>
              <a:gd name="T14" fmla="*/ 180 w 180"/>
              <a:gd name="T15" fmla="*/ 180 h 200"/>
              <a:gd name="T16" fmla="*/ 160 w 180"/>
              <a:gd name="T17" fmla="*/ 200 h 200"/>
              <a:gd name="T18" fmla="*/ 168 w 180"/>
              <a:gd name="T19" fmla="*/ 40 h 200"/>
              <a:gd name="T20" fmla="*/ 44 w 180"/>
              <a:gd name="T21" fmla="*/ 40 h 200"/>
              <a:gd name="T22" fmla="*/ 44 w 180"/>
              <a:gd name="T23" fmla="*/ 172 h 200"/>
              <a:gd name="T24" fmla="*/ 168 w 180"/>
              <a:gd name="T25" fmla="*/ 172 h 200"/>
              <a:gd name="T26" fmla="*/ 168 w 180"/>
              <a:gd name="T27" fmla="*/ 40 h 200"/>
              <a:gd name="T28" fmla="*/ 136 w 180"/>
              <a:gd name="T29" fmla="*/ 15 h 200"/>
              <a:gd name="T30" fmla="*/ 148 w 180"/>
              <a:gd name="T31" fmla="*/ 15 h 200"/>
              <a:gd name="T32" fmla="*/ 148 w 180"/>
              <a:gd name="T33" fmla="*/ 24 h 200"/>
              <a:gd name="T34" fmla="*/ 136 w 180"/>
              <a:gd name="T35" fmla="*/ 24 h 200"/>
              <a:gd name="T36" fmla="*/ 136 w 180"/>
              <a:gd name="T37" fmla="*/ 15 h 200"/>
              <a:gd name="T38" fmla="*/ 136 w 180"/>
              <a:gd name="T39" fmla="*/ 12 h 200"/>
              <a:gd name="T40" fmla="*/ 12 w 180"/>
              <a:gd name="T41" fmla="*/ 12 h 200"/>
              <a:gd name="T42" fmla="*/ 12 w 180"/>
              <a:gd name="T43" fmla="*/ 144 h 200"/>
              <a:gd name="T44" fmla="*/ 16 w 180"/>
              <a:gd name="T45" fmla="*/ 144 h 200"/>
              <a:gd name="T46" fmla="*/ 20 w 180"/>
              <a:gd name="T47" fmla="*/ 144 h 200"/>
              <a:gd name="T48" fmla="*/ 28 w 180"/>
              <a:gd name="T49" fmla="*/ 144 h 200"/>
              <a:gd name="T50" fmla="*/ 28 w 180"/>
              <a:gd name="T51" fmla="*/ 172 h 200"/>
              <a:gd name="T52" fmla="*/ 16 w 180"/>
              <a:gd name="T53" fmla="*/ 172 h 200"/>
              <a:gd name="T54" fmla="*/ 16 w 180"/>
              <a:gd name="T55" fmla="*/ 171 h 200"/>
              <a:gd name="T56" fmla="*/ 0 w 180"/>
              <a:gd name="T57" fmla="*/ 152 h 200"/>
              <a:gd name="T58" fmla="*/ 0 w 180"/>
              <a:gd name="T59" fmla="*/ 20 h 200"/>
              <a:gd name="T60" fmla="*/ 20 w 180"/>
              <a:gd name="T61" fmla="*/ 0 h 200"/>
              <a:gd name="T62" fmla="*/ 128 w 180"/>
              <a:gd name="T63" fmla="*/ 0 h 200"/>
              <a:gd name="T64" fmla="*/ 147 w 180"/>
              <a:gd name="T65" fmla="*/ 15 h 200"/>
              <a:gd name="T66" fmla="*/ 136 w 180"/>
              <a:gd name="T67" fmla="*/ 15 h 200"/>
              <a:gd name="T68" fmla="*/ 136 w 180"/>
              <a:gd name="T69" fmla="*/ 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0" h="200">
                <a:moveTo>
                  <a:pt x="160" y="200"/>
                </a:moveTo>
                <a:cubicBezTo>
                  <a:pt x="52" y="200"/>
                  <a:pt x="52" y="200"/>
                  <a:pt x="52" y="200"/>
                </a:cubicBezTo>
                <a:cubicBezTo>
                  <a:pt x="40" y="200"/>
                  <a:pt x="32" y="191"/>
                  <a:pt x="32" y="180"/>
                </a:cubicBezTo>
                <a:cubicBezTo>
                  <a:pt x="32" y="48"/>
                  <a:pt x="32" y="48"/>
                  <a:pt x="32" y="48"/>
                </a:cubicBezTo>
                <a:cubicBezTo>
                  <a:pt x="32" y="37"/>
                  <a:pt x="40" y="28"/>
                  <a:pt x="52" y="28"/>
                </a:cubicBezTo>
                <a:cubicBezTo>
                  <a:pt x="160" y="28"/>
                  <a:pt x="160" y="28"/>
                  <a:pt x="160" y="28"/>
                </a:cubicBezTo>
                <a:cubicBezTo>
                  <a:pt x="171" y="28"/>
                  <a:pt x="180" y="37"/>
                  <a:pt x="180" y="48"/>
                </a:cubicBezTo>
                <a:cubicBezTo>
                  <a:pt x="180" y="180"/>
                  <a:pt x="180" y="180"/>
                  <a:pt x="180" y="180"/>
                </a:cubicBezTo>
                <a:cubicBezTo>
                  <a:pt x="180" y="191"/>
                  <a:pt x="171" y="200"/>
                  <a:pt x="160" y="200"/>
                </a:cubicBezTo>
                <a:close/>
                <a:moveTo>
                  <a:pt x="168" y="40"/>
                </a:moveTo>
                <a:cubicBezTo>
                  <a:pt x="44" y="40"/>
                  <a:pt x="44" y="40"/>
                  <a:pt x="44" y="40"/>
                </a:cubicBezTo>
                <a:cubicBezTo>
                  <a:pt x="44" y="172"/>
                  <a:pt x="44" y="172"/>
                  <a:pt x="44" y="172"/>
                </a:cubicBezTo>
                <a:cubicBezTo>
                  <a:pt x="168" y="172"/>
                  <a:pt x="168" y="172"/>
                  <a:pt x="168" y="172"/>
                </a:cubicBezTo>
                <a:lnTo>
                  <a:pt x="168" y="40"/>
                </a:lnTo>
                <a:close/>
                <a:moveTo>
                  <a:pt x="136" y="15"/>
                </a:moveTo>
                <a:cubicBezTo>
                  <a:pt x="148" y="15"/>
                  <a:pt x="148" y="15"/>
                  <a:pt x="148" y="15"/>
                </a:cubicBezTo>
                <a:cubicBezTo>
                  <a:pt x="148" y="24"/>
                  <a:pt x="148" y="24"/>
                  <a:pt x="148" y="24"/>
                </a:cubicBezTo>
                <a:cubicBezTo>
                  <a:pt x="136" y="24"/>
                  <a:pt x="136" y="24"/>
                  <a:pt x="136" y="24"/>
                </a:cubicBezTo>
                <a:lnTo>
                  <a:pt x="136" y="15"/>
                </a:lnTo>
                <a:close/>
                <a:moveTo>
                  <a:pt x="136" y="12"/>
                </a:moveTo>
                <a:cubicBezTo>
                  <a:pt x="12" y="12"/>
                  <a:pt x="12" y="12"/>
                  <a:pt x="12" y="12"/>
                </a:cubicBezTo>
                <a:cubicBezTo>
                  <a:pt x="12" y="144"/>
                  <a:pt x="12" y="144"/>
                  <a:pt x="12" y="144"/>
                </a:cubicBezTo>
                <a:cubicBezTo>
                  <a:pt x="16" y="144"/>
                  <a:pt x="16" y="144"/>
                  <a:pt x="16" y="144"/>
                </a:cubicBezTo>
                <a:cubicBezTo>
                  <a:pt x="20" y="144"/>
                  <a:pt x="20" y="144"/>
                  <a:pt x="20" y="144"/>
                </a:cubicBezTo>
                <a:cubicBezTo>
                  <a:pt x="28" y="144"/>
                  <a:pt x="28" y="144"/>
                  <a:pt x="28" y="144"/>
                </a:cubicBezTo>
                <a:cubicBezTo>
                  <a:pt x="28" y="172"/>
                  <a:pt x="28" y="172"/>
                  <a:pt x="28" y="172"/>
                </a:cubicBezTo>
                <a:cubicBezTo>
                  <a:pt x="16" y="172"/>
                  <a:pt x="16" y="172"/>
                  <a:pt x="16" y="172"/>
                </a:cubicBezTo>
                <a:cubicBezTo>
                  <a:pt x="16" y="171"/>
                  <a:pt x="16" y="171"/>
                  <a:pt x="16" y="171"/>
                </a:cubicBezTo>
                <a:cubicBezTo>
                  <a:pt x="6" y="169"/>
                  <a:pt x="0" y="161"/>
                  <a:pt x="0" y="152"/>
                </a:cubicBezTo>
                <a:cubicBezTo>
                  <a:pt x="0" y="20"/>
                  <a:pt x="0" y="20"/>
                  <a:pt x="0" y="20"/>
                </a:cubicBezTo>
                <a:cubicBezTo>
                  <a:pt x="0" y="9"/>
                  <a:pt x="8" y="0"/>
                  <a:pt x="20" y="0"/>
                </a:cubicBezTo>
                <a:cubicBezTo>
                  <a:pt x="128" y="0"/>
                  <a:pt x="128" y="0"/>
                  <a:pt x="128" y="0"/>
                </a:cubicBezTo>
                <a:cubicBezTo>
                  <a:pt x="137" y="0"/>
                  <a:pt x="145" y="6"/>
                  <a:pt x="147" y="15"/>
                </a:cubicBezTo>
                <a:cubicBezTo>
                  <a:pt x="136" y="15"/>
                  <a:pt x="136" y="15"/>
                  <a:pt x="136" y="15"/>
                </a:cubicBezTo>
                <a:lnTo>
                  <a:pt x="136" y="12"/>
                </a:lnTo>
                <a:close/>
              </a:path>
            </a:pathLst>
          </a:custGeom>
          <a:solidFill>
            <a:srgbClr val="0070C0"/>
          </a:solidFill>
          <a:ln>
            <a:noFill/>
          </a:ln>
        </p:spPr>
        <p:txBody>
          <a:bodyPr vert="horz" wrap="square" lIns="91440" tIns="45720" rIns="91440" bIns="45720" numCol="1" anchor="t" anchorCtr="0" compatLnSpc="1"/>
          <a:lstStyle/>
          <a:p>
            <a:endParaRPr lang="zh-CN" altLang="en-US"/>
          </a:p>
        </p:txBody>
      </p:sp>
      <p:sp>
        <p:nvSpPr>
          <p:cNvPr id="27" name="Freeform 13"/>
          <p:cNvSpPr>
            <a:spLocks noEditPoints="1"/>
          </p:cNvSpPr>
          <p:nvPr/>
        </p:nvSpPr>
        <p:spPr bwMode="auto">
          <a:xfrm>
            <a:off x="4390707" y="1611982"/>
            <a:ext cx="466725" cy="455612"/>
          </a:xfrm>
          <a:custGeom>
            <a:avLst/>
            <a:gdLst>
              <a:gd name="T0" fmla="*/ 123 w 192"/>
              <a:gd name="T1" fmla="*/ 175 h 188"/>
              <a:gd name="T2" fmla="*/ 123 w 192"/>
              <a:gd name="T3" fmla="*/ 148 h 188"/>
              <a:gd name="T4" fmla="*/ 68 w 192"/>
              <a:gd name="T5" fmla="*/ 149 h 188"/>
              <a:gd name="T6" fmla="*/ 68 w 192"/>
              <a:gd name="T7" fmla="*/ 176 h 188"/>
              <a:gd name="T8" fmla="*/ 56 w 192"/>
              <a:gd name="T9" fmla="*/ 182 h 188"/>
              <a:gd name="T10" fmla="*/ 60 w 192"/>
              <a:gd name="T11" fmla="*/ 188 h 188"/>
              <a:gd name="T12" fmla="*/ 130 w 192"/>
              <a:gd name="T13" fmla="*/ 188 h 188"/>
              <a:gd name="T14" fmla="*/ 135 w 192"/>
              <a:gd name="T15" fmla="*/ 183 h 188"/>
              <a:gd name="T16" fmla="*/ 123 w 192"/>
              <a:gd name="T17" fmla="*/ 175 h 188"/>
              <a:gd name="T18" fmla="*/ 173 w 192"/>
              <a:gd name="T19" fmla="*/ 0 h 188"/>
              <a:gd name="T20" fmla="*/ 18 w 192"/>
              <a:gd name="T21" fmla="*/ 0 h 188"/>
              <a:gd name="T22" fmla="*/ 0 w 192"/>
              <a:gd name="T23" fmla="*/ 19 h 188"/>
              <a:gd name="T24" fmla="*/ 0 w 192"/>
              <a:gd name="T25" fmla="*/ 126 h 188"/>
              <a:gd name="T26" fmla="*/ 18 w 192"/>
              <a:gd name="T27" fmla="*/ 144 h 188"/>
              <a:gd name="T28" fmla="*/ 173 w 192"/>
              <a:gd name="T29" fmla="*/ 144 h 188"/>
              <a:gd name="T30" fmla="*/ 192 w 192"/>
              <a:gd name="T31" fmla="*/ 126 h 188"/>
              <a:gd name="T32" fmla="*/ 192 w 192"/>
              <a:gd name="T33" fmla="*/ 19 h 188"/>
              <a:gd name="T34" fmla="*/ 173 w 192"/>
              <a:gd name="T35" fmla="*/ 0 h 188"/>
              <a:gd name="T36" fmla="*/ 180 w 192"/>
              <a:gd name="T37" fmla="*/ 100 h 188"/>
              <a:gd name="T38" fmla="*/ 167 w 192"/>
              <a:gd name="T39" fmla="*/ 112 h 188"/>
              <a:gd name="T40" fmla="*/ 24 w 192"/>
              <a:gd name="T41" fmla="*/ 112 h 188"/>
              <a:gd name="T42" fmla="*/ 11 w 192"/>
              <a:gd name="T43" fmla="*/ 100 h 188"/>
              <a:gd name="T44" fmla="*/ 11 w 192"/>
              <a:gd name="T45" fmla="*/ 25 h 188"/>
              <a:gd name="T46" fmla="*/ 24 w 192"/>
              <a:gd name="T47" fmla="*/ 12 h 188"/>
              <a:gd name="T48" fmla="*/ 167 w 192"/>
              <a:gd name="T49" fmla="*/ 12 h 188"/>
              <a:gd name="T50" fmla="*/ 180 w 192"/>
              <a:gd name="T51" fmla="*/ 25 h 188"/>
              <a:gd name="T52" fmla="*/ 180 w 192"/>
              <a:gd name="T53" fmla="*/ 10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rgbClr val="44546A"/>
          </a:solidFill>
          <a:ln>
            <a:noFill/>
          </a:ln>
        </p:spPr>
        <p:txBody>
          <a:bodyPr vert="horz" wrap="square" lIns="91440" tIns="45720" rIns="91440" bIns="45720" numCol="1" anchor="t" anchorCtr="0" compatLnSpc="1"/>
          <a:lstStyle/>
          <a:p>
            <a:endParaRPr lang="zh-CN" altLang="en-US"/>
          </a:p>
        </p:txBody>
      </p:sp>
      <p:sp>
        <p:nvSpPr>
          <p:cNvPr id="28" name="Freeform 17"/>
          <p:cNvSpPr>
            <a:spLocks noEditPoints="1"/>
          </p:cNvSpPr>
          <p:nvPr/>
        </p:nvSpPr>
        <p:spPr bwMode="auto">
          <a:xfrm>
            <a:off x="4496275" y="2577706"/>
            <a:ext cx="255588" cy="484188"/>
          </a:xfrm>
          <a:custGeom>
            <a:avLst/>
            <a:gdLst>
              <a:gd name="T0" fmla="*/ 87 w 104"/>
              <a:gd name="T1" fmla="*/ 0 h 200"/>
              <a:gd name="T2" fmla="*/ 16 w 104"/>
              <a:gd name="T3" fmla="*/ 0 h 200"/>
              <a:gd name="T4" fmla="*/ 0 w 104"/>
              <a:gd name="T5" fmla="*/ 17 h 200"/>
              <a:gd name="T6" fmla="*/ 0 w 104"/>
              <a:gd name="T7" fmla="*/ 183 h 200"/>
              <a:gd name="T8" fmla="*/ 16 w 104"/>
              <a:gd name="T9" fmla="*/ 200 h 200"/>
              <a:gd name="T10" fmla="*/ 87 w 104"/>
              <a:gd name="T11" fmla="*/ 200 h 200"/>
              <a:gd name="T12" fmla="*/ 104 w 104"/>
              <a:gd name="T13" fmla="*/ 183 h 200"/>
              <a:gd name="T14" fmla="*/ 104 w 104"/>
              <a:gd name="T15" fmla="*/ 17 h 200"/>
              <a:gd name="T16" fmla="*/ 87 w 104"/>
              <a:gd name="T17" fmla="*/ 0 h 200"/>
              <a:gd name="T18" fmla="*/ 43 w 104"/>
              <a:gd name="T19" fmla="*/ 13 h 200"/>
              <a:gd name="T20" fmla="*/ 63 w 104"/>
              <a:gd name="T21" fmla="*/ 13 h 200"/>
              <a:gd name="T22" fmla="*/ 66 w 104"/>
              <a:gd name="T23" fmla="*/ 17 h 200"/>
              <a:gd name="T24" fmla="*/ 63 w 104"/>
              <a:gd name="T25" fmla="*/ 20 h 200"/>
              <a:gd name="T26" fmla="*/ 43 w 104"/>
              <a:gd name="T27" fmla="*/ 20 h 200"/>
              <a:gd name="T28" fmla="*/ 40 w 104"/>
              <a:gd name="T29" fmla="*/ 17 h 200"/>
              <a:gd name="T30" fmla="*/ 43 w 104"/>
              <a:gd name="T31" fmla="*/ 13 h 200"/>
              <a:gd name="T32" fmla="*/ 53 w 104"/>
              <a:gd name="T33" fmla="*/ 193 h 200"/>
              <a:gd name="T34" fmla="*/ 43 w 104"/>
              <a:gd name="T35" fmla="*/ 183 h 200"/>
              <a:gd name="T36" fmla="*/ 53 w 104"/>
              <a:gd name="T37" fmla="*/ 173 h 200"/>
              <a:gd name="T38" fmla="*/ 63 w 104"/>
              <a:gd name="T39" fmla="*/ 183 h 200"/>
              <a:gd name="T40" fmla="*/ 53 w 104"/>
              <a:gd name="T41" fmla="*/ 193 h 200"/>
              <a:gd name="T42" fmla="*/ 96 w 104"/>
              <a:gd name="T43" fmla="*/ 164 h 200"/>
              <a:gd name="T44" fmla="*/ 8 w 104"/>
              <a:gd name="T45" fmla="*/ 164 h 200"/>
              <a:gd name="T46" fmla="*/ 8 w 104"/>
              <a:gd name="T47" fmla="*/ 32 h 200"/>
              <a:gd name="T48" fmla="*/ 96 w 104"/>
              <a:gd name="T49" fmla="*/ 32 h 200"/>
              <a:gd name="T50" fmla="*/ 96 w 104"/>
              <a:gd name="T51" fmla="*/ 16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4" h="200">
                <a:moveTo>
                  <a:pt x="87" y="0"/>
                </a:moveTo>
                <a:cubicBezTo>
                  <a:pt x="16" y="0"/>
                  <a:pt x="16" y="0"/>
                  <a:pt x="16" y="0"/>
                </a:cubicBezTo>
                <a:cubicBezTo>
                  <a:pt x="7" y="0"/>
                  <a:pt x="0" y="8"/>
                  <a:pt x="0" y="17"/>
                </a:cubicBezTo>
                <a:cubicBezTo>
                  <a:pt x="0" y="183"/>
                  <a:pt x="0" y="183"/>
                  <a:pt x="0" y="183"/>
                </a:cubicBezTo>
                <a:cubicBezTo>
                  <a:pt x="0" y="192"/>
                  <a:pt x="7" y="200"/>
                  <a:pt x="16" y="200"/>
                </a:cubicBezTo>
                <a:cubicBezTo>
                  <a:pt x="87" y="200"/>
                  <a:pt x="87" y="200"/>
                  <a:pt x="87" y="200"/>
                </a:cubicBezTo>
                <a:cubicBezTo>
                  <a:pt x="96" y="200"/>
                  <a:pt x="104" y="192"/>
                  <a:pt x="104" y="183"/>
                </a:cubicBezTo>
                <a:cubicBezTo>
                  <a:pt x="104" y="17"/>
                  <a:pt x="104" y="17"/>
                  <a:pt x="104" y="17"/>
                </a:cubicBezTo>
                <a:cubicBezTo>
                  <a:pt x="104" y="8"/>
                  <a:pt x="96" y="0"/>
                  <a:pt x="87" y="0"/>
                </a:cubicBezTo>
                <a:moveTo>
                  <a:pt x="43" y="13"/>
                </a:moveTo>
                <a:cubicBezTo>
                  <a:pt x="63" y="13"/>
                  <a:pt x="63" y="13"/>
                  <a:pt x="63" y="13"/>
                </a:cubicBezTo>
                <a:cubicBezTo>
                  <a:pt x="65" y="13"/>
                  <a:pt x="66" y="15"/>
                  <a:pt x="66" y="17"/>
                </a:cubicBezTo>
                <a:cubicBezTo>
                  <a:pt x="66" y="19"/>
                  <a:pt x="65" y="20"/>
                  <a:pt x="63" y="20"/>
                </a:cubicBezTo>
                <a:cubicBezTo>
                  <a:pt x="43" y="20"/>
                  <a:pt x="43" y="20"/>
                  <a:pt x="43" y="20"/>
                </a:cubicBezTo>
                <a:cubicBezTo>
                  <a:pt x="41" y="20"/>
                  <a:pt x="40" y="19"/>
                  <a:pt x="40" y="17"/>
                </a:cubicBezTo>
                <a:cubicBezTo>
                  <a:pt x="40" y="15"/>
                  <a:pt x="41" y="13"/>
                  <a:pt x="43" y="13"/>
                </a:cubicBezTo>
                <a:moveTo>
                  <a:pt x="53" y="193"/>
                </a:moveTo>
                <a:cubicBezTo>
                  <a:pt x="47" y="193"/>
                  <a:pt x="43" y="189"/>
                  <a:pt x="43" y="183"/>
                </a:cubicBezTo>
                <a:cubicBezTo>
                  <a:pt x="43" y="178"/>
                  <a:pt x="47" y="173"/>
                  <a:pt x="53" y="173"/>
                </a:cubicBezTo>
                <a:cubicBezTo>
                  <a:pt x="58" y="173"/>
                  <a:pt x="63" y="178"/>
                  <a:pt x="63" y="183"/>
                </a:cubicBezTo>
                <a:cubicBezTo>
                  <a:pt x="63" y="189"/>
                  <a:pt x="58" y="193"/>
                  <a:pt x="53" y="193"/>
                </a:cubicBezTo>
                <a:moveTo>
                  <a:pt x="96" y="164"/>
                </a:moveTo>
                <a:cubicBezTo>
                  <a:pt x="8" y="164"/>
                  <a:pt x="8" y="164"/>
                  <a:pt x="8" y="164"/>
                </a:cubicBezTo>
                <a:cubicBezTo>
                  <a:pt x="8" y="32"/>
                  <a:pt x="8" y="32"/>
                  <a:pt x="8" y="32"/>
                </a:cubicBezTo>
                <a:cubicBezTo>
                  <a:pt x="96" y="32"/>
                  <a:pt x="96" y="32"/>
                  <a:pt x="96" y="32"/>
                </a:cubicBezTo>
                <a:lnTo>
                  <a:pt x="96" y="164"/>
                </a:lnTo>
                <a:close/>
              </a:path>
            </a:pathLst>
          </a:custGeom>
          <a:solidFill>
            <a:srgbClr val="0070C0"/>
          </a:solidFill>
          <a:ln>
            <a:noFill/>
          </a:ln>
        </p:spPr>
        <p:txBody>
          <a:bodyPr vert="horz" wrap="square" lIns="91440" tIns="45720" rIns="91440" bIns="45720" numCol="1" anchor="t" anchorCtr="0" compatLnSpc="1"/>
          <a:lstStyle/>
          <a:p>
            <a:endParaRPr lang="zh-CN" altLang="en-US"/>
          </a:p>
        </p:txBody>
      </p:sp>
      <p:sp>
        <p:nvSpPr>
          <p:cNvPr id="29" name="TextBox 29"/>
          <p:cNvSpPr txBox="1"/>
          <p:nvPr/>
        </p:nvSpPr>
        <p:spPr>
          <a:xfrm>
            <a:off x="1620636" y="1424290"/>
            <a:ext cx="2524786" cy="738664"/>
          </a:xfrm>
          <a:prstGeom prst="rect">
            <a:avLst/>
          </a:prstGeom>
          <a:noFill/>
        </p:spPr>
        <p:txBody>
          <a:bodyPr wrap="square" rtlCol="0">
            <a:spAutoFit/>
          </a:bodyPr>
          <a:lstStyle/>
          <a:p>
            <a:pPr algn="ctr">
              <a:lnSpc>
                <a:spcPct val="150000"/>
              </a:lnSpc>
            </a:pPr>
            <a:r>
              <a:rPr lang="zh-CN" altLang="en-US" sz="1400" dirty="0">
                <a:solidFill>
                  <a:schemeClr val="tx1"/>
                </a:solidFill>
                <a:latin typeface="微软雅黑" panose="020B0503020204020204" charset="-122"/>
                <a:ea typeface="微软雅黑" panose="020B0503020204020204" charset="-122"/>
              </a:rPr>
              <a:t>点击添加文字说明</a:t>
            </a:r>
          </a:p>
          <a:p>
            <a:pPr algn="ctr">
              <a:lnSpc>
                <a:spcPct val="150000"/>
              </a:lnSpc>
            </a:pPr>
            <a:r>
              <a:rPr lang="zh-CN" altLang="en-US" sz="1400" dirty="0">
                <a:solidFill>
                  <a:schemeClr val="tx1"/>
                </a:solidFill>
                <a:latin typeface="微软雅黑" panose="020B0503020204020204" charset="-122"/>
                <a:ea typeface="微软雅黑" panose="020B0503020204020204" charset="-122"/>
              </a:rPr>
              <a:t>点击添加文字</a:t>
            </a:r>
            <a:r>
              <a:rPr lang="zh-CN" altLang="en-US" sz="1400" dirty="0" smtClean="0">
                <a:solidFill>
                  <a:schemeClr val="tx1"/>
                </a:solidFill>
                <a:latin typeface="微软雅黑" panose="020B0503020204020204" charset="-122"/>
                <a:ea typeface="微软雅黑" panose="020B0503020204020204" charset="-122"/>
              </a:rPr>
              <a:t>说明</a:t>
            </a:r>
          </a:p>
        </p:txBody>
      </p:sp>
      <p:sp>
        <p:nvSpPr>
          <p:cNvPr id="30" name="TextBox 29"/>
          <p:cNvSpPr txBox="1"/>
          <p:nvPr/>
        </p:nvSpPr>
        <p:spPr>
          <a:xfrm>
            <a:off x="1620636" y="2402192"/>
            <a:ext cx="2524786" cy="738664"/>
          </a:xfrm>
          <a:prstGeom prst="rect">
            <a:avLst/>
          </a:prstGeom>
          <a:noFill/>
        </p:spPr>
        <p:txBody>
          <a:bodyPr wrap="square" rtlCol="0">
            <a:spAutoFit/>
          </a:bodyPr>
          <a:lstStyle/>
          <a:p>
            <a:pPr algn="ctr">
              <a:lnSpc>
                <a:spcPct val="150000"/>
              </a:lnSpc>
            </a:pPr>
            <a:r>
              <a:rPr lang="zh-CN" altLang="en-US" sz="1400" dirty="0">
                <a:solidFill>
                  <a:schemeClr val="tx1"/>
                </a:solidFill>
                <a:latin typeface="微软雅黑" panose="020B0503020204020204" charset="-122"/>
                <a:ea typeface="微软雅黑" panose="020B0503020204020204" charset="-122"/>
              </a:rPr>
              <a:t>点击添加文字说明</a:t>
            </a:r>
          </a:p>
          <a:p>
            <a:pPr algn="ctr">
              <a:lnSpc>
                <a:spcPct val="150000"/>
              </a:lnSpc>
            </a:pPr>
            <a:r>
              <a:rPr lang="zh-CN" altLang="en-US" sz="1400" dirty="0">
                <a:solidFill>
                  <a:schemeClr val="tx1"/>
                </a:solidFill>
                <a:latin typeface="微软雅黑" panose="020B0503020204020204" charset="-122"/>
                <a:ea typeface="微软雅黑" panose="020B0503020204020204" charset="-122"/>
              </a:rPr>
              <a:t>点击添加文字</a:t>
            </a:r>
            <a:r>
              <a:rPr lang="zh-CN" altLang="en-US" sz="1400" dirty="0" smtClean="0">
                <a:solidFill>
                  <a:schemeClr val="tx1"/>
                </a:solidFill>
                <a:latin typeface="微软雅黑" panose="020B0503020204020204" charset="-122"/>
                <a:ea typeface="微软雅黑" panose="020B0503020204020204" charset="-122"/>
              </a:rPr>
              <a:t>说明</a:t>
            </a:r>
          </a:p>
        </p:txBody>
      </p:sp>
      <p:sp>
        <p:nvSpPr>
          <p:cNvPr id="31" name="TextBox 29"/>
          <p:cNvSpPr txBox="1"/>
          <p:nvPr/>
        </p:nvSpPr>
        <p:spPr>
          <a:xfrm>
            <a:off x="1620636" y="3380094"/>
            <a:ext cx="2524786" cy="738664"/>
          </a:xfrm>
          <a:prstGeom prst="rect">
            <a:avLst/>
          </a:prstGeom>
          <a:noFill/>
        </p:spPr>
        <p:txBody>
          <a:bodyPr wrap="square" rtlCol="0">
            <a:spAutoFit/>
          </a:bodyPr>
          <a:lstStyle/>
          <a:p>
            <a:pPr algn="ctr">
              <a:lnSpc>
                <a:spcPct val="150000"/>
              </a:lnSpc>
            </a:pPr>
            <a:r>
              <a:rPr lang="zh-CN" altLang="en-US" sz="1400" dirty="0">
                <a:solidFill>
                  <a:schemeClr val="tx1"/>
                </a:solidFill>
                <a:latin typeface="微软雅黑" panose="020B0503020204020204" charset="-122"/>
                <a:ea typeface="微软雅黑" panose="020B0503020204020204" charset="-122"/>
              </a:rPr>
              <a:t>点击添加文字说明</a:t>
            </a:r>
          </a:p>
          <a:p>
            <a:pPr algn="ctr">
              <a:lnSpc>
                <a:spcPct val="150000"/>
              </a:lnSpc>
            </a:pPr>
            <a:r>
              <a:rPr lang="zh-CN" altLang="en-US" sz="1400" dirty="0">
                <a:solidFill>
                  <a:schemeClr val="tx1"/>
                </a:solidFill>
                <a:latin typeface="微软雅黑" panose="020B0503020204020204" charset="-122"/>
                <a:ea typeface="微软雅黑" panose="020B0503020204020204" charset="-122"/>
              </a:rPr>
              <a:t>点击添加文字</a:t>
            </a:r>
            <a:r>
              <a:rPr lang="zh-CN" altLang="en-US" sz="1400" dirty="0" smtClean="0">
                <a:solidFill>
                  <a:schemeClr val="tx1"/>
                </a:solidFill>
                <a:latin typeface="微软雅黑" panose="020B0503020204020204" charset="-122"/>
                <a:ea typeface="微软雅黑" panose="020B0503020204020204" charset="-122"/>
              </a:rPr>
              <a:t>说明</a:t>
            </a:r>
          </a:p>
        </p:txBody>
      </p:sp>
      <p:sp>
        <p:nvSpPr>
          <p:cNvPr id="32" name="TextBox 29"/>
          <p:cNvSpPr txBox="1"/>
          <p:nvPr/>
        </p:nvSpPr>
        <p:spPr>
          <a:xfrm>
            <a:off x="1620636" y="4357997"/>
            <a:ext cx="2524786" cy="738664"/>
          </a:xfrm>
          <a:prstGeom prst="rect">
            <a:avLst/>
          </a:prstGeom>
          <a:noFill/>
        </p:spPr>
        <p:txBody>
          <a:bodyPr wrap="square" rtlCol="0">
            <a:spAutoFit/>
          </a:bodyPr>
          <a:lstStyle/>
          <a:p>
            <a:pPr algn="ctr">
              <a:lnSpc>
                <a:spcPct val="150000"/>
              </a:lnSpc>
            </a:pPr>
            <a:r>
              <a:rPr lang="zh-CN" altLang="en-US" sz="1400" dirty="0">
                <a:solidFill>
                  <a:schemeClr val="tx1"/>
                </a:solidFill>
                <a:latin typeface="微软雅黑" panose="020B0503020204020204" charset="-122"/>
                <a:ea typeface="微软雅黑" panose="020B0503020204020204" charset="-122"/>
              </a:rPr>
              <a:t>点击添加文字说明</a:t>
            </a:r>
          </a:p>
          <a:p>
            <a:pPr algn="ctr">
              <a:lnSpc>
                <a:spcPct val="150000"/>
              </a:lnSpc>
            </a:pPr>
            <a:r>
              <a:rPr lang="zh-CN" altLang="en-US" sz="1400" dirty="0">
                <a:solidFill>
                  <a:schemeClr val="tx1"/>
                </a:solidFill>
                <a:latin typeface="微软雅黑" panose="020B0503020204020204" charset="-122"/>
                <a:ea typeface="微软雅黑" panose="020B0503020204020204" charset="-122"/>
              </a:rPr>
              <a:t>点击添加文字</a:t>
            </a:r>
            <a:r>
              <a:rPr lang="zh-CN" altLang="en-US" sz="1400" dirty="0" smtClean="0">
                <a:solidFill>
                  <a:schemeClr val="tx1"/>
                </a:solidFill>
                <a:latin typeface="微软雅黑" panose="020B0503020204020204" charset="-122"/>
                <a:ea typeface="微软雅黑" panose="020B0503020204020204" charset="-122"/>
              </a:rPr>
              <a:t>说明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fill="hold"/>
                                        <p:tgtEl>
                                          <p:spTgt spid="17"/>
                                        </p:tgtEl>
                                        <p:attrNameLst>
                                          <p:attrName>ppt_x</p:attrName>
                                        </p:attrNameLst>
                                      </p:cBhvr>
                                      <p:tavLst>
                                        <p:tav tm="0">
                                          <p:val>
                                            <p:strVal val="0-#ppt_w/2"/>
                                          </p:val>
                                        </p:tav>
                                        <p:tav tm="100000">
                                          <p:val>
                                            <p:strVal val="#ppt_x"/>
                                          </p:val>
                                        </p:tav>
                                      </p:tavLst>
                                    </p:anim>
                                    <p:anim calcmode="lin" valueType="num">
                                      <p:cBhvr additive="base">
                                        <p:cTn id="17" dur="500" fill="hold"/>
                                        <p:tgtEl>
                                          <p:spTgt spid="17"/>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500" fill="hold"/>
                                        <p:tgtEl>
                                          <p:spTgt spid="21"/>
                                        </p:tgtEl>
                                        <p:attrNameLst>
                                          <p:attrName>ppt_x</p:attrName>
                                        </p:attrNameLst>
                                      </p:cBhvr>
                                      <p:tavLst>
                                        <p:tav tm="0">
                                          <p:val>
                                            <p:strVal val="0-#ppt_w/2"/>
                                          </p:val>
                                        </p:tav>
                                        <p:tav tm="100000">
                                          <p:val>
                                            <p:strVal val="#ppt_x"/>
                                          </p:val>
                                        </p:tav>
                                      </p:tavLst>
                                    </p:anim>
                                    <p:anim calcmode="lin" valueType="num">
                                      <p:cBhvr additive="base">
                                        <p:cTn id="21" dur="500" fill="hold"/>
                                        <p:tgtEl>
                                          <p:spTgt spid="21"/>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0-#ppt_w/2"/>
                                          </p:val>
                                        </p:tav>
                                        <p:tav tm="100000">
                                          <p:val>
                                            <p:strVal val="#ppt_x"/>
                                          </p:val>
                                        </p:tav>
                                      </p:tavLst>
                                    </p:anim>
                                    <p:anim calcmode="lin" valueType="num">
                                      <p:cBhvr additive="base">
                                        <p:cTn id="25" dur="500" fill="hold"/>
                                        <p:tgtEl>
                                          <p:spTgt spid="27"/>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0-#ppt_w/2"/>
                                          </p:val>
                                        </p:tav>
                                        <p:tav tm="100000">
                                          <p:val>
                                            <p:strVal val="#ppt_x"/>
                                          </p:val>
                                        </p:tav>
                                      </p:tavLst>
                                    </p:anim>
                                    <p:anim calcmode="lin" valueType="num">
                                      <p:cBhvr additive="base">
                                        <p:cTn id="29"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0-#ppt_w/2"/>
                                          </p:val>
                                        </p:tav>
                                        <p:tav tm="100000">
                                          <p:val>
                                            <p:strVal val="#ppt_x"/>
                                          </p:val>
                                        </p:tav>
                                      </p:tavLst>
                                    </p:anim>
                                    <p:anim calcmode="lin" valueType="num">
                                      <p:cBhvr additive="base">
                                        <p:cTn id="35" dur="500" fill="hold"/>
                                        <p:tgtEl>
                                          <p:spTgt spid="8"/>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0-#ppt_w/2"/>
                                          </p:val>
                                        </p:tav>
                                        <p:tav tm="100000">
                                          <p:val>
                                            <p:strVal val="#ppt_x"/>
                                          </p:val>
                                        </p:tav>
                                      </p:tavLst>
                                    </p:anim>
                                    <p:anim calcmode="lin" valueType="num">
                                      <p:cBhvr additive="base">
                                        <p:cTn id="39" dur="500" fill="hold"/>
                                        <p:tgtEl>
                                          <p:spTgt spid="18"/>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additive="base">
                                        <p:cTn id="42" dur="500" fill="hold"/>
                                        <p:tgtEl>
                                          <p:spTgt spid="22"/>
                                        </p:tgtEl>
                                        <p:attrNameLst>
                                          <p:attrName>ppt_x</p:attrName>
                                        </p:attrNameLst>
                                      </p:cBhvr>
                                      <p:tavLst>
                                        <p:tav tm="0">
                                          <p:val>
                                            <p:strVal val="0-#ppt_w/2"/>
                                          </p:val>
                                        </p:tav>
                                        <p:tav tm="100000">
                                          <p:val>
                                            <p:strVal val="#ppt_x"/>
                                          </p:val>
                                        </p:tav>
                                      </p:tavLst>
                                    </p:anim>
                                    <p:anim calcmode="lin" valueType="num">
                                      <p:cBhvr additive="base">
                                        <p:cTn id="43" dur="500" fill="hold"/>
                                        <p:tgtEl>
                                          <p:spTgt spid="22"/>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500" fill="hold"/>
                                        <p:tgtEl>
                                          <p:spTgt spid="28"/>
                                        </p:tgtEl>
                                        <p:attrNameLst>
                                          <p:attrName>ppt_x</p:attrName>
                                        </p:attrNameLst>
                                      </p:cBhvr>
                                      <p:tavLst>
                                        <p:tav tm="0">
                                          <p:val>
                                            <p:strVal val="0-#ppt_w/2"/>
                                          </p:val>
                                        </p:tav>
                                        <p:tav tm="100000">
                                          <p:val>
                                            <p:strVal val="#ppt_x"/>
                                          </p:val>
                                        </p:tav>
                                      </p:tavLst>
                                    </p:anim>
                                    <p:anim calcmode="lin" valueType="num">
                                      <p:cBhvr additive="base">
                                        <p:cTn id="47" dur="500" fill="hold"/>
                                        <p:tgtEl>
                                          <p:spTgt spid="28"/>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500" fill="hold"/>
                                        <p:tgtEl>
                                          <p:spTgt spid="30"/>
                                        </p:tgtEl>
                                        <p:attrNameLst>
                                          <p:attrName>ppt_x</p:attrName>
                                        </p:attrNameLst>
                                      </p:cBhvr>
                                      <p:tavLst>
                                        <p:tav tm="0">
                                          <p:val>
                                            <p:strVal val="0-#ppt_w/2"/>
                                          </p:val>
                                        </p:tav>
                                        <p:tav tm="100000">
                                          <p:val>
                                            <p:strVal val="#ppt_x"/>
                                          </p:val>
                                        </p:tav>
                                      </p:tavLst>
                                    </p:anim>
                                    <p:anim calcmode="lin" valueType="num">
                                      <p:cBhvr additive="base">
                                        <p:cTn id="51"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nodeType="click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500" fill="hold"/>
                                        <p:tgtEl>
                                          <p:spTgt spid="11"/>
                                        </p:tgtEl>
                                        <p:attrNameLst>
                                          <p:attrName>ppt_x</p:attrName>
                                        </p:attrNameLst>
                                      </p:cBhvr>
                                      <p:tavLst>
                                        <p:tav tm="0">
                                          <p:val>
                                            <p:strVal val="0-#ppt_w/2"/>
                                          </p:val>
                                        </p:tav>
                                        <p:tav tm="100000">
                                          <p:val>
                                            <p:strVal val="#ppt_x"/>
                                          </p:val>
                                        </p:tav>
                                      </p:tavLst>
                                    </p:anim>
                                    <p:anim calcmode="lin" valueType="num">
                                      <p:cBhvr additive="base">
                                        <p:cTn id="57" dur="500" fill="hold"/>
                                        <p:tgtEl>
                                          <p:spTgt spid="11"/>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additive="base">
                                        <p:cTn id="60" dur="500" fill="hold"/>
                                        <p:tgtEl>
                                          <p:spTgt spid="19"/>
                                        </p:tgtEl>
                                        <p:attrNameLst>
                                          <p:attrName>ppt_x</p:attrName>
                                        </p:attrNameLst>
                                      </p:cBhvr>
                                      <p:tavLst>
                                        <p:tav tm="0">
                                          <p:val>
                                            <p:strVal val="0-#ppt_w/2"/>
                                          </p:val>
                                        </p:tav>
                                        <p:tav tm="100000">
                                          <p:val>
                                            <p:strVal val="#ppt_x"/>
                                          </p:val>
                                        </p:tav>
                                      </p:tavLst>
                                    </p:anim>
                                    <p:anim calcmode="lin" valueType="num">
                                      <p:cBhvr additive="base">
                                        <p:cTn id="61" dur="500" fill="hold"/>
                                        <p:tgtEl>
                                          <p:spTgt spid="19"/>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additive="base">
                                        <p:cTn id="64" dur="500" fill="hold"/>
                                        <p:tgtEl>
                                          <p:spTgt spid="23"/>
                                        </p:tgtEl>
                                        <p:attrNameLst>
                                          <p:attrName>ppt_x</p:attrName>
                                        </p:attrNameLst>
                                      </p:cBhvr>
                                      <p:tavLst>
                                        <p:tav tm="0">
                                          <p:val>
                                            <p:strVal val="0-#ppt_w/2"/>
                                          </p:val>
                                        </p:tav>
                                        <p:tav tm="100000">
                                          <p:val>
                                            <p:strVal val="#ppt_x"/>
                                          </p:val>
                                        </p:tav>
                                      </p:tavLst>
                                    </p:anim>
                                    <p:anim calcmode="lin" valueType="num">
                                      <p:cBhvr additive="base">
                                        <p:cTn id="65" dur="500" fill="hold"/>
                                        <p:tgtEl>
                                          <p:spTgt spid="23"/>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25"/>
                                        </p:tgtEl>
                                        <p:attrNameLst>
                                          <p:attrName>style.visibility</p:attrName>
                                        </p:attrNameLst>
                                      </p:cBhvr>
                                      <p:to>
                                        <p:strVal val="visible"/>
                                      </p:to>
                                    </p:set>
                                    <p:anim calcmode="lin" valueType="num">
                                      <p:cBhvr additive="base">
                                        <p:cTn id="68" dur="500" fill="hold"/>
                                        <p:tgtEl>
                                          <p:spTgt spid="25"/>
                                        </p:tgtEl>
                                        <p:attrNameLst>
                                          <p:attrName>ppt_x</p:attrName>
                                        </p:attrNameLst>
                                      </p:cBhvr>
                                      <p:tavLst>
                                        <p:tav tm="0">
                                          <p:val>
                                            <p:strVal val="0-#ppt_w/2"/>
                                          </p:val>
                                        </p:tav>
                                        <p:tav tm="100000">
                                          <p:val>
                                            <p:strVal val="#ppt_x"/>
                                          </p:val>
                                        </p:tav>
                                      </p:tavLst>
                                    </p:anim>
                                    <p:anim calcmode="lin" valueType="num">
                                      <p:cBhvr additive="base">
                                        <p:cTn id="69" dur="500" fill="hold"/>
                                        <p:tgtEl>
                                          <p:spTgt spid="25"/>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31"/>
                                        </p:tgtEl>
                                        <p:attrNameLst>
                                          <p:attrName>style.visibility</p:attrName>
                                        </p:attrNameLst>
                                      </p:cBhvr>
                                      <p:to>
                                        <p:strVal val="visible"/>
                                      </p:to>
                                    </p:set>
                                    <p:anim calcmode="lin" valueType="num">
                                      <p:cBhvr additive="base">
                                        <p:cTn id="72" dur="500" fill="hold"/>
                                        <p:tgtEl>
                                          <p:spTgt spid="31"/>
                                        </p:tgtEl>
                                        <p:attrNameLst>
                                          <p:attrName>ppt_x</p:attrName>
                                        </p:attrNameLst>
                                      </p:cBhvr>
                                      <p:tavLst>
                                        <p:tav tm="0">
                                          <p:val>
                                            <p:strVal val="0-#ppt_w/2"/>
                                          </p:val>
                                        </p:tav>
                                        <p:tav tm="100000">
                                          <p:val>
                                            <p:strVal val="#ppt_x"/>
                                          </p:val>
                                        </p:tav>
                                      </p:tavLst>
                                    </p:anim>
                                    <p:anim calcmode="lin" valueType="num">
                                      <p:cBhvr additive="base">
                                        <p:cTn id="73"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8" fill="hold" nodeType="clickEffect">
                                  <p:stCondLst>
                                    <p:cond delay="0"/>
                                  </p:stCondLst>
                                  <p:childTnLst>
                                    <p:set>
                                      <p:cBhvr>
                                        <p:cTn id="77" dur="1" fill="hold">
                                          <p:stCondLst>
                                            <p:cond delay="0"/>
                                          </p:stCondLst>
                                        </p:cTn>
                                        <p:tgtEl>
                                          <p:spTgt spid="14"/>
                                        </p:tgtEl>
                                        <p:attrNameLst>
                                          <p:attrName>style.visibility</p:attrName>
                                        </p:attrNameLst>
                                      </p:cBhvr>
                                      <p:to>
                                        <p:strVal val="visible"/>
                                      </p:to>
                                    </p:set>
                                    <p:anim calcmode="lin" valueType="num">
                                      <p:cBhvr additive="base">
                                        <p:cTn id="78" dur="500" fill="hold"/>
                                        <p:tgtEl>
                                          <p:spTgt spid="14"/>
                                        </p:tgtEl>
                                        <p:attrNameLst>
                                          <p:attrName>ppt_x</p:attrName>
                                        </p:attrNameLst>
                                      </p:cBhvr>
                                      <p:tavLst>
                                        <p:tav tm="0">
                                          <p:val>
                                            <p:strVal val="0-#ppt_w/2"/>
                                          </p:val>
                                        </p:tav>
                                        <p:tav tm="100000">
                                          <p:val>
                                            <p:strVal val="#ppt_x"/>
                                          </p:val>
                                        </p:tav>
                                      </p:tavLst>
                                    </p:anim>
                                    <p:anim calcmode="lin" valueType="num">
                                      <p:cBhvr additive="base">
                                        <p:cTn id="79" dur="500" fill="hold"/>
                                        <p:tgtEl>
                                          <p:spTgt spid="14"/>
                                        </p:tgtEl>
                                        <p:attrNameLst>
                                          <p:attrName>ppt_y</p:attrName>
                                        </p:attrNameLst>
                                      </p:cBhvr>
                                      <p:tavLst>
                                        <p:tav tm="0">
                                          <p:val>
                                            <p:strVal val="#ppt_y"/>
                                          </p:val>
                                        </p:tav>
                                        <p:tav tm="100000">
                                          <p:val>
                                            <p:strVal val="#ppt_y"/>
                                          </p:val>
                                        </p:tav>
                                      </p:tavLst>
                                    </p:anim>
                                  </p:childTnLst>
                                </p:cTn>
                              </p:par>
                              <p:par>
                                <p:cTn id="80" presetID="2" presetClass="entr" presetSubtype="8" fill="hold" grpId="0" nodeType="withEffect">
                                  <p:stCondLst>
                                    <p:cond delay="0"/>
                                  </p:stCondLst>
                                  <p:childTnLst>
                                    <p:set>
                                      <p:cBhvr>
                                        <p:cTn id="81" dur="1" fill="hold">
                                          <p:stCondLst>
                                            <p:cond delay="0"/>
                                          </p:stCondLst>
                                        </p:cTn>
                                        <p:tgtEl>
                                          <p:spTgt spid="20"/>
                                        </p:tgtEl>
                                        <p:attrNameLst>
                                          <p:attrName>style.visibility</p:attrName>
                                        </p:attrNameLst>
                                      </p:cBhvr>
                                      <p:to>
                                        <p:strVal val="visible"/>
                                      </p:to>
                                    </p:set>
                                    <p:anim calcmode="lin" valueType="num">
                                      <p:cBhvr additive="base">
                                        <p:cTn id="82" dur="500" fill="hold"/>
                                        <p:tgtEl>
                                          <p:spTgt spid="20"/>
                                        </p:tgtEl>
                                        <p:attrNameLst>
                                          <p:attrName>ppt_x</p:attrName>
                                        </p:attrNameLst>
                                      </p:cBhvr>
                                      <p:tavLst>
                                        <p:tav tm="0">
                                          <p:val>
                                            <p:strVal val="0-#ppt_w/2"/>
                                          </p:val>
                                        </p:tav>
                                        <p:tav tm="100000">
                                          <p:val>
                                            <p:strVal val="#ppt_x"/>
                                          </p:val>
                                        </p:tav>
                                      </p:tavLst>
                                    </p:anim>
                                    <p:anim calcmode="lin" valueType="num">
                                      <p:cBhvr additive="base">
                                        <p:cTn id="83" dur="500" fill="hold"/>
                                        <p:tgtEl>
                                          <p:spTgt spid="20"/>
                                        </p:tgtEl>
                                        <p:attrNameLst>
                                          <p:attrName>ppt_y</p:attrName>
                                        </p:attrNameLst>
                                      </p:cBhvr>
                                      <p:tavLst>
                                        <p:tav tm="0">
                                          <p:val>
                                            <p:strVal val="#ppt_y"/>
                                          </p:val>
                                        </p:tav>
                                        <p:tav tm="100000">
                                          <p:val>
                                            <p:strVal val="#ppt_y"/>
                                          </p:val>
                                        </p:tav>
                                      </p:tavLst>
                                    </p:anim>
                                  </p:childTnLst>
                                </p:cTn>
                              </p:par>
                              <p:par>
                                <p:cTn id="84" presetID="2" presetClass="entr" presetSubtype="8" fill="hold" grpId="0" nodeType="withEffect">
                                  <p:stCondLst>
                                    <p:cond delay="0"/>
                                  </p:stCondLst>
                                  <p:childTnLst>
                                    <p:set>
                                      <p:cBhvr>
                                        <p:cTn id="85" dur="1" fill="hold">
                                          <p:stCondLst>
                                            <p:cond delay="0"/>
                                          </p:stCondLst>
                                        </p:cTn>
                                        <p:tgtEl>
                                          <p:spTgt spid="24"/>
                                        </p:tgtEl>
                                        <p:attrNameLst>
                                          <p:attrName>style.visibility</p:attrName>
                                        </p:attrNameLst>
                                      </p:cBhvr>
                                      <p:to>
                                        <p:strVal val="visible"/>
                                      </p:to>
                                    </p:set>
                                    <p:anim calcmode="lin" valueType="num">
                                      <p:cBhvr additive="base">
                                        <p:cTn id="86" dur="500" fill="hold"/>
                                        <p:tgtEl>
                                          <p:spTgt spid="24"/>
                                        </p:tgtEl>
                                        <p:attrNameLst>
                                          <p:attrName>ppt_x</p:attrName>
                                        </p:attrNameLst>
                                      </p:cBhvr>
                                      <p:tavLst>
                                        <p:tav tm="0">
                                          <p:val>
                                            <p:strVal val="0-#ppt_w/2"/>
                                          </p:val>
                                        </p:tav>
                                        <p:tav tm="100000">
                                          <p:val>
                                            <p:strVal val="#ppt_x"/>
                                          </p:val>
                                        </p:tav>
                                      </p:tavLst>
                                    </p:anim>
                                    <p:anim calcmode="lin" valueType="num">
                                      <p:cBhvr additive="base">
                                        <p:cTn id="87" dur="500" fill="hold"/>
                                        <p:tgtEl>
                                          <p:spTgt spid="24"/>
                                        </p:tgtEl>
                                        <p:attrNameLst>
                                          <p:attrName>ppt_y</p:attrName>
                                        </p:attrNameLst>
                                      </p:cBhvr>
                                      <p:tavLst>
                                        <p:tav tm="0">
                                          <p:val>
                                            <p:strVal val="#ppt_y"/>
                                          </p:val>
                                        </p:tav>
                                        <p:tav tm="100000">
                                          <p:val>
                                            <p:strVal val="#ppt_y"/>
                                          </p:val>
                                        </p:tav>
                                      </p:tavLst>
                                    </p:anim>
                                  </p:childTnLst>
                                </p:cTn>
                              </p:par>
                              <p:par>
                                <p:cTn id="88" presetID="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 calcmode="lin" valueType="num">
                                      <p:cBhvr additive="base">
                                        <p:cTn id="90" dur="500" fill="hold"/>
                                        <p:tgtEl>
                                          <p:spTgt spid="26"/>
                                        </p:tgtEl>
                                        <p:attrNameLst>
                                          <p:attrName>ppt_x</p:attrName>
                                        </p:attrNameLst>
                                      </p:cBhvr>
                                      <p:tavLst>
                                        <p:tav tm="0">
                                          <p:val>
                                            <p:strVal val="0-#ppt_w/2"/>
                                          </p:val>
                                        </p:tav>
                                        <p:tav tm="100000">
                                          <p:val>
                                            <p:strVal val="#ppt_x"/>
                                          </p:val>
                                        </p:tav>
                                      </p:tavLst>
                                    </p:anim>
                                    <p:anim calcmode="lin" valueType="num">
                                      <p:cBhvr additive="base">
                                        <p:cTn id="91" dur="500" fill="hold"/>
                                        <p:tgtEl>
                                          <p:spTgt spid="26"/>
                                        </p:tgtEl>
                                        <p:attrNameLst>
                                          <p:attrName>ppt_y</p:attrName>
                                        </p:attrNameLst>
                                      </p:cBhvr>
                                      <p:tavLst>
                                        <p:tav tm="0">
                                          <p:val>
                                            <p:strVal val="#ppt_y"/>
                                          </p:val>
                                        </p:tav>
                                        <p:tav tm="100000">
                                          <p:val>
                                            <p:strVal val="#ppt_y"/>
                                          </p:val>
                                        </p:tav>
                                      </p:tavLst>
                                    </p:anim>
                                  </p:childTnLst>
                                </p:cTn>
                              </p:par>
                              <p:par>
                                <p:cTn id="92" presetID="2" presetClass="entr" presetSubtype="8" fill="hold" grpId="0" nodeType="withEffect">
                                  <p:stCondLst>
                                    <p:cond delay="0"/>
                                  </p:stCondLst>
                                  <p:childTnLst>
                                    <p:set>
                                      <p:cBhvr>
                                        <p:cTn id="93" dur="1" fill="hold">
                                          <p:stCondLst>
                                            <p:cond delay="0"/>
                                          </p:stCondLst>
                                        </p:cTn>
                                        <p:tgtEl>
                                          <p:spTgt spid="32"/>
                                        </p:tgtEl>
                                        <p:attrNameLst>
                                          <p:attrName>style.visibility</p:attrName>
                                        </p:attrNameLst>
                                      </p:cBhvr>
                                      <p:to>
                                        <p:strVal val="visible"/>
                                      </p:to>
                                    </p:set>
                                    <p:anim calcmode="lin" valueType="num">
                                      <p:cBhvr additive="base">
                                        <p:cTn id="94" dur="500" fill="hold"/>
                                        <p:tgtEl>
                                          <p:spTgt spid="32"/>
                                        </p:tgtEl>
                                        <p:attrNameLst>
                                          <p:attrName>ppt_x</p:attrName>
                                        </p:attrNameLst>
                                      </p:cBhvr>
                                      <p:tavLst>
                                        <p:tav tm="0">
                                          <p:val>
                                            <p:strVal val="0-#ppt_w/2"/>
                                          </p:val>
                                        </p:tav>
                                        <p:tav tm="100000">
                                          <p:val>
                                            <p:strVal val="#ppt_x"/>
                                          </p:val>
                                        </p:tav>
                                      </p:tavLst>
                                    </p:anim>
                                    <p:anim calcmode="lin" valueType="num">
                                      <p:cBhvr additive="base">
                                        <p:cTn id="95"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7" grpId="0"/>
      <p:bldP spid="18" grpId="0"/>
      <p:bldP spid="19" grpId="0"/>
      <p:bldP spid="20" grpId="0"/>
      <p:bldP spid="21" grpId="0"/>
      <p:bldP spid="22" grpId="0"/>
      <p:bldP spid="23" grpId="0"/>
      <p:bldP spid="24" grpId="0"/>
      <p:bldP spid="25" grpId="0" bldLvl="0" animBg="1"/>
      <p:bldP spid="26" grpId="0" bldLvl="0" animBg="1"/>
      <p:bldP spid="27" grpId="0" bldLvl="0" animBg="1"/>
      <p:bldP spid="28" grpId="0" bldLvl="0" animBg="1"/>
      <p:bldP spid="29" grpId="0"/>
      <p:bldP spid="30" grpId="0"/>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365" y="134491"/>
            <a:ext cx="703643" cy="707360"/>
          </a:xfrm>
          <a:prstGeom prst="rect">
            <a:avLst/>
          </a:prstGeom>
        </p:spPr>
      </p:pic>
      <p:sp>
        <p:nvSpPr>
          <p:cNvPr id="9" name="副标题 2"/>
          <p:cNvSpPr txBox="1"/>
          <p:nvPr/>
        </p:nvSpPr>
        <p:spPr>
          <a:xfrm>
            <a:off x="1132732" y="337618"/>
            <a:ext cx="3331550" cy="301106"/>
          </a:xfrm>
          <a:prstGeom prst="rect">
            <a:avLst/>
          </a:prstGeom>
          <a:ln>
            <a:noFill/>
          </a:ln>
        </p:spPr>
        <p:txBody>
          <a:bodyPr vert="horz" lIns="38235" tIns="19117" rIns="38235" bIns="19117"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sz="3680" baseline="30000" dirty="0" smtClean="0">
                <a:solidFill>
                  <a:schemeClr val="tx1"/>
                </a:solidFill>
                <a:latin typeface="微软雅黑" panose="020B0503020204020204" charset="-122"/>
                <a:ea typeface="微软雅黑" panose="020B0503020204020204" charset="-122"/>
              </a:rPr>
              <a:t>单击此处添加标题</a:t>
            </a:r>
          </a:p>
        </p:txBody>
      </p:sp>
      <p:sp>
        <p:nvSpPr>
          <p:cNvPr id="5" name="矩形 4"/>
          <p:cNvSpPr/>
          <p:nvPr/>
        </p:nvSpPr>
        <p:spPr>
          <a:xfrm>
            <a:off x="13807" y="6584373"/>
            <a:ext cx="12179128" cy="26287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5"/>
          </a:p>
        </p:txBody>
      </p:sp>
      <p:grpSp>
        <p:nvGrpSpPr>
          <p:cNvPr id="2" name="组合 14"/>
          <p:cNvGrpSpPr/>
          <p:nvPr/>
        </p:nvGrpSpPr>
        <p:grpSpPr bwMode="auto">
          <a:xfrm>
            <a:off x="4092312" y="1232536"/>
            <a:ext cx="6512983" cy="2017183"/>
            <a:chOff x="0" y="0"/>
            <a:chExt cx="5117724" cy="1584176"/>
          </a:xfrm>
        </p:grpSpPr>
        <p:sp>
          <p:nvSpPr>
            <p:cNvPr id="3" name="矩形 33"/>
            <p:cNvSpPr>
              <a:spLocks noChangeArrowheads="1"/>
            </p:cNvSpPr>
            <p:nvPr/>
          </p:nvSpPr>
          <p:spPr bwMode="auto">
            <a:xfrm>
              <a:off x="0" y="0"/>
              <a:ext cx="5117724" cy="1584176"/>
            </a:xfrm>
            <a:prstGeom prst="rect">
              <a:avLst/>
            </a:prstGeom>
            <a:solidFill>
              <a:srgbClr val="44546A"/>
            </a:solidFill>
            <a:ln w="10795" cmpd="sng">
              <a:solidFill>
                <a:sysClr val="window" lastClr="FFFFFF"/>
              </a:solidFill>
              <a:miter lim="800000"/>
            </a:ln>
            <a:effectLst>
              <a:outerShdw dist="38100" dir="2700000" algn="ctr" rotWithShape="0">
                <a:srgbClr val="000000">
                  <a:alpha val="39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charset="0"/>
                <a:ea typeface="宋体" panose="02010600030101010101" pitchFamily="2" charset="-122"/>
              </a:endParaRPr>
            </a:p>
          </p:txBody>
        </p:sp>
        <p:sp>
          <p:nvSpPr>
            <p:cNvPr id="7" name="矩形 37"/>
            <p:cNvSpPr/>
            <p:nvPr/>
          </p:nvSpPr>
          <p:spPr bwMode="auto">
            <a:xfrm>
              <a:off x="4813" y="0"/>
              <a:ext cx="4963465" cy="1584176"/>
            </a:xfrm>
            <a:custGeom>
              <a:avLst/>
              <a:gdLst>
                <a:gd name="T0" fmla="*/ 0 w 4963465"/>
                <a:gd name="T1" fmla="*/ 0 h 1584176"/>
                <a:gd name="T2" fmla="*/ 4963465 w 4963465"/>
                <a:gd name="T3" fmla="*/ 0 h 1584176"/>
                <a:gd name="T4" fmla="*/ 1377067 w 4963465"/>
                <a:gd name="T5" fmla="*/ 1584176 h 1584176"/>
                <a:gd name="T6" fmla="*/ 0 w 4963465"/>
                <a:gd name="T7" fmla="*/ 1584176 h 1584176"/>
                <a:gd name="T8" fmla="*/ 0 w 4963465"/>
                <a:gd name="T9" fmla="*/ 0 h 1584176"/>
              </a:gdLst>
              <a:ahLst/>
              <a:cxnLst>
                <a:cxn ang="0">
                  <a:pos x="T0" y="T1"/>
                </a:cxn>
                <a:cxn ang="0">
                  <a:pos x="T2" y="T3"/>
                </a:cxn>
                <a:cxn ang="0">
                  <a:pos x="T4" y="T5"/>
                </a:cxn>
                <a:cxn ang="0">
                  <a:pos x="T6" y="T7"/>
                </a:cxn>
                <a:cxn ang="0">
                  <a:pos x="T8" y="T9"/>
                </a:cxn>
              </a:cxnLst>
              <a:rect l="0" t="0" r="r" b="b"/>
              <a:pathLst>
                <a:path w="4963465" h="1584176">
                  <a:moveTo>
                    <a:pt x="0" y="0"/>
                  </a:moveTo>
                  <a:lnTo>
                    <a:pt x="4963465" y="0"/>
                  </a:lnTo>
                  <a:lnTo>
                    <a:pt x="1377067" y="1584176"/>
                  </a:lnTo>
                  <a:lnTo>
                    <a:pt x="0" y="1584176"/>
                  </a:lnTo>
                  <a:lnTo>
                    <a:pt x="0" y="0"/>
                  </a:lnTo>
                  <a:close/>
                </a:path>
              </a:pathLst>
            </a:custGeom>
            <a:solidFill>
              <a:sysClr val="window" lastClr="FFFFFF">
                <a:alpha val="14999"/>
              </a:sys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smtClean="0">
                <a:ln>
                  <a:noFill/>
                </a:ln>
                <a:solidFill>
                  <a:prstClr val="black"/>
                </a:solidFill>
                <a:effectLst/>
                <a:uLnTx/>
                <a:uFillTx/>
                <a:latin typeface="Arial" panose="020B0604020202020204" pitchFamily="34" charset="0"/>
              </a:endParaRPr>
            </a:p>
          </p:txBody>
        </p:sp>
      </p:grpSp>
      <p:grpSp>
        <p:nvGrpSpPr>
          <p:cNvPr id="8" name="组合 17"/>
          <p:cNvGrpSpPr/>
          <p:nvPr/>
        </p:nvGrpSpPr>
        <p:grpSpPr bwMode="auto">
          <a:xfrm>
            <a:off x="1806312" y="1232536"/>
            <a:ext cx="2214033" cy="2017183"/>
            <a:chOff x="0" y="0"/>
            <a:chExt cx="1739117" cy="1584176"/>
          </a:xfrm>
        </p:grpSpPr>
        <p:sp>
          <p:nvSpPr>
            <p:cNvPr id="6" name="矩形 1"/>
            <p:cNvSpPr>
              <a:spLocks noChangeArrowheads="1"/>
            </p:cNvSpPr>
            <p:nvPr/>
          </p:nvSpPr>
          <p:spPr bwMode="auto">
            <a:xfrm>
              <a:off x="0" y="0"/>
              <a:ext cx="1739117" cy="1584176"/>
            </a:xfrm>
            <a:prstGeom prst="rect">
              <a:avLst/>
            </a:prstGeom>
            <a:solidFill>
              <a:srgbClr val="EEECE1"/>
            </a:solidFill>
            <a:ln w="10795" cmpd="sng">
              <a:solidFill>
                <a:sysClr val="window" lastClr="FFFFFF"/>
              </a:solidFill>
              <a:miter lim="800000"/>
            </a:ln>
            <a:effectLst>
              <a:outerShdw dist="38100" dir="2700000" algn="ctr" rotWithShape="0">
                <a:srgbClr val="000000">
                  <a:alpha val="39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charset="0"/>
                <a:ea typeface="宋体" panose="02010600030101010101" pitchFamily="2" charset="-122"/>
              </a:endParaRPr>
            </a:p>
          </p:txBody>
        </p:sp>
        <p:sp>
          <p:nvSpPr>
            <p:cNvPr id="10" name="矩形 4"/>
            <p:cNvSpPr>
              <a:spLocks noChangeArrowheads="1"/>
            </p:cNvSpPr>
            <p:nvPr/>
          </p:nvSpPr>
          <p:spPr bwMode="auto">
            <a:xfrm>
              <a:off x="134323" y="132015"/>
              <a:ext cx="1320147" cy="132014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charset="0"/>
                <a:ea typeface="宋体" panose="02010600030101010101" pitchFamily="2" charset="-122"/>
              </a:endParaRPr>
            </a:p>
          </p:txBody>
        </p:sp>
        <p:sp>
          <p:nvSpPr>
            <p:cNvPr id="11" name="矩形 8"/>
            <p:cNvSpPr/>
            <p:nvPr/>
          </p:nvSpPr>
          <p:spPr bwMode="auto">
            <a:xfrm>
              <a:off x="0" y="0"/>
              <a:ext cx="1671268" cy="1584176"/>
            </a:xfrm>
            <a:custGeom>
              <a:avLst/>
              <a:gdLst>
                <a:gd name="T0" fmla="*/ 0 w 1671268"/>
                <a:gd name="T1" fmla="*/ 0 h 1584176"/>
                <a:gd name="T2" fmla="*/ 1671268 w 1671268"/>
                <a:gd name="T3" fmla="*/ 0 h 1584176"/>
                <a:gd name="T4" fmla="*/ 197248 w 1671268"/>
                <a:gd name="T5" fmla="*/ 1584176 h 1584176"/>
                <a:gd name="T6" fmla="*/ 0 w 1671268"/>
                <a:gd name="T7" fmla="*/ 1584176 h 1584176"/>
                <a:gd name="T8" fmla="*/ 0 w 1671268"/>
                <a:gd name="T9" fmla="*/ 0 h 1584176"/>
              </a:gdLst>
              <a:ahLst/>
              <a:cxnLst>
                <a:cxn ang="0">
                  <a:pos x="T0" y="T1"/>
                </a:cxn>
                <a:cxn ang="0">
                  <a:pos x="T2" y="T3"/>
                </a:cxn>
                <a:cxn ang="0">
                  <a:pos x="T4" y="T5"/>
                </a:cxn>
                <a:cxn ang="0">
                  <a:pos x="T6" y="T7"/>
                </a:cxn>
                <a:cxn ang="0">
                  <a:pos x="T8" y="T9"/>
                </a:cxn>
              </a:cxnLst>
              <a:rect l="0" t="0" r="r" b="b"/>
              <a:pathLst>
                <a:path w="1671268" h="1584176">
                  <a:moveTo>
                    <a:pt x="0" y="0"/>
                  </a:moveTo>
                  <a:lnTo>
                    <a:pt x="1671268" y="0"/>
                  </a:lnTo>
                  <a:lnTo>
                    <a:pt x="197248" y="1584176"/>
                  </a:lnTo>
                  <a:lnTo>
                    <a:pt x="0" y="1584176"/>
                  </a:lnTo>
                  <a:lnTo>
                    <a:pt x="0" y="0"/>
                  </a:lnTo>
                  <a:close/>
                </a:path>
              </a:pathLst>
            </a:custGeom>
            <a:solidFill>
              <a:sysClr val="window" lastClr="FFFFFF">
                <a:alpha val="20999"/>
              </a:sys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smtClean="0">
                <a:ln>
                  <a:noFill/>
                </a:ln>
                <a:solidFill>
                  <a:prstClr val="black"/>
                </a:solidFill>
                <a:effectLst/>
                <a:uLnTx/>
                <a:uFillTx/>
                <a:latin typeface="Arial" panose="020B0604020202020204" pitchFamily="34" charset="0"/>
              </a:endParaRPr>
            </a:p>
          </p:txBody>
        </p:sp>
      </p:grpSp>
      <p:grpSp>
        <p:nvGrpSpPr>
          <p:cNvPr id="12" name="그룹 119"/>
          <p:cNvGrpSpPr/>
          <p:nvPr/>
        </p:nvGrpSpPr>
        <p:grpSpPr bwMode="auto">
          <a:xfrm>
            <a:off x="3829845" y="1810385"/>
            <a:ext cx="457200" cy="872067"/>
            <a:chOff x="0" y="0"/>
            <a:chExt cx="419802" cy="800732"/>
          </a:xfrm>
        </p:grpSpPr>
        <p:grpSp>
          <p:nvGrpSpPr>
            <p:cNvPr id="13" name="그룹 17"/>
            <p:cNvGrpSpPr/>
            <p:nvPr/>
          </p:nvGrpSpPr>
          <p:grpSpPr bwMode="auto">
            <a:xfrm>
              <a:off x="0" y="0"/>
              <a:ext cx="419802" cy="125248"/>
              <a:chOff x="0" y="0"/>
              <a:chExt cx="550862" cy="165204"/>
            </a:xfrm>
          </p:grpSpPr>
          <p:sp>
            <p:nvSpPr>
              <p:cNvPr id="20" name="타원 131"/>
              <p:cNvSpPr>
                <a:spLocks noChangeArrowheads="1"/>
              </p:cNvSpPr>
              <p:nvPr/>
            </p:nvSpPr>
            <p:spPr bwMode="auto">
              <a:xfrm>
                <a:off x="0" y="0"/>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ko-KR" altLang="en-US">
                  <a:solidFill>
                    <a:srgbClr val="FFFFFF"/>
                  </a:solidFill>
                  <a:ea typeface="Malgun Gothic" panose="020B0503020000020004" pitchFamily="34" charset="-127"/>
                </a:endParaRPr>
              </a:p>
            </p:txBody>
          </p:sp>
          <p:sp>
            <p:nvSpPr>
              <p:cNvPr id="21" name="타원 132"/>
              <p:cNvSpPr>
                <a:spLocks noChangeArrowheads="1"/>
              </p:cNvSpPr>
              <p:nvPr/>
            </p:nvSpPr>
            <p:spPr bwMode="auto">
              <a:xfrm>
                <a:off x="370215" y="0"/>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ko-KR" altLang="en-US">
                  <a:solidFill>
                    <a:srgbClr val="FFFFFF"/>
                  </a:solidFill>
                  <a:ea typeface="Malgun Gothic" panose="020B0503020000020004" pitchFamily="34" charset="-127"/>
                </a:endParaRPr>
              </a:p>
            </p:txBody>
          </p:sp>
          <p:grpSp>
            <p:nvGrpSpPr>
              <p:cNvPr id="22" name="모서리가 둥근 직사각형 25"/>
              <p:cNvGrpSpPr/>
              <p:nvPr/>
            </p:nvGrpSpPr>
            <p:grpSpPr bwMode="auto">
              <a:xfrm>
                <a:off x="-13252" y="-19558"/>
                <a:ext cx="597034" cy="314910"/>
                <a:chOff x="0" y="0"/>
                <a:chExt cx="371856" cy="195072"/>
              </a:xfrm>
            </p:grpSpPr>
            <p:pic>
              <p:nvPicPr>
                <p:cNvPr id="23" name="모서리가 둥근 직사각형 25"/>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371856" cy="19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 Box 18"/>
                <p:cNvSpPr txBox="1">
                  <a:spLocks noChangeArrowheads="1"/>
                </p:cNvSpPr>
                <p:nvPr/>
              </p:nvSpPr>
              <p:spPr bwMode="auto">
                <a:xfrm>
                  <a:off x="76377" y="52549"/>
                  <a:ext cx="218148" cy="4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ko-KR" altLang="en-US">
                    <a:solidFill>
                      <a:prstClr val="black"/>
                    </a:solidFill>
                    <a:ea typeface="Malgun Gothic" panose="020B0503020000020004" pitchFamily="34" charset="-127"/>
                  </a:endParaRPr>
                </a:p>
              </p:txBody>
            </p:sp>
          </p:grpSp>
        </p:grpSp>
        <p:grpSp>
          <p:nvGrpSpPr>
            <p:cNvPr id="14" name="그룹 17"/>
            <p:cNvGrpSpPr/>
            <p:nvPr/>
          </p:nvGrpSpPr>
          <p:grpSpPr bwMode="auto">
            <a:xfrm>
              <a:off x="0" y="675484"/>
              <a:ext cx="419802" cy="125248"/>
              <a:chOff x="0" y="0"/>
              <a:chExt cx="550862" cy="165204"/>
            </a:xfrm>
          </p:grpSpPr>
          <p:sp>
            <p:nvSpPr>
              <p:cNvPr id="15" name="타원 128"/>
              <p:cNvSpPr>
                <a:spLocks noChangeArrowheads="1"/>
              </p:cNvSpPr>
              <p:nvPr/>
            </p:nvSpPr>
            <p:spPr bwMode="auto">
              <a:xfrm>
                <a:off x="0" y="-735"/>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ko-KR" altLang="en-US">
                  <a:solidFill>
                    <a:srgbClr val="FFFFFF"/>
                  </a:solidFill>
                  <a:ea typeface="Malgun Gothic" panose="020B0503020000020004" pitchFamily="34" charset="-127"/>
                </a:endParaRPr>
              </a:p>
            </p:txBody>
          </p:sp>
          <p:sp>
            <p:nvSpPr>
              <p:cNvPr id="16" name="타원 129"/>
              <p:cNvSpPr>
                <a:spLocks noChangeArrowheads="1"/>
              </p:cNvSpPr>
              <p:nvPr/>
            </p:nvSpPr>
            <p:spPr bwMode="auto">
              <a:xfrm>
                <a:off x="370215" y="-735"/>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ko-KR" altLang="en-US">
                  <a:solidFill>
                    <a:srgbClr val="FFFFFF"/>
                  </a:solidFill>
                  <a:ea typeface="Malgun Gothic" panose="020B0503020000020004" pitchFamily="34" charset="-127"/>
                </a:endParaRPr>
              </a:p>
            </p:txBody>
          </p:sp>
          <p:grpSp>
            <p:nvGrpSpPr>
              <p:cNvPr id="17" name="모서리가 둥근 직사각형 25"/>
              <p:cNvGrpSpPr/>
              <p:nvPr/>
            </p:nvGrpSpPr>
            <p:grpSpPr bwMode="auto">
              <a:xfrm>
                <a:off x="-13252" y="-15000"/>
                <a:ext cx="597034" cy="305069"/>
                <a:chOff x="0" y="0"/>
                <a:chExt cx="371856" cy="188976"/>
              </a:xfrm>
            </p:grpSpPr>
            <p:pic>
              <p:nvPicPr>
                <p:cNvPr id="18" name="모서리가 둥근 직사각형 25"/>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371856" cy="188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24"/>
                <p:cNvSpPr txBox="1">
                  <a:spLocks noChangeArrowheads="1"/>
                </p:cNvSpPr>
                <p:nvPr/>
              </p:nvSpPr>
              <p:spPr bwMode="auto">
                <a:xfrm>
                  <a:off x="76377" y="49726"/>
                  <a:ext cx="218148" cy="4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ko-KR" altLang="en-US">
                    <a:solidFill>
                      <a:prstClr val="black"/>
                    </a:solidFill>
                    <a:ea typeface="Malgun Gothic" panose="020B0503020000020004" pitchFamily="34" charset="-127"/>
                  </a:endParaRPr>
                </a:p>
              </p:txBody>
            </p:sp>
          </p:grpSp>
        </p:grpSp>
      </p:grpSp>
      <p:sp>
        <p:nvSpPr>
          <p:cNvPr id="25" name="Text Box 11"/>
          <p:cNvSpPr txBox="1">
            <a:spLocks noChangeArrowheads="1"/>
          </p:cNvSpPr>
          <p:nvPr/>
        </p:nvSpPr>
        <p:spPr bwMode="auto">
          <a:xfrm>
            <a:off x="4464845" y="1442085"/>
            <a:ext cx="5949949" cy="2012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just" fontAlgn="base">
              <a:lnSpc>
                <a:spcPct val="130000"/>
              </a:lnSpc>
              <a:spcBef>
                <a:spcPct val="0"/>
              </a:spcBef>
              <a:spcAft>
                <a:spcPct val="0"/>
              </a:spcAft>
              <a:buFont typeface="Arial" panose="020B0604020202020204" pitchFamily="34" charset="0"/>
              <a:buNone/>
              <a:defRPr/>
            </a:pPr>
            <a:r>
              <a:rPr lang="zh-CN" altLang="en-US" sz="1600" dirty="0">
                <a:solidFill>
                  <a:prstClr val="white"/>
                </a:solidFill>
                <a:latin typeface="微软雅黑" panose="020B0503020204020204" charset="-122"/>
                <a:ea typeface="微软雅黑" panose="020B0503020204020204" charset="-122"/>
              </a:rPr>
              <a:t>请在此处输入您的文字，或者复制您的文字粘贴到此处，并且在粘贴后选择“仅文字”。请在此处输入您的文字，或者复制您的文字粘贴到此处，并且在粘贴后选择“仅文字”。</a:t>
            </a:r>
          </a:p>
          <a:p>
            <a:pPr algn="just" fontAlgn="base">
              <a:lnSpc>
                <a:spcPct val="130000"/>
              </a:lnSpc>
              <a:spcBef>
                <a:spcPct val="0"/>
              </a:spcBef>
              <a:spcAft>
                <a:spcPct val="0"/>
              </a:spcAft>
              <a:buFont typeface="Arial" panose="020B0604020202020204" pitchFamily="34" charset="0"/>
              <a:buNone/>
              <a:defRPr/>
            </a:pPr>
            <a:r>
              <a:rPr lang="zh-CN" altLang="en-US" sz="1600" dirty="0">
                <a:solidFill>
                  <a:prstClr val="white"/>
                </a:solidFill>
                <a:latin typeface="微软雅黑" panose="020B0503020204020204" charset="-122"/>
                <a:ea typeface="微软雅黑" panose="020B0503020204020204" charset="-122"/>
              </a:rPr>
              <a:t>请在此处输入您的文字，或者复制您的文字粘贴到此处，并且在粘贴后选择“仅文字”。</a:t>
            </a:r>
          </a:p>
          <a:p>
            <a:pPr algn="just" fontAlgn="base">
              <a:lnSpc>
                <a:spcPct val="130000"/>
              </a:lnSpc>
              <a:spcBef>
                <a:spcPct val="0"/>
              </a:spcBef>
              <a:spcAft>
                <a:spcPct val="0"/>
              </a:spcAft>
              <a:buFont typeface="Arial" panose="020B0604020202020204" pitchFamily="34" charset="0"/>
              <a:buNone/>
              <a:defRPr/>
            </a:pPr>
            <a:endParaRPr lang="zh-CN" altLang="en-US" sz="1600" dirty="0">
              <a:solidFill>
                <a:prstClr val="white"/>
              </a:solidFill>
              <a:latin typeface="微软雅黑" panose="020B0503020204020204" charset="-122"/>
              <a:ea typeface="微软雅黑" panose="020B0503020204020204" charset="-122"/>
            </a:endParaRPr>
          </a:p>
        </p:txBody>
      </p:sp>
      <p:grpSp>
        <p:nvGrpSpPr>
          <p:cNvPr id="26" name="组合 45"/>
          <p:cNvGrpSpPr/>
          <p:nvPr/>
        </p:nvGrpSpPr>
        <p:grpSpPr bwMode="auto">
          <a:xfrm>
            <a:off x="1806312" y="3579918"/>
            <a:ext cx="6515100" cy="2017184"/>
            <a:chOff x="0" y="0"/>
            <a:chExt cx="5117724" cy="1584176"/>
          </a:xfrm>
          <a:solidFill>
            <a:srgbClr val="0070C0"/>
          </a:solidFill>
        </p:grpSpPr>
        <p:sp>
          <p:nvSpPr>
            <p:cNvPr id="27" name="矩形 46"/>
            <p:cNvSpPr>
              <a:spLocks noChangeArrowheads="1"/>
            </p:cNvSpPr>
            <p:nvPr/>
          </p:nvSpPr>
          <p:spPr bwMode="auto">
            <a:xfrm>
              <a:off x="0" y="0"/>
              <a:ext cx="5117724" cy="1584176"/>
            </a:xfrm>
            <a:prstGeom prst="rect">
              <a:avLst/>
            </a:prstGeom>
            <a:grpFill/>
            <a:ln w="10795" cmpd="sng">
              <a:solidFill>
                <a:sysClr val="window" lastClr="FFFFFF"/>
              </a:solidFill>
              <a:miter lim="800000"/>
            </a:ln>
            <a:effectLst>
              <a:outerShdw dist="38100" dir="2700000" algn="ctr" rotWithShape="0">
                <a:srgbClr val="000000">
                  <a:alpha val="39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charset="0"/>
                <a:ea typeface="宋体" panose="02010600030101010101" pitchFamily="2" charset="-122"/>
              </a:endParaRPr>
            </a:p>
          </p:txBody>
        </p:sp>
        <p:sp>
          <p:nvSpPr>
            <p:cNvPr id="28" name="矩形 37"/>
            <p:cNvSpPr/>
            <p:nvPr/>
          </p:nvSpPr>
          <p:spPr bwMode="auto">
            <a:xfrm>
              <a:off x="4813" y="0"/>
              <a:ext cx="4963465" cy="1584176"/>
            </a:xfrm>
            <a:custGeom>
              <a:avLst/>
              <a:gdLst>
                <a:gd name="T0" fmla="*/ 0 w 4963465"/>
                <a:gd name="T1" fmla="*/ 0 h 1584176"/>
                <a:gd name="T2" fmla="*/ 4963465 w 4963465"/>
                <a:gd name="T3" fmla="*/ 0 h 1584176"/>
                <a:gd name="T4" fmla="*/ 1377067 w 4963465"/>
                <a:gd name="T5" fmla="*/ 1584176 h 1584176"/>
                <a:gd name="T6" fmla="*/ 0 w 4963465"/>
                <a:gd name="T7" fmla="*/ 1584176 h 1584176"/>
                <a:gd name="T8" fmla="*/ 0 w 4963465"/>
                <a:gd name="T9" fmla="*/ 0 h 1584176"/>
              </a:gdLst>
              <a:ahLst/>
              <a:cxnLst>
                <a:cxn ang="0">
                  <a:pos x="T0" y="T1"/>
                </a:cxn>
                <a:cxn ang="0">
                  <a:pos x="T2" y="T3"/>
                </a:cxn>
                <a:cxn ang="0">
                  <a:pos x="T4" y="T5"/>
                </a:cxn>
                <a:cxn ang="0">
                  <a:pos x="T6" y="T7"/>
                </a:cxn>
                <a:cxn ang="0">
                  <a:pos x="T8" y="T9"/>
                </a:cxn>
              </a:cxnLst>
              <a:rect l="0" t="0" r="r" b="b"/>
              <a:pathLst>
                <a:path w="4963465" h="1584176">
                  <a:moveTo>
                    <a:pt x="0" y="0"/>
                  </a:moveTo>
                  <a:lnTo>
                    <a:pt x="4963465" y="0"/>
                  </a:lnTo>
                  <a:lnTo>
                    <a:pt x="1377067" y="1584176"/>
                  </a:lnTo>
                  <a:lnTo>
                    <a:pt x="0" y="1584176"/>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smtClean="0">
                <a:ln>
                  <a:noFill/>
                </a:ln>
                <a:solidFill>
                  <a:prstClr val="black"/>
                </a:solidFill>
                <a:effectLst/>
                <a:uLnTx/>
                <a:uFillTx/>
                <a:latin typeface="Arial" panose="020B0604020202020204" pitchFamily="34" charset="0"/>
              </a:endParaRPr>
            </a:p>
          </p:txBody>
        </p:sp>
      </p:grpSp>
      <p:grpSp>
        <p:nvGrpSpPr>
          <p:cNvPr id="29" name="组合 48"/>
          <p:cNvGrpSpPr/>
          <p:nvPr/>
        </p:nvGrpSpPr>
        <p:grpSpPr bwMode="auto">
          <a:xfrm>
            <a:off x="8427245" y="3579918"/>
            <a:ext cx="2211916" cy="2017184"/>
            <a:chOff x="0" y="0"/>
            <a:chExt cx="1739117" cy="1584176"/>
          </a:xfrm>
        </p:grpSpPr>
        <p:sp>
          <p:nvSpPr>
            <p:cNvPr id="30" name="矩形 49"/>
            <p:cNvSpPr>
              <a:spLocks noChangeArrowheads="1"/>
            </p:cNvSpPr>
            <p:nvPr/>
          </p:nvSpPr>
          <p:spPr bwMode="auto">
            <a:xfrm>
              <a:off x="0" y="0"/>
              <a:ext cx="1739117" cy="1584176"/>
            </a:xfrm>
            <a:prstGeom prst="rect">
              <a:avLst/>
            </a:prstGeom>
            <a:solidFill>
              <a:sysClr val="window" lastClr="FFFFFF">
                <a:lumMod val="85000"/>
              </a:sysClr>
            </a:solidFill>
            <a:ln w="10795" cmpd="sng">
              <a:solidFill>
                <a:sysClr val="window" lastClr="FFFFFF"/>
              </a:solidFill>
              <a:miter lim="800000"/>
            </a:ln>
            <a:effectLst>
              <a:outerShdw dist="38100" dir="2700000" algn="ctr" rotWithShape="0">
                <a:srgbClr val="000000">
                  <a:alpha val="39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charset="0"/>
                <a:ea typeface="宋体" panose="02010600030101010101" pitchFamily="2" charset="-122"/>
              </a:endParaRPr>
            </a:p>
          </p:txBody>
        </p:sp>
        <p:sp>
          <p:nvSpPr>
            <p:cNvPr id="31" name="矩形 50"/>
            <p:cNvSpPr>
              <a:spLocks noChangeArrowheads="1"/>
            </p:cNvSpPr>
            <p:nvPr/>
          </p:nvSpPr>
          <p:spPr bwMode="auto">
            <a:xfrm>
              <a:off x="206262" y="132015"/>
              <a:ext cx="1320147" cy="1320147"/>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charset="0"/>
                <a:ea typeface="宋体" panose="02010600030101010101" pitchFamily="2" charset="-122"/>
              </a:endParaRPr>
            </a:p>
          </p:txBody>
        </p:sp>
        <p:sp>
          <p:nvSpPr>
            <p:cNvPr id="32" name="矩形 8"/>
            <p:cNvSpPr/>
            <p:nvPr/>
          </p:nvSpPr>
          <p:spPr bwMode="auto">
            <a:xfrm>
              <a:off x="0" y="0"/>
              <a:ext cx="1671268" cy="1584176"/>
            </a:xfrm>
            <a:custGeom>
              <a:avLst/>
              <a:gdLst>
                <a:gd name="T0" fmla="*/ 0 w 1671268"/>
                <a:gd name="T1" fmla="*/ 0 h 1584176"/>
                <a:gd name="T2" fmla="*/ 1671268 w 1671268"/>
                <a:gd name="T3" fmla="*/ 0 h 1584176"/>
                <a:gd name="T4" fmla="*/ 197248 w 1671268"/>
                <a:gd name="T5" fmla="*/ 1584176 h 1584176"/>
                <a:gd name="T6" fmla="*/ 0 w 1671268"/>
                <a:gd name="T7" fmla="*/ 1584176 h 1584176"/>
                <a:gd name="T8" fmla="*/ 0 w 1671268"/>
                <a:gd name="T9" fmla="*/ 0 h 1584176"/>
              </a:gdLst>
              <a:ahLst/>
              <a:cxnLst>
                <a:cxn ang="0">
                  <a:pos x="T0" y="T1"/>
                </a:cxn>
                <a:cxn ang="0">
                  <a:pos x="T2" y="T3"/>
                </a:cxn>
                <a:cxn ang="0">
                  <a:pos x="T4" y="T5"/>
                </a:cxn>
                <a:cxn ang="0">
                  <a:pos x="T6" y="T7"/>
                </a:cxn>
                <a:cxn ang="0">
                  <a:pos x="T8" y="T9"/>
                </a:cxn>
              </a:cxnLst>
              <a:rect l="0" t="0" r="r" b="b"/>
              <a:pathLst>
                <a:path w="1671268" h="1584176">
                  <a:moveTo>
                    <a:pt x="0" y="0"/>
                  </a:moveTo>
                  <a:lnTo>
                    <a:pt x="1671268" y="0"/>
                  </a:lnTo>
                  <a:lnTo>
                    <a:pt x="197248" y="1584176"/>
                  </a:lnTo>
                  <a:lnTo>
                    <a:pt x="0" y="1584176"/>
                  </a:lnTo>
                  <a:lnTo>
                    <a:pt x="0" y="0"/>
                  </a:lnTo>
                  <a:close/>
                </a:path>
              </a:pathLst>
            </a:custGeom>
            <a:solidFill>
              <a:sysClr val="window" lastClr="FFFFFF">
                <a:alpha val="20999"/>
              </a:sys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smtClean="0">
                <a:ln>
                  <a:noFill/>
                </a:ln>
                <a:solidFill>
                  <a:prstClr val="black"/>
                </a:solidFill>
                <a:effectLst/>
                <a:uLnTx/>
                <a:uFillTx/>
                <a:latin typeface="Arial" panose="020B0604020202020204" pitchFamily="34" charset="0"/>
              </a:endParaRPr>
            </a:p>
          </p:txBody>
        </p:sp>
      </p:grpSp>
      <p:grpSp>
        <p:nvGrpSpPr>
          <p:cNvPr id="33" name="그룹 119"/>
          <p:cNvGrpSpPr/>
          <p:nvPr/>
        </p:nvGrpSpPr>
        <p:grpSpPr bwMode="auto">
          <a:xfrm>
            <a:off x="8139379" y="4202218"/>
            <a:ext cx="459316" cy="872067"/>
            <a:chOff x="0" y="0"/>
            <a:chExt cx="419802" cy="800732"/>
          </a:xfrm>
        </p:grpSpPr>
        <p:grpSp>
          <p:nvGrpSpPr>
            <p:cNvPr id="34" name="그룹 17"/>
            <p:cNvGrpSpPr/>
            <p:nvPr/>
          </p:nvGrpSpPr>
          <p:grpSpPr bwMode="auto">
            <a:xfrm>
              <a:off x="0" y="0"/>
              <a:ext cx="419802" cy="125248"/>
              <a:chOff x="0" y="0"/>
              <a:chExt cx="550862" cy="165204"/>
            </a:xfrm>
          </p:grpSpPr>
          <p:sp>
            <p:nvSpPr>
              <p:cNvPr id="41" name="타원 131"/>
              <p:cNvSpPr>
                <a:spLocks noChangeArrowheads="1"/>
              </p:cNvSpPr>
              <p:nvPr/>
            </p:nvSpPr>
            <p:spPr bwMode="auto">
              <a:xfrm>
                <a:off x="0" y="0"/>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ko-KR" altLang="en-US">
                  <a:solidFill>
                    <a:srgbClr val="FFFFFF"/>
                  </a:solidFill>
                  <a:ea typeface="Malgun Gothic" panose="020B0503020000020004" pitchFamily="34" charset="-127"/>
                </a:endParaRPr>
              </a:p>
            </p:txBody>
          </p:sp>
          <p:sp>
            <p:nvSpPr>
              <p:cNvPr id="42" name="타원 132"/>
              <p:cNvSpPr>
                <a:spLocks noChangeArrowheads="1"/>
              </p:cNvSpPr>
              <p:nvPr/>
            </p:nvSpPr>
            <p:spPr bwMode="auto">
              <a:xfrm>
                <a:off x="370215" y="0"/>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ko-KR" altLang="en-US">
                  <a:solidFill>
                    <a:srgbClr val="FFFFFF"/>
                  </a:solidFill>
                  <a:ea typeface="Malgun Gothic" panose="020B0503020000020004" pitchFamily="34" charset="-127"/>
                </a:endParaRPr>
              </a:p>
            </p:txBody>
          </p:sp>
          <p:grpSp>
            <p:nvGrpSpPr>
              <p:cNvPr id="43" name="모서리가 둥근 직사각형 25"/>
              <p:cNvGrpSpPr/>
              <p:nvPr/>
            </p:nvGrpSpPr>
            <p:grpSpPr bwMode="auto">
              <a:xfrm>
                <a:off x="-7599" y="-21385"/>
                <a:ext cx="587247" cy="314910"/>
                <a:chOff x="0" y="0"/>
                <a:chExt cx="365760" cy="195072"/>
              </a:xfrm>
            </p:grpSpPr>
            <p:pic>
              <p:nvPicPr>
                <p:cNvPr id="44" name="모서리가 둥근 직사각형 25"/>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0" y="0"/>
                  <a:ext cx="365760" cy="19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Text Box 39"/>
                <p:cNvSpPr txBox="1">
                  <a:spLocks noChangeArrowheads="1"/>
                </p:cNvSpPr>
                <p:nvPr/>
              </p:nvSpPr>
              <p:spPr bwMode="auto">
                <a:xfrm>
                  <a:off x="72856" y="53681"/>
                  <a:ext cx="218148" cy="4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ko-KR" altLang="en-US">
                    <a:solidFill>
                      <a:prstClr val="black"/>
                    </a:solidFill>
                    <a:ea typeface="Malgun Gothic" panose="020B0503020000020004" pitchFamily="34" charset="-127"/>
                  </a:endParaRPr>
                </a:p>
              </p:txBody>
            </p:sp>
          </p:grpSp>
        </p:grpSp>
        <p:grpSp>
          <p:nvGrpSpPr>
            <p:cNvPr id="35" name="그룹 17"/>
            <p:cNvGrpSpPr/>
            <p:nvPr/>
          </p:nvGrpSpPr>
          <p:grpSpPr bwMode="auto">
            <a:xfrm>
              <a:off x="0" y="675484"/>
              <a:ext cx="419802" cy="125248"/>
              <a:chOff x="0" y="0"/>
              <a:chExt cx="550862" cy="165204"/>
            </a:xfrm>
          </p:grpSpPr>
          <p:sp>
            <p:nvSpPr>
              <p:cNvPr id="36" name="타원 128"/>
              <p:cNvSpPr>
                <a:spLocks noChangeArrowheads="1"/>
              </p:cNvSpPr>
              <p:nvPr/>
            </p:nvSpPr>
            <p:spPr bwMode="auto">
              <a:xfrm>
                <a:off x="0" y="-735"/>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ko-KR" altLang="en-US">
                  <a:solidFill>
                    <a:srgbClr val="FFFFFF"/>
                  </a:solidFill>
                  <a:ea typeface="Malgun Gothic" panose="020B0503020000020004" pitchFamily="34" charset="-127"/>
                </a:endParaRPr>
              </a:p>
            </p:txBody>
          </p:sp>
          <p:sp>
            <p:nvSpPr>
              <p:cNvPr id="37" name="타원 129"/>
              <p:cNvSpPr>
                <a:spLocks noChangeArrowheads="1"/>
              </p:cNvSpPr>
              <p:nvPr/>
            </p:nvSpPr>
            <p:spPr bwMode="auto">
              <a:xfrm>
                <a:off x="370215" y="-735"/>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ko-KR" altLang="en-US">
                  <a:solidFill>
                    <a:srgbClr val="FFFFFF"/>
                  </a:solidFill>
                  <a:ea typeface="Malgun Gothic" panose="020B0503020000020004" pitchFamily="34" charset="-127"/>
                </a:endParaRPr>
              </a:p>
            </p:txBody>
          </p:sp>
          <p:grpSp>
            <p:nvGrpSpPr>
              <p:cNvPr id="38" name="모서리가 둥근 직사각형 25"/>
              <p:cNvGrpSpPr/>
              <p:nvPr/>
            </p:nvGrpSpPr>
            <p:grpSpPr bwMode="auto">
              <a:xfrm>
                <a:off x="-7599" y="-16828"/>
                <a:ext cx="587247" cy="314910"/>
                <a:chOff x="0" y="0"/>
                <a:chExt cx="365760" cy="195072"/>
              </a:xfrm>
            </p:grpSpPr>
            <p:pic>
              <p:nvPicPr>
                <p:cNvPr id="39" name="모서리가 둥근 직사각형 25"/>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0" y="0"/>
                  <a:ext cx="365760" cy="19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Text Box 45"/>
                <p:cNvSpPr txBox="1">
                  <a:spLocks noChangeArrowheads="1"/>
                </p:cNvSpPr>
                <p:nvPr/>
              </p:nvSpPr>
              <p:spPr bwMode="auto">
                <a:xfrm>
                  <a:off x="72856" y="50858"/>
                  <a:ext cx="218148" cy="4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ko-KR" altLang="en-US">
                    <a:solidFill>
                      <a:prstClr val="black"/>
                    </a:solidFill>
                    <a:ea typeface="Malgun Gothic" panose="020B0503020000020004" pitchFamily="34" charset="-127"/>
                  </a:endParaRPr>
                </a:p>
              </p:txBody>
            </p:sp>
          </p:grpSp>
        </p:grpSp>
      </p:grpSp>
      <p:sp>
        <p:nvSpPr>
          <p:cNvPr id="46" name="Text Box 11"/>
          <p:cNvSpPr txBox="1">
            <a:spLocks noChangeArrowheads="1"/>
          </p:cNvSpPr>
          <p:nvPr/>
        </p:nvSpPr>
        <p:spPr bwMode="auto">
          <a:xfrm>
            <a:off x="2151328" y="3787352"/>
            <a:ext cx="5949951" cy="2012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just" fontAlgn="base">
              <a:lnSpc>
                <a:spcPct val="130000"/>
              </a:lnSpc>
              <a:spcBef>
                <a:spcPct val="0"/>
              </a:spcBef>
              <a:spcAft>
                <a:spcPct val="0"/>
              </a:spcAft>
              <a:buFont typeface="Arial" panose="020B0604020202020204" pitchFamily="34" charset="0"/>
              <a:buNone/>
              <a:defRPr/>
            </a:pPr>
            <a:r>
              <a:rPr lang="zh-CN" altLang="en-US" sz="1600" dirty="0">
                <a:solidFill>
                  <a:prstClr val="white"/>
                </a:solidFill>
                <a:latin typeface="微软雅黑" panose="020B0503020204020204" charset="-122"/>
                <a:ea typeface="微软雅黑" panose="020B0503020204020204" charset="-122"/>
              </a:rPr>
              <a:t>请在此处输入您的文字，或者复制您的文字粘贴到此处，并且在粘贴后选择“仅文字”。请在此处输入您的文字，或者复制您的文字粘贴到此处，并且在粘贴后选择“仅文字”。</a:t>
            </a:r>
          </a:p>
          <a:p>
            <a:pPr algn="just" fontAlgn="base">
              <a:lnSpc>
                <a:spcPct val="130000"/>
              </a:lnSpc>
              <a:spcBef>
                <a:spcPct val="0"/>
              </a:spcBef>
              <a:spcAft>
                <a:spcPct val="0"/>
              </a:spcAft>
              <a:buFont typeface="Arial" panose="020B0604020202020204" pitchFamily="34" charset="0"/>
              <a:buNone/>
              <a:defRPr/>
            </a:pPr>
            <a:r>
              <a:rPr lang="zh-CN" altLang="en-US" sz="1600" dirty="0">
                <a:solidFill>
                  <a:prstClr val="white"/>
                </a:solidFill>
                <a:latin typeface="微软雅黑" panose="020B0503020204020204" charset="-122"/>
                <a:ea typeface="微软雅黑" panose="020B0503020204020204" charset="-122"/>
              </a:rPr>
              <a:t>请在此处输入您的文字，或者复制您的文字粘贴到此处，并且在粘贴后选择“仅文字”。</a:t>
            </a:r>
          </a:p>
          <a:p>
            <a:pPr algn="just" fontAlgn="base">
              <a:lnSpc>
                <a:spcPct val="130000"/>
              </a:lnSpc>
              <a:spcBef>
                <a:spcPct val="0"/>
              </a:spcBef>
              <a:spcAft>
                <a:spcPct val="0"/>
              </a:spcAft>
              <a:buFont typeface="Arial" panose="020B0604020202020204" pitchFamily="34" charset="0"/>
              <a:buNone/>
              <a:defRPr/>
            </a:pPr>
            <a:endParaRPr lang="zh-CN" altLang="en-US" sz="1600" dirty="0">
              <a:solidFill>
                <a:prstClr val="white"/>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 presetClass="entr" presetSubtype="8" decel="5000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300" fill="hold"/>
                                        <p:tgtEl>
                                          <p:spTgt spid="8"/>
                                        </p:tgtEl>
                                        <p:attrNameLst>
                                          <p:attrName>ppt_x</p:attrName>
                                        </p:attrNameLst>
                                      </p:cBhvr>
                                      <p:tavLst>
                                        <p:tav tm="0">
                                          <p:val>
                                            <p:strVal val="0-#ppt_w/2"/>
                                          </p:val>
                                        </p:tav>
                                        <p:tav tm="100000">
                                          <p:val>
                                            <p:strVal val="#ppt_x"/>
                                          </p:val>
                                        </p:tav>
                                      </p:tavLst>
                                    </p:anim>
                                    <p:anim calcmode="lin" valueType="num">
                                      <p:cBhvr additive="base">
                                        <p:cTn id="12" dur="3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2" decel="5000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300" fill="hold"/>
                                        <p:tgtEl>
                                          <p:spTgt spid="2"/>
                                        </p:tgtEl>
                                        <p:attrNameLst>
                                          <p:attrName>ppt_x</p:attrName>
                                        </p:attrNameLst>
                                      </p:cBhvr>
                                      <p:tavLst>
                                        <p:tav tm="0">
                                          <p:val>
                                            <p:strVal val="1+#ppt_w/2"/>
                                          </p:val>
                                        </p:tav>
                                        <p:tav tm="100000">
                                          <p:val>
                                            <p:strVal val="#ppt_x"/>
                                          </p:val>
                                        </p:tav>
                                      </p:tavLst>
                                    </p:anim>
                                    <p:anim calcmode="lin" valueType="num">
                                      <p:cBhvr additive="base">
                                        <p:cTn id="16" dur="3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6" presetClass="entr" presetSubtype="21"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arn(inVertical)">
                                      <p:cBhvr>
                                        <p:cTn id="20" dur="400"/>
                                        <p:tgtEl>
                                          <p:spTgt spid="12"/>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anim calcmode="lin" valueType="num">
                                      <p:cBhvr>
                                        <p:cTn id="24" dur="500" fill="hold"/>
                                        <p:tgtEl>
                                          <p:spTgt spid="25"/>
                                        </p:tgtEl>
                                        <p:attrNameLst>
                                          <p:attrName>ppt_x</p:attrName>
                                        </p:attrNameLst>
                                      </p:cBhvr>
                                      <p:tavLst>
                                        <p:tav tm="0">
                                          <p:val>
                                            <p:strVal val="#ppt_x"/>
                                          </p:val>
                                        </p:tav>
                                        <p:tav tm="100000">
                                          <p:val>
                                            <p:strVal val="#ppt_x"/>
                                          </p:val>
                                        </p:tav>
                                      </p:tavLst>
                                    </p:anim>
                                    <p:anim calcmode="lin" valueType="num">
                                      <p:cBhvr>
                                        <p:cTn id="25" dur="500" fill="hold"/>
                                        <p:tgtEl>
                                          <p:spTgt spid="25"/>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2" presetClass="entr" presetSubtype="8" decel="50000"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300" fill="hold"/>
                                        <p:tgtEl>
                                          <p:spTgt spid="26"/>
                                        </p:tgtEl>
                                        <p:attrNameLst>
                                          <p:attrName>ppt_x</p:attrName>
                                        </p:attrNameLst>
                                      </p:cBhvr>
                                      <p:tavLst>
                                        <p:tav tm="0">
                                          <p:val>
                                            <p:strVal val="0-#ppt_w/2"/>
                                          </p:val>
                                        </p:tav>
                                        <p:tav tm="100000">
                                          <p:val>
                                            <p:strVal val="#ppt_x"/>
                                          </p:val>
                                        </p:tav>
                                      </p:tavLst>
                                    </p:anim>
                                    <p:anim calcmode="lin" valueType="num">
                                      <p:cBhvr additive="base">
                                        <p:cTn id="30" dur="300" fill="hold"/>
                                        <p:tgtEl>
                                          <p:spTgt spid="26"/>
                                        </p:tgtEl>
                                        <p:attrNameLst>
                                          <p:attrName>ppt_y</p:attrName>
                                        </p:attrNameLst>
                                      </p:cBhvr>
                                      <p:tavLst>
                                        <p:tav tm="0">
                                          <p:val>
                                            <p:strVal val="#ppt_y"/>
                                          </p:val>
                                        </p:tav>
                                        <p:tav tm="100000">
                                          <p:val>
                                            <p:strVal val="#ppt_y"/>
                                          </p:val>
                                        </p:tav>
                                      </p:tavLst>
                                    </p:anim>
                                  </p:childTnLst>
                                </p:cTn>
                              </p:par>
                              <p:par>
                                <p:cTn id="31" presetID="2" presetClass="entr" presetSubtype="2" decel="50000"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300" fill="hold"/>
                                        <p:tgtEl>
                                          <p:spTgt spid="29"/>
                                        </p:tgtEl>
                                        <p:attrNameLst>
                                          <p:attrName>ppt_x</p:attrName>
                                        </p:attrNameLst>
                                      </p:cBhvr>
                                      <p:tavLst>
                                        <p:tav tm="0">
                                          <p:val>
                                            <p:strVal val="1+#ppt_w/2"/>
                                          </p:val>
                                        </p:tav>
                                        <p:tav tm="100000">
                                          <p:val>
                                            <p:strVal val="#ppt_x"/>
                                          </p:val>
                                        </p:tav>
                                      </p:tavLst>
                                    </p:anim>
                                    <p:anim calcmode="lin" valueType="num">
                                      <p:cBhvr additive="base">
                                        <p:cTn id="34" dur="300" fill="hold"/>
                                        <p:tgtEl>
                                          <p:spTgt spid="29"/>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16" presetClass="entr" presetSubtype="21" fill="hold"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barn(inVertical)">
                                      <p:cBhvr>
                                        <p:cTn id="38" dur="400"/>
                                        <p:tgtEl>
                                          <p:spTgt spid="33"/>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anim calcmode="lin" valueType="num">
                                      <p:cBhvr>
                                        <p:cTn id="42" dur="500" fill="hold"/>
                                        <p:tgtEl>
                                          <p:spTgt spid="46"/>
                                        </p:tgtEl>
                                        <p:attrNameLst>
                                          <p:attrName>ppt_x</p:attrName>
                                        </p:attrNameLst>
                                      </p:cBhvr>
                                      <p:tavLst>
                                        <p:tav tm="0">
                                          <p:val>
                                            <p:strVal val="#ppt_x"/>
                                          </p:val>
                                        </p:tav>
                                        <p:tav tm="100000">
                                          <p:val>
                                            <p:strVal val="#ppt_x"/>
                                          </p:val>
                                        </p:tav>
                                      </p:tavLst>
                                    </p:anim>
                                    <p:anim calcmode="lin" valueType="num">
                                      <p:cBhvr>
                                        <p:cTn id="43" dur="5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5" grpId="0" autoUpdateAnimBg="0"/>
      <p:bldP spid="46"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07" y="6584373"/>
            <a:ext cx="12179128" cy="26287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5"/>
          </a:p>
        </p:txBody>
      </p:sp>
      <p:grpSp>
        <p:nvGrpSpPr>
          <p:cNvPr id="3" name="组合 2"/>
          <p:cNvGrpSpPr/>
          <p:nvPr/>
        </p:nvGrpSpPr>
        <p:grpSpPr>
          <a:xfrm>
            <a:off x="266" y="2224709"/>
            <a:ext cx="12192669" cy="2413628"/>
            <a:chOff x="170694" y="177982"/>
            <a:chExt cx="3936004" cy="781165"/>
          </a:xfrm>
        </p:grpSpPr>
        <p:sp>
          <p:nvSpPr>
            <p:cNvPr id="6" name="等腰三角形 5"/>
            <p:cNvSpPr/>
            <p:nvPr/>
          </p:nvSpPr>
          <p:spPr>
            <a:xfrm>
              <a:off x="1512440" y="177982"/>
              <a:ext cx="355284" cy="356514"/>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28676" tIns="14338" rIns="28676" bIns="14338" rtlCol="0" anchor="ctr"/>
            <a:lstStyle/>
            <a:p>
              <a:pPr algn="ctr"/>
              <a:endParaRPr lang="zh-CN" altLang="en-US" sz="755"/>
            </a:p>
          </p:txBody>
        </p:sp>
        <p:sp>
          <p:nvSpPr>
            <p:cNvPr id="7" name="等腰三角形 6"/>
            <p:cNvSpPr/>
            <p:nvPr/>
          </p:nvSpPr>
          <p:spPr>
            <a:xfrm flipV="1">
              <a:off x="478835" y="602633"/>
              <a:ext cx="355284" cy="356514"/>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28676" tIns="14338" rIns="28676" bIns="14338" rtlCol="0" anchor="ctr"/>
            <a:lstStyle/>
            <a:p>
              <a:pPr algn="ctr"/>
              <a:endParaRPr lang="zh-CN" altLang="en-US" sz="755"/>
            </a:p>
          </p:txBody>
        </p:sp>
        <p:sp>
          <p:nvSpPr>
            <p:cNvPr id="8" name="矩形 7"/>
            <p:cNvSpPr/>
            <p:nvPr/>
          </p:nvSpPr>
          <p:spPr>
            <a:xfrm>
              <a:off x="170694" y="261768"/>
              <a:ext cx="3936004" cy="61198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28676" tIns="14338" rIns="28676" bIns="14338" rtlCol="0" anchor="ctr"/>
            <a:lstStyle/>
            <a:p>
              <a:pPr algn="ctr"/>
              <a:endParaRPr lang="zh-CN" altLang="en-US" sz="755"/>
            </a:p>
          </p:txBody>
        </p:sp>
        <p:sp>
          <p:nvSpPr>
            <p:cNvPr id="10" name="平行四边形 9"/>
            <p:cNvSpPr/>
            <p:nvPr/>
          </p:nvSpPr>
          <p:spPr>
            <a:xfrm>
              <a:off x="655542" y="178257"/>
              <a:ext cx="1036076" cy="779005"/>
            </a:xfrm>
            <a:prstGeom prst="parallelogram">
              <a:avLst>
                <a:gd name="adj" fmla="val 4820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28676" tIns="14338" rIns="28676" bIns="14338" rtlCol="0" anchor="ctr"/>
            <a:lstStyle/>
            <a:p>
              <a:pPr algn="ctr"/>
              <a:endParaRPr lang="zh-CN" altLang="en-US" sz="755"/>
            </a:p>
          </p:txBody>
        </p:sp>
        <p:sp>
          <p:nvSpPr>
            <p:cNvPr id="11" name="文本框 6"/>
            <p:cNvSpPr txBox="1"/>
            <p:nvPr/>
          </p:nvSpPr>
          <p:spPr>
            <a:xfrm>
              <a:off x="1599185" y="336687"/>
              <a:ext cx="569115" cy="425213"/>
            </a:xfrm>
            <a:prstGeom prst="rect">
              <a:avLst/>
            </a:prstGeom>
            <a:noFill/>
          </p:spPr>
          <p:txBody>
            <a:bodyPr wrap="square" lIns="28676" tIns="14338" rIns="28676" bIns="14338" rtlCol="0">
              <a:spAutoFit/>
            </a:bodyPr>
            <a:lstStyle/>
            <a:p>
              <a:r>
                <a:rPr lang="en-US" altLang="zh-CN" sz="8365" dirty="0">
                  <a:solidFill>
                    <a:schemeClr val="bg1">
                      <a:lumMod val="95000"/>
                    </a:schemeClr>
                  </a:solidFill>
                  <a:latin typeface="Impact" panose="020B0806030902050204" pitchFamily="34" charset="0"/>
                </a:rPr>
                <a:t>04</a:t>
              </a:r>
              <a:endParaRPr lang="zh-CN" altLang="en-US" sz="8365" dirty="0">
                <a:solidFill>
                  <a:schemeClr val="bg1">
                    <a:lumMod val="95000"/>
                  </a:schemeClr>
                </a:solidFill>
                <a:latin typeface="Impact" panose="020B0806030902050204" pitchFamily="34" charset="0"/>
              </a:endParaRPr>
            </a:p>
          </p:txBody>
        </p:sp>
      </p:grpSp>
      <p:sp>
        <p:nvSpPr>
          <p:cNvPr id="12" name="TextBox 48"/>
          <p:cNvSpPr txBox="1"/>
          <p:nvPr/>
        </p:nvSpPr>
        <p:spPr>
          <a:xfrm>
            <a:off x="5560106" y="2852942"/>
            <a:ext cx="5379283" cy="683260"/>
          </a:xfrm>
          <a:prstGeom prst="rect">
            <a:avLst/>
          </a:prstGeom>
          <a:noFill/>
        </p:spPr>
        <p:txBody>
          <a:bodyPr wrap="square" lIns="28678" tIns="14338" rIns="28678" bIns="14338" rtlCol="0">
            <a:spAutoFit/>
          </a:bodyPr>
          <a:lstStyle/>
          <a:p>
            <a:r>
              <a:rPr lang="zh-CN" altLang="en-US" sz="4015" b="1" dirty="0">
                <a:solidFill>
                  <a:schemeClr val="bg1"/>
                </a:solidFill>
                <a:latin typeface="微软雅黑" panose="020B0503020204020204" charset="-122"/>
                <a:ea typeface="微软雅黑" panose="020B0503020204020204" charset="-122"/>
              </a:rPr>
              <a:t>单击此处添加标题</a:t>
            </a:r>
          </a:p>
        </p:txBody>
      </p:sp>
      <p:sp>
        <p:nvSpPr>
          <p:cNvPr id="13" name="TextBox 49"/>
          <p:cNvSpPr txBox="1"/>
          <p:nvPr/>
        </p:nvSpPr>
        <p:spPr>
          <a:xfrm>
            <a:off x="5560106" y="3481972"/>
            <a:ext cx="5379283" cy="396240"/>
          </a:xfrm>
          <a:prstGeom prst="rect">
            <a:avLst/>
          </a:prstGeom>
          <a:noFill/>
        </p:spPr>
        <p:txBody>
          <a:bodyPr wrap="square" lIns="28678" tIns="14338" rIns="28678" bIns="14338" rtlCol="0">
            <a:spAutoFit/>
          </a:bodyPr>
          <a:lstStyle/>
          <a:p>
            <a:pPr eaLnBrk="0" hangingPunct="0"/>
            <a:r>
              <a:rPr lang="zh-CN" altLang="en-US" sz="2260" dirty="0">
                <a:solidFill>
                  <a:schemeClr val="bg1"/>
                </a:solidFill>
                <a:latin typeface="微软雅黑" panose="020B0503020204020204" charset="-122"/>
                <a:ea typeface="微软雅黑" panose="020B0503020204020204" charset="-122"/>
                <a:sym typeface="微软雅黑" panose="020B0503020204020204" charset="-122"/>
              </a:rPr>
              <a:t>点击此处添加副标题文本内容</a:t>
            </a:r>
          </a:p>
        </p:txBody>
      </p:sp>
      <p:pic>
        <p:nvPicPr>
          <p:cNvPr id="26" name="图片 25"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57130" y="2240109"/>
            <a:ext cx="1899570" cy="1909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00" fill="hold"/>
                                        <p:tgtEl>
                                          <p:spTgt spid="3"/>
                                        </p:tgtEl>
                                        <p:attrNameLst>
                                          <p:attrName>ppt_x</p:attrName>
                                        </p:attrNameLst>
                                      </p:cBhvr>
                                      <p:tavLst>
                                        <p:tav tm="0">
                                          <p:val>
                                            <p:strVal val="0-#ppt_w/2"/>
                                          </p:val>
                                        </p:tav>
                                        <p:tav tm="100000">
                                          <p:val>
                                            <p:strVal val="#ppt_x"/>
                                          </p:val>
                                        </p:tav>
                                      </p:tavLst>
                                    </p:anim>
                                    <p:anim calcmode="lin" valueType="num">
                                      <p:cBhvr additive="base">
                                        <p:cTn id="8" dur="8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12"/>
                                        </p:tgtEl>
                                        <p:attrNameLst>
                                          <p:attrName>style.visibility</p:attrName>
                                        </p:attrNameLst>
                                      </p:cBhvr>
                                      <p:to>
                                        <p:strVal val="visible"/>
                                      </p:to>
                                    </p:set>
                                    <p:animEffect transition="in" filter="wipe(left)">
                                      <p:cBhvr>
                                        <p:cTn id="12" dur="200"/>
                                        <p:tgtEl>
                                          <p:spTgt spid="12"/>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12"/>
                                        </p:tgtEl>
                                      </p:cBhvr>
                                      <p:to x="80000" y="100000"/>
                                    </p:animScale>
                                    <p:anim by="(#ppt_w*0.10)" calcmode="lin" valueType="num">
                                      <p:cBhvr>
                                        <p:cTn id="15" dur="50" autoRev="1" fill="hold">
                                          <p:stCondLst>
                                            <p:cond delay="0"/>
                                          </p:stCondLst>
                                        </p:cTn>
                                        <p:tgtEl>
                                          <p:spTgt spid="12"/>
                                        </p:tgtEl>
                                        <p:attrNameLst>
                                          <p:attrName>ppt_x</p:attrName>
                                        </p:attrNameLst>
                                      </p:cBhvr>
                                    </p:anim>
                                    <p:anim by="(-#ppt_w*0.10)" calcmode="lin" valueType="num">
                                      <p:cBhvr>
                                        <p:cTn id="16" dur="50" autoRev="1" fill="hold">
                                          <p:stCondLst>
                                            <p:cond delay="0"/>
                                          </p:stCondLst>
                                        </p:cTn>
                                        <p:tgtEl>
                                          <p:spTgt spid="12"/>
                                        </p:tgtEl>
                                        <p:attrNameLst>
                                          <p:attrName>ppt_y</p:attrName>
                                        </p:attrNameLst>
                                      </p:cBhvr>
                                    </p:anim>
                                    <p:animRot by="-480000">
                                      <p:cBhvr>
                                        <p:cTn id="17" dur="50" autoRev="1" fill="hold">
                                          <p:stCondLst>
                                            <p:cond delay="0"/>
                                          </p:stCondLst>
                                        </p:cTn>
                                        <p:tgtEl>
                                          <p:spTgt spid="12"/>
                                        </p:tgtEl>
                                        <p:attrNameLst>
                                          <p:attrName>r</p:attrName>
                                        </p:attrNameLst>
                                      </p:cBhvr>
                                    </p:animRot>
                                  </p:childTnLst>
                                </p:cTn>
                              </p:par>
                            </p:childTnLst>
                          </p:cTn>
                        </p:par>
                        <p:par>
                          <p:cTn id="18" fill="hold">
                            <p:stCondLst>
                              <p:cond delay="142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13"/>
                                        </p:tgtEl>
                                        <p:attrNameLst>
                                          <p:attrName>style.visibility</p:attrName>
                                        </p:attrNameLst>
                                      </p:cBhvr>
                                      <p:to>
                                        <p:strVal val="visible"/>
                                      </p:to>
                                    </p:set>
                                    <p:animEffect transition="in" filter="wipe(left)">
                                      <p:cBhvr>
                                        <p:cTn id="21" dur="200"/>
                                        <p:tgtEl>
                                          <p:spTgt spid="13"/>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13"/>
                                        </p:tgtEl>
                                      </p:cBhvr>
                                      <p:to x="80000" y="100000"/>
                                    </p:animScale>
                                    <p:anim by="(#ppt_w*0.10)" calcmode="lin" valueType="num">
                                      <p:cBhvr>
                                        <p:cTn id="24" dur="50" autoRev="1" fill="hold">
                                          <p:stCondLst>
                                            <p:cond delay="0"/>
                                          </p:stCondLst>
                                        </p:cTn>
                                        <p:tgtEl>
                                          <p:spTgt spid="13"/>
                                        </p:tgtEl>
                                        <p:attrNameLst>
                                          <p:attrName>ppt_x</p:attrName>
                                        </p:attrNameLst>
                                      </p:cBhvr>
                                    </p:anim>
                                    <p:anim by="(-#ppt_w*0.10)" calcmode="lin" valueType="num">
                                      <p:cBhvr>
                                        <p:cTn id="25" dur="50" autoRev="1" fill="hold">
                                          <p:stCondLst>
                                            <p:cond delay="0"/>
                                          </p:stCondLst>
                                        </p:cTn>
                                        <p:tgtEl>
                                          <p:spTgt spid="13"/>
                                        </p:tgtEl>
                                        <p:attrNameLst>
                                          <p:attrName>ppt_y</p:attrName>
                                        </p:attrNameLst>
                                      </p:cBhvr>
                                    </p:anim>
                                    <p:animRot by="-480000">
                                      <p:cBhvr>
                                        <p:cTn id="26" dur="50" autoRev="1"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3" grpId="0"/>
      <p:bldP spid="13"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p:cNvSpPr txBox="1"/>
          <p:nvPr/>
        </p:nvSpPr>
        <p:spPr>
          <a:xfrm>
            <a:off x="834016" y="128119"/>
            <a:ext cx="3475199" cy="1122377"/>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3010" b="1" dirty="0">
                <a:solidFill>
                  <a:srgbClr val="0070C0"/>
                </a:solidFill>
                <a:latin typeface="微软雅黑" panose="020B0503020204020204" charset="-122"/>
                <a:ea typeface="微软雅黑" panose="020B0503020204020204" charset="-122"/>
              </a:rPr>
              <a:t>前言</a:t>
            </a:r>
            <a:r>
              <a:rPr lang="en-US" altLang="zh-CN" sz="3010" b="1" dirty="0">
                <a:solidFill>
                  <a:srgbClr val="0070C0"/>
                </a:solidFill>
                <a:latin typeface="微软雅黑" panose="020B0503020204020204" charset="-122"/>
                <a:ea typeface="微软雅黑" panose="020B0503020204020204" charset="-122"/>
              </a:rPr>
              <a:t>/PREFACE</a:t>
            </a:r>
          </a:p>
        </p:txBody>
      </p:sp>
      <p:sp>
        <p:nvSpPr>
          <p:cNvPr id="7" name="TextBox 4"/>
          <p:cNvSpPr txBox="1"/>
          <p:nvPr/>
        </p:nvSpPr>
        <p:spPr>
          <a:xfrm>
            <a:off x="848354" y="1547618"/>
            <a:ext cx="7149011" cy="3700780"/>
          </a:xfrm>
          <a:prstGeom prst="rect">
            <a:avLst/>
          </a:prstGeom>
          <a:noFill/>
        </p:spPr>
        <p:txBody>
          <a:bodyPr wrap="square" lIns="28678" tIns="14338" rIns="28678" bIns="14338" rtlCol="0">
            <a:spAutoFit/>
          </a:bodyPr>
          <a:lstStyle/>
          <a:p>
            <a:pPr algn="just" eaLnBrk="0" hangingPunct="0">
              <a:lnSpc>
                <a:spcPct val="150000"/>
              </a:lnSpc>
            </a:pPr>
            <a:r>
              <a:rPr sz="2005"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rPr>
              <a:t>您的内容打在这里，或者通过复制您的文本后，在此框中选择粘贴，并选择只保留文字。您的内容打在这里，或者通过复制您的文本后，在此框中</a:t>
            </a:r>
          </a:p>
          <a:p>
            <a:pPr algn="just" eaLnBrk="0" hangingPunct="0">
              <a:lnSpc>
                <a:spcPct val="150000"/>
              </a:lnSpc>
            </a:pPr>
            <a:r>
              <a:rPr sz="2005"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1" name="Parallelogram 21"/>
          <p:cNvSpPr/>
          <p:nvPr/>
        </p:nvSpPr>
        <p:spPr>
          <a:xfrm>
            <a:off x="8373349" y="40761"/>
            <a:ext cx="3281631" cy="5256610"/>
          </a:xfrm>
          <a:prstGeom prst="parallelogram">
            <a:avLst/>
          </a:prstGeom>
          <a:solidFill>
            <a:srgbClr val="0070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5"/>
          </a:p>
        </p:txBody>
      </p:sp>
      <p:sp>
        <p:nvSpPr>
          <p:cNvPr id="12" name="Parallelogram 22"/>
          <p:cNvSpPr/>
          <p:nvPr/>
        </p:nvSpPr>
        <p:spPr>
          <a:xfrm>
            <a:off x="8373349" y="1547618"/>
            <a:ext cx="3281631" cy="5256610"/>
          </a:xfrm>
          <a:prstGeom prst="parallelogram">
            <a:avLst/>
          </a:prstGeom>
          <a:solidFill>
            <a:srgbClr val="0070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5"/>
          </a:p>
        </p:txBody>
      </p:sp>
      <p:cxnSp>
        <p:nvCxnSpPr>
          <p:cNvPr id="13" name="直接连接符 12"/>
          <p:cNvCxnSpPr/>
          <p:nvPr/>
        </p:nvCxnSpPr>
        <p:spPr>
          <a:xfrm>
            <a:off x="848354" y="986297"/>
            <a:ext cx="8077023" cy="0"/>
          </a:xfrm>
          <a:prstGeom prst="line">
            <a:avLst/>
          </a:prstGeom>
        </p:spPr>
        <p:style>
          <a:lnRef idx="1">
            <a:schemeClr val="accent1"/>
          </a:lnRef>
          <a:fillRef idx="0">
            <a:schemeClr val="accent1"/>
          </a:fillRef>
          <a:effectRef idx="0">
            <a:schemeClr val="accent1"/>
          </a:effectRef>
          <a:fontRef idx="minor">
            <a:schemeClr val="tx1"/>
          </a:fontRef>
        </p:style>
      </p:cxnSp>
      <p:pic>
        <p:nvPicPr>
          <p:cNvPr id="8" name="图片 7"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079116" y="2199749"/>
            <a:ext cx="1870362" cy="188071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Effect transition="in" filter="dissolve">
                                      <p:cBhvr>
                                        <p:cTn id="16" dur="500"/>
                                        <p:tgtEl>
                                          <p:spTgt spid="6">
                                            <p:txEl>
                                              <p:pRg st="0" end="0"/>
                                            </p:txEl>
                                          </p:spTgt>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7"/>
                                        </p:tgtEl>
                                        <p:attrNameLst>
                                          <p:attrName>style.visibility</p:attrName>
                                        </p:attrNameLst>
                                      </p:cBhvr>
                                      <p:to>
                                        <p:strVal val="visible"/>
                                      </p:to>
                                    </p:set>
                                    <p:animEffect transition="in" filter="wipe(left)">
                                      <p:cBhvr>
                                        <p:cTn id="24" dur="100"/>
                                        <p:tgtEl>
                                          <p:spTgt spid="7"/>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7"/>
                                        </p:tgtEl>
                                      </p:cBhvr>
                                      <p:to x="80000" y="100000"/>
                                    </p:animScale>
                                    <p:anim by="(#ppt_w*0.10)" calcmode="lin" valueType="num">
                                      <p:cBhvr>
                                        <p:cTn id="27" dur="50" autoRev="1" fill="hold">
                                          <p:stCondLst>
                                            <p:cond delay="0"/>
                                          </p:stCondLst>
                                        </p:cTn>
                                        <p:tgtEl>
                                          <p:spTgt spid="7"/>
                                        </p:tgtEl>
                                        <p:attrNameLst>
                                          <p:attrName>ppt_x</p:attrName>
                                        </p:attrNameLst>
                                      </p:cBhvr>
                                    </p:anim>
                                    <p:anim by="(-#ppt_w*0.10)" calcmode="lin" valueType="num">
                                      <p:cBhvr>
                                        <p:cTn id="28" dur="50" autoRev="1" fill="hold">
                                          <p:stCondLst>
                                            <p:cond delay="0"/>
                                          </p:stCondLst>
                                        </p:cTn>
                                        <p:tgtEl>
                                          <p:spTgt spid="7"/>
                                        </p:tgtEl>
                                        <p:attrNameLst>
                                          <p:attrName>ppt_y</p:attrName>
                                        </p:attrNameLst>
                                      </p:cBhvr>
                                    </p:anim>
                                    <p:animRot by="-480000">
                                      <p:cBhvr>
                                        <p:cTn id="29" dur="50" autoRev="1"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P spid="7" grpId="1"/>
      <p:bldP spid="11" grpId="0" bldLvl="0" animBg="1"/>
      <p:bldP spid="12"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365" y="134491"/>
            <a:ext cx="703643" cy="707360"/>
          </a:xfrm>
          <a:prstGeom prst="rect">
            <a:avLst/>
          </a:prstGeom>
        </p:spPr>
      </p:pic>
      <p:sp>
        <p:nvSpPr>
          <p:cNvPr id="9" name="副标题 2"/>
          <p:cNvSpPr txBox="1"/>
          <p:nvPr/>
        </p:nvSpPr>
        <p:spPr>
          <a:xfrm>
            <a:off x="1132732" y="337618"/>
            <a:ext cx="3331550" cy="301106"/>
          </a:xfrm>
          <a:prstGeom prst="rect">
            <a:avLst/>
          </a:prstGeom>
          <a:ln>
            <a:noFill/>
          </a:ln>
        </p:spPr>
        <p:txBody>
          <a:bodyPr vert="horz" lIns="38235" tIns="19117" rIns="38235" bIns="19117"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sz="3680" baseline="30000" dirty="0" smtClean="0">
                <a:solidFill>
                  <a:schemeClr val="tx1"/>
                </a:solidFill>
                <a:latin typeface="微软雅黑" panose="020B0503020204020204" charset="-122"/>
                <a:ea typeface="微软雅黑" panose="020B0503020204020204" charset="-122"/>
              </a:rPr>
              <a:t>单击此处添加标题</a:t>
            </a:r>
          </a:p>
        </p:txBody>
      </p:sp>
      <p:sp>
        <p:nvSpPr>
          <p:cNvPr id="5" name="矩形 4"/>
          <p:cNvSpPr/>
          <p:nvPr/>
        </p:nvSpPr>
        <p:spPr>
          <a:xfrm>
            <a:off x="13807" y="6584373"/>
            <a:ext cx="12179128" cy="26287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5"/>
          </a:p>
        </p:txBody>
      </p:sp>
      <p:cxnSp>
        <p:nvCxnSpPr>
          <p:cNvPr id="26" name="直接连接符 25"/>
          <p:cNvCxnSpPr/>
          <p:nvPr/>
        </p:nvCxnSpPr>
        <p:spPr>
          <a:xfrm>
            <a:off x="6024785" y="2032686"/>
            <a:ext cx="0" cy="3840428"/>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5616739" y="1557345"/>
            <a:ext cx="816091" cy="816091"/>
            <a:chOff x="3714631" y="870654"/>
            <a:chExt cx="612068" cy="612068"/>
          </a:xfrm>
        </p:grpSpPr>
        <p:sp>
          <p:nvSpPr>
            <p:cNvPr id="28" name="椭圆 27"/>
            <p:cNvSpPr/>
            <p:nvPr/>
          </p:nvSpPr>
          <p:spPr>
            <a:xfrm>
              <a:off x="3714631" y="870654"/>
              <a:ext cx="612068" cy="612068"/>
            </a:xfrm>
            <a:prstGeom prst="ellipse">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9" name="TextBox 50"/>
            <p:cNvSpPr txBox="1"/>
            <p:nvPr/>
          </p:nvSpPr>
          <p:spPr>
            <a:xfrm>
              <a:off x="3806543" y="1022799"/>
              <a:ext cx="428242" cy="284742"/>
            </a:xfrm>
            <a:prstGeom prst="rect">
              <a:avLst/>
            </a:prstGeom>
            <a:noFill/>
          </p:spPr>
          <p:txBody>
            <a:bodyPr wrap="none" rtlCol="0">
              <a:spAutoFit/>
            </a:bodyPr>
            <a:lstStyle/>
            <a:p>
              <a:pPr algn="ctr"/>
              <a:r>
                <a:rPr lang="en-US" altLang="zh-CN" sz="1865" b="1" dirty="0">
                  <a:solidFill>
                    <a:schemeClr val="bg1"/>
                  </a:solidFill>
                  <a:latin typeface="微软雅黑" panose="020B0503020204020204" charset="-122"/>
                  <a:ea typeface="微软雅黑" panose="020B0503020204020204" charset="-122"/>
                </a:rPr>
                <a:t>7</a:t>
              </a:r>
              <a:r>
                <a:rPr lang="zh-CN" altLang="en-US" sz="1865" b="1" dirty="0">
                  <a:solidFill>
                    <a:schemeClr val="bg1"/>
                  </a:solidFill>
                  <a:latin typeface="微软雅黑" panose="020B0503020204020204" charset="-122"/>
                  <a:ea typeface="微软雅黑" panose="020B0503020204020204" charset="-122"/>
                </a:rPr>
                <a:t>月</a:t>
              </a:r>
            </a:p>
          </p:txBody>
        </p:sp>
      </p:grpSp>
      <p:grpSp>
        <p:nvGrpSpPr>
          <p:cNvPr id="30" name="组合 29"/>
          <p:cNvGrpSpPr/>
          <p:nvPr/>
        </p:nvGrpSpPr>
        <p:grpSpPr>
          <a:xfrm>
            <a:off x="5616739" y="2837488"/>
            <a:ext cx="816091" cy="816091"/>
            <a:chOff x="3707904" y="1851670"/>
            <a:chExt cx="612068" cy="612068"/>
          </a:xfrm>
        </p:grpSpPr>
        <p:sp>
          <p:nvSpPr>
            <p:cNvPr id="31" name="椭圆 30"/>
            <p:cNvSpPr/>
            <p:nvPr/>
          </p:nvSpPr>
          <p:spPr>
            <a:xfrm>
              <a:off x="3707904" y="1851670"/>
              <a:ext cx="612068" cy="61206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2" name="TextBox 53"/>
            <p:cNvSpPr txBox="1"/>
            <p:nvPr/>
          </p:nvSpPr>
          <p:spPr>
            <a:xfrm>
              <a:off x="3799816" y="2003815"/>
              <a:ext cx="428242" cy="284742"/>
            </a:xfrm>
            <a:prstGeom prst="rect">
              <a:avLst/>
            </a:prstGeom>
            <a:noFill/>
          </p:spPr>
          <p:txBody>
            <a:bodyPr wrap="none" rtlCol="0">
              <a:spAutoFit/>
            </a:bodyPr>
            <a:lstStyle/>
            <a:p>
              <a:pPr algn="ctr"/>
              <a:r>
                <a:rPr lang="en-US" altLang="zh-CN" sz="1865" b="1" dirty="0">
                  <a:solidFill>
                    <a:schemeClr val="bg1"/>
                  </a:solidFill>
                  <a:latin typeface="微软雅黑" panose="020B0503020204020204" charset="-122"/>
                  <a:ea typeface="微软雅黑" panose="020B0503020204020204" charset="-122"/>
                </a:rPr>
                <a:t>8</a:t>
              </a:r>
              <a:r>
                <a:rPr lang="zh-CN" altLang="en-US" sz="1865" b="1" dirty="0">
                  <a:solidFill>
                    <a:schemeClr val="bg1"/>
                  </a:solidFill>
                  <a:latin typeface="微软雅黑" panose="020B0503020204020204" charset="-122"/>
                  <a:ea typeface="微软雅黑" panose="020B0503020204020204" charset="-122"/>
                </a:rPr>
                <a:t>月</a:t>
              </a:r>
            </a:p>
          </p:txBody>
        </p:sp>
      </p:grpSp>
      <p:grpSp>
        <p:nvGrpSpPr>
          <p:cNvPr id="33" name="组合 32"/>
          <p:cNvGrpSpPr/>
          <p:nvPr/>
        </p:nvGrpSpPr>
        <p:grpSpPr>
          <a:xfrm>
            <a:off x="5616739" y="4117631"/>
            <a:ext cx="816091" cy="816091"/>
            <a:chOff x="3701177" y="2832686"/>
            <a:chExt cx="612068" cy="612068"/>
          </a:xfrm>
        </p:grpSpPr>
        <p:sp>
          <p:nvSpPr>
            <p:cNvPr id="34" name="椭圆 33"/>
            <p:cNvSpPr/>
            <p:nvPr/>
          </p:nvSpPr>
          <p:spPr>
            <a:xfrm>
              <a:off x="3701177" y="2832686"/>
              <a:ext cx="612068" cy="612068"/>
            </a:xfrm>
            <a:prstGeom prst="ellipse">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5" name="TextBox 56"/>
            <p:cNvSpPr txBox="1"/>
            <p:nvPr/>
          </p:nvSpPr>
          <p:spPr>
            <a:xfrm>
              <a:off x="3793089" y="2984831"/>
              <a:ext cx="428242" cy="284742"/>
            </a:xfrm>
            <a:prstGeom prst="rect">
              <a:avLst/>
            </a:prstGeom>
            <a:noFill/>
          </p:spPr>
          <p:txBody>
            <a:bodyPr wrap="none" rtlCol="0">
              <a:spAutoFit/>
            </a:bodyPr>
            <a:lstStyle/>
            <a:p>
              <a:pPr algn="ctr"/>
              <a:r>
                <a:rPr lang="en-US" altLang="zh-CN" sz="1865" b="1" dirty="0">
                  <a:solidFill>
                    <a:schemeClr val="bg1"/>
                  </a:solidFill>
                  <a:latin typeface="微软雅黑" panose="020B0503020204020204" charset="-122"/>
                  <a:ea typeface="微软雅黑" panose="020B0503020204020204" charset="-122"/>
                </a:rPr>
                <a:t>9</a:t>
              </a:r>
              <a:r>
                <a:rPr lang="zh-CN" altLang="en-US" sz="1865" b="1" dirty="0">
                  <a:solidFill>
                    <a:schemeClr val="bg1"/>
                  </a:solidFill>
                  <a:latin typeface="微软雅黑" panose="020B0503020204020204" charset="-122"/>
                  <a:ea typeface="微软雅黑" panose="020B0503020204020204" charset="-122"/>
                </a:rPr>
                <a:t>月</a:t>
              </a:r>
            </a:p>
          </p:txBody>
        </p:sp>
      </p:grpSp>
      <p:grpSp>
        <p:nvGrpSpPr>
          <p:cNvPr id="36" name="组合 35"/>
          <p:cNvGrpSpPr/>
          <p:nvPr/>
        </p:nvGrpSpPr>
        <p:grpSpPr>
          <a:xfrm>
            <a:off x="5616740" y="5397772"/>
            <a:ext cx="816091" cy="816091"/>
            <a:chOff x="3694450" y="3813702"/>
            <a:chExt cx="612068" cy="612068"/>
          </a:xfrm>
        </p:grpSpPr>
        <p:sp>
          <p:nvSpPr>
            <p:cNvPr id="37" name="椭圆 36"/>
            <p:cNvSpPr/>
            <p:nvPr/>
          </p:nvSpPr>
          <p:spPr>
            <a:xfrm>
              <a:off x="3694450" y="3813702"/>
              <a:ext cx="612068" cy="61206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8" name="TextBox 59"/>
            <p:cNvSpPr txBox="1"/>
            <p:nvPr/>
          </p:nvSpPr>
          <p:spPr>
            <a:xfrm>
              <a:off x="3731059" y="3965847"/>
              <a:ext cx="538849" cy="284742"/>
            </a:xfrm>
            <a:prstGeom prst="rect">
              <a:avLst/>
            </a:prstGeom>
            <a:noFill/>
          </p:spPr>
          <p:txBody>
            <a:bodyPr wrap="none" rtlCol="0">
              <a:spAutoFit/>
            </a:bodyPr>
            <a:lstStyle/>
            <a:p>
              <a:pPr algn="ctr"/>
              <a:r>
                <a:rPr lang="en-US" altLang="zh-CN" sz="1865" b="1" dirty="0">
                  <a:solidFill>
                    <a:schemeClr val="bg1"/>
                  </a:solidFill>
                  <a:latin typeface="微软雅黑" panose="020B0503020204020204" charset="-122"/>
                  <a:ea typeface="微软雅黑" panose="020B0503020204020204" charset="-122"/>
                </a:rPr>
                <a:t>10</a:t>
              </a:r>
              <a:r>
                <a:rPr lang="zh-CN" altLang="en-US" sz="1865" b="1" dirty="0">
                  <a:solidFill>
                    <a:schemeClr val="bg1"/>
                  </a:solidFill>
                  <a:latin typeface="微软雅黑" panose="020B0503020204020204" charset="-122"/>
                  <a:ea typeface="微软雅黑" panose="020B0503020204020204" charset="-122"/>
                </a:rPr>
                <a:t>月</a:t>
              </a:r>
            </a:p>
          </p:txBody>
        </p:sp>
      </p:grpSp>
      <p:sp>
        <p:nvSpPr>
          <p:cNvPr id="39" name="矩形 38"/>
          <p:cNvSpPr/>
          <p:nvPr/>
        </p:nvSpPr>
        <p:spPr>
          <a:xfrm>
            <a:off x="6624852" y="1452600"/>
            <a:ext cx="3888433" cy="379656"/>
          </a:xfrm>
          <a:prstGeom prst="rect">
            <a:avLst/>
          </a:prstGeom>
        </p:spPr>
        <p:txBody>
          <a:bodyPr wrap="square">
            <a:spAutoFit/>
          </a:bodyPr>
          <a:lstStyle/>
          <a:p>
            <a:r>
              <a:rPr lang="zh-CN" altLang="en-US" sz="1865" b="1" dirty="0">
                <a:solidFill>
                  <a:schemeClr val="tx1"/>
                </a:solidFill>
                <a:latin typeface="微软雅黑" panose="020B0503020204020204" charset="-122"/>
                <a:ea typeface="微软雅黑" panose="020B0503020204020204" charset="-122"/>
              </a:rPr>
              <a:t>点击添加文字说明</a:t>
            </a:r>
          </a:p>
        </p:txBody>
      </p:sp>
      <p:sp>
        <p:nvSpPr>
          <p:cNvPr id="40" name="TextBox 62"/>
          <p:cNvSpPr txBox="1"/>
          <p:nvPr/>
        </p:nvSpPr>
        <p:spPr>
          <a:xfrm>
            <a:off x="6624851" y="1882325"/>
            <a:ext cx="3888432" cy="673100"/>
          </a:xfrm>
          <a:prstGeom prst="rect">
            <a:avLst/>
          </a:prstGeom>
          <a:noFill/>
        </p:spPr>
        <p:txBody>
          <a:bodyPr wrap="square" rtlCol="0">
            <a:spAutoFit/>
          </a:bodyPr>
          <a:lstStyle/>
          <a:p>
            <a:pPr>
              <a:lnSpc>
                <a:spcPct val="130000"/>
              </a:lnSpc>
              <a:spcBef>
                <a:spcPts val="800"/>
              </a:spcBef>
            </a:pPr>
            <a:r>
              <a:rPr lang="zh-CN" altLang="en-US" sz="1465" dirty="0">
                <a:solidFill>
                  <a:schemeClr val="tx1"/>
                </a:solidFill>
                <a:latin typeface="黑体" panose="02010600030101010101" charset="-122"/>
                <a:ea typeface="黑体" panose="02010600030101010101" charset="-122"/>
              </a:rPr>
              <a:t>点击此处添加文本内容点击此处添加文本内容点击此处添加文本内容</a:t>
            </a:r>
          </a:p>
        </p:txBody>
      </p:sp>
      <p:sp>
        <p:nvSpPr>
          <p:cNvPr id="41" name="矩形 40"/>
          <p:cNvSpPr/>
          <p:nvPr/>
        </p:nvSpPr>
        <p:spPr>
          <a:xfrm>
            <a:off x="6624852" y="3950488"/>
            <a:ext cx="3888433" cy="379656"/>
          </a:xfrm>
          <a:prstGeom prst="rect">
            <a:avLst/>
          </a:prstGeom>
        </p:spPr>
        <p:txBody>
          <a:bodyPr wrap="square">
            <a:spAutoFit/>
          </a:bodyPr>
          <a:lstStyle/>
          <a:p>
            <a:r>
              <a:rPr lang="zh-CN" altLang="en-US" sz="1865" b="1" dirty="0">
                <a:solidFill>
                  <a:schemeClr val="tx1"/>
                </a:solidFill>
                <a:latin typeface="微软雅黑" panose="020B0503020204020204" charset="-122"/>
                <a:ea typeface="微软雅黑" panose="020B0503020204020204" charset="-122"/>
              </a:rPr>
              <a:t>点击添加文字说明</a:t>
            </a:r>
          </a:p>
        </p:txBody>
      </p:sp>
      <p:sp>
        <p:nvSpPr>
          <p:cNvPr id="42" name="TextBox 64"/>
          <p:cNvSpPr txBox="1"/>
          <p:nvPr/>
        </p:nvSpPr>
        <p:spPr>
          <a:xfrm>
            <a:off x="6624851" y="4380212"/>
            <a:ext cx="3888432" cy="732508"/>
          </a:xfrm>
          <a:prstGeom prst="rect">
            <a:avLst/>
          </a:prstGeom>
          <a:noFill/>
        </p:spPr>
        <p:txBody>
          <a:bodyPr wrap="square" rtlCol="0">
            <a:spAutoFit/>
          </a:bodyPr>
          <a:lstStyle/>
          <a:p>
            <a:pPr>
              <a:lnSpc>
                <a:spcPct val="130000"/>
              </a:lnSpc>
              <a:spcBef>
                <a:spcPts val="800"/>
              </a:spcBef>
            </a:pPr>
            <a:r>
              <a:rPr lang="zh-CN" altLang="en-US" sz="1600" dirty="0">
                <a:solidFill>
                  <a:schemeClr val="tx1"/>
                </a:solidFill>
                <a:latin typeface="黑体" panose="02010600030101010101" charset="-122"/>
                <a:ea typeface="黑体" panose="02010600030101010101" charset="-122"/>
              </a:rPr>
              <a:t>点击此处添加文本内容点击此处添加文本内容点击此处添加文本内容</a:t>
            </a:r>
          </a:p>
        </p:txBody>
      </p:sp>
      <p:sp>
        <p:nvSpPr>
          <p:cNvPr id="43" name="矩形 42"/>
          <p:cNvSpPr/>
          <p:nvPr/>
        </p:nvSpPr>
        <p:spPr>
          <a:xfrm>
            <a:off x="1488282" y="2756977"/>
            <a:ext cx="3888433" cy="379656"/>
          </a:xfrm>
          <a:prstGeom prst="rect">
            <a:avLst/>
          </a:prstGeom>
        </p:spPr>
        <p:txBody>
          <a:bodyPr wrap="square">
            <a:spAutoFit/>
          </a:bodyPr>
          <a:lstStyle/>
          <a:p>
            <a:pPr algn="r"/>
            <a:r>
              <a:rPr lang="zh-CN" altLang="en-US" sz="1865" b="1" dirty="0">
                <a:solidFill>
                  <a:srgbClr val="0070C0"/>
                </a:solidFill>
                <a:latin typeface="微软雅黑" panose="020B0503020204020204" charset="-122"/>
                <a:ea typeface="微软雅黑" panose="020B0503020204020204" charset="-122"/>
              </a:rPr>
              <a:t>点击添加文字说明</a:t>
            </a:r>
          </a:p>
        </p:txBody>
      </p:sp>
      <p:sp>
        <p:nvSpPr>
          <p:cNvPr id="44" name="TextBox 66"/>
          <p:cNvSpPr txBox="1"/>
          <p:nvPr/>
        </p:nvSpPr>
        <p:spPr>
          <a:xfrm>
            <a:off x="1488281" y="3186702"/>
            <a:ext cx="3888432" cy="732508"/>
          </a:xfrm>
          <a:prstGeom prst="rect">
            <a:avLst/>
          </a:prstGeom>
          <a:noFill/>
        </p:spPr>
        <p:txBody>
          <a:bodyPr wrap="square" rtlCol="0">
            <a:spAutoFit/>
          </a:bodyPr>
          <a:lstStyle/>
          <a:p>
            <a:pPr algn="r">
              <a:lnSpc>
                <a:spcPct val="130000"/>
              </a:lnSpc>
              <a:spcBef>
                <a:spcPts val="800"/>
              </a:spcBef>
            </a:pPr>
            <a:r>
              <a:rPr lang="zh-CN" altLang="en-US" sz="1600" dirty="0">
                <a:solidFill>
                  <a:schemeClr val="tx1"/>
                </a:solidFill>
                <a:latin typeface="黑体" panose="02010600030101010101" charset="-122"/>
                <a:ea typeface="黑体" panose="02010600030101010101" charset="-122"/>
              </a:rPr>
              <a:t>点击此处添加文本内容点击此处添加文本内容点击此处添加文本内容</a:t>
            </a:r>
          </a:p>
        </p:txBody>
      </p:sp>
      <p:sp>
        <p:nvSpPr>
          <p:cNvPr id="45" name="矩形 44"/>
          <p:cNvSpPr/>
          <p:nvPr/>
        </p:nvSpPr>
        <p:spPr>
          <a:xfrm>
            <a:off x="1488282" y="5294136"/>
            <a:ext cx="3888433" cy="379656"/>
          </a:xfrm>
          <a:prstGeom prst="rect">
            <a:avLst/>
          </a:prstGeom>
        </p:spPr>
        <p:txBody>
          <a:bodyPr wrap="square">
            <a:spAutoFit/>
          </a:bodyPr>
          <a:lstStyle/>
          <a:p>
            <a:pPr algn="r"/>
            <a:r>
              <a:rPr lang="zh-CN" altLang="en-US" sz="1865" b="1" dirty="0">
                <a:solidFill>
                  <a:srgbClr val="0070C0"/>
                </a:solidFill>
                <a:latin typeface="微软雅黑" panose="020B0503020204020204" charset="-122"/>
                <a:ea typeface="微软雅黑" panose="020B0503020204020204" charset="-122"/>
              </a:rPr>
              <a:t>点击添加文字说明</a:t>
            </a:r>
          </a:p>
        </p:txBody>
      </p:sp>
      <p:sp>
        <p:nvSpPr>
          <p:cNvPr id="46" name="TextBox 68"/>
          <p:cNvSpPr txBox="1"/>
          <p:nvPr/>
        </p:nvSpPr>
        <p:spPr>
          <a:xfrm>
            <a:off x="1488281" y="5723860"/>
            <a:ext cx="3888432" cy="732508"/>
          </a:xfrm>
          <a:prstGeom prst="rect">
            <a:avLst/>
          </a:prstGeom>
          <a:noFill/>
        </p:spPr>
        <p:txBody>
          <a:bodyPr wrap="square" rtlCol="0">
            <a:spAutoFit/>
          </a:bodyPr>
          <a:lstStyle/>
          <a:p>
            <a:pPr algn="r">
              <a:lnSpc>
                <a:spcPct val="130000"/>
              </a:lnSpc>
              <a:spcBef>
                <a:spcPts val="800"/>
              </a:spcBef>
            </a:pPr>
            <a:r>
              <a:rPr lang="zh-CN" altLang="en-US" sz="1600" dirty="0">
                <a:solidFill>
                  <a:schemeClr val="tx1"/>
                </a:solidFill>
                <a:latin typeface="黑体" panose="02010600030101010101" charset="-122"/>
                <a:ea typeface="黑体" panose="02010600030101010101" charset="-122"/>
              </a:rPr>
              <a:t>点击此处添加文本内容点击此处添加文本内容点击此处添加文本内容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6000"/>
                                        <p:tgtEl>
                                          <p:spTgt spid="26"/>
                                        </p:tgtEl>
                                      </p:cBhvr>
                                    </p:animEffect>
                                  </p:childTnLst>
                                </p:cTn>
                              </p:par>
                              <p:par>
                                <p:cTn id="12" presetID="23" presetClass="entr" presetSubtype="288" fill="hold" nodeType="withEffect">
                                  <p:stCondLst>
                                    <p:cond delay="250"/>
                                  </p:stCondLst>
                                  <p:childTnLst>
                                    <p:set>
                                      <p:cBhvr>
                                        <p:cTn id="13" dur="1" fill="hold">
                                          <p:stCondLst>
                                            <p:cond delay="0"/>
                                          </p:stCondLst>
                                        </p:cTn>
                                        <p:tgtEl>
                                          <p:spTgt spid="27"/>
                                        </p:tgtEl>
                                        <p:attrNameLst>
                                          <p:attrName>style.visibility</p:attrName>
                                        </p:attrNameLst>
                                      </p:cBhvr>
                                      <p:to>
                                        <p:strVal val="visible"/>
                                      </p:to>
                                    </p:set>
                                    <p:anim calcmode="lin" valueType="num">
                                      <p:cBhvr>
                                        <p:cTn id="14" dur="500" fill="hold"/>
                                        <p:tgtEl>
                                          <p:spTgt spid="27"/>
                                        </p:tgtEl>
                                        <p:attrNameLst>
                                          <p:attrName>ppt_w</p:attrName>
                                        </p:attrNameLst>
                                      </p:cBhvr>
                                      <p:tavLst>
                                        <p:tav tm="0">
                                          <p:val>
                                            <p:strVal val="4/3*#ppt_w"/>
                                          </p:val>
                                        </p:tav>
                                        <p:tav tm="100000">
                                          <p:val>
                                            <p:strVal val="#ppt_w"/>
                                          </p:val>
                                        </p:tav>
                                      </p:tavLst>
                                    </p:anim>
                                    <p:anim calcmode="lin" valueType="num">
                                      <p:cBhvr>
                                        <p:cTn id="15" dur="500" fill="hold"/>
                                        <p:tgtEl>
                                          <p:spTgt spid="27"/>
                                        </p:tgtEl>
                                        <p:attrNameLst>
                                          <p:attrName>ppt_h</p:attrName>
                                        </p:attrNameLst>
                                      </p:cBhvr>
                                      <p:tavLst>
                                        <p:tav tm="0">
                                          <p:val>
                                            <p:strVal val="4/3*#ppt_h"/>
                                          </p:val>
                                        </p:tav>
                                        <p:tav tm="100000">
                                          <p:val>
                                            <p:strVal val="#ppt_h"/>
                                          </p:val>
                                        </p:tav>
                                      </p:tavLst>
                                    </p:anim>
                                  </p:childTnLst>
                                </p:cTn>
                              </p:par>
                              <p:par>
                                <p:cTn id="16" presetID="17" presetClass="entr" presetSubtype="1" fill="hold" grpId="0" nodeType="withEffect">
                                  <p:stCondLst>
                                    <p:cond delay="750"/>
                                  </p:stCondLst>
                                  <p:iterate type="lt">
                                    <p:tmPct val="10000"/>
                                  </p:iterate>
                                  <p:childTnLst>
                                    <p:set>
                                      <p:cBhvr>
                                        <p:cTn id="17" dur="1" fill="hold">
                                          <p:stCondLst>
                                            <p:cond delay="0"/>
                                          </p:stCondLst>
                                        </p:cTn>
                                        <p:tgtEl>
                                          <p:spTgt spid="39"/>
                                        </p:tgtEl>
                                        <p:attrNameLst>
                                          <p:attrName>style.visibility</p:attrName>
                                        </p:attrNameLst>
                                      </p:cBhvr>
                                      <p:to>
                                        <p:strVal val="visible"/>
                                      </p:to>
                                    </p:set>
                                    <p:anim calcmode="lin" valueType="num">
                                      <p:cBhvr>
                                        <p:cTn id="18" dur="500" fill="hold"/>
                                        <p:tgtEl>
                                          <p:spTgt spid="39"/>
                                        </p:tgtEl>
                                        <p:attrNameLst>
                                          <p:attrName>ppt_x</p:attrName>
                                        </p:attrNameLst>
                                      </p:cBhvr>
                                      <p:tavLst>
                                        <p:tav tm="0">
                                          <p:val>
                                            <p:strVal val="#ppt_x"/>
                                          </p:val>
                                        </p:tav>
                                        <p:tav tm="100000">
                                          <p:val>
                                            <p:strVal val="#ppt_x"/>
                                          </p:val>
                                        </p:tav>
                                      </p:tavLst>
                                    </p:anim>
                                    <p:anim calcmode="lin" valueType="num">
                                      <p:cBhvr>
                                        <p:cTn id="19" dur="500" fill="hold"/>
                                        <p:tgtEl>
                                          <p:spTgt spid="39"/>
                                        </p:tgtEl>
                                        <p:attrNameLst>
                                          <p:attrName>ppt_y</p:attrName>
                                        </p:attrNameLst>
                                      </p:cBhvr>
                                      <p:tavLst>
                                        <p:tav tm="0">
                                          <p:val>
                                            <p:strVal val="#ppt_y-#ppt_h/2"/>
                                          </p:val>
                                        </p:tav>
                                        <p:tav tm="100000">
                                          <p:val>
                                            <p:strVal val="#ppt_y"/>
                                          </p:val>
                                        </p:tav>
                                      </p:tavLst>
                                    </p:anim>
                                    <p:anim calcmode="lin" valueType="num">
                                      <p:cBhvr>
                                        <p:cTn id="20" dur="500" fill="hold"/>
                                        <p:tgtEl>
                                          <p:spTgt spid="39"/>
                                        </p:tgtEl>
                                        <p:attrNameLst>
                                          <p:attrName>ppt_w</p:attrName>
                                        </p:attrNameLst>
                                      </p:cBhvr>
                                      <p:tavLst>
                                        <p:tav tm="0">
                                          <p:val>
                                            <p:strVal val="#ppt_w"/>
                                          </p:val>
                                        </p:tav>
                                        <p:tav tm="100000">
                                          <p:val>
                                            <p:strVal val="#ppt_w"/>
                                          </p:val>
                                        </p:tav>
                                      </p:tavLst>
                                    </p:anim>
                                    <p:anim calcmode="lin" valueType="num">
                                      <p:cBhvr>
                                        <p:cTn id="21" dur="500" fill="hold"/>
                                        <p:tgtEl>
                                          <p:spTgt spid="39"/>
                                        </p:tgtEl>
                                        <p:attrNameLst>
                                          <p:attrName>ppt_h</p:attrName>
                                        </p:attrNameLst>
                                      </p:cBhvr>
                                      <p:tavLst>
                                        <p:tav tm="0">
                                          <p:val>
                                            <p:fltVal val="0"/>
                                          </p:val>
                                        </p:tav>
                                        <p:tav tm="100000">
                                          <p:val>
                                            <p:strVal val="#ppt_h"/>
                                          </p:val>
                                        </p:tav>
                                      </p:tavLst>
                                    </p:anim>
                                  </p:childTnLst>
                                </p:cTn>
                              </p:par>
                              <p:par>
                                <p:cTn id="22" presetID="10" presetClass="entr" presetSubtype="0" fill="hold" grpId="0" nodeType="withEffect">
                                  <p:stCondLst>
                                    <p:cond delay="150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23" presetClass="entr" presetSubtype="288" fill="hold" nodeType="withEffect">
                                  <p:stCondLst>
                                    <p:cond delay="150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strVal val="4/3*#ppt_w"/>
                                          </p:val>
                                        </p:tav>
                                        <p:tav tm="100000">
                                          <p:val>
                                            <p:strVal val="#ppt_w"/>
                                          </p:val>
                                        </p:tav>
                                      </p:tavLst>
                                    </p:anim>
                                    <p:anim calcmode="lin" valueType="num">
                                      <p:cBhvr>
                                        <p:cTn id="28" dur="500" fill="hold"/>
                                        <p:tgtEl>
                                          <p:spTgt spid="30"/>
                                        </p:tgtEl>
                                        <p:attrNameLst>
                                          <p:attrName>ppt_h</p:attrName>
                                        </p:attrNameLst>
                                      </p:cBhvr>
                                      <p:tavLst>
                                        <p:tav tm="0">
                                          <p:val>
                                            <p:strVal val="4/3*#ppt_h"/>
                                          </p:val>
                                        </p:tav>
                                        <p:tav tm="100000">
                                          <p:val>
                                            <p:strVal val="#ppt_h"/>
                                          </p:val>
                                        </p:tav>
                                      </p:tavLst>
                                    </p:anim>
                                  </p:childTnLst>
                                </p:cTn>
                              </p:par>
                              <p:par>
                                <p:cTn id="29" presetID="17" presetClass="entr" presetSubtype="1" fill="hold" grpId="0" nodeType="withEffect">
                                  <p:stCondLst>
                                    <p:cond delay="2000"/>
                                  </p:stCondLst>
                                  <p:iterate type="lt">
                                    <p:tmPct val="10000"/>
                                  </p:iterate>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ppt_x</p:attrName>
                                        </p:attrNameLst>
                                      </p:cBhvr>
                                      <p:tavLst>
                                        <p:tav tm="0">
                                          <p:val>
                                            <p:strVal val="#ppt_x"/>
                                          </p:val>
                                        </p:tav>
                                        <p:tav tm="100000">
                                          <p:val>
                                            <p:strVal val="#ppt_x"/>
                                          </p:val>
                                        </p:tav>
                                      </p:tavLst>
                                    </p:anim>
                                    <p:anim calcmode="lin" valueType="num">
                                      <p:cBhvr>
                                        <p:cTn id="32" dur="500" fill="hold"/>
                                        <p:tgtEl>
                                          <p:spTgt spid="43"/>
                                        </p:tgtEl>
                                        <p:attrNameLst>
                                          <p:attrName>ppt_y</p:attrName>
                                        </p:attrNameLst>
                                      </p:cBhvr>
                                      <p:tavLst>
                                        <p:tav tm="0">
                                          <p:val>
                                            <p:strVal val="#ppt_y-#ppt_h/2"/>
                                          </p:val>
                                        </p:tav>
                                        <p:tav tm="100000">
                                          <p:val>
                                            <p:strVal val="#ppt_y"/>
                                          </p:val>
                                        </p:tav>
                                      </p:tavLst>
                                    </p:anim>
                                    <p:anim calcmode="lin" valueType="num">
                                      <p:cBhvr>
                                        <p:cTn id="33" dur="500" fill="hold"/>
                                        <p:tgtEl>
                                          <p:spTgt spid="43"/>
                                        </p:tgtEl>
                                        <p:attrNameLst>
                                          <p:attrName>ppt_w</p:attrName>
                                        </p:attrNameLst>
                                      </p:cBhvr>
                                      <p:tavLst>
                                        <p:tav tm="0">
                                          <p:val>
                                            <p:strVal val="#ppt_w"/>
                                          </p:val>
                                        </p:tav>
                                        <p:tav tm="100000">
                                          <p:val>
                                            <p:strVal val="#ppt_w"/>
                                          </p:val>
                                        </p:tav>
                                      </p:tavLst>
                                    </p:anim>
                                    <p:anim calcmode="lin" valueType="num">
                                      <p:cBhvr>
                                        <p:cTn id="34" dur="500" fill="hold"/>
                                        <p:tgtEl>
                                          <p:spTgt spid="43"/>
                                        </p:tgtEl>
                                        <p:attrNameLst>
                                          <p:attrName>ppt_h</p:attrName>
                                        </p:attrNameLst>
                                      </p:cBhvr>
                                      <p:tavLst>
                                        <p:tav tm="0">
                                          <p:val>
                                            <p:fltVal val="0"/>
                                          </p:val>
                                        </p:tav>
                                        <p:tav tm="100000">
                                          <p:val>
                                            <p:strVal val="#ppt_h"/>
                                          </p:val>
                                        </p:tav>
                                      </p:tavLst>
                                    </p:anim>
                                  </p:childTnLst>
                                </p:cTn>
                              </p:par>
                              <p:par>
                                <p:cTn id="35" presetID="10" presetClass="entr" presetSubtype="0" fill="hold" grpId="0" nodeType="withEffect">
                                  <p:stCondLst>
                                    <p:cond delay="275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500"/>
                                        <p:tgtEl>
                                          <p:spTgt spid="44"/>
                                        </p:tgtEl>
                                      </p:cBhvr>
                                    </p:animEffect>
                                  </p:childTnLst>
                                </p:cTn>
                              </p:par>
                              <p:par>
                                <p:cTn id="38" presetID="23" presetClass="entr" presetSubtype="288" fill="hold" nodeType="withEffect">
                                  <p:stCondLst>
                                    <p:cond delay="27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strVal val="4/3*#ppt_w"/>
                                          </p:val>
                                        </p:tav>
                                        <p:tav tm="100000">
                                          <p:val>
                                            <p:strVal val="#ppt_w"/>
                                          </p:val>
                                        </p:tav>
                                      </p:tavLst>
                                    </p:anim>
                                    <p:anim calcmode="lin" valueType="num">
                                      <p:cBhvr>
                                        <p:cTn id="41" dur="500" fill="hold"/>
                                        <p:tgtEl>
                                          <p:spTgt spid="33"/>
                                        </p:tgtEl>
                                        <p:attrNameLst>
                                          <p:attrName>ppt_h</p:attrName>
                                        </p:attrNameLst>
                                      </p:cBhvr>
                                      <p:tavLst>
                                        <p:tav tm="0">
                                          <p:val>
                                            <p:strVal val="4/3*#ppt_h"/>
                                          </p:val>
                                        </p:tav>
                                        <p:tav tm="100000">
                                          <p:val>
                                            <p:strVal val="#ppt_h"/>
                                          </p:val>
                                        </p:tav>
                                      </p:tavLst>
                                    </p:anim>
                                  </p:childTnLst>
                                </p:cTn>
                              </p:par>
                              <p:par>
                                <p:cTn id="42" presetID="17" presetClass="entr" presetSubtype="1" fill="hold" grpId="0" nodeType="withEffect">
                                  <p:stCondLst>
                                    <p:cond delay="3250"/>
                                  </p:stCondLst>
                                  <p:iterate type="lt">
                                    <p:tmPct val="10000"/>
                                  </p:iterate>
                                  <p:childTnLst>
                                    <p:set>
                                      <p:cBhvr>
                                        <p:cTn id="43" dur="1" fill="hold">
                                          <p:stCondLst>
                                            <p:cond delay="0"/>
                                          </p:stCondLst>
                                        </p:cTn>
                                        <p:tgtEl>
                                          <p:spTgt spid="41"/>
                                        </p:tgtEl>
                                        <p:attrNameLst>
                                          <p:attrName>style.visibility</p:attrName>
                                        </p:attrNameLst>
                                      </p:cBhvr>
                                      <p:to>
                                        <p:strVal val="visible"/>
                                      </p:to>
                                    </p:set>
                                    <p:anim calcmode="lin" valueType="num">
                                      <p:cBhvr>
                                        <p:cTn id="44" dur="500" fill="hold"/>
                                        <p:tgtEl>
                                          <p:spTgt spid="41"/>
                                        </p:tgtEl>
                                        <p:attrNameLst>
                                          <p:attrName>ppt_x</p:attrName>
                                        </p:attrNameLst>
                                      </p:cBhvr>
                                      <p:tavLst>
                                        <p:tav tm="0">
                                          <p:val>
                                            <p:strVal val="#ppt_x"/>
                                          </p:val>
                                        </p:tav>
                                        <p:tav tm="100000">
                                          <p:val>
                                            <p:strVal val="#ppt_x"/>
                                          </p:val>
                                        </p:tav>
                                      </p:tavLst>
                                    </p:anim>
                                    <p:anim calcmode="lin" valueType="num">
                                      <p:cBhvr>
                                        <p:cTn id="45" dur="500" fill="hold"/>
                                        <p:tgtEl>
                                          <p:spTgt spid="41"/>
                                        </p:tgtEl>
                                        <p:attrNameLst>
                                          <p:attrName>ppt_y</p:attrName>
                                        </p:attrNameLst>
                                      </p:cBhvr>
                                      <p:tavLst>
                                        <p:tav tm="0">
                                          <p:val>
                                            <p:strVal val="#ppt_y-#ppt_h/2"/>
                                          </p:val>
                                        </p:tav>
                                        <p:tav tm="100000">
                                          <p:val>
                                            <p:strVal val="#ppt_y"/>
                                          </p:val>
                                        </p:tav>
                                      </p:tavLst>
                                    </p:anim>
                                    <p:anim calcmode="lin" valueType="num">
                                      <p:cBhvr>
                                        <p:cTn id="46" dur="500" fill="hold"/>
                                        <p:tgtEl>
                                          <p:spTgt spid="41"/>
                                        </p:tgtEl>
                                        <p:attrNameLst>
                                          <p:attrName>ppt_w</p:attrName>
                                        </p:attrNameLst>
                                      </p:cBhvr>
                                      <p:tavLst>
                                        <p:tav tm="0">
                                          <p:val>
                                            <p:strVal val="#ppt_w"/>
                                          </p:val>
                                        </p:tav>
                                        <p:tav tm="100000">
                                          <p:val>
                                            <p:strVal val="#ppt_w"/>
                                          </p:val>
                                        </p:tav>
                                      </p:tavLst>
                                    </p:anim>
                                    <p:anim calcmode="lin" valueType="num">
                                      <p:cBhvr>
                                        <p:cTn id="47" dur="500" fill="hold"/>
                                        <p:tgtEl>
                                          <p:spTgt spid="41"/>
                                        </p:tgtEl>
                                        <p:attrNameLst>
                                          <p:attrName>ppt_h</p:attrName>
                                        </p:attrNameLst>
                                      </p:cBhvr>
                                      <p:tavLst>
                                        <p:tav tm="0">
                                          <p:val>
                                            <p:fltVal val="0"/>
                                          </p:val>
                                        </p:tav>
                                        <p:tav tm="100000">
                                          <p:val>
                                            <p:strVal val="#ppt_h"/>
                                          </p:val>
                                        </p:tav>
                                      </p:tavLst>
                                    </p:anim>
                                  </p:childTnLst>
                                </p:cTn>
                              </p:par>
                              <p:par>
                                <p:cTn id="48" presetID="10" presetClass="entr" presetSubtype="0" fill="hold" grpId="0" nodeType="withEffect">
                                  <p:stCondLst>
                                    <p:cond delay="400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childTnLst>
                                </p:cTn>
                              </p:par>
                              <p:par>
                                <p:cTn id="51" presetID="23" presetClass="entr" presetSubtype="288" fill="hold" nodeType="withEffect">
                                  <p:stCondLst>
                                    <p:cond delay="4000"/>
                                  </p:stCondLst>
                                  <p:childTnLst>
                                    <p:set>
                                      <p:cBhvr>
                                        <p:cTn id="52" dur="1" fill="hold">
                                          <p:stCondLst>
                                            <p:cond delay="0"/>
                                          </p:stCondLst>
                                        </p:cTn>
                                        <p:tgtEl>
                                          <p:spTgt spid="36"/>
                                        </p:tgtEl>
                                        <p:attrNameLst>
                                          <p:attrName>style.visibility</p:attrName>
                                        </p:attrNameLst>
                                      </p:cBhvr>
                                      <p:to>
                                        <p:strVal val="visible"/>
                                      </p:to>
                                    </p:set>
                                    <p:anim calcmode="lin" valueType="num">
                                      <p:cBhvr>
                                        <p:cTn id="53" dur="500" fill="hold"/>
                                        <p:tgtEl>
                                          <p:spTgt spid="36"/>
                                        </p:tgtEl>
                                        <p:attrNameLst>
                                          <p:attrName>ppt_w</p:attrName>
                                        </p:attrNameLst>
                                      </p:cBhvr>
                                      <p:tavLst>
                                        <p:tav tm="0">
                                          <p:val>
                                            <p:strVal val="4/3*#ppt_w"/>
                                          </p:val>
                                        </p:tav>
                                        <p:tav tm="100000">
                                          <p:val>
                                            <p:strVal val="#ppt_w"/>
                                          </p:val>
                                        </p:tav>
                                      </p:tavLst>
                                    </p:anim>
                                    <p:anim calcmode="lin" valueType="num">
                                      <p:cBhvr>
                                        <p:cTn id="54" dur="500" fill="hold"/>
                                        <p:tgtEl>
                                          <p:spTgt spid="36"/>
                                        </p:tgtEl>
                                        <p:attrNameLst>
                                          <p:attrName>ppt_h</p:attrName>
                                        </p:attrNameLst>
                                      </p:cBhvr>
                                      <p:tavLst>
                                        <p:tav tm="0">
                                          <p:val>
                                            <p:strVal val="4/3*#ppt_h"/>
                                          </p:val>
                                        </p:tav>
                                        <p:tav tm="100000">
                                          <p:val>
                                            <p:strVal val="#ppt_h"/>
                                          </p:val>
                                        </p:tav>
                                      </p:tavLst>
                                    </p:anim>
                                  </p:childTnLst>
                                </p:cTn>
                              </p:par>
                              <p:par>
                                <p:cTn id="55" presetID="17" presetClass="entr" presetSubtype="1" fill="hold" grpId="0" nodeType="withEffect">
                                  <p:stCondLst>
                                    <p:cond delay="4500"/>
                                  </p:stCondLst>
                                  <p:iterate type="lt">
                                    <p:tmPct val="10000"/>
                                  </p:iterate>
                                  <p:childTnLst>
                                    <p:set>
                                      <p:cBhvr>
                                        <p:cTn id="56" dur="1" fill="hold">
                                          <p:stCondLst>
                                            <p:cond delay="0"/>
                                          </p:stCondLst>
                                        </p:cTn>
                                        <p:tgtEl>
                                          <p:spTgt spid="45"/>
                                        </p:tgtEl>
                                        <p:attrNameLst>
                                          <p:attrName>style.visibility</p:attrName>
                                        </p:attrNameLst>
                                      </p:cBhvr>
                                      <p:to>
                                        <p:strVal val="visible"/>
                                      </p:to>
                                    </p:set>
                                    <p:anim calcmode="lin" valueType="num">
                                      <p:cBhvr>
                                        <p:cTn id="57" dur="500" fill="hold"/>
                                        <p:tgtEl>
                                          <p:spTgt spid="45"/>
                                        </p:tgtEl>
                                        <p:attrNameLst>
                                          <p:attrName>ppt_x</p:attrName>
                                        </p:attrNameLst>
                                      </p:cBhvr>
                                      <p:tavLst>
                                        <p:tav tm="0">
                                          <p:val>
                                            <p:strVal val="#ppt_x"/>
                                          </p:val>
                                        </p:tav>
                                        <p:tav tm="100000">
                                          <p:val>
                                            <p:strVal val="#ppt_x"/>
                                          </p:val>
                                        </p:tav>
                                      </p:tavLst>
                                    </p:anim>
                                    <p:anim calcmode="lin" valueType="num">
                                      <p:cBhvr>
                                        <p:cTn id="58" dur="500" fill="hold"/>
                                        <p:tgtEl>
                                          <p:spTgt spid="45"/>
                                        </p:tgtEl>
                                        <p:attrNameLst>
                                          <p:attrName>ppt_y</p:attrName>
                                        </p:attrNameLst>
                                      </p:cBhvr>
                                      <p:tavLst>
                                        <p:tav tm="0">
                                          <p:val>
                                            <p:strVal val="#ppt_y-#ppt_h/2"/>
                                          </p:val>
                                        </p:tav>
                                        <p:tav tm="100000">
                                          <p:val>
                                            <p:strVal val="#ppt_y"/>
                                          </p:val>
                                        </p:tav>
                                      </p:tavLst>
                                    </p:anim>
                                    <p:anim calcmode="lin" valueType="num">
                                      <p:cBhvr>
                                        <p:cTn id="59" dur="500" fill="hold"/>
                                        <p:tgtEl>
                                          <p:spTgt spid="45"/>
                                        </p:tgtEl>
                                        <p:attrNameLst>
                                          <p:attrName>ppt_w</p:attrName>
                                        </p:attrNameLst>
                                      </p:cBhvr>
                                      <p:tavLst>
                                        <p:tav tm="0">
                                          <p:val>
                                            <p:strVal val="#ppt_w"/>
                                          </p:val>
                                        </p:tav>
                                        <p:tav tm="100000">
                                          <p:val>
                                            <p:strVal val="#ppt_w"/>
                                          </p:val>
                                        </p:tav>
                                      </p:tavLst>
                                    </p:anim>
                                    <p:anim calcmode="lin" valueType="num">
                                      <p:cBhvr>
                                        <p:cTn id="60" dur="500" fill="hold"/>
                                        <p:tgtEl>
                                          <p:spTgt spid="45"/>
                                        </p:tgtEl>
                                        <p:attrNameLst>
                                          <p:attrName>ppt_h</p:attrName>
                                        </p:attrNameLst>
                                      </p:cBhvr>
                                      <p:tavLst>
                                        <p:tav tm="0">
                                          <p:val>
                                            <p:fltVal val="0"/>
                                          </p:val>
                                        </p:tav>
                                        <p:tav tm="100000">
                                          <p:val>
                                            <p:strVal val="#ppt_h"/>
                                          </p:val>
                                        </p:tav>
                                      </p:tavLst>
                                    </p:anim>
                                  </p:childTnLst>
                                </p:cTn>
                              </p:par>
                              <p:par>
                                <p:cTn id="61" presetID="10" presetClass="entr" presetSubtype="0" fill="hold" grpId="0" nodeType="withEffect">
                                  <p:stCondLst>
                                    <p:cond delay="5250"/>
                                  </p:stCondLst>
                                  <p:childTnLst>
                                    <p:set>
                                      <p:cBhvr>
                                        <p:cTn id="62" dur="1" fill="hold">
                                          <p:stCondLst>
                                            <p:cond delay="0"/>
                                          </p:stCondLst>
                                        </p:cTn>
                                        <p:tgtEl>
                                          <p:spTgt spid="46"/>
                                        </p:tgtEl>
                                        <p:attrNameLst>
                                          <p:attrName>style.visibility</p:attrName>
                                        </p:attrNameLst>
                                      </p:cBhvr>
                                      <p:to>
                                        <p:strVal val="visible"/>
                                      </p:to>
                                    </p:set>
                                    <p:animEffect transition="in" filter="fade">
                                      <p:cBhvr>
                                        <p:cTn id="6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9" grpId="0"/>
      <p:bldP spid="40" grpId="0"/>
      <p:bldP spid="41" grpId="0"/>
      <p:bldP spid="42" grpId="0"/>
      <p:bldP spid="43" grpId="0"/>
      <p:bldP spid="44" grpId="0"/>
      <p:bldP spid="45" grpId="0"/>
      <p:bldP spid="4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365" y="134491"/>
            <a:ext cx="703643" cy="707360"/>
          </a:xfrm>
          <a:prstGeom prst="rect">
            <a:avLst/>
          </a:prstGeom>
        </p:spPr>
      </p:pic>
      <p:sp>
        <p:nvSpPr>
          <p:cNvPr id="9" name="副标题 2"/>
          <p:cNvSpPr txBox="1"/>
          <p:nvPr/>
        </p:nvSpPr>
        <p:spPr>
          <a:xfrm>
            <a:off x="1132732" y="337618"/>
            <a:ext cx="3331550" cy="301106"/>
          </a:xfrm>
          <a:prstGeom prst="rect">
            <a:avLst/>
          </a:prstGeom>
          <a:ln>
            <a:noFill/>
          </a:ln>
        </p:spPr>
        <p:txBody>
          <a:bodyPr vert="horz" lIns="38235" tIns="19117" rIns="38235" bIns="19117"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sz="3680" baseline="30000" dirty="0" smtClean="0">
                <a:solidFill>
                  <a:schemeClr val="tx1"/>
                </a:solidFill>
                <a:latin typeface="微软雅黑" panose="020B0503020204020204" charset="-122"/>
                <a:ea typeface="微软雅黑" panose="020B0503020204020204" charset="-122"/>
              </a:rPr>
              <a:t>单击此处添加标题</a:t>
            </a:r>
          </a:p>
        </p:txBody>
      </p:sp>
      <p:sp>
        <p:nvSpPr>
          <p:cNvPr id="5" name="矩形 4"/>
          <p:cNvSpPr/>
          <p:nvPr/>
        </p:nvSpPr>
        <p:spPr>
          <a:xfrm>
            <a:off x="13807" y="6584373"/>
            <a:ext cx="12179128" cy="26287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5"/>
          </a:p>
        </p:txBody>
      </p:sp>
      <p:grpSp>
        <p:nvGrpSpPr>
          <p:cNvPr id="2" name="组合 1"/>
          <p:cNvGrpSpPr/>
          <p:nvPr/>
        </p:nvGrpSpPr>
        <p:grpSpPr bwMode="auto">
          <a:xfrm>
            <a:off x="6053797" y="3531396"/>
            <a:ext cx="4108450" cy="1335724"/>
            <a:chOff x="1435171" y="3286879"/>
            <a:chExt cx="4298638" cy="1335220"/>
          </a:xfrm>
        </p:grpSpPr>
        <p:sp>
          <p:nvSpPr>
            <p:cNvPr id="3" name="TextBox 18"/>
            <p:cNvSpPr txBox="1">
              <a:spLocks noChangeArrowheads="1"/>
            </p:cNvSpPr>
            <p:nvPr/>
          </p:nvSpPr>
          <p:spPr bwMode="auto">
            <a:xfrm>
              <a:off x="1435171" y="3286879"/>
              <a:ext cx="2423714" cy="517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charset="0"/>
                  <a:ea typeface="宋体" panose="02010600030101010101" pitchFamily="2" charset="-122"/>
                </a:defRPr>
              </a:lvl1pPr>
              <a:lvl2pPr marL="742950" indent="-285750">
                <a:defRPr sz="1300">
                  <a:solidFill>
                    <a:schemeClr val="tx1"/>
                  </a:solidFill>
                  <a:latin typeface="Calibri" panose="020F0502020204030204" charset="0"/>
                  <a:ea typeface="宋体" panose="02010600030101010101" pitchFamily="2" charset="-122"/>
                </a:defRPr>
              </a:lvl2pPr>
              <a:lvl3pPr marL="1143000" indent="-228600">
                <a:defRPr sz="1300">
                  <a:solidFill>
                    <a:schemeClr val="tx1"/>
                  </a:solidFill>
                  <a:latin typeface="Calibri" panose="020F0502020204030204" charset="0"/>
                  <a:ea typeface="宋体" panose="02010600030101010101" pitchFamily="2" charset="-122"/>
                </a:defRPr>
              </a:lvl3pPr>
              <a:lvl4pPr marL="1600200" indent="-228600">
                <a:defRPr sz="1300">
                  <a:solidFill>
                    <a:schemeClr val="tx1"/>
                  </a:solidFill>
                  <a:latin typeface="Calibri" panose="020F0502020204030204" charset="0"/>
                  <a:ea typeface="宋体" panose="02010600030101010101" pitchFamily="2" charset="-122"/>
                </a:defRPr>
              </a:lvl4pPr>
              <a:lvl5pPr marL="2057400" indent="-228600">
                <a:defRPr sz="1300">
                  <a:solidFill>
                    <a:schemeClr val="tx1"/>
                  </a:solidFill>
                  <a:latin typeface="Calibri" panose="020F0502020204030204" charset="0"/>
                  <a:ea typeface="宋体" panose="02010600030101010101" pitchFamily="2" charset="-122"/>
                </a:defRPr>
              </a:lvl5pPr>
              <a:lvl6pPr marL="25146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9pPr>
            </a:lstStyle>
            <a:p>
              <a:pPr>
                <a:defRPr/>
              </a:pPr>
              <a:r>
                <a:rPr lang="zh-CN" altLang="en-US" sz="2800" kern="0" dirty="0">
                  <a:solidFill>
                    <a:sysClr val="windowText" lastClr="000000">
                      <a:lumMod val="75000"/>
                      <a:lumOff val="25000"/>
                    </a:sysClr>
                  </a:solidFill>
                  <a:latin typeface="黑体" panose="02010600030101010101" charset="-122"/>
                  <a:ea typeface="黑体" panose="02010600030101010101" charset="-122"/>
                </a:rPr>
                <a:t>点击添加</a:t>
              </a:r>
              <a:r>
                <a:rPr lang="zh-CN" altLang="en-US" sz="2800" kern="0" dirty="0" smtClean="0">
                  <a:solidFill>
                    <a:sysClr val="windowText" lastClr="000000">
                      <a:lumMod val="75000"/>
                      <a:lumOff val="25000"/>
                    </a:sysClr>
                  </a:solidFill>
                  <a:latin typeface="黑体" panose="02010600030101010101" charset="-122"/>
                  <a:ea typeface="黑体" panose="02010600030101010101" charset="-122"/>
                </a:rPr>
                <a:t>标题</a:t>
              </a:r>
              <a:endParaRPr lang="zh-CN" altLang="en-US" sz="2800" kern="0" dirty="0">
                <a:solidFill>
                  <a:sysClr val="windowText" lastClr="000000">
                    <a:lumMod val="75000"/>
                    <a:lumOff val="25000"/>
                  </a:sysClr>
                </a:solidFill>
                <a:latin typeface="黑体" panose="02010600030101010101" charset="-122"/>
                <a:ea typeface="黑体" panose="02010600030101010101" charset="-122"/>
              </a:endParaRPr>
            </a:p>
          </p:txBody>
        </p:sp>
        <p:sp>
          <p:nvSpPr>
            <p:cNvPr id="7" name="矩形 6"/>
            <p:cNvSpPr/>
            <p:nvPr/>
          </p:nvSpPr>
          <p:spPr>
            <a:xfrm>
              <a:off x="1445043" y="3700427"/>
              <a:ext cx="4288766" cy="921672"/>
            </a:xfrm>
            <a:prstGeom prst="rect">
              <a:avLst/>
            </a:prstGeom>
          </p:spPr>
          <p:txBody>
            <a:bodyPr wrap="square">
              <a:spAutoFit/>
            </a:bodyPr>
            <a:lstStyle/>
            <a:p>
              <a:pPr algn="just">
                <a:lnSpc>
                  <a:spcPct val="130000"/>
                </a:lnSpc>
                <a:defRPr/>
              </a:pPr>
              <a:r>
                <a:rPr sz="1400" kern="0">
                  <a:solidFill>
                    <a:srgbClr val="E7E6E6">
                      <a:lumMod val="10000"/>
                    </a:srgbClr>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grpSp>
      <p:grpSp>
        <p:nvGrpSpPr>
          <p:cNvPr id="8" name="组合 7"/>
          <p:cNvGrpSpPr/>
          <p:nvPr/>
        </p:nvGrpSpPr>
        <p:grpSpPr bwMode="auto">
          <a:xfrm>
            <a:off x="6119837" y="1956842"/>
            <a:ext cx="3031641" cy="1407867"/>
            <a:chOff x="5132931" y="1230622"/>
            <a:chExt cx="3031551" cy="1406574"/>
          </a:xfrm>
        </p:grpSpPr>
        <p:grpSp>
          <p:nvGrpSpPr>
            <p:cNvPr id="6" name="组合 51"/>
            <p:cNvGrpSpPr/>
            <p:nvPr/>
          </p:nvGrpSpPr>
          <p:grpSpPr bwMode="auto">
            <a:xfrm>
              <a:off x="5132931" y="1268625"/>
              <a:ext cx="2523971" cy="1295779"/>
              <a:chOff x="4725693" y="729907"/>
              <a:chExt cx="2523971" cy="1531645"/>
            </a:xfrm>
          </p:grpSpPr>
          <p:sp>
            <p:nvSpPr>
              <p:cNvPr id="15" name="矩形 14"/>
              <p:cNvSpPr/>
              <p:nvPr/>
            </p:nvSpPr>
            <p:spPr>
              <a:xfrm>
                <a:off x="5138195" y="1078888"/>
                <a:ext cx="2106708" cy="210630"/>
              </a:xfrm>
              <a:prstGeom prst="rect">
                <a:avLst/>
              </a:prstGeom>
              <a:solidFill>
                <a:srgbClr val="0070C0"/>
              </a:solidFill>
              <a:ln w="3175" cap="flat" cmpd="sng" algn="ctr">
                <a:noFill/>
                <a:prstDash val="solid"/>
                <a:miter lim="800000"/>
              </a:ln>
              <a:effectLst/>
            </p:spPr>
            <p:txBody>
              <a:bodyPr anchor="ctr"/>
              <a:lstStyle/>
              <a:p>
                <a:pPr algn="ctr">
                  <a:defRPr/>
                </a:pPr>
                <a:endParaRPr lang="zh-CN" altLang="en-US" sz="1350" kern="0">
                  <a:solidFill>
                    <a:sysClr val="window" lastClr="FFFFFF"/>
                  </a:solidFill>
                  <a:latin typeface="Arial" panose="020B0604020202020204"/>
                  <a:ea typeface="黑体" panose="02010600030101010101" charset="-122"/>
                </a:endParaRPr>
              </a:p>
            </p:txBody>
          </p:sp>
          <p:sp>
            <p:nvSpPr>
              <p:cNvPr id="16" name="矩形 15"/>
              <p:cNvSpPr/>
              <p:nvPr/>
            </p:nvSpPr>
            <p:spPr>
              <a:xfrm>
                <a:off x="4725693" y="729907"/>
                <a:ext cx="2521591" cy="204348"/>
              </a:xfrm>
              <a:prstGeom prst="rect">
                <a:avLst/>
              </a:prstGeom>
              <a:solidFill>
                <a:srgbClr val="44546A"/>
              </a:solidFill>
              <a:ln w="12700" cap="flat" cmpd="sng" algn="ctr">
                <a:noFill/>
                <a:prstDash val="solid"/>
                <a:miter lim="800000"/>
              </a:ln>
              <a:effectLst>
                <a:outerShdw blurRad="50800" dist="38100" dir="8100000" algn="tr" rotWithShape="0">
                  <a:prstClr val="black">
                    <a:alpha val="40000"/>
                  </a:prstClr>
                </a:outerShdw>
              </a:effectLst>
            </p:spPr>
            <p:txBody>
              <a:bodyPr anchor="ctr"/>
              <a:lstStyle/>
              <a:p>
                <a:pPr algn="ctr">
                  <a:defRPr/>
                </a:pPr>
                <a:endParaRPr lang="zh-CN" altLang="en-US" sz="1350" kern="0">
                  <a:solidFill>
                    <a:sysClr val="window" lastClr="FFFFFF"/>
                  </a:solidFill>
                  <a:latin typeface="Arial" panose="020B0604020202020204"/>
                  <a:ea typeface="黑体" panose="02010600030101010101" charset="-122"/>
                </a:endParaRPr>
              </a:p>
            </p:txBody>
          </p:sp>
          <p:sp>
            <p:nvSpPr>
              <p:cNvPr id="17" name="矩形 16"/>
              <p:cNvSpPr/>
              <p:nvPr/>
            </p:nvSpPr>
            <p:spPr>
              <a:xfrm>
                <a:off x="6097174" y="1386067"/>
                <a:ext cx="1147729" cy="213720"/>
              </a:xfrm>
              <a:prstGeom prst="rect">
                <a:avLst/>
              </a:prstGeom>
              <a:solidFill>
                <a:srgbClr val="44546A"/>
              </a:solidFill>
              <a:ln w="3175" cap="flat" cmpd="sng" algn="ctr">
                <a:noFill/>
                <a:prstDash val="solid"/>
                <a:miter lim="800000"/>
              </a:ln>
              <a:effectLst/>
            </p:spPr>
            <p:txBody>
              <a:bodyPr anchor="ctr"/>
              <a:lstStyle/>
              <a:p>
                <a:pPr algn="ctr">
                  <a:defRPr/>
                </a:pPr>
                <a:endParaRPr lang="zh-CN" altLang="en-US" sz="1350" kern="0">
                  <a:solidFill>
                    <a:sysClr val="window" lastClr="FFFFFF"/>
                  </a:solidFill>
                  <a:latin typeface="Arial" panose="020B0604020202020204"/>
                  <a:ea typeface="黑体" panose="02010600030101010101" charset="-122"/>
                </a:endParaRPr>
              </a:p>
            </p:txBody>
          </p:sp>
          <p:sp>
            <p:nvSpPr>
              <p:cNvPr id="18" name="矩形 17"/>
              <p:cNvSpPr/>
              <p:nvPr/>
            </p:nvSpPr>
            <p:spPr>
              <a:xfrm>
                <a:off x="6386091" y="1693524"/>
                <a:ext cx="849288" cy="218430"/>
              </a:xfrm>
              <a:prstGeom prst="rect">
                <a:avLst/>
              </a:prstGeom>
              <a:solidFill>
                <a:srgbClr val="0070C0"/>
              </a:solidFill>
              <a:ln w="3175" cap="flat" cmpd="sng" algn="ctr">
                <a:noFill/>
                <a:prstDash val="solid"/>
                <a:miter lim="800000"/>
              </a:ln>
              <a:effectLst/>
            </p:spPr>
            <p:txBody>
              <a:bodyPr anchor="ctr"/>
              <a:lstStyle/>
              <a:p>
                <a:pPr algn="ctr">
                  <a:defRPr/>
                </a:pPr>
                <a:endParaRPr lang="zh-CN" altLang="en-US" sz="1350" kern="0">
                  <a:solidFill>
                    <a:sysClr val="window" lastClr="FFFFFF"/>
                  </a:solidFill>
                  <a:latin typeface="Arial" panose="020B0604020202020204"/>
                  <a:ea typeface="黑体" panose="02010600030101010101" charset="-122"/>
                </a:endParaRPr>
              </a:p>
            </p:txBody>
          </p:sp>
          <p:sp>
            <p:nvSpPr>
              <p:cNvPr id="19" name="矩形 18"/>
              <p:cNvSpPr/>
              <p:nvPr/>
            </p:nvSpPr>
            <p:spPr>
              <a:xfrm>
                <a:off x="6964304" y="2045977"/>
                <a:ext cx="285360" cy="215575"/>
              </a:xfrm>
              <a:prstGeom prst="rect">
                <a:avLst/>
              </a:prstGeom>
              <a:solidFill>
                <a:srgbClr val="44546A"/>
              </a:solidFill>
              <a:ln w="3175" cap="flat" cmpd="sng" algn="ctr">
                <a:noFill/>
                <a:prstDash val="solid"/>
                <a:miter lim="800000"/>
              </a:ln>
              <a:effectLst/>
            </p:spPr>
            <p:txBody>
              <a:bodyPr anchor="ctr"/>
              <a:lstStyle/>
              <a:p>
                <a:pPr algn="ctr">
                  <a:defRPr/>
                </a:pPr>
                <a:endParaRPr lang="zh-CN" altLang="en-US" sz="1350" kern="0">
                  <a:solidFill>
                    <a:sysClr val="window" lastClr="FFFFFF"/>
                  </a:solidFill>
                  <a:latin typeface="Arial" panose="020B0604020202020204"/>
                  <a:ea typeface="黑体" panose="02010600030101010101" charset="-122"/>
                </a:endParaRPr>
              </a:p>
            </p:txBody>
          </p:sp>
        </p:grpSp>
        <p:sp>
          <p:nvSpPr>
            <p:cNvPr id="10" name="TextBox 52"/>
            <p:cNvSpPr txBox="1">
              <a:spLocks noChangeArrowheads="1"/>
            </p:cNvSpPr>
            <p:nvPr/>
          </p:nvSpPr>
          <p:spPr bwMode="auto">
            <a:xfrm>
              <a:off x="7631980" y="1230622"/>
              <a:ext cx="532502" cy="27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charset="0"/>
                  <a:ea typeface="宋体" panose="02010600030101010101" pitchFamily="2" charset="-122"/>
                </a:defRPr>
              </a:lvl1pPr>
              <a:lvl2pPr marL="742950" indent="-285750">
                <a:defRPr sz="1300">
                  <a:solidFill>
                    <a:schemeClr val="tx1"/>
                  </a:solidFill>
                  <a:latin typeface="Calibri" panose="020F0502020204030204" charset="0"/>
                  <a:ea typeface="宋体" panose="02010600030101010101" pitchFamily="2" charset="-122"/>
                </a:defRPr>
              </a:lvl2pPr>
              <a:lvl3pPr marL="1143000" indent="-228600">
                <a:defRPr sz="1300">
                  <a:solidFill>
                    <a:schemeClr val="tx1"/>
                  </a:solidFill>
                  <a:latin typeface="Calibri" panose="020F0502020204030204" charset="0"/>
                  <a:ea typeface="宋体" panose="02010600030101010101" pitchFamily="2" charset="-122"/>
                </a:defRPr>
              </a:lvl3pPr>
              <a:lvl4pPr marL="1600200" indent="-228600">
                <a:defRPr sz="1300">
                  <a:solidFill>
                    <a:schemeClr val="tx1"/>
                  </a:solidFill>
                  <a:latin typeface="Calibri" panose="020F0502020204030204" charset="0"/>
                  <a:ea typeface="宋体" panose="02010600030101010101" pitchFamily="2" charset="-122"/>
                </a:defRPr>
              </a:lvl4pPr>
              <a:lvl5pPr marL="2057400" indent="-228600">
                <a:defRPr sz="1300">
                  <a:solidFill>
                    <a:schemeClr val="tx1"/>
                  </a:solidFill>
                  <a:latin typeface="Calibri" panose="020F0502020204030204" charset="0"/>
                  <a:ea typeface="宋体" panose="02010600030101010101" pitchFamily="2" charset="-122"/>
                </a:defRPr>
              </a:lvl5pPr>
              <a:lvl6pPr marL="25146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9pPr>
            </a:lstStyle>
            <a:p>
              <a:pPr>
                <a:defRPr/>
              </a:pPr>
              <a:r>
                <a:rPr lang="en-US" altLang="zh-CN" sz="1200" kern="0" dirty="0">
                  <a:solidFill>
                    <a:sysClr val="windowText" lastClr="000000">
                      <a:lumMod val="75000"/>
                      <a:lumOff val="25000"/>
                    </a:sysClr>
                  </a:solidFill>
                  <a:latin typeface="方正正纤黑简体" panose="02000000000000000000" pitchFamily="2" charset="-122"/>
                  <a:ea typeface="方正正纤黑简体" panose="02000000000000000000" pitchFamily="2" charset="-122"/>
                  <a:cs typeface="Arial" panose="020B0604020202020204" pitchFamily="34" charset="0"/>
                </a:rPr>
                <a:t>42%</a:t>
              </a:r>
              <a:endParaRPr lang="zh-CN" altLang="en-US" sz="1200" kern="0" dirty="0">
                <a:solidFill>
                  <a:sysClr val="windowText" lastClr="000000">
                    <a:lumMod val="75000"/>
                    <a:lumOff val="25000"/>
                  </a:sysClr>
                </a:solidFill>
                <a:latin typeface="方正正纤黑简体" panose="02000000000000000000" pitchFamily="2" charset="-122"/>
                <a:ea typeface="方正正纤黑简体" panose="02000000000000000000" pitchFamily="2" charset="-122"/>
                <a:cs typeface="Arial" panose="020B0604020202020204" pitchFamily="34" charset="0"/>
              </a:endParaRPr>
            </a:p>
          </p:txBody>
        </p:sp>
        <p:sp>
          <p:nvSpPr>
            <p:cNvPr id="11" name="TextBox 53"/>
            <p:cNvSpPr txBox="1">
              <a:spLocks noChangeArrowheads="1"/>
            </p:cNvSpPr>
            <p:nvPr/>
          </p:nvSpPr>
          <p:spPr bwMode="auto">
            <a:xfrm>
              <a:off x="7631980" y="1513077"/>
              <a:ext cx="506855" cy="27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charset="0"/>
                  <a:ea typeface="宋体" panose="02010600030101010101" pitchFamily="2" charset="-122"/>
                </a:defRPr>
              </a:lvl1pPr>
              <a:lvl2pPr marL="742950" indent="-285750">
                <a:defRPr sz="1300">
                  <a:solidFill>
                    <a:schemeClr val="tx1"/>
                  </a:solidFill>
                  <a:latin typeface="Calibri" panose="020F0502020204030204" charset="0"/>
                  <a:ea typeface="宋体" panose="02010600030101010101" pitchFamily="2" charset="-122"/>
                </a:defRPr>
              </a:lvl2pPr>
              <a:lvl3pPr marL="1143000" indent="-228600">
                <a:defRPr sz="1300">
                  <a:solidFill>
                    <a:schemeClr val="tx1"/>
                  </a:solidFill>
                  <a:latin typeface="Calibri" panose="020F0502020204030204" charset="0"/>
                  <a:ea typeface="宋体" panose="02010600030101010101" pitchFamily="2" charset="-122"/>
                </a:defRPr>
              </a:lvl3pPr>
              <a:lvl4pPr marL="1600200" indent="-228600">
                <a:defRPr sz="1300">
                  <a:solidFill>
                    <a:schemeClr val="tx1"/>
                  </a:solidFill>
                  <a:latin typeface="Calibri" panose="020F0502020204030204" charset="0"/>
                  <a:ea typeface="宋体" panose="02010600030101010101" pitchFamily="2" charset="-122"/>
                </a:defRPr>
              </a:lvl4pPr>
              <a:lvl5pPr marL="2057400" indent="-228600">
                <a:defRPr sz="1300">
                  <a:solidFill>
                    <a:schemeClr val="tx1"/>
                  </a:solidFill>
                  <a:latin typeface="Calibri" panose="020F0502020204030204" charset="0"/>
                  <a:ea typeface="宋体" panose="02010600030101010101" pitchFamily="2" charset="-122"/>
                </a:defRPr>
              </a:lvl5pPr>
              <a:lvl6pPr marL="25146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9pPr>
            </a:lstStyle>
            <a:p>
              <a:pPr>
                <a:defRPr/>
              </a:pPr>
              <a:r>
                <a:rPr lang="en-US" altLang="zh-CN" sz="1200" kern="0">
                  <a:solidFill>
                    <a:sysClr val="windowText" lastClr="000000">
                      <a:lumMod val="75000"/>
                      <a:lumOff val="25000"/>
                    </a:sysClr>
                  </a:solidFill>
                  <a:latin typeface="方正正纤黑简体" panose="02000000000000000000" pitchFamily="2" charset="-122"/>
                  <a:ea typeface="方正正纤黑简体" panose="02000000000000000000" pitchFamily="2" charset="-122"/>
                  <a:cs typeface="Arial" panose="020B0604020202020204" pitchFamily="34" charset="0"/>
                </a:rPr>
                <a:t>31%</a:t>
              </a:r>
              <a:endParaRPr lang="zh-CN" altLang="en-US" sz="1200" kern="0">
                <a:solidFill>
                  <a:sysClr val="windowText" lastClr="000000">
                    <a:lumMod val="75000"/>
                    <a:lumOff val="25000"/>
                  </a:sysClr>
                </a:solidFill>
                <a:latin typeface="方正正纤黑简体" panose="02000000000000000000" pitchFamily="2" charset="-122"/>
                <a:ea typeface="方正正纤黑简体" panose="02000000000000000000" pitchFamily="2" charset="-122"/>
                <a:cs typeface="Arial" panose="020B0604020202020204" pitchFamily="34" charset="0"/>
              </a:endParaRPr>
            </a:p>
          </p:txBody>
        </p:sp>
        <p:sp>
          <p:nvSpPr>
            <p:cNvPr id="12" name="TextBox 54"/>
            <p:cNvSpPr txBox="1">
              <a:spLocks noChangeArrowheads="1"/>
            </p:cNvSpPr>
            <p:nvPr/>
          </p:nvSpPr>
          <p:spPr bwMode="auto">
            <a:xfrm>
              <a:off x="7631980" y="1795532"/>
              <a:ext cx="500443" cy="27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charset="0"/>
                  <a:ea typeface="宋体" panose="02010600030101010101" pitchFamily="2" charset="-122"/>
                </a:defRPr>
              </a:lvl1pPr>
              <a:lvl2pPr marL="742950" indent="-285750">
                <a:defRPr sz="1300">
                  <a:solidFill>
                    <a:schemeClr val="tx1"/>
                  </a:solidFill>
                  <a:latin typeface="Calibri" panose="020F0502020204030204" charset="0"/>
                  <a:ea typeface="宋体" panose="02010600030101010101" pitchFamily="2" charset="-122"/>
                </a:defRPr>
              </a:lvl2pPr>
              <a:lvl3pPr marL="1143000" indent="-228600">
                <a:defRPr sz="1300">
                  <a:solidFill>
                    <a:schemeClr val="tx1"/>
                  </a:solidFill>
                  <a:latin typeface="Calibri" panose="020F0502020204030204" charset="0"/>
                  <a:ea typeface="宋体" panose="02010600030101010101" pitchFamily="2" charset="-122"/>
                </a:defRPr>
              </a:lvl3pPr>
              <a:lvl4pPr marL="1600200" indent="-228600">
                <a:defRPr sz="1300">
                  <a:solidFill>
                    <a:schemeClr val="tx1"/>
                  </a:solidFill>
                  <a:latin typeface="Calibri" panose="020F0502020204030204" charset="0"/>
                  <a:ea typeface="宋体" panose="02010600030101010101" pitchFamily="2" charset="-122"/>
                </a:defRPr>
              </a:lvl4pPr>
              <a:lvl5pPr marL="2057400" indent="-228600">
                <a:defRPr sz="1300">
                  <a:solidFill>
                    <a:schemeClr val="tx1"/>
                  </a:solidFill>
                  <a:latin typeface="Calibri" panose="020F0502020204030204" charset="0"/>
                  <a:ea typeface="宋体" panose="02010600030101010101" pitchFamily="2" charset="-122"/>
                </a:defRPr>
              </a:lvl5pPr>
              <a:lvl6pPr marL="25146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9pPr>
            </a:lstStyle>
            <a:p>
              <a:pPr>
                <a:defRPr/>
              </a:pPr>
              <a:r>
                <a:rPr lang="en-US" altLang="zh-CN" sz="1200" kern="0">
                  <a:solidFill>
                    <a:sysClr val="windowText" lastClr="000000">
                      <a:lumMod val="75000"/>
                      <a:lumOff val="25000"/>
                    </a:sysClr>
                  </a:solidFill>
                  <a:latin typeface="方正正纤黑简体" panose="02000000000000000000" pitchFamily="2" charset="-122"/>
                  <a:ea typeface="方正正纤黑简体" panose="02000000000000000000" pitchFamily="2" charset="-122"/>
                  <a:cs typeface="Arial" panose="020B0604020202020204" pitchFamily="34" charset="0"/>
                </a:rPr>
                <a:t>15%</a:t>
              </a:r>
              <a:endParaRPr lang="zh-CN" altLang="en-US" sz="1200" kern="0">
                <a:solidFill>
                  <a:sysClr val="windowText" lastClr="000000">
                    <a:lumMod val="75000"/>
                    <a:lumOff val="25000"/>
                  </a:sysClr>
                </a:solidFill>
                <a:latin typeface="方正正纤黑简体" panose="02000000000000000000" pitchFamily="2" charset="-122"/>
                <a:ea typeface="方正正纤黑简体" panose="02000000000000000000" pitchFamily="2" charset="-122"/>
                <a:cs typeface="Arial" panose="020B0604020202020204" pitchFamily="34" charset="0"/>
              </a:endParaRPr>
            </a:p>
          </p:txBody>
        </p:sp>
        <p:sp>
          <p:nvSpPr>
            <p:cNvPr id="13" name="TextBox 55"/>
            <p:cNvSpPr txBox="1">
              <a:spLocks noChangeArrowheads="1"/>
            </p:cNvSpPr>
            <p:nvPr/>
          </p:nvSpPr>
          <p:spPr bwMode="auto">
            <a:xfrm>
              <a:off x="7654839" y="2077987"/>
              <a:ext cx="436325" cy="27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charset="0"/>
                  <a:ea typeface="宋体" panose="02010600030101010101" pitchFamily="2" charset="-122"/>
                </a:defRPr>
              </a:lvl1pPr>
              <a:lvl2pPr marL="742950" indent="-285750">
                <a:defRPr sz="1300">
                  <a:solidFill>
                    <a:schemeClr val="tx1"/>
                  </a:solidFill>
                  <a:latin typeface="Calibri" panose="020F0502020204030204" charset="0"/>
                  <a:ea typeface="宋体" panose="02010600030101010101" pitchFamily="2" charset="-122"/>
                </a:defRPr>
              </a:lvl2pPr>
              <a:lvl3pPr marL="1143000" indent="-228600">
                <a:defRPr sz="1300">
                  <a:solidFill>
                    <a:schemeClr val="tx1"/>
                  </a:solidFill>
                  <a:latin typeface="Calibri" panose="020F0502020204030204" charset="0"/>
                  <a:ea typeface="宋体" panose="02010600030101010101" pitchFamily="2" charset="-122"/>
                </a:defRPr>
              </a:lvl3pPr>
              <a:lvl4pPr marL="1600200" indent="-228600">
                <a:defRPr sz="1300">
                  <a:solidFill>
                    <a:schemeClr val="tx1"/>
                  </a:solidFill>
                  <a:latin typeface="Calibri" panose="020F0502020204030204" charset="0"/>
                  <a:ea typeface="宋体" panose="02010600030101010101" pitchFamily="2" charset="-122"/>
                </a:defRPr>
              </a:lvl4pPr>
              <a:lvl5pPr marL="2057400" indent="-228600">
                <a:defRPr sz="1300">
                  <a:solidFill>
                    <a:schemeClr val="tx1"/>
                  </a:solidFill>
                  <a:latin typeface="Calibri" panose="020F0502020204030204" charset="0"/>
                  <a:ea typeface="宋体" panose="02010600030101010101" pitchFamily="2" charset="-122"/>
                </a:defRPr>
              </a:lvl5pPr>
              <a:lvl6pPr marL="25146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9pPr>
            </a:lstStyle>
            <a:p>
              <a:pPr>
                <a:defRPr/>
              </a:pPr>
              <a:r>
                <a:rPr lang="en-US" altLang="zh-CN" sz="1200" kern="0" dirty="0">
                  <a:solidFill>
                    <a:sysClr val="windowText" lastClr="000000">
                      <a:lumMod val="75000"/>
                      <a:lumOff val="25000"/>
                    </a:sysClr>
                  </a:solidFill>
                  <a:latin typeface="方正正纤黑简体" panose="02000000000000000000" pitchFamily="2" charset="-122"/>
                  <a:ea typeface="方正正纤黑简体" panose="02000000000000000000" pitchFamily="2" charset="-122"/>
                  <a:cs typeface="Arial" panose="020B0604020202020204" pitchFamily="34" charset="0"/>
                </a:rPr>
                <a:t>9%</a:t>
              </a:r>
              <a:endParaRPr lang="zh-CN" altLang="en-US" sz="1200" kern="0" dirty="0">
                <a:solidFill>
                  <a:sysClr val="windowText" lastClr="000000">
                    <a:lumMod val="75000"/>
                    <a:lumOff val="25000"/>
                  </a:sysClr>
                </a:solidFill>
                <a:latin typeface="方正正纤黑简体" panose="02000000000000000000" pitchFamily="2" charset="-122"/>
                <a:ea typeface="方正正纤黑简体" panose="02000000000000000000" pitchFamily="2" charset="-122"/>
                <a:cs typeface="Arial" panose="020B0604020202020204" pitchFamily="34" charset="0"/>
              </a:endParaRPr>
            </a:p>
          </p:txBody>
        </p:sp>
        <p:sp>
          <p:nvSpPr>
            <p:cNvPr id="14" name="TextBox 56"/>
            <p:cNvSpPr txBox="1">
              <a:spLocks noChangeArrowheads="1"/>
            </p:cNvSpPr>
            <p:nvPr/>
          </p:nvSpPr>
          <p:spPr bwMode="auto">
            <a:xfrm>
              <a:off x="7654839" y="2360451"/>
              <a:ext cx="437927" cy="27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charset="0"/>
                  <a:ea typeface="宋体" panose="02010600030101010101" pitchFamily="2" charset="-122"/>
                </a:defRPr>
              </a:lvl1pPr>
              <a:lvl2pPr marL="742950" indent="-285750">
                <a:defRPr sz="1300">
                  <a:solidFill>
                    <a:schemeClr val="tx1"/>
                  </a:solidFill>
                  <a:latin typeface="Calibri" panose="020F0502020204030204" charset="0"/>
                  <a:ea typeface="宋体" panose="02010600030101010101" pitchFamily="2" charset="-122"/>
                </a:defRPr>
              </a:lvl2pPr>
              <a:lvl3pPr marL="1143000" indent="-228600">
                <a:defRPr sz="1300">
                  <a:solidFill>
                    <a:schemeClr val="tx1"/>
                  </a:solidFill>
                  <a:latin typeface="Calibri" panose="020F0502020204030204" charset="0"/>
                  <a:ea typeface="宋体" panose="02010600030101010101" pitchFamily="2" charset="-122"/>
                </a:defRPr>
              </a:lvl3pPr>
              <a:lvl4pPr marL="1600200" indent="-228600">
                <a:defRPr sz="1300">
                  <a:solidFill>
                    <a:schemeClr val="tx1"/>
                  </a:solidFill>
                  <a:latin typeface="Calibri" panose="020F0502020204030204" charset="0"/>
                  <a:ea typeface="宋体" panose="02010600030101010101" pitchFamily="2" charset="-122"/>
                </a:defRPr>
              </a:lvl4pPr>
              <a:lvl5pPr marL="2057400" indent="-228600">
                <a:defRPr sz="1300">
                  <a:solidFill>
                    <a:schemeClr val="tx1"/>
                  </a:solidFill>
                  <a:latin typeface="Calibri" panose="020F0502020204030204" charset="0"/>
                  <a:ea typeface="宋体" panose="02010600030101010101" pitchFamily="2" charset="-122"/>
                </a:defRPr>
              </a:lvl5pPr>
              <a:lvl6pPr marL="25146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9pPr>
            </a:lstStyle>
            <a:p>
              <a:pPr>
                <a:defRPr/>
              </a:pPr>
              <a:r>
                <a:rPr lang="en-US" altLang="zh-CN" sz="1200" kern="0">
                  <a:solidFill>
                    <a:sysClr val="windowText" lastClr="000000">
                      <a:lumMod val="75000"/>
                      <a:lumOff val="25000"/>
                    </a:sysClr>
                  </a:solidFill>
                  <a:latin typeface="方正正纤黑简体" panose="02000000000000000000" pitchFamily="2" charset="-122"/>
                  <a:ea typeface="方正正纤黑简体" panose="02000000000000000000" pitchFamily="2" charset="-122"/>
                  <a:cs typeface="Arial" panose="020B0604020202020204" pitchFamily="34" charset="0"/>
                </a:rPr>
                <a:t>3%</a:t>
              </a:r>
              <a:endParaRPr lang="zh-CN" altLang="en-US" sz="1200" kern="0">
                <a:solidFill>
                  <a:sysClr val="windowText" lastClr="000000">
                    <a:lumMod val="75000"/>
                    <a:lumOff val="25000"/>
                  </a:sysClr>
                </a:solidFill>
                <a:latin typeface="方正正纤黑简体" panose="02000000000000000000" pitchFamily="2" charset="-122"/>
                <a:ea typeface="方正正纤黑简体" panose="02000000000000000000" pitchFamily="2" charset="-122"/>
                <a:cs typeface="Arial" panose="020B0604020202020204" pitchFamily="34" charset="0"/>
              </a:endParaRPr>
            </a:p>
          </p:txBody>
        </p:sp>
      </p:grpSp>
      <p:grpSp>
        <p:nvGrpSpPr>
          <p:cNvPr id="20" name="组合 19"/>
          <p:cNvGrpSpPr/>
          <p:nvPr/>
        </p:nvGrpSpPr>
        <p:grpSpPr bwMode="auto">
          <a:xfrm>
            <a:off x="9054251" y="1929796"/>
            <a:ext cx="1107996" cy="1399361"/>
            <a:chOff x="7485104" y="987574"/>
            <a:chExt cx="1107840" cy="1399296"/>
          </a:xfrm>
        </p:grpSpPr>
        <p:sp>
          <p:nvSpPr>
            <p:cNvPr id="21" name="矩形 20"/>
            <p:cNvSpPr/>
            <p:nvPr/>
          </p:nvSpPr>
          <p:spPr>
            <a:xfrm>
              <a:off x="7485104" y="987574"/>
              <a:ext cx="1107840" cy="276986"/>
            </a:xfrm>
            <a:prstGeom prst="rect">
              <a:avLst/>
            </a:prstGeom>
          </p:spPr>
          <p:txBody>
            <a:bodyPr wrap="none">
              <a:spAutoFit/>
            </a:bodyPr>
            <a:lstStyle/>
            <a:p>
              <a:pPr>
                <a:defRPr/>
              </a:pPr>
              <a:r>
                <a:rPr lang="zh-CN" altLang="en-US" sz="1200" kern="0" dirty="0">
                  <a:solidFill>
                    <a:sysClr val="windowText" lastClr="000000">
                      <a:lumMod val="75000"/>
                      <a:lumOff val="25000"/>
                    </a:sysClr>
                  </a:solidFill>
                  <a:latin typeface="微软雅黑" panose="020B0503020204020204" charset="-122"/>
                  <a:ea typeface="微软雅黑" panose="020B0503020204020204" charset="-122"/>
                  <a:cs typeface="Arial" panose="020B0604020202020204" pitchFamily="34" charset="0"/>
                </a:rPr>
                <a:t>点击添加文字</a:t>
              </a:r>
              <a:endParaRPr lang="en-US" altLang="zh-CN" sz="1200" b="1" kern="0" dirty="0">
                <a:solidFill>
                  <a:sysClr val="windowText" lastClr="000000">
                    <a:lumMod val="75000"/>
                    <a:lumOff val="25000"/>
                  </a:sysClr>
                </a:solidFill>
                <a:latin typeface="微软雅黑" panose="020B0503020204020204" charset="-122"/>
                <a:ea typeface="微软雅黑" panose="020B0503020204020204" charset="-122"/>
              </a:endParaRPr>
            </a:p>
          </p:txBody>
        </p:sp>
        <p:sp>
          <p:nvSpPr>
            <p:cNvPr id="22" name="矩形 21"/>
            <p:cNvSpPr/>
            <p:nvPr/>
          </p:nvSpPr>
          <p:spPr>
            <a:xfrm>
              <a:off x="7485104" y="1362207"/>
              <a:ext cx="1107840" cy="276986"/>
            </a:xfrm>
            <a:prstGeom prst="rect">
              <a:avLst/>
            </a:prstGeom>
          </p:spPr>
          <p:txBody>
            <a:bodyPr wrap="none">
              <a:spAutoFit/>
            </a:bodyPr>
            <a:lstStyle/>
            <a:p>
              <a:pPr>
                <a:defRPr/>
              </a:pPr>
              <a:r>
                <a:rPr lang="zh-CN" altLang="en-US" sz="1200" kern="0" dirty="0">
                  <a:solidFill>
                    <a:sysClr val="windowText" lastClr="000000">
                      <a:lumMod val="75000"/>
                      <a:lumOff val="25000"/>
                    </a:sysClr>
                  </a:solidFill>
                  <a:latin typeface="微软雅黑" panose="020B0503020204020204" charset="-122"/>
                  <a:ea typeface="微软雅黑" panose="020B0503020204020204" charset="-122"/>
                  <a:cs typeface="Arial" panose="020B0604020202020204" pitchFamily="34" charset="0"/>
                </a:rPr>
                <a:t>点击添加文字</a:t>
              </a:r>
              <a:endParaRPr lang="en-US" altLang="zh-CN" sz="1200" b="1" kern="0" dirty="0">
                <a:solidFill>
                  <a:sysClr val="windowText" lastClr="000000">
                    <a:lumMod val="75000"/>
                    <a:lumOff val="25000"/>
                  </a:sysClr>
                </a:solidFill>
                <a:latin typeface="微软雅黑" panose="020B0503020204020204" charset="-122"/>
                <a:ea typeface="微软雅黑" panose="020B0503020204020204" charset="-122"/>
              </a:endParaRPr>
            </a:p>
          </p:txBody>
        </p:sp>
        <p:sp>
          <p:nvSpPr>
            <p:cNvPr id="23" name="矩形 22"/>
            <p:cNvSpPr/>
            <p:nvPr/>
          </p:nvSpPr>
          <p:spPr>
            <a:xfrm>
              <a:off x="7485104" y="1735251"/>
              <a:ext cx="1107840" cy="276986"/>
            </a:xfrm>
            <a:prstGeom prst="rect">
              <a:avLst/>
            </a:prstGeom>
          </p:spPr>
          <p:txBody>
            <a:bodyPr wrap="none">
              <a:spAutoFit/>
            </a:bodyPr>
            <a:lstStyle/>
            <a:p>
              <a:pPr>
                <a:defRPr/>
              </a:pPr>
              <a:r>
                <a:rPr lang="zh-CN" altLang="en-US" sz="1200" kern="0" dirty="0">
                  <a:solidFill>
                    <a:sysClr val="windowText" lastClr="000000">
                      <a:lumMod val="75000"/>
                      <a:lumOff val="25000"/>
                    </a:sysClr>
                  </a:solidFill>
                  <a:latin typeface="微软雅黑" panose="020B0503020204020204" charset="-122"/>
                  <a:ea typeface="微软雅黑" panose="020B0503020204020204" charset="-122"/>
                  <a:cs typeface="Arial" panose="020B0604020202020204" pitchFamily="34" charset="0"/>
                </a:rPr>
                <a:t>点击添加文字</a:t>
              </a:r>
              <a:endParaRPr lang="en-US" altLang="zh-CN" sz="1200" b="1" kern="0" dirty="0">
                <a:solidFill>
                  <a:sysClr val="windowText" lastClr="000000">
                    <a:lumMod val="75000"/>
                    <a:lumOff val="25000"/>
                  </a:sysClr>
                </a:solidFill>
                <a:latin typeface="微软雅黑" panose="020B0503020204020204" charset="-122"/>
                <a:ea typeface="微软雅黑" panose="020B0503020204020204" charset="-122"/>
              </a:endParaRPr>
            </a:p>
          </p:txBody>
        </p:sp>
        <p:sp>
          <p:nvSpPr>
            <p:cNvPr id="24" name="矩形 23"/>
            <p:cNvSpPr/>
            <p:nvPr/>
          </p:nvSpPr>
          <p:spPr>
            <a:xfrm>
              <a:off x="7485104" y="2109884"/>
              <a:ext cx="1107840" cy="276986"/>
            </a:xfrm>
            <a:prstGeom prst="rect">
              <a:avLst/>
            </a:prstGeom>
          </p:spPr>
          <p:txBody>
            <a:bodyPr wrap="none">
              <a:spAutoFit/>
            </a:bodyPr>
            <a:lstStyle/>
            <a:p>
              <a:pPr>
                <a:defRPr/>
              </a:pPr>
              <a:r>
                <a:rPr lang="zh-CN" altLang="en-US" sz="1200" kern="0" dirty="0">
                  <a:solidFill>
                    <a:sysClr val="windowText" lastClr="000000">
                      <a:lumMod val="75000"/>
                      <a:lumOff val="25000"/>
                    </a:sysClr>
                  </a:solidFill>
                  <a:latin typeface="微软雅黑" panose="020B0503020204020204" charset="-122"/>
                  <a:ea typeface="微软雅黑" panose="020B0503020204020204" charset="-122"/>
                  <a:cs typeface="Arial" panose="020B0604020202020204" pitchFamily="34" charset="0"/>
                </a:rPr>
                <a:t>点击添加文字</a:t>
              </a:r>
              <a:endParaRPr lang="en-US" altLang="zh-CN" sz="1200" b="1" kern="0" dirty="0">
                <a:solidFill>
                  <a:sysClr val="windowText" lastClr="000000">
                    <a:lumMod val="75000"/>
                    <a:lumOff val="25000"/>
                  </a:sysClr>
                </a:solidFill>
                <a:latin typeface="微软雅黑" panose="020B0503020204020204" charset="-122"/>
                <a:ea typeface="微软雅黑" panose="020B0503020204020204" charset="-122"/>
              </a:endParaRPr>
            </a:p>
          </p:txBody>
        </p:sp>
      </p:grpSp>
      <p:grpSp>
        <p:nvGrpSpPr>
          <p:cNvPr id="25" name="组合 24"/>
          <p:cNvGrpSpPr/>
          <p:nvPr/>
        </p:nvGrpSpPr>
        <p:grpSpPr>
          <a:xfrm>
            <a:off x="2427112" y="1794861"/>
            <a:ext cx="3204362" cy="3231968"/>
            <a:chOff x="564997" y="1140462"/>
            <a:chExt cx="3204362" cy="3231968"/>
          </a:xfrm>
        </p:grpSpPr>
        <p:grpSp>
          <p:nvGrpSpPr>
            <p:cNvPr id="26" name="组合 25"/>
            <p:cNvGrpSpPr/>
            <p:nvPr/>
          </p:nvGrpSpPr>
          <p:grpSpPr>
            <a:xfrm>
              <a:off x="2245450" y="1140462"/>
              <a:ext cx="1523909" cy="1523047"/>
              <a:chOff x="2093050" y="1140462"/>
              <a:chExt cx="1523909" cy="1523047"/>
            </a:xfrm>
          </p:grpSpPr>
          <p:sp>
            <p:nvSpPr>
              <p:cNvPr id="28" name="任意多边形 27"/>
              <p:cNvSpPr/>
              <p:nvPr/>
            </p:nvSpPr>
            <p:spPr bwMode="auto">
              <a:xfrm rot="16200000" flipH="1">
                <a:off x="2093481" y="1140031"/>
                <a:ext cx="1523047" cy="1523909"/>
              </a:xfrm>
              <a:custGeom>
                <a:avLst/>
                <a:gdLst>
                  <a:gd name="connsiteX0" fmla="*/ 1243018 w 1503362"/>
                  <a:gd name="connsiteY0" fmla="*/ 163516 h 1503362"/>
                  <a:gd name="connsiteX1" fmla="*/ 1336681 w 1503362"/>
                  <a:gd name="connsiteY1" fmla="*/ 69853 h 1503362"/>
                  <a:gd name="connsiteX2" fmla="*/ 1430344 w 1503362"/>
                  <a:gd name="connsiteY2" fmla="*/ 163516 h 1503362"/>
                  <a:gd name="connsiteX3" fmla="*/ 1336681 w 1503362"/>
                  <a:gd name="connsiteY3" fmla="*/ 257179 h 1503362"/>
                  <a:gd name="connsiteX4" fmla="*/ 1243018 w 1503362"/>
                  <a:gd name="connsiteY4" fmla="*/ 163516 h 1503362"/>
                  <a:gd name="connsiteX5" fmla="*/ 0 w 1503362"/>
                  <a:gd name="connsiteY5" fmla="*/ 751681 h 1503362"/>
                  <a:gd name="connsiteX6" fmla="*/ 751681 w 1503362"/>
                  <a:gd name="connsiteY6" fmla="*/ 1503362 h 1503362"/>
                  <a:gd name="connsiteX7" fmla="*/ 1503362 w 1503362"/>
                  <a:gd name="connsiteY7" fmla="*/ 751681 h 1503362"/>
                  <a:gd name="connsiteX8" fmla="*/ 1503362 w 1503362"/>
                  <a:gd name="connsiteY8" fmla="*/ 0 h 1503362"/>
                  <a:gd name="connsiteX9" fmla="*/ 751681 w 1503362"/>
                  <a:gd name="connsiteY9" fmla="*/ 0 h 1503362"/>
                  <a:gd name="connsiteX10" fmla="*/ 0 w 1503362"/>
                  <a:gd name="connsiteY10" fmla="*/ 751681 h 1503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3362" h="1503362">
                    <a:moveTo>
                      <a:pt x="1243018" y="163516"/>
                    </a:moveTo>
                    <a:cubicBezTo>
                      <a:pt x="1243018" y="111787"/>
                      <a:pt x="1284952" y="69853"/>
                      <a:pt x="1336681" y="69853"/>
                    </a:cubicBezTo>
                    <a:cubicBezTo>
                      <a:pt x="1388410" y="69853"/>
                      <a:pt x="1430344" y="111787"/>
                      <a:pt x="1430344" y="163516"/>
                    </a:cubicBezTo>
                    <a:cubicBezTo>
                      <a:pt x="1430344" y="215245"/>
                      <a:pt x="1388410" y="257179"/>
                      <a:pt x="1336681" y="257179"/>
                    </a:cubicBezTo>
                    <a:cubicBezTo>
                      <a:pt x="1284952" y="257179"/>
                      <a:pt x="1243018" y="215245"/>
                      <a:pt x="1243018" y="163516"/>
                    </a:cubicBezTo>
                    <a:close/>
                    <a:moveTo>
                      <a:pt x="0" y="751681"/>
                    </a:moveTo>
                    <a:cubicBezTo>
                      <a:pt x="0" y="1166823"/>
                      <a:pt x="336539" y="1503362"/>
                      <a:pt x="751681" y="1503362"/>
                    </a:cubicBezTo>
                    <a:cubicBezTo>
                      <a:pt x="1166823" y="1503362"/>
                      <a:pt x="1503362" y="1166823"/>
                      <a:pt x="1503362" y="751681"/>
                    </a:cubicBezTo>
                    <a:lnTo>
                      <a:pt x="1503362" y="0"/>
                    </a:lnTo>
                    <a:lnTo>
                      <a:pt x="751681" y="0"/>
                    </a:lnTo>
                    <a:cubicBezTo>
                      <a:pt x="336539" y="0"/>
                      <a:pt x="0" y="336539"/>
                      <a:pt x="0" y="751681"/>
                    </a:cubicBezTo>
                    <a:close/>
                  </a:path>
                </a:pathLst>
              </a:custGeom>
              <a:solidFill>
                <a:srgbClr val="44546A"/>
              </a:solidFill>
              <a:ln w="3175" cap="flat" cmpd="sng" algn="ctr">
                <a:noFill/>
                <a:prstDash val="solid"/>
                <a:miter lim="800000"/>
              </a:ln>
              <a:effectLst/>
            </p:spPr>
            <p:txBody>
              <a:bodyPr wrap="square" anchor="ctr">
                <a:noAutofit/>
              </a:bodyPr>
              <a:lstStyle/>
              <a:p>
                <a:pPr algn="ctr">
                  <a:defRPr/>
                </a:pPr>
                <a:endParaRPr lang="zh-CN" altLang="en-US" sz="1350" kern="0">
                  <a:solidFill>
                    <a:sysClr val="window" lastClr="FFFFFF"/>
                  </a:solidFill>
                  <a:latin typeface="Arial" panose="020B0604020202020204"/>
                  <a:ea typeface="黑体" panose="02010600030101010101" charset="-122"/>
                </a:endParaRPr>
              </a:p>
            </p:txBody>
          </p:sp>
          <p:sp>
            <p:nvSpPr>
              <p:cNvPr id="29" name="TextBox 9"/>
              <p:cNvSpPr txBox="1">
                <a:spLocks noChangeArrowheads="1"/>
              </p:cNvSpPr>
              <p:nvPr/>
            </p:nvSpPr>
            <p:spPr bwMode="auto">
              <a:xfrm>
                <a:off x="2429472" y="1584960"/>
                <a:ext cx="926857" cy="523220"/>
              </a:xfrm>
              <a:prstGeom prst="rect">
                <a:avLst/>
              </a:prstGeom>
              <a:noFill/>
              <a:ln>
                <a:noFill/>
              </a:ln>
            </p:spPr>
            <p:txBody>
              <a:bodyPr wrap="none">
                <a:spAutoFit/>
              </a:bodyPr>
              <a:lstStyle>
                <a:lvl1pPr>
                  <a:defRPr sz="1300">
                    <a:solidFill>
                      <a:schemeClr val="tx1"/>
                    </a:solidFill>
                    <a:latin typeface="Calibri" panose="020F0502020204030204" charset="0"/>
                    <a:ea typeface="宋体" panose="02010600030101010101" pitchFamily="2" charset="-122"/>
                  </a:defRPr>
                </a:lvl1pPr>
                <a:lvl2pPr marL="742950" indent="-285750">
                  <a:defRPr sz="1300">
                    <a:solidFill>
                      <a:schemeClr val="tx1"/>
                    </a:solidFill>
                    <a:latin typeface="Calibri" panose="020F0502020204030204" charset="0"/>
                    <a:ea typeface="宋体" panose="02010600030101010101" pitchFamily="2" charset="-122"/>
                  </a:defRPr>
                </a:lvl2pPr>
                <a:lvl3pPr marL="1143000" indent="-228600">
                  <a:defRPr sz="1300">
                    <a:solidFill>
                      <a:schemeClr val="tx1"/>
                    </a:solidFill>
                    <a:latin typeface="Calibri" panose="020F0502020204030204" charset="0"/>
                    <a:ea typeface="宋体" panose="02010600030101010101" pitchFamily="2" charset="-122"/>
                  </a:defRPr>
                </a:lvl3pPr>
                <a:lvl4pPr marL="1600200" indent="-228600">
                  <a:defRPr sz="1300">
                    <a:solidFill>
                      <a:schemeClr val="tx1"/>
                    </a:solidFill>
                    <a:latin typeface="Calibri" panose="020F0502020204030204" charset="0"/>
                    <a:ea typeface="宋体" panose="02010600030101010101" pitchFamily="2" charset="-122"/>
                  </a:defRPr>
                </a:lvl4pPr>
                <a:lvl5pPr marL="2057400" indent="-228600">
                  <a:defRPr sz="1300">
                    <a:solidFill>
                      <a:schemeClr val="tx1"/>
                    </a:solidFill>
                    <a:latin typeface="Calibri" panose="020F0502020204030204" charset="0"/>
                    <a:ea typeface="宋体" panose="02010600030101010101" pitchFamily="2" charset="-122"/>
                  </a:defRPr>
                </a:lvl5pPr>
                <a:lvl6pPr marL="25146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9pPr>
              </a:lstStyle>
              <a:p>
                <a:pPr>
                  <a:defRPr/>
                </a:pPr>
                <a:r>
                  <a:rPr lang="en-US" altLang="zh-CN" sz="2800" kern="0" dirty="0">
                    <a:solidFill>
                      <a:sysClr val="window" lastClr="FFFFFF"/>
                    </a:solidFill>
                    <a:latin typeface="方正正纤黑简体" panose="02000000000000000000" pitchFamily="2" charset="-122"/>
                    <a:ea typeface="方正正纤黑简体" panose="02000000000000000000" pitchFamily="2" charset="-122"/>
                  </a:rPr>
                  <a:t>21%</a:t>
                </a:r>
                <a:endParaRPr lang="zh-CN" altLang="en-US" sz="2800" kern="0" dirty="0">
                  <a:solidFill>
                    <a:sysClr val="window" lastClr="FFFFFF"/>
                  </a:solidFill>
                  <a:latin typeface="方正正纤黑简体" panose="02000000000000000000" pitchFamily="2" charset="-122"/>
                  <a:ea typeface="方正正纤黑简体" panose="02000000000000000000" pitchFamily="2" charset="-122"/>
                </a:endParaRPr>
              </a:p>
            </p:txBody>
          </p:sp>
        </p:grpSp>
        <p:sp>
          <p:nvSpPr>
            <p:cNvPr id="27" name="矩形 26"/>
            <p:cNvSpPr/>
            <p:nvPr/>
          </p:nvSpPr>
          <p:spPr>
            <a:xfrm>
              <a:off x="564997" y="2684918"/>
              <a:ext cx="1677943" cy="1687512"/>
            </a:xfrm>
            <a:prstGeom prst="rect">
              <a:avLst/>
            </a:prstGeom>
            <a:noFill/>
            <a:ln w="12700" cap="flat" cmpd="sng" algn="ctr">
              <a:noFill/>
              <a:prstDash val="solid"/>
              <a:miter lim="800000"/>
            </a:ln>
            <a:effectLst/>
          </p:spPr>
          <p:txBody>
            <a:bodyPr rtlCol="0" anchor="ctr"/>
            <a:lstStyle/>
            <a:p>
              <a:pPr algn="ctr">
                <a:defRPr/>
              </a:pPr>
              <a:endParaRPr lang="zh-CN" altLang="en-US" kern="0">
                <a:solidFill>
                  <a:sysClr val="window" lastClr="FFFFFF"/>
                </a:solidFill>
                <a:latin typeface="Arial" panose="020B0604020202020204"/>
                <a:ea typeface="黑体" panose="02010600030101010101" charset="-122"/>
              </a:endParaRPr>
            </a:p>
          </p:txBody>
        </p:sp>
      </p:grpSp>
      <p:grpSp>
        <p:nvGrpSpPr>
          <p:cNvPr id="30" name="组合 29"/>
          <p:cNvGrpSpPr/>
          <p:nvPr/>
        </p:nvGrpSpPr>
        <p:grpSpPr>
          <a:xfrm>
            <a:off x="2529500" y="1805972"/>
            <a:ext cx="3189218" cy="3190874"/>
            <a:chOff x="667385" y="1151573"/>
            <a:chExt cx="3189218" cy="3190874"/>
          </a:xfrm>
        </p:grpSpPr>
        <p:sp>
          <p:nvSpPr>
            <p:cNvPr id="31" name="任意多边形 30"/>
            <p:cNvSpPr/>
            <p:nvPr/>
          </p:nvSpPr>
          <p:spPr bwMode="auto">
            <a:xfrm rot="5400000">
              <a:off x="667386" y="1151572"/>
              <a:ext cx="1503362" cy="1503364"/>
            </a:xfrm>
            <a:custGeom>
              <a:avLst/>
              <a:gdLst>
                <a:gd name="connsiteX0" fmla="*/ 1243013 w 1503362"/>
                <a:gd name="connsiteY0" fmla="*/ 144463 h 1503364"/>
                <a:gd name="connsiteX1" fmla="*/ 1336676 w 1503362"/>
                <a:gd name="connsiteY1" fmla="*/ 238126 h 1503364"/>
                <a:gd name="connsiteX2" fmla="*/ 1430339 w 1503362"/>
                <a:gd name="connsiteY2" fmla="*/ 144463 h 1503364"/>
                <a:gd name="connsiteX3" fmla="*/ 1336676 w 1503362"/>
                <a:gd name="connsiteY3" fmla="*/ 50800 h 1503364"/>
                <a:gd name="connsiteX4" fmla="*/ 1243013 w 1503362"/>
                <a:gd name="connsiteY4" fmla="*/ 144463 h 1503364"/>
                <a:gd name="connsiteX5" fmla="*/ 0 w 1503362"/>
                <a:gd name="connsiteY5" fmla="*/ 751682 h 1503364"/>
                <a:gd name="connsiteX6" fmla="*/ 751681 w 1503362"/>
                <a:gd name="connsiteY6" fmla="*/ 0 h 1503364"/>
                <a:gd name="connsiteX7" fmla="*/ 1503362 w 1503362"/>
                <a:gd name="connsiteY7" fmla="*/ 0 h 1503364"/>
                <a:gd name="connsiteX8" fmla="*/ 1503362 w 1503362"/>
                <a:gd name="connsiteY8" fmla="*/ 751682 h 1503364"/>
                <a:gd name="connsiteX9" fmla="*/ 751681 w 1503362"/>
                <a:gd name="connsiteY9" fmla="*/ 1503364 h 1503364"/>
                <a:gd name="connsiteX10" fmla="*/ 0 w 1503362"/>
                <a:gd name="connsiteY10" fmla="*/ 751682 h 1503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3362" h="1503364">
                  <a:moveTo>
                    <a:pt x="1243013" y="144463"/>
                  </a:moveTo>
                  <a:cubicBezTo>
                    <a:pt x="1243013" y="196192"/>
                    <a:pt x="1284947" y="238126"/>
                    <a:pt x="1336676" y="238126"/>
                  </a:cubicBezTo>
                  <a:cubicBezTo>
                    <a:pt x="1388405" y="238126"/>
                    <a:pt x="1430339" y="196192"/>
                    <a:pt x="1430339" y="144463"/>
                  </a:cubicBezTo>
                  <a:cubicBezTo>
                    <a:pt x="1430339" y="92734"/>
                    <a:pt x="1388405" y="50800"/>
                    <a:pt x="1336676" y="50800"/>
                  </a:cubicBezTo>
                  <a:cubicBezTo>
                    <a:pt x="1284947" y="50800"/>
                    <a:pt x="1243013" y="92734"/>
                    <a:pt x="1243013" y="144463"/>
                  </a:cubicBezTo>
                  <a:close/>
                  <a:moveTo>
                    <a:pt x="0" y="751682"/>
                  </a:moveTo>
                  <a:cubicBezTo>
                    <a:pt x="0" y="336539"/>
                    <a:pt x="336539" y="0"/>
                    <a:pt x="751681" y="0"/>
                  </a:cubicBezTo>
                  <a:lnTo>
                    <a:pt x="1503362" y="0"/>
                  </a:lnTo>
                  <a:lnTo>
                    <a:pt x="1503362" y="751682"/>
                  </a:lnTo>
                  <a:cubicBezTo>
                    <a:pt x="1503362" y="1166825"/>
                    <a:pt x="1166823" y="1503364"/>
                    <a:pt x="751681" y="1503364"/>
                  </a:cubicBezTo>
                  <a:cubicBezTo>
                    <a:pt x="336539" y="1503364"/>
                    <a:pt x="0" y="1166825"/>
                    <a:pt x="0" y="751682"/>
                  </a:cubicBezTo>
                  <a:close/>
                </a:path>
              </a:pathLst>
            </a:custGeom>
            <a:solidFill>
              <a:srgbClr val="0070C0"/>
            </a:solidFill>
            <a:ln w="12700" cap="flat" cmpd="sng" algn="ctr">
              <a:noFill/>
              <a:prstDash val="solid"/>
              <a:miter lim="800000"/>
            </a:ln>
            <a:effectLst>
              <a:outerShdw blurRad="50800" dist="38100" dir="8100000" algn="tr" rotWithShape="0">
                <a:prstClr val="black">
                  <a:alpha val="40000"/>
                </a:prstClr>
              </a:outerShdw>
            </a:effectLst>
          </p:spPr>
          <p:txBody>
            <a:bodyPr wrap="square" anchor="ctr">
              <a:noAutofit/>
            </a:bodyPr>
            <a:lstStyle/>
            <a:p>
              <a:pPr algn="ctr">
                <a:defRPr/>
              </a:pPr>
              <a:endParaRPr lang="zh-CN" altLang="en-US" sz="1350" kern="0">
                <a:solidFill>
                  <a:sysClr val="window" lastClr="FFFFFF"/>
                </a:solidFill>
                <a:latin typeface="Arial" panose="020B0604020202020204"/>
                <a:ea typeface="黑体" panose="02010600030101010101" charset="-122"/>
              </a:endParaRPr>
            </a:p>
          </p:txBody>
        </p:sp>
        <p:sp>
          <p:nvSpPr>
            <p:cNvPr id="32" name="TextBox 3"/>
            <p:cNvSpPr txBox="1">
              <a:spLocks noChangeArrowheads="1"/>
            </p:cNvSpPr>
            <p:nvPr/>
          </p:nvSpPr>
          <p:spPr bwMode="auto">
            <a:xfrm>
              <a:off x="1016827" y="1616292"/>
              <a:ext cx="9909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charset="0"/>
                  <a:ea typeface="宋体" panose="02010600030101010101" pitchFamily="2" charset="-122"/>
                </a:defRPr>
              </a:lvl1pPr>
              <a:lvl2pPr marL="742950" indent="-285750">
                <a:defRPr sz="1300">
                  <a:solidFill>
                    <a:schemeClr val="tx1"/>
                  </a:solidFill>
                  <a:latin typeface="Calibri" panose="020F0502020204030204" charset="0"/>
                  <a:ea typeface="宋体" panose="02010600030101010101" pitchFamily="2" charset="-122"/>
                </a:defRPr>
              </a:lvl2pPr>
              <a:lvl3pPr marL="1143000" indent="-228600">
                <a:defRPr sz="1300">
                  <a:solidFill>
                    <a:schemeClr val="tx1"/>
                  </a:solidFill>
                  <a:latin typeface="Calibri" panose="020F0502020204030204" charset="0"/>
                  <a:ea typeface="宋体" panose="02010600030101010101" pitchFamily="2" charset="-122"/>
                </a:defRPr>
              </a:lvl3pPr>
              <a:lvl4pPr marL="1600200" indent="-228600">
                <a:defRPr sz="1300">
                  <a:solidFill>
                    <a:schemeClr val="tx1"/>
                  </a:solidFill>
                  <a:latin typeface="Calibri" panose="020F0502020204030204" charset="0"/>
                  <a:ea typeface="宋体" panose="02010600030101010101" pitchFamily="2" charset="-122"/>
                </a:defRPr>
              </a:lvl4pPr>
              <a:lvl5pPr marL="2057400" indent="-228600">
                <a:defRPr sz="1300">
                  <a:solidFill>
                    <a:schemeClr val="tx1"/>
                  </a:solidFill>
                  <a:latin typeface="Calibri" panose="020F0502020204030204" charset="0"/>
                  <a:ea typeface="宋体" panose="02010600030101010101" pitchFamily="2" charset="-122"/>
                </a:defRPr>
              </a:lvl5pPr>
              <a:lvl6pPr marL="25146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9pPr>
            </a:lstStyle>
            <a:p>
              <a:pPr>
                <a:defRPr/>
              </a:pPr>
              <a:r>
                <a:rPr lang="en-US" altLang="zh-CN" sz="2800" kern="0" dirty="0">
                  <a:solidFill>
                    <a:sysClr val="window" lastClr="FFFFFF"/>
                  </a:solidFill>
                  <a:latin typeface="方正正纤黑简体" panose="02000000000000000000" pitchFamily="2" charset="-122"/>
                  <a:ea typeface="方正正纤黑简体" panose="02000000000000000000" pitchFamily="2" charset="-122"/>
                </a:rPr>
                <a:t>37%</a:t>
              </a:r>
              <a:endParaRPr lang="zh-CN" altLang="en-US" sz="2800" kern="0" dirty="0">
                <a:solidFill>
                  <a:sysClr val="window" lastClr="FFFFFF"/>
                </a:solidFill>
                <a:latin typeface="方正正纤黑简体" panose="02000000000000000000" pitchFamily="2" charset="-122"/>
                <a:ea typeface="方正正纤黑简体" panose="02000000000000000000" pitchFamily="2" charset="-122"/>
              </a:endParaRPr>
            </a:p>
          </p:txBody>
        </p:sp>
        <p:sp>
          <p:nvSpPr>
            <p:cNvPr id="33" name="矩形 32"/>
            <p:cNvSpPr/>
            <p:nvPr/>
          </p:nvSpPr>
          <p:spPr>
            <a:xfrm>
              <a:off x="2178660" y="2654935"/>
              <a:ext cx="1677943" cy="1687512"/>
            </a:xfrm>
            <a:prstGeom prst="rect">
              <a:avLst/>
            </a:prstGeom>
            <a:noFill/>
            <a:ln w="12700" cap="flat" cmpd="sng" algn="ctr">
              <a:noFill/>
              <a:prstDash val="solid"/>
              <a:miter lim="800000"/>
            </a:ln>
            <a:effectLst/>
          </p:spPr>
          <p:txBody>
            <a:bodyPr rtlCol="0" anchor="ctr"/>
            <a:lstStyle/>
            <a:p>
              <a:pPr algn="ctr">
                <a:defRPr/>
              </a:pPr>
              <a:endParaRPr lang="zh-CN" altLang="en-US" kern="0">
                <a:solidFill>
                  <a:sysClr val="window" lastClr="FFFFFF"/>
                </a:solidFill>
                <a:latin typeface="Arial" panose="020B0604020202020204"/>
                <a:ea typeface="黑体" panose="02010600030101010101" charset="-122"/>
              </a:endParaRPr>
            </a:p>
          </p:txBody>
        </p:sp>
      </p:grpSp>
      <p:grpSp>
        <p:nvGrpSpPr>
          <p:cNvPr id="34" name="组合 33"/>
          <p:cNvGrpSpPr/>
          <p:nvPr/>
        </p:nvGrpSpPr>
        <p:grpSpPr>
          <a:xfrm>
            <a:off x="2504129" y="1736972"/>
            <a:ext cx="3224713" cy="3203253"/>
            <a:chOff x="642014" y="1082573"/>
            <a:chExt cx="3224713" cy="3203253"/>
          </a:xfrm>
        </p:grpSpPr>
        <p:sp>
          <p:nvSpPr>
            <p:cNvPr id="35" name="任意多边形 34"/>
            <p:cNvSpPr/>
            <p:nvPr/>
          </p:nvSpPr>
          <p:spPr bwMode="auto">
            <a:xfrm rot="16200000" flipV="1">
              <a:off x="642445" y="2762348"/>
              <a:ext cx="1523047" cy="1523909"/>
            </a:xfrm>
            <a:custGeom>
              <a:avLst/>
              <a:gdLst>
                <a:gd name="connsiteX0" fmla="*/ 1243018 w 1503362"/>
                <a:gd name="connsiteY0" fmla="*/ 163516 h 1503362"/>
                <a:gd name="connsiteX1" fmla="*/ 1336681 w 1503362"/>
                <a:gd name="connsiteY1" fmla="*/ 69853 h 1503362"/>
                <a:gd name="connsiteX2" fmla="*/ 1430344 w 1503362"/>
                <a:gd name="connsiteY2" fmla="*/ 163516 h 1503362"/>
                <a:gd name="connsiteX3" fmla="*/ 1336681 w 1503362"/>
                <a:gd name="connsiteY3" fmla="*/ 257179 h 1503362"/>
                <a:gd name="connsiteX4" fmla="*/ 1243018 w 1503362"/>
                <a:gd name="connsiteY4" fmla="*/ 163516 h 1503362"/>
                <a:gd name="connsiteX5" fmla="*/ 0 w 1503362"/>
                <a:gd name="connsiteY5" fmla="*/ 751681 h 1503362"/>
                <a:gd name="connsiteX6" fmla="*/ 751681 w 1503362"/>
                <a:gd name="connsiteY6" fmla="*/ 1503362 h 1503362"/>
                <a:gd name="connsiteX7" fmla="*/ 1503362 w 1503362"/>
                <a:gd name="connsiteY7" fmla="*/ 751681 h 1503362"/>
                <a:gd name="connsiteX8" fmla="*/ 1503362 w 1503362"/>
                <a:gd name="connsiteY8" fmla="*/ 0 h 1503362"/>
                <a:gd name="connsiteX9" fmla="*/ 751681 w 1503362"/>
                <a:gd name="connsiteY9" fmla="*/ 0 h 1503362"/>
                <a:gd name="connsiteX10" fmla="*/ 0 w 1503362"/>
                <a:gd name="connsiteY10" fmla="*/ 751681 h 1503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3362" h="1503362">
                  <a:moveTo>
                    <a:pt x="1243018" y="163516"/>
                  </a:moveTo>
                  <a:cubicBezTo>
                    <a:pt x="1243018" y="111787"/>
                    <a:pt x="1284952" y="69853"/>
                    <a:pt x="1336681" y="69853"/>
                  </a:cubicBezTo>
                  <a:cubicBezTo>
                    <a:pt x="1388410" y="69853"/>
                    <a:pt x="1430344" y="111787"/>
                    <a:pt x="1430344" y="163516"/>
                  </a:cubicBezTo>
                  <a:cubicBezTo>
                    <a:pt x="1430344" y="215245"/>
                    <a:pt x="1388410" y="257179"/>
                    <a:pt x="1336681" y="257179"/>
                  </a:cubicBezTo>
                  <a:cubicBezTo>
                    <a:pt x="1284952" y="257179"/>
                    <a:pt x="1243018" y="215245"/>
                    <a:pt x="1243018" y="163516"/>
                  </a:cubicBezTo>
                  <a:close/>
                  <a:moveTo>
                    <a:pt x="0" y="751681"/>
                  </a:moveTo>
                  <a:cubicBezTo>
                    <a:pt x="0" y="1166823"/>
                    <a:pt x="336539" y="1503362"/>
                    <a:pt x="751681" y="1503362"/>
                  </a:cubicBezTo>
                  <a:cubicBezTo>
                    <a:pt x="1166823" y="1503362"/>
                    <a:pt x="1503362" y="1166823"/>
                    <a:pt x="1503362" y="751681"/>
                  </a:cubicBezTo>
                  <a:lnTo>
                    <a:pt x="1503362" y="0"/>
                  </a:lnTo>
                  <a:lnTo>
                    <a:pt x="751681" y="0"/>
                  </a:lnTo>
                  <a:cubicBezTo>
                    <a:pt x="336539" y="0"/>
                    <a:pt x="0" y="336539"/>
                    <a:pt x="0" y="751681"/>
                  </a:cubicBezTo>
                  <a:close/>
                </a:path>
              </a:pathLst>
            </a:custGeom>
            <a:solidFill>
              <a:srgbClr val="44546A"/>
            </a:solidFill>
            <a:ln w="3175" cap="flat" cmpd="sng" algn="ctr">
              <a:noFill/>
              <a:prstDash val="solid"/>
              <a:miter lim="800000"/>
            </a:ln>
            <a:effectLst/>
          </p:spPr>
          <p:txBody>
            <a:bodyPr wrap="square" anchor="ctr">
              <a:noAutofit/>
            </a:bodyPr>
            <a:lstStyle/>
            <a:p>
              <a:pPr algn="ctr">
                <a:defRPr/>
              </a:pPr>
              <a:endParaRPr lang="zh-CN" altLang="en-US" sz="1350" kern="0">
                <a:solidFill>
                  <a:sysClr val="window" lastClr="FFFFFF"/>
                </a:solidFill>
                <a:latin typeface="Arial" panose="020B0604020202020204"/>
                <a:ea typeface="黑体" panose="02010600030101010101" charset="-122"/>
              </a:endParaRPr>
            </a:p>
          </p:txBody>
        </p:sp>
        <p:sp>
          <p:nvSpPr>
            <p:cNvPr id="36" name="TextBox 11"/>
            <p:cNvSpPr txBox="1">
              <a:spLocks noChangeArrowheads="1"/>
            </p:cNvSpPr>
            <p:nvPr/>
          </p:nvSpPr>
          <p:spPr bwMode="auto">
            <a:xfrm>
              <a:off x="1010415" y="3252956"/>
              <a:ext cx="99738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charset="0"/>
                  <a:ea typeface="宋体" panose="02010600030101010101" pitchFamily="2" charset="-122"/>
                </a:defRPr>
              </a:lvl1pPr>
              <a:lvl2pPr marL="742950" indent="-285750">
                <a:defRPr sz="1300">
                  <a:solidFill>
                    <a:schemeClr val="tx1"/>
                  </a:solidFill>
                  <a:latin typeface="Calibri" panose="020F0502020204030204" charset="0"/>
                  <a:ea typeface="宋体" panose="02010600030101010101" pitchFamily="2" charset="-122"/>
                </a:defRPr>
              </a:lvl2pPr>
              <a:lvl3pPr marL="1143000" indent="-228600">
                <a:defRPr sz="1300">
                  <a:solidFill>
                    <a:schemeClr val="tx1"/>
                  </a:solidFill>
                  <a:latin typeface="Calibri" panose="020F0502020204030204" charset="0"/>
                  <a:ea typeface="宋体" panose="02010600030101010101" pitchFamily="2" charset="-122"/>
                </a:defRPr>
              </a:lvl3pPr>
              <a:lvl4pPr marL="1600200" indent="-228600">
                <a:defRPr sz="1300">
                  <a:solidFill>
                    <a:schemeClr val="tx1"/>
                  </a:solidFill>
                  <a:latin typeface="Calibri" panose="020F0502020204030204" charset="0"/>
                  <a:ea typeface="宋体" panose="02010600030101010101" pitchFamily="2" charset="-122"/>
                </a:defRPr>
              </a:lvl4pPr>
              <a:lvl5pPr marL="2057400" indent="-228600">
                <a:defRPr sz="1300">
                  <a:solidFill>
                    <a:schemeClr val="tx1"/>
                  </a:solidFill>
                  <a:latin typeface="Calibri" panose="020F0502020204030204" charset="0"/>
                  <a:ea typeface="宋体" panose="02010600030101010101" pitchFamily="2" charset="-122"/>
                </a:defRPr>
              </a:lvl5pPr>
              <a:lvl6pPr marL="25146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9pPr>
            </a:lstStyle>
            <a:p>
              <a:pPr>
                <a:defRPr/>
              </a:pPr>
              <a:r>
                <a:rPr lang="en-US" altLang="zh-CN" sz="2800" kern="0" dirty="0">
                  <a:solidFill>
                    <a:sysClr val="window" lastClr="FFFFFF"/>
                  </a:solidFill>
                  <a:latin typeface="方正正纤黑简体" panose="02000000000000000000" pitchFamily="2" charset="-122"/>
                  <a:ea typeface="方正正纤黑简体" panose="02000000000000000000" pitchFamily="2" charset="-122"/>
                </a:rPr>
                <a:t>29%</a:t>
              </a:r>
              <a:endParaRPr lang="zh-CN" altLang="en-US" sz="2800" kern="0" dirty="0">
                <a:solidFill>
                  <a:sysClr val="window" lastClr="FFFFFF"/>
                </a:solidFill>
                <a:latin typeface="方正正纤黑简体" panose="02000000000000000000" pitchFamily="2" charset="-122"/>
                <a:ea typeface="方正正纤黑简体" panose="02000000000000000000" pitchFamily="2" charset="-122"/>
              </a:endParaRPr>
            </a:p>
          </p:txBody>
        </p:sp>
        <p:sp>
          <p:nvSpPr>
            <p:cNvPr id="37" name="矩形 36"/>
            <p:cNvSpPr/>
            <p:nvPr/>
          </p:nvSpPr>
          <p:spPr>
            <a:xfrm>
              <a:off x="2188784" y="1082573"/>
              <a:ext cx="1677943" cy="1687512"/>
            </a:xfrm>
            <a:prstGeom prst="rect">
              <a:avLst/>
            </a:prstGeom>
            <a:noFill/>
            <a:ln w="12700" cap="flat" cmpd="sng" algn="ctr">
              <a:noFill/>
              <a:prstDash val="solid"/>
              <a:miter lim="800000"/>
            </a:ln>
            <a:effectLst/>
          </p:spPr>
          <p:txBody>
            <a:bodyPr rtlCol="0" anchor="ctr"/>
            <a:lstStyle/>
            <a:p>
              <a:pPr algn="ctr">
                <a:defRPr/>
              </a:pPr>
              <a:endParaRPr lang="zh-CN" altLang="en-US" kern="0">
                <a:solidFill>
                  <a:sysClr val="window" lastClr="FFFFFF"/>
                </a:solidFill>
                <a:latin typeface="Arial" panose="020B0604020202020204"/>
                <a:ea typeface="黑体" panose="02010600030101010101" charset="-122"/>
              </a:endParaRPr>
            </a:p>
          </p:txBody>
        </p:sp>
      </p:grpSp>
      <p:grpSp>
        <p:nvGrpSpPr>
          <p:cNvPr id="38" name="组合 37"/>
          <p:cNvGrpSpPr/>
          <p:nvPr/>
        </p:nvGrpSpPr>
        <p:grpSpPr>
          <a:xfrm>
            <a:off x="2427112" y="1727975"/>
            <a:ext cx="3204315" cy="3221247"/>
            <a:chOff x="564997" y="1073576"/>
            <a:chExt cx="3204315" cy="3221247"/>
          </a:xfrm>
        </p:grpSpPr>
        <p:sp>
          <p:nvSpPr>
            <p:cNvPr id="39" name="任意多边形 38"/>
            <p:cNvSpPr/>
            <p:nvPr/>
          </p:nvSpPr>
          <p:spPr bwMode="auto">
            <a:xfrm rot="5400000" flipH="1" flipV="1">
              <a:off x="2245834" y="2771345"/>
              <a:ext cx="1523047" cy="1523909"/>
            </a:xfrm>
            <a:custGeom>
              <a:avLst/>
              <a:gdLst>
                <a:gd name="connsiteX0" fmla="*/ 1243018 w 1503362"/>
                <a:gd name="connsiteY0" fmla="*/ 163516 h 1503362"/>
                <a:gd name="connsiteX1" fmla="*/ 1336681 w 1503362"/>
                <a:gd name="connsiteY1" fmla="*/ 69853 h 1503362"/>
                <a:gd name="connsiteX2" fmla="*/ 1430344 w 1503362"/>
                <a:gd name="connsiteY2" fmla="*/ 163516 h 1503362"/>
                <a:gd name="connsiteX3" fmla="*/ 1336681 w 1503362"/>
                <a:gd name="connsiteY3" fmla="*/ 257179 h 1503362"/>
                <a:gd name="connsiteX4" fmla="*/ 1243018 w 1503362"/>
                <a:gd name="connsiteY4" fmla="*/ 163516 h 1503362"/>
                <a:gd name="connsiteX5" fmla="*/ 0 w 1503362"/>
                <a:gd name="connsiteY5" fmla="*/ 751681 h 1503362"/>
                <a:gd name="connsiteX6" fmla="*/ 751681 w 1503362"/>
                <a:gd name="connsiteY6" fmla="*/ 1503362 h 1503362"/>
                <a:gd name="connsiteX7" fmla="*/ 1503362 w 1503362"/>
                <a:gd name="connsiteY7" fmla="*/ 751681 h 1503362"/>
                <a:gd name="connsiteX8" fmla="*/ 1503362 w 1503362"/>
                <a:gd name="connsiteY8" fmla="*/ 0 h 1503362"/>
                <a:gd name="connsiteX9" fmla="*/ 751681 w 1503362"/>
                <a:gd name="connsiteY9" fmla="*/ 0 h 1503362"/>
                <a:gd name="connsiteX10" fmla="*/ 0 w 1503362"/>
                <a:gd name="connsiteY10" fmla="*/ 751681 h 1503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3362" h="1503362">
                  <a:moveTo>
                    <a:pt x="1243018" y="163516"/>
                  </a:moveTo>
                  <a:cubicBezTo>
                    <a:pt x="1243018" y="111787"/>
                    <a:pt x="1284952" y="69853"/>
                    <a:pt x="1336681" y="69853"/>
                  </a:cubicBezTo>
                  <a:cubicBezTo>
                    <a:pt x="1388410" y="69853"/>
                    <a:pt x="1430344" y="111787"/>
                    <a:pt x="1430344" y="163516"/>
                  </a:cubicBezTo>
                  <a:cubicBezTo>
                    <a:pt x="1430344" y="215245"/>
                    <a:pt x="1388410" y="257179"/>
                    <a:pt x="1336681" y="257179"/>
                  </a:cubicBezTo>
                  <a:cubicBezTo>
                    <a:pt x="1284952" y="257179"/>
                    <a:pt x="1243018" y="215245"/>
                    <a:pt x="1243018" y="163516"/>
                  </a:cubicBezTo>
                  <a:close/>
                  <a:moveTo>
                    <a:pt x="0" y="751681"/>
                  </a:moveTo>
                  <a:cubicBezTo>
                    <a:pt x="0" y="1166823"/>
                    <a:pt x="336539" y="1503362"/>
                    <a:pt x="751681" y="1503362"/>
                  </a:cubicBezTo>
                  <a:cubicBezTo>
                    <a:pt x="1166823" y="1503362"/>
                    <a:pt x="1503362" y="1166823"/>
                    <a:pt x="1503362" y="751681"/>
                  </a:cubicBezTo>
                  <a:lnTo>
                    <a:pt x="1503362" y="0"/>
                  </a:lnTo>
                  <a:lnTo>
                    <a:pt x="751681" y="0"/>
                  </a:lnTo>
                  <a:cubicBezTo>
                    <a:pt x="336539" y="0"/>
                    <a:pt x="0" y="336539"/>
                    <a:pt x="0" y="751681"/>
                  </a:cubicBezTo>
                  <a:close/>
                </a:path>
              </a:pathLst>
            </a:custGeom>
            <a:solidFill>
              <a:srgbClr val="0070C0"/>
            </a:solidFill>
            <a:ln w="3175" cap="flat" cmpd="sng" algn="ctr">
              <a:noFill/>
              <a:prstDash val="solid"/>
              <a:miter lim="800000"/>
            </a:ln>
            <a:effectLst/>
          </p:spPr>
          <p:txBody>
            <a:bodyPr wrap="square" anchor="ctr">
              <a:noAutofit/>
            </a:bodyPr>
            <a:lstStyle/>
            <a:p>
              <a:pPr algn="ctr">
                <a:defRPr/>
              </a:pPr>
              <a:endParaRPr lang="zh-CN" altLang="en-US" sz="1350" kern="0">
                <a:solidFill>
                  <a:sysClr val="window" lastClr="FFFFFF"/>
                </a:solidFill>
                <a:latin typeface="Arial" panose="020B0604020202020204"/>
                <a:ea typeface="黑体" panose="02010600030101010101" charset="-122"/>
              </a:endParaRPr>
            </a:p>
          </p:txBody>
        </p:sp>
        <p:sp>
          <p:nvSpPr>
            <p:cNvPr id="40" name="TextBox 11"/>
            <p:cNvSpPr txBox="1">
              <a:spLocks noChangeArrowheads="1"/>
            </p:cNvSpPr>
            <p:nvPr/>
          </p:nvSpPr>
          <p:spPr bwMode="auto">
            <a:xfrm>
              <a:off x="2508662" y="3261847"/>
              <a:ext cx="100219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charset="0"/>
                  <a:ea typeface="宋体" panose="02010600030101010101" pitchFamily="2" charset="-122"/>
                </a:defRPr>
              </a:lvl1pPr>
              <a:lvl2pPr marL="742950" indent="-285750">
                <a:defRPr sz="1300">
                  <a:solidFill>
                    <a:schemeClr val="tx1"/>
                  </a:solidFill>
                  <a:latin typeface="Calibri" panose="020F0502020204030204" charset="0"/>
                  <a:ea typeface="宋体" panose="02010600030101010101" pitchFamily="2" charset="-122"/>
                </a:defRPr>
              </a:lvl2pPr>
              <a:lvl3pPr marL="1143000" indent="-228600">
                <a:defRPr sz="1300">
                  <a:solidFill>
                    <a:schemeClr val="tx1"/>
                  </a:solidFill>
                  <a:latin typeface="Calibri" panose="020F0502020204030204" charset="0"/>
                  <a:ea typeface="宋体" panose="02010600030101010101" pitchFamily="2" charset="-122"/>
                </a:defRPr>
              </a:lvl3pPr>
              <a:lvl4pPr marL="1600200" indent="-228600">
                <a:defRPr sz="1300">
                  <a:solidFill>
                    <a:schemeClr val="tx1"/>
                  </a:solidFill>
                  <a:latin typeface="Calibri" panose="020F0502020204030204" charset="0"/>
                  <a:ea typeface="宋体" panose="02010600030101010101" pitchFamily="2" charset="-122"/>
                </a:defRPr>
              </a:lvl4pPr>
              <a:lvl5pPr marL="2057400" indent="-228600">
                <a:defRPr sz="1300">
                  <a:solidFill>
                    <a:schemeClr val="tx1"/>
                  </a:solidFill>
                  <a:latin typeface="Calibri" panose="020F0502020204030204" charset="0"/>
                  <a:ea typeface="宋体" panose="02010600030101010101" pitchFamily="2" charset="-122"/>
                </a:defRPr>
              </a:lvl5pPr>
              <a:lvl6pPr marL="25146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685800" fontAlgn="base">
                <a:spcBef>
                  <a:spcPct val="0"/>
                </a:spcBef>
                <a:spcAft>
                  <a:spcPct val="0"/>
                </a:spcAft>
                <a:defRPr sz="1300">
                  <a:solidFill>
                    <a:schemeClr val="tx1"/>
                  </a:solidFill>
                  <a:latin typeface="Calibri" panose="020F0502020204030204" charset="0"/>
                  <a:ea typeface="宋体" panose="02010600030101010101" pitchFamily="2" charset="-122"/>
                </a:defRPr>
              </a:lvl9pPr>
            </a:lstStyle>
            <a:p>
              <a:pPr>
                <a:defRPr/>
              </a:pPr>
              <a:r>
                <a:rPr lang="en-US" altLang="zh-CN" sz="2800" kern="0" dirty="0" smtClean="0">
                  <a:solidFill>
                    <a:sysClr val="window" lastClr="FFFFFF"/>
                  </a:solidFill>
                  <a:latin typeface="方正正纤黑简体" panose="02000000000000000000" pitchFamily="2" charset="-122"/>
                  <a:ea typeface="方正正纤黑简体" panose="02000000000000000000" pitchFamily="2" charset="-122"/>
                </a:rPr>
                <a:t>32%</a:t>
              </a:r>
              <a:endParaRPr lang="zh-CN" altLang="en-US" sz="2800" kern="0" dirty="0">
                <a:solidFill>
                  <a:sysClr val="window" lastClr="FFFFFF"/>
                </a:solidFill>
                <a:latin typeface="方正正纤黑简体" panose="02000000000000000000" pitchFamily="2" charset="-122"/>
                <a:ea typeface="方正正纤黑简体" panose="02000000000000000000" pitchFamily="2" charset="-122"/>
              </a:endParaRPr>
            </a:p>
          </p:txBody>
        </p:sp>
        <p:sp>
          <p:nvSpPr>
            <p:cNvPr id="41" name="矩形 40"/>
            <p:cNvSpPr/>
            <p:nvPr/>
          </p:nvSpPr>
          <p:spPr>
            <a:xfrm>
              <a:off x="564997" y="1073576"/>
              <a:ext cx="1677943" cy="1687512"/>
            </a:xfrm>
            <a:prstGeom prst="rect">
              <a:avLst/>
            </a:prstGeom>
            <a:noFill/>
            <a:ln w="12700" cap="flat" cmpd="sng" algn="ctr">
              <a:noFill/>
              <a:prstDash val="solid"/>
              <a:miter lim="800000"/>
            </a:ln>
            <a:effectLst/>
          </p:spPr>
          <p:txBody>
            <a:bodyPr rtlCol="0" anchor="ctr"/>
            <a:lstStyle/>
            <a:p>
              <a:pPr algn="ctr">
                <a:defRPr/>
              </a:pPr>
              <a:endParaRPr lang="zh-CN" altLang="en-US" kern="0">
                <a:solidFill>
                  <a:sysClr val="window" lastClr="FFFFFF"/>
                </a:solidFill>
                <a:latin typeface="Arial" panose="020B0604020202020204"/>
                <a:ea typeface="黑体" panose="02010600030101010101"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53" presetClass="entr" presetSubtype="16" fill="hold" nodeType="withEffect">
                                  <p:stCondLst>
                                    <p:cond delay="1000"/>
                                  </p:st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par>
                                <p:cTn id="13" presetID="53" presetClass="entr" presetSubtype="16" fill="hold" nodeType="withEffect">
                                  <p:stCondLst>
                                    <p:cond delay="1200"/>
                                  </p:stCondLst>
                                  <p:childTnLst>
                                    <p:set>
                                      <p:cBhvr>
                                        <p:cTn id="14" dur="1" fill="hold">
                                          <p:stCondLst>
                                            <p:cond delay="0"/>
                                          </p:stCondLst>
                                        </p:cTn>
                                        <p:tgtEl>
                                          <p:spTgt spid="25"/>
                                        </p:tgtEl>
                                        <p:attrNameLst>
                                          <p:attrName>style.visibility</p:attrName>
                                        </p:attrNameLst>
                                      </p:cBhvr>
                                      <p:to>
                                        <p:strVal val="visible"/>
                                      </p:to>
                                    </p:set>
                                    <p:anim calcmode="lin" valueType="num">
                                      <p:cBhvr>
                                        <p:cTn id="15" dur="500" fill="hold"/>
                                        <p:tgtEl>
                                          <p:spTgt spid="25"/>
                                        </p:tgtEl>
                                        <p:attrNameLst>
                                          <p:attrName>ppt_w</p:attrName>
                                        </p:attrNameLst>
                                      </p:cBhvr>
                                      <p:tavLst>
                                        <p:tav tm="0">
                                          <p:val>
                                            <p:fltVal val="0"/>
                                          </p:val>
                                        </p:tav>
                                        <p:tav tm="100000">
                                          <p:val>
                                            <p:strVal val="#ppt_w"/>
                                          </p:val>
                                        </p:tav>
                                      </p:tavLst>
                                    </p:anim>
                                    <p:anim calcmode="lin" valueType="num">
                                      <p:cBhvr>
                                        <p:cTn id="16" dur="500" fill="hold"/>
                                        <p:tgtEl>
                                          <p:spTgt spid="25"/>
                                        </p:tgtEl>
                                        <p:attrNameLst>
                                          <p:attrName>ppt_h</p:attrName>
                                        </p:attrNameLst>
                                      </p:cBhvr>
                                      <p:tavLst>
                                        <p:tav tm="0">
                                          <p:val>
                                            <p:fltVal val="0"/>
                                          </p:val>
                                        </p:tav>
                                        <p:tav tm="100000">
                                          <p:val>
                                            <p:strVal val="#ppt_h"/>
                                          </p:val>
                                        </p:tav>
                                      </p:tavLst>
                                    </p:anim>
                                    <p:animEffect transition="in" filter="fade">
                                      <p:cBhvr>
                                        <p:cTn id="17" dur="500"/>
                                        <p:tgtEl>
                                          <p:spTgt spid="25"/>
                                        </p:tgtEl>
                                      </p:cBhvr>
                                    </p:animEffect>
                                  </p:childTnLst>
                                </p:cTn>
                              </p:par>
                              <p:par>
                                <p:cTn id="18" presetID="53" presetClass="entr" presetSubtype="16" fill="hold" nodeType="withEffect">
                                  <p:stCondLst>
                                    <p:cond delay="1400"/>
                                  </p:stCondLst>
                                  <p:childTnLst>
                                    <p:set>
                                      <p:cBhvr>
                                        <p:cTn id="19" dur="1" fill="hold">
                                          <p:stCondLst>
                                            <p:cond delay="0"/>
                                          </p:stCondLst>
                                        </p:cTn>
                                        <p:tgtEl>
                                          <p:spTgt spid="38"/>
                                        </p:tgtEl>
                                        <p:attrNameLst>
                                          <p:attrName>style.visibility</p:attrName>
                                        </p:attrNameLst>
                                      </p:cBhvr>
                                      <p:to>
                                        <p:strVal val="visible"/>
                                      </p:to>
                                    </p:set>
                                    <p:anim calcmode="lin" valueType="num">
                                      <p:cBhvr>
                                        <p:cTn id="20" dur="500" fill="hold"/>
                                        <p:tgtEl>
                                          <p:spTgt spid="38"/>
                                        </p:tgtEl>
                                        <p:attrNameLst>
                                          <p:attrName>ppt_w</p:attrName>
                                        </p:attrNameLst>
                                      </p:cBhvr>
                                      <p:tavLst>
                                        <p:tav tm="0">
                                          <p:val>
                                            <p:fltVal val="0"/>
                                          </p:val>
                                        </p:tav>
                                        <p:tav tm="100000">
                                          <p:val>
                                            <p:strVal val="#ppt_w"/>
                                          </p:val>
                                        </p:tav>
                                      </p:tavLst>
                                    </p:anim>
                                    <p:anim calcmode="lin" valueType="num">
                                      <p:cBhvr>
                                        <p:cTn id="21" dur="500" fill="hold"/>
                                        <p:tgtEl>
                                          <p:spTgt spid="38"/>
                                        </p:tgtEl>
                                        <p:attrNameLst>
                                          <p:attrName>ppt_h</p:attrName>
                                        </p:attrNameLst>
                                      </p:cBhvr>
                                      <p:tavLst>
                                        <p:tav tm="0">
                                          <p:val>
                                            <p:fltVal val="0"/>
                                          </p:val>
                                        </p:tav>
                                        <p:tav tm="100000">
                                          <p:val>
                                            <p:strVal val="#ppt_h"/>
                                          </p:val>
                                        </p:tav>
                                      </p:tavLst>
                                    </p:anim>
                                    <p:animEffect transition="in" filter="fade">
                                      <p:cBhvr>
                                        <p:cTn id="22" dur="500"/>
                                        <p:tgtEl>
                                          <p:spTgt spid="38"/>
                                        </p:tgtEl>
                                      </p:cBhvr>
                                    </p:animEffect>
                                  </p:childTnLst>
                                </p:cTn>
                              </p:par>
                              <p:par>
                                <p:cTn id="23" presetID="53" presetClass="entr" presetSubtype="16" fill="hold" nodeType="withEffect">
                                  <p:stCondLst>
                                    <p:cond delay="180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Effect transition="in" filter="fade">
                                      <p:cBhvr>
                                        <p:cTn id="27" dur="500"/>
                                        <p:tgtEl>
                                          <p:spTgt spid="34"/>
                                        </p:tgtEl>
                                      </p:cBhvr>
                                    </p:animEffect>
                                  </p:childTnLst>
                                </p:cTn>
                              </p:par>
                              <p:par>
                                <p:cTn id="28" presetID="12" presetClass="entr" presetSubtype="8" fill="hold" nodeType="withEffect">
                                  <p:stCondLst>
                                    <p:cond delay="180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p:tgtEl>
                                          <p:spTgt spid="8"/>
                                        </p:tgtEl>
                                        <p:attrNameLst>
                                          <p:attrName>ppt_x</p:attrName>
                                        </p:attrNameLst>
                                      </p:cBhvr>
                                      <p:tavLst>
                                        <p:tav tm="0">
                                          <p:val>
                                            <p:strVal val="#ppt_x-#ppt_w*1.125000"/>
                                          </p:val>
                                        </p:tav>
                                        <p:tav tm="100000">
                                          <p:val>
                                            <p:strVal val="#ppt_x"/>
                                          </p:val>
                                        </p:tav>
                                      </p:tavLst>
                                    </p:anim>
                                    <p:animEffect transition="in" filter="wipe(right)">
                                      <p:cBhvr>
                                        <p:cTn id="31" dur="500"/>
                                        <p:tgtEl>
                                          <p:spTgt spid="8"/>
                                        </p:tgtEl>
                                      </p:cBhvr>
                                    </p:animEffect>
                                  </p:childTnLst>
                                </p:cTn>
                              </p:par>
                              <p:par>
                                <p:cTn id="32" presetID="12" presetClass="entr" presetSubtype="8" fill="hold" nodeType="withEffect">
                                  <p:stCondLst>
                                    <p:cond delay="180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p:tgtEl>
                                          <p:spTgt spid="20"/>
                                        </p:tgtEl>
                                        <p:attrNameLst>
                                          <p:attrName>ppt_x</p:attrName>
                                        </p:attrNameLst>
                                      </p:cBhvr>
                                      <p:tavLst>
                                        <p:tav tm="0">
                                          <p:val>
                                            <p:strVal val="#ppt_x-#ppt_w*1.125000"/>
                                          </p:val>
                                        </p:tav>
                                        <p:tav tm="100000">
                                          <p:val>
                                            <p:strVal val="#ppt_x"/>
                                          </p:val>
                                        </p:tav>
                                      </p:tavLst>
                                    </p:anim>
                                    <p:animEffect transition="in" filter="wipe(right)">
                                      <p:cBhvr>
                                        <p:cTn id="35" dur="500"/>
                                        <p:tgtEl>
                                          <p:spTgt spid="20"/>
                                        </p:tgtEl>
                                      </p:cBhvr>
                                    </p:animEffect>
                                  </p:childTnLst>
                                </p:cTn>
                              </p:par>
                              <p:par>
                                <p:cTn id="36" presetID="12" presetClass="entr" presetSubtype="1" fill="hold" nodeType="withEffect">
                                  <p:stCondLst>
                                    <p:cond delay="230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500"/>
                                        <p:tgtEl>
                                          <p:spTgt spid="2"/>
                                        </p:tgtEl>
                                        <p:attrNameLst>
                                          <p:attrName>ppt_y</p:attrName>
                                        </p:attrNameLst>
                                      </p:cBhvr>
                                      <p:tavLst>
                                        <p:tav tm="0">
                                          <p:val>
                                            <p:strVal val="#ppt_y-#ppt_h*1.125000"/>
                                          </p:val>
                                        </p:tav>
                                        <p:tav tm="100000">
                                          <p:val>
                                            <p:strVal val="#ppt_y"/>
                                          </p:val>
                                        </p:tav>
                                      </p:tavLst>
                                    </p:anim>
                                    <p:animEffect transition="in" filter="wipe(down)">
                                      <p:cBhvr>
                                        <p:cTn id="3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365" y="134491"/>
            <a:ext cx="703643" cy="707360"/>
          </a:xfrm>
          <a:prstGeom prst="rect">
            <a:avLst/>
          </a:prstGeom>
        </p:spPr>
      </p:pic>
      <p:sp>
        <p:nvSpPr>
          <p:cNvPr id="9" name="副标题 2"/>
          <p:cNvSpPr txBox="1"/>
          <p:nvPr/>
        </p:nvSpPr>
        <p:spPr>
          <a:xfrm>
            <a:off x="1132732" y="337618"/>
            <a:ext cx="3331550" cy="301106"/>
          </a:xfrm>
          <a:prstGeom prst="rect">
            <a:avLst/>
          </a:prstGeom>
          <a:ln>
            <a:noFill/>
          </a:ln>
        </p:spPr>
        <p:txBody>
          <a:bodyPr vert="horz" lIns="38235" tIns="19117" rIns="38235" bIns="19117"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sz="3680" baseline="30000" dirty="0" smtClean="0">
                <a:solidFill>
                  <a:schemeClr val="tx1"/>
                </a:solidFill>
                <a:latin typeface="微软雅黑" panose="020B0503020204020204" charset="-122"/>
                <a:ea typeface="微软雅黑" panose="020B0503020204020204" charset="-122"/>
              </a:rPr>
              <a:t>单击此处添加标题</a:t>
            </a:r>
          </a:p>
        </p:txBody>
      </p:sp>
      <p:sp>
        <p:nvSpPr>
          <p:cNvPr id="5" name="矩形 4"/>
          <p:cNvSpPr/>
          <p:nvPr/>
        </p:nvSpPr>
        <p:spPr>
          <a:xfrm>
            <a:off x="13807" y="6584373"/>
            <a:ext cx="12179128" cy="26287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5"/>
          </a:p>
        </p:txBody>
      </p:sp>
      <p:sp>
        <p:nvSpPr>
          <p:cNvPr id="2" name="Notched Right Arrow 3"/>
          <p:cNvSpPr>
            <a:spLocks noChangeArrowheads="1"/>
          </p:cNvSpPr>
          <p:nvPr/>
        </p:nvSpPr>
        <p:spPr bwMode="auto">
          <a:xfrm>
            <a:off x="-48782" y="2597373"/>
            <a:ext cx="12192000" cy="60959"/>
          </a:xfrm>
          <a:prstGeom prst="rect">
            <a:avLst/>
          </a:prstGeom>
          <a:solidFill>
            <a:srgbClr val="44546A"/>
          </a:solidFill>
          <a:ln>
            <a:solidFill>
              <a:srgbClr val="8D2963"/>
            </a:solidFill>
          </a:ln>
        </p:spPr>
        <p:txBody>
          <a:bodyPr anchor="ctr"/>
          <a:lstStyle/>
          <a:p>
            <a:pPr algn="ctr" defTabSz="608965"/>
            <a:endParaRPr lang="zh-CN" altLang="zh-CN" sz="3200">
              <a:solidFill>
                <a:srgbClr val="FFFFFF"/>
              </a:solidFill>
              <a:latin typeface="微软雅黑" panose="020B0503020204020204" charset="-122"/>
              <a:ea typeface="微软雅黑" panose="020B0503020204020204" charset="-122"/>
              <a:sym typeface="Roboto condensed" charset="0"/>
            </a:endParaRPr>
          </a:p>
        </p:txBody>
      </p:sp>
      <p:sp>
        <p:nvSpPr>
          <p:cNvPr id="3" name="文本框 85"/>
          <p:cNvSpPr>
            <a:spLocks noChangeArrowheads="1"/>
          </p:cNvSpPr>
          <p:nvPr/>
        </p:nvSpPr>
        <p:spPr bwMode="auto">
          <a:xfrm>
            <a:off x="1796540" y="3856261"/>
            <a:ext cx="150226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608965"/>
            <a:r>
              <a:rPr lang="zh-CN" altLang="en-US" sz="2135" dirty="0">
                <a:solidFill>
                  <a:schemeClr val="tx1">
                    <a:lumMod val="75000"/>
                    <a:lumOff val="25000"/>
                  </a:schemeClr>
                </a:solidFill>
                <a:latin typeface="微软雅黑" panose="020B0503020204020204" charset="-122"/>
                <a:ea typeface="微软雅黑" panose="020B0503020204020204" charset="-122"/>
              </a:rPr>
              <a:t>添加标题</a:t>
            </a:r>
            <a:endParaRPr lang="en-US" altLang="zh-CN" sz="2135" dirty="0">
              <a:solidFill>
                <a:schemeClr val="tx1">
                  <a:lumMod val="75000"/>
                  <a:lumOff val="25000"/>
                </a:schemeClr>
              </a:solidFill>
              <a:latin typeface="微软雅黑" panose="020B0503020204020204" charset="-122"/>
              <a:ea typeface="微软雅黑" panose="020B0503020204020204" charset="-122"/>
            </a:endParaRPr>
          </a:p>
        </p:txBody>
      </p:sp>
      <p:sp>
        <p:nvSpPr>
          <p:cNvPr id="7" name="文本框 89"/>
          <p:cNvSpPr>
            <a:spLocks noChangeArrowheads="1"/>
          </p:cNvSpPr>
          <p:nvPr/>
        </p:nvSpPr>
        <p:spPr bwMode="auto">
          <a:xfrm>
            <a:off x="5367429" y="3856261"/>
            <a:ext cx="1440527"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608965"/>
            <a:r>
              <a:rPr lang="zh-CN" altLang="en-US" sz="2135" dirty="0">
                <a:solidFill>
                  <a:schemeClr val="tx1">
                    <a:lumMod val="75000"/>
                    <a:lumOff val="25000"/>
                  </a:schemeClr>
                </a:solidFill>
                <a:latin typeface="微软雅黑" panose="020B0503020204020204" charset="-122"/>
                <a:ea typeface="微软雅黑" panose="020B0503020204020204" charset="-122"/>
              </a:rPr>
              <a:t>添加标题</a:t>
            </a:r>
            <a:endParaRPr lang="en-US" altLang="zh-CN" sz="2135" dirty="0">
              <a:solidFill>
                <a:schemeClr val="tx1">
                  <a:lumMod val="75000"/>
                  <a:lumOff val="25000"/>
                </a:schemeClr>
              </a:solidFill>
              <a:latin typeface="微软雅黑" panose="020B0503020204020204" charset="-122"/>
              <a:ea typeface="微软雅黑" panose="020B0503020204020204" charset="-122"/>
            </a:endParaRPr>
          </a:p>
        </p:txBody>
      </p:sp>
      <p:sp>
        <p:nvSpPr>
          <p:cNvPr id="8" name="文本框 92"/>
          <p:cNvSpPr>
            <a:spLocks noChangeArrowheads="1"/>
          </p:cNvSpPr>
          <p:nvPr/>
        </p:nvSpPr>
        <p:spPr bwMode="auto">
          <a:xfrm>
            <a:off x="8971460" y="3856261"/>
            <a:ext cx="150226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608965"/>
            <a:r>
              <a:rPr lang="zh-CN" altLang="en-US" sz="2135" dirty="0">
                <a:solidFill>
                  <a:schemeClr val="tx1">
                    <a:lumMod val="75000"/>
                    <a:lumOff val="25000"/>
                  </a:schemeClr>
                </a:solidFill>
                <a:latin typeface="微软雅黑" panose="020B0503020204020204" charset="-122"/>
                <a:ea typeface="微软雅黑" panose="020B0503020204020204" charset="-122"/>
              </a:rPr>
              <a:t>添加标题</a:t>
            </a:r>
            <a:endParaRPr lang="en-US" altLang="zh-CN" sz="2135" dirty="0">
              <a:solidFill>
                <a:schemeClr val="tx1">
                  <a:lumMod val="75000"/>
                  <a:lumOff val="25000"/>
                </a:schemeClr>
              </a:solidFill>
              <a:latin typeface="微软雅黑" panose="020B0503020204020204" charset="-122"/>
              <a:ea typeface="微软雅黑" panose="020B0503020204020204" charset="-122"/>
            </a:endParaRPr>
          </a:p>
        </p:txBody>
      </p:sp>
      <p:grpSp>
        <p:nvGrpSpPr>
          <p:cNvPr id="6" name="组合 5"/>
          <p:cNvGrpSpPr/>
          <p:nvPr/>
        </p:nvGrpSpPr>
        <p:grpSpPr>
          <a:xfrm>
            <a:off x="1759116" y="1876807"/>
            <a:ext cx="1615718" cy="1492251"/>
            <a:chOff x="1759116" y="1876807"/>
            <a:chExt cx="1615718" cy="1492251"/>
          </a:xfrm>
        </p:grpSpPr>
        <p:sp>
          <p:nvSpPr>
            <p:cNvPr id="10" name="矩形 77"/>
            <p:cNvSpPr>
              <a:spLocks noChangeArrowheads="1"/>
            </p:cNvSpPr>
            <p:nvPr/>
          </p:nvSpPr>
          <p:spPr bwMode="auto">
            <a:xfrm rot="2700000">
              <a:off x="1759910" y="1876013"/>
              <a:ext cx="1492251" cy="1493839"/>
            </a:xfrm>
            <a:prstGeom prst="rect">
              <a:avLst/>
            </a:prstGeom>
            <a:solidFill>
              <a:srgbClr val="0070C0"/>
            </a:solidFill>
            <a:ln>
              <a:noFill/>
            </a:ln>
            <a:effectLst>
              <a:outerShdw blurRad="50800" dist="38100" dir="5400000" algn="t" rotWithShape="0">
                <a:prstClr val="black">
                  <a:alpha val="40000"/>
                </a:prstClr>
              </a:outerShdw>
            </a:effectLst>
          </p:spPr>
          <p:txBody>
            <a:bodyPr anchor="ctr"/>
            <a:lstStyle/>
            <a:p>
              <a:pPr algn="ctr" defTabSz="608965"/>
              <a:endParaRPr lang="zh-CN" altLang="zh-CN" sz="3200">
                <a:solidFill>
                  <a:srgbClr val="FFFFFF"/>
                </a:solidFill>
                <a:latin typeface="宋体" panose="02010600030101010101" pitchFamily="2" charset="-122"/>
                <a:ea typeface="黑体" panose="02010600030101010101" charset="-122"/>
                <a:sym typeface="宋体" panose="02010600030101010101" pitchFamily="2" charset="-122"/>
              </a:endParaRPr>
            </a:p>
          </p:txBody>
        </p:sp>
        <p:sp>
          <p:nvSpPr>
            <p:cNvPr id="11" name="文本框 10"/>
            <p:cNvSpPr txBox="1"/>
            <p:nvPr/>
          </p:nvSpPr>
          <p:spPr>
            <a:xfrm>
              <a:off x="1761149" y="2351151"/>
              <a:ext cx="1613685" cy="457200"/>
            </a:xfrm>
            <a:prstGeom prst="rect">
              <a:avLst/>
            </a:prstGeom>
            <a:noFill/>
          </p:spPr>
          <p:txBody>
            <a:bodyPr wrap="square" rtlCol="0">
              <a:spAutoFit/>
            </a:bodyPr>
            <a:lstStyle/>
            <a:p>
              <a:pPr defTabSz="608965"/>
              <a:r>
                <a:rPr lang="zh-CN" altLang="en-US" sz="2400" dirty="0">
                  <a:solidFill>
                    <a:prstClr val="white"/>
                  </a:solidFill>
                  <a:latin typeface="Arial" panose="020B0604020202020204"/>
                  <a:ea typeface="黑体" panose="02010600030101010101" charset="-122"/>
                </a:rPr>
                <a:t>第一阶段</a:t>
              </a:r>
            </a:p>
          </p:txBody>
        </p:sp>
      </p:grpSp>
      <p:grpSp>
        <p:nvGrpSpPr>
          <p:cNvPr id="12" name="组合 11"/>
          <p:cNvGrpSpPr/>
          <p:nvPr/>
        </p:nvGrpSpPr>
        <p:grpSpPr>
          <a:xfrm>
            <a:off x="5301094" y="1877370"/>
            <a:ext cx="1636419" cy="1492251"/>
            <a:chOff x="5301094" y="1877370"/>
            <a:chExt cx="1636419" cy="1492251"/>
          </a:xfrm>
          <a:solidFill>
            <a:srgbClr val="44546A"/>
          </a:solidFill>
        </p:grpSpPr>
        <p:sp>
          <p:nvSpPr>
            <p:cNvPr id="13" name="矩形 78"/>
            <p:cNvSpPr>
              <a:spLocks noChangeArrowheads="1"/>
            </p:cNvSpPr>
            <p:nvPr/>
          </p:nvSpPr>
          <p:spPr bwMode="auto">
            <a:xfrm rot="2700000">
              <a:off x="5301094" y="1877370"/>
              <a:ext cx="1492251" cy="1492251"/>
            </a:xfrm>
            <a:prstGeom prst="rect">
              <a:avLst/>
            </a:prstGeom>
            <a:grpFill/>
            <a:ln>
              <a:noFill/>
            </a:ln>
            <a:effectLst>
              <a:outerShdw blurRad="50800" dist="38100" dir="5400000" algn="t" rotWithShape="0">
                <a:prstClr val="black">
                  <a:alpha val="40000"/>
                </a:prstClr>
              </a:outerShdw>
            </a:effectLst>
          </p:spPr>
          <p:txBody>
            <a:bodyPr anchor="ctr"/>
            <a:lstStyle/>
            <a:p>
              <a:pPr algn="ctr" defTabSz="608965"/>
              <a:endParaRPr lang="zh-CN" altLang="zh-CN" sz="3200">
                <a:solidFill>
                  <a:srgbClr val="FFFFFF"/>
                </a:solidFill>
                <a:latin typeface="宋体" panose="02010600030101010101" pitchFamily="2" charset="-122"/>
                <a:ea typeface="黑体" panose="02010600030101010101" charset="-122"/>
                <a:sym typeface="宋体" panose="02010600030101010101" pitchFamily="2" charset="-122"/>
              </a:endParaRPr>
            </a:p>
          </p:txBody>
        </p:sp>
        <p:sp>
          <p:nvSpPr>
            <p:cNvPr id="14" name="文本框 13"/>
            <p:cNvSpPr txBox="1"/>
            <p:nvPr/>
          </p:nvSpPr>
          <p:spPr>
            <a:xfrm>
              <a:off x="5323828" y="2351715"/>
              <a:ext cx="1613685" cy="457200"/>
            </a:xfrm>
            <a:prstGeom prst="rect">
              <a:avLst/>
            </a:prstGeom>
            <a:noFill/>
          </p:spPr>
          <p:txBody>
            <a:bodyPr wrap="square" rtlCol="0">
              <a:spAutoFit/>
            </a:bodyPr>
            <a:lstStyle/>
            <a:p>
              <a:pPr defTabSz="608965"/>
              <a:r>
                <a:rPr lang="zh-CN" altLang="en-US" sz="2400" dirty="0">
                  <a:solidFill>
                    <a:prstClr val="white"/>
                  </a:solidFill>
                  <a:latin typeface="Arial" panose="020B0604020202020204"/>
                  <a:ea typeface="黑体" panose="02010600030101010101" charset="-122"/>
                </a:rPr>
                <a:t>第二阶段</a:t>
              </a:r>
            </a:p>
          </p:txBody>
        </p:sp>
      </p:grpSp>
      <p:grpSp>
        <p:nvGrpSpPr>
          <p:cNvPr id="15" name="组合 14"/>
          <p:cNvGrpSpPr/>
          <p:nvPr/>
        </p:nvGrpSpPr>
        <p:grpSpPr>
          <a:xfrm>
            <a:off x="8875892" y="1876806"/>
            <a:ext cx="1667553" cy="1492251"/>
            <a:chOff x="8875892" y="1876806"/>
            <a:chExt cx="1667553" cy="1492251"/>
          </a:xfrm>
        </p:grpSpPr>
        <p:sp>
          <p:nvSpPr>
            <p:cNvPr id="16" name="矩形 79"/>
            <p:cNvSpPr>
              <a:spLocks noChangeArrowheads="1"/>
            </p:cNvSpPr>
            <p:nvPr/>
          </p:nvSpPr>
          <p:spPr bwMode="auto">
            <a:xfrm rot="2700000">
              <a:off x="8876685" y="1876013"/>
              <a:ext cx="1492251" cy="1493837"/>
            </a:xfrm>
            <a:prstGeom prst="rect">
              <a:avLst/>
            </a:prstGeom>
            <a:solidFill>
              <a:srgbClr val="0070C0"/>
            </a:solidFill>
            <a:ln>
              <a:noFill/>
            </a:ln>
            <a:effectLst>
              <a:outerShdw blurRad="50800" dist="38100" dir="5400000" algn="t" rotWithShape="0">
                <a:prstClr val="black">
                  <a:alpha val="40000"/>
                </a:prstClr>
              </a:outerShdw>
            </a:effectLst>
          </p:spPr>
          <p:txBody>
            <a:bodyPr anchor="ctr"/>
            <a:lstStyle/>
            <a:p>
              <a:pPr algn="ctr" defTabSz="608965"/>
              <a:endParaRPr lang="zh-CN" altLang="zh-CN" sz="3200">
                <a:solidFill>
                  <a:srgbClr val="FFFFFF"/>
                </a:solidFill>
                <a:latin typeface="宋体" panose="02010600030101010101" pitchFamily="2" charset="-122"/>
                <a:ea typeface="黑体" panose="02010600030101010101" charset="-122"/>
                <a:sym typeface="宋体" panose="02010600030101010101" pitchFamily="2" charset="-122"/>
              </a:endParaRPr>
            </a:p>
          </p:txBody>
        </p:sp>
        <p:sp>
          <p:nvSpPr>
            <p:cNvPr id="17" name="文本框 16"/>
            <p:cNvSpPr txBox="1"/>
            <p:nvPr/>
          </p:nvSpPr>
          <p:spPr>
            <a:xfrm>
              <a:off x="8929760" y="2351151"/>
              <a:ext cx="1613685" cy="457200"/>
            </a:xfrm>
            <a:prstGeom prst="rect">
              <a:avLst/>
            </a:prstGeom>
            <a:noFill/>
          </p:spPr>
          <p:txBody>
            <a:bodyPr wrap="square" rtlCol="0">
              <a:spAutoFit/>
            </a:bodyPr>
            <a:lstStyle/>
            <a:p>
              <a:pPr defTabSz="608965"/>
              <a:r>
                <a:rPr lang="zh-CN" altLang="en-US" sz="2400" dirty="0">
                  <a:solidFill>
                    <a:prstClr val="white"/>
                  </a:solidFill>
                  <a:latin typeface="Arial" panose="020B0604020202020204"/>
                  <a:ea typeface="黑体" panose="02010600030101010101" charset="-122"/>
                </a:rPr>
                <a:t>第三阶段</a:t>
              </a:r>
            </a:p>
          </p:txBody>
        </p:sp>
      </p:grpSp>
      <p:sp>
        <p:nvSpPr>
          <p:cNvPr id="18" name="矩形 17"/>
          <p:cNvSpPr/>
          <p:nvPr/>
        </p:nvSpPr>
        <p:spPr>
          <a:xfrm>
            <a:off x="929738" y="4307666"/>
            <a:ext cx="3152691" cy="1015663"/>
          </a:xfrm>
          <a:prstGeom prst="rect">
            <a:avLst/>
          </a:prstGeom>
        </p:spPr>
        <p:txBody>
          <a:bodyPr wrap="square">
            <a:spAutoFit/>
          </a:bodyPr>
          <a:lstStyle/>
          <a:p>
            <a:pPr defTabSz="608965"/>
            <a:r>
              <a:rPr lang="zh-CN" altLang="en-US" sz="1200" dirty="0">
                <a:solidFill>
                  <a:schemeClr val="tx1">
                    <a:lumMod val="75000"/>
                    <a:lumOff val="25000"/>
                  </a:schemeClr>
                </a:solidFill>
                <a:latin typeface="微软雅黑" panose="020B0503020204020204" charset="-122"/>
                <a:ea typeface="微软雅黑" panose="020B0503020204020204" charset="-122"/>
              </a:rPr>
              <a:t>点击此处添加文本内容，如关键词、部分简单介绍等。点击此处添加文本内容，如关键词、部分简单介绍等。点击此处添加文本内容，如关键词、部分简单介绍等。点击此处添加文本内容，</a:t>
            </a:r>
          </a:p>
        </p:txBody>
      </p:sp>
      <p:sp>
        <p:nvSpPr>
          <p:cNvPr id="19" name="矩形 18"/>
          <p:cNvSpPr/>
          <p:nvPr/>
        </p:nvSpPr>
        <p:spPr>
          <a:xfrm>
            <a:off x="4511346" y="4307666"/>
            <a:ext cx="3152691" cy="1015663"/>
          </a:xfrm>
          <a:prstGeom prst="rect">
            <a:avLst/>
          </a:prstGeom>
        </p:spPr>
        <p:txBody>
          <a:bodyPr wrap="square">
            <a:spAutoFit/>
          </a:bodyPr>
          <a:lstStyle/>
          <a:p>
            <a:pPr defTabSz="608965"/>
            <a:r>
              <a:rPr lang="zh-CN" altLang="en-US" sz="1200" dirty="0">
                <a:solidFill>
                  <a:schemeClr val="tx1">
                    <a:lumMod val="75000"/>
                    <a:lumOff val="25000"/>
                  </a:schemeClr>
                </a:solidFill>
                <a:latin typeface="微软雅黑" panose="020B0503020204020204" charset="-122"/>
                <a:ea typeface="微软雅黑" panose="020B0503020204020204" charset="-122"/>
              </a:rPr>
              <a:t>点击此处添加文本内容，如关键词、部分简单介绍等。点击此处添加文本内容，如关键词、部分简单介绍等。点击此处添加文本内容，如关键词、部分简单介绍等。点击此处添加文本内容，</a:t>
            </a:r>
          </a:p>
        </p:txBody>
      </p:sp>
      <p:sp>
        <p:nvSpPr>
          <p:cNvPr id="20" name="矩形 19"/>
          <p:cNvSpPr/>
          <p:nvPr/>
        </p:nvSpPr>
        <p:spPr>
          <a:xfrm>
            <a:off x="8156318" y="4307666"/>
            <a:ext cx="3152691" cy="1015663"/>
          </a:xfrm>
          <a:prstGeom prst="rect">
            <a:avLst/>
          </a:prstGeom>
        </p:spPr>
        <p:txBody>
          <a:bodyPr wrap="square">
            <a:spAutoFit/>
          </a:bodyPr>
          <a:lstStyle/>
          <a:p>
            <a:pPr defTabSz="608965"/>
            <a:r>
              <a:rPr lang="zh-CN" altLang="en-US" sz="1200" dirty="0">
                <a:solidFill>
                  <a:schemeClr val="tx1">
                    <a:lumMod val="75000"/>
                    <a:lumOff val="25000"/>
                  </a:schemeClr>
                </a:solidFill>
                <a:latin typeface="微软雅黑" panose="020B0503020204020204" charset="-122"/>
                <a:ea typeface="微软雅黑" panose="020B0503020204020204" charset="-122"/>
              </a:rPr>
              <a:t>点击此处添加文本内容，如关键词、部分简单介绍等。点击此处添加文本内容，如关键词、部分简单介绍等。点击此处添加文本内容，如关键词、部分简单介绍等。点击此处添加文本内容，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47"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25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1000"/>
                                        <p:tgtEl>
                                          <p:spTgt spid="12"/>
                                        </p:tgtEl>
                                      </p:cBhvr>
                                    </p:animEffect>
                                    <p:anim calcmode="lin" valueType="num">
                                      <p:cBhvr>
                                        <p:cTn id="21" dur="1000" fill="hold"/>
                                        <p:tgtEl>
                                          <p:spTgt spid="12"/>
                                        </p:tgtEl>
                                        <p:attrNameLst>
                                          <p:attrName>ppt_x</p:attrName>
                                        </p:attrNameLst>
                                      </p:cBhvr>
                                      <p:tavLst>
                                        <p:tav tm="0">
                                          <p:val>
                                            <p:strVal val="#ppt_x"/>
                                          </p:val>
                                        </p:tav>
                                        <p:tav tm="100000">
                                          <p:val>
                                            <p:strVal val="#ppt_x"/>
                                          </p:val>
                                        </p:tav>
                                      </p:tavLst>
                                    </p:anim>
                                    <p:anim calcmode="lin" valueType="num">
                                      <p:cBhvr>
                                        <p:cTn id="22" dur="1000" fill="hold"/>
                                        <p:tgtEl>
                                          <p:spTgt spid="12"/>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50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anim calcmode="lin" valueType="num">
                                      <p:cBhvr>
                                        <p:cTn id="26" dur="1000" fill="hold"/>
                                        <p:tgtEl>
                                          <p:spTgt spid="15"/>
                                        </p:tgtEl>
                                        <p:attrNameLst>
                                          <p:attrName>ppt_x</p:attrName>
                                        </p:attrNameLst>
                                      </p:cBhvr>
                                      <p:tavLst>
                                        <p:tav tm="0">
                                          <p:val>
                                            <p:strVal val="#ppt_x"/>
                                          </p:val>
                                        </p:tav>
                                        <p:tav tm="100000">
                                          <p:val>
                                            <p:strVal val="#ppt_x"/>
                                          </p:val>
                                        </p:tav>
                                      </p:tavLst>
                                    </p:anim>
                                    <p:anim calcmode="lin" valueType="num">
                                      <p:cBhvr>
                                        <p:cTn id="27" dur="10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 presetClass="entr" presetSubtype="8"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0-#ppt_w/2"/>
                                          </p:val>
                                        </p:tav>
                                        <p:tav tm="100000">
                                          <p:val>
                                            <p:strVal val="#ppt_x"/>
                                          </p:val>
                                        </p:tav>
                                      </p:tavLst>
                                    </p:anim>
                                    <p:anim calcmode="lin" valueType="num">
                                      <p:cBhvr additive="base">
                                        <p:cTn id="32" dur="500" fill="hold"/>
                                        <p:tgtEl>
                                          <p:spTgt spid="3"/>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5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0-#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50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0-#ppt_w/2"/>
                                          </p:val>
                                        </p:tav>
                                        <p:tav tm="100000">
                                          <p:val>
                                            <p:strVal val="#ppt_x"/>
                                          </p:val>
                                        </p:tav>
                                      </p:tavLst>
                                    </p:anim>
                                    <p:anim calcmode="lin" valueType="num">
                                      <p:cBhvr additive="base">
                                        <p:cTn id="40" dur="500" fill="hold"/>
                                        <p:tgtEl>
                                          <p:spTgt spid="8"/>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14" presetClass="entr" presetSubtype="10"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randombar(horizontal)">
                                      <p:cBhvr>
                                        <p:cTn id="44" dur="500"/>
                                        <p:tgtEl>
                                          <p:spTgt spid="18"/>
                                        </p:tgtEl>
                                      </p:cBhvr>
                                    </p:animEffect>
                                  </p:childTnLst>
                                </p:cTn>
                              </p:par>
                            </p:childTnLst>
                          </p:cTn>
                        </p:par>
                        <p:par>
                          <p:cTn id="45" fill="hold">
                            <p:stCondLst>
                              <p:cond delay="3000"/>
                            </p:stCondLst>
                            <p:childTnLst>
                              <p:par>
                                <p:cTn id="46" presetID="14" presetClass="entr" presetSubtype="10"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randombar(horizontal)">
                                      <p:cBhvr>
                                        <p:cTn id="48" dur="500"/>
                                        <p:tgtEl>
                                          <p:spTgt spid="19"/>
                                        </p:tgtEl>
                                      </p:cBhvr>
                                    </p:animEffect>
                                  </p:childTnLst>
                                </p:cTn>
                              </p:par>
                            </p:childTnLst>
                          </p:cTn>
                        </p:par>
                        <p:par>
                          <p:cTn id="49" fill="hold">
                            <p:stCondLst>
                              <p:cond delay="3500"/>
                            </p:stCondLst>
                            <p:childTnLst>
                              <p:par>
                                <p:cTn id="50" presetID="14" presetClass="entr" presetSubtype="10"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randombar(horizontal)">
                                      <p:cBhvr>
                                        <p:cTn id="5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bldLvl="0" animBg="1"/>
      <p:bldP spid="3" grpId="0"/>
      <p:bldP spid="7" grpId="0"/>
      <p:bldP spid="8" grpId="0"/>
      <p:bldP spid="18" grpId="0"/>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365" y="134491"/>
            <a:ext cx="703643" cy="707360"/>
          </a:xfrm>
          <a:prstGeom prst="rect">
            <a:avLst/>
          </a:prstGeom>
        </p:spPr>
      </p:pic>
      <p:sp>
        <p:nvSpPr>
          <p:cNvPr id="9" name="副标题 2"/>
          <p:cNvSpPr txBox="1"/>
          <p:nvPr/>
        </p:nvSpPr>
        <p:spPr>
          <a:xfrm>
            <a:off x="1132732" y="337618"/>
            <a:ext cx="3331550" cy="301106"/>
          </a:xfrm>
          <a:prstGeom prst="rect">
            <a:avLst/>
          </a:prstGeom>
          <a:ln>
            <a:noFill/>
          </a:ln>
        </p:spPr>
        <p:txBody>
          <a:bodyPr vert="horz" lIns="38235" tIns="19117" rIns="38235" bIns="19117"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sz="3680" baseline="30000" dirty="0" smtClean="0">
                <a:solidFill>
                  <a:schemeClr val="tx1"/>
                </a:solidFill>
                <a:latin typeface="微软雅黑" panose="020B0503020204020204" charset="-122"/>
                <a:ea typeface="微软雅黑" panose="020B0503020204020204" charset="-122"/>
              </a:rPr>
              <a:t>单击此处添加标题</a:t>
            </a:r>
          </a:p>
        </p:txBody>
      </p:sp>
      <p:sp>
        <p:nvSpPr>
          <p:cNvPr id="5" name="矩形 4"/>
          <p:cNvSpPr/>
          <p:nvPr/>
        </p:nvSpPr>
        <p:spPr>
          <a:xfrm>
            <a:off x="13807" y="6584373"/>
            <a:ext cx="12179128" cy="26287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5"/>
          </a:p>
        </p:txBody>
      </p:sp>
      <p:grpSp>
        <p:nvGrpSpPr>
          <p:cNvPr id="2" name="组合 1"/>
          <p:cNvGrpSpPr/>
          <p:nvPr/>
        </p:nvGrpSpPr>
        <p:grpSpPr>
          <a:xfrm>
            <a:off x="5882598" y="1319851"/>
            <a:ext cx="406920" cy="437885"/>
            <a:chOff x="4411353" y="1065982"/>
            <a:chExt cx="305190" cy="328413"/>
          </a:xfrm>
          <a:solidFill>
            <a:srgbClr val="FFC000"/>
          </a:solidFill>
        </p:grpSpPr>
        <p:sp>
          <p:nvSpPr>
            <p:cNvPr id="3" name="椭圆 2"/>
            <p:cNvSpPr/>
            <p:nvPr/>
          </p:nvSpPr>
          <p:spPr>
            <a:xfrm>
              <a:off x="4417853" y="1095705"/>
              <a:ext cx="298690" cy="298690"/>
            </a:xfrm>
            <a:prstGeom prst="ellipse">
              <a:avLst/>
            </a:prstGeom>
            <a:solidFill>
              <a:srgbClr val="44546A"/>
            </a:solidFill>
            <a:ln>
              <a:noFill/>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 name="TextBox 13"/>
            <p:cNvSpPr txBox="1"/>
            <p:nvPr/>
          </p:nvSpPr>
          <p:spPr>
            <a:xfrm>
              <a:off x="4411353" y="1065982"/>
              <a:ext cx="234680" cy="276998"/>
            </a:xfrm>
            <a:prstGeom prst="rect">
              <a:avLst/>
            </a:prstGeom>
            <a:noFill/>
          </p:spPr>
          <p:txBody>
            <a:bodyPr wrap="none" rtlCol="0">
              <a:spAutoFit/>
            </a:bodyPr>
            <a:lstStyle/>
            <a:p>
              <a:r>
                <a:rPr lang="en-US" altLang="zh-CN" dirty="0" smtClean="0">
                  <a:solidFill>
                    <a:schemeClr val="bg1"/>
                  </a:solidFill>
                </a:rPr>
                <a:t>1</a:t>
              </a:r>
              <a:endParaRPr lang="zh-CN" altLang="en-US" dirty="0">
                <a:solidFill>
                  <a:schemeClr val="bg1"/>
                </a:solidFill>
              </a:endParaRPr>
            </a:p>
          </p:txBody>
        </p:sp>
      </p:grpSp>
      <p:grpSp>
        <p:nvGrpSpPr>
          <p:cNvPr id="8" name="组合 7"/>
          <p:cNvGrpSpPr/>
          <p:nvPr/>
        </p:nvGrpSpPr>
        <p:grpSpPr>
          <a:xfrm>
            <a:off x="5891265" y="5480613"/>
            <a:ext cx="406920" cy="437885"/>
            <a:chOff x="4417853" y="1065982"/>
            <a:chExt cx="305190" cy="328413"/>
          </a:xfrm>
        </p:grpSpPr>
        <p:sp>
          <p:nvSpPr>
            <p:cNvPr id="6" name="椭圆 5"/>
            <p:cNvSpPr/>
            <p:nvPr/>
          </p:nvSpPr>
          <p:spPr>
            <a:xfrm>
              <a:off x="4417853" y="1095705"/>
              <a:ext cx="298690" cy="298690"/>
            </a:xfrm>
            <a:prstGeom prst="ellipse">
              <a:avLst/>
            </a:prstGeom>
            <a:solidFill>
              <a:srgbClr val="0070C0"/>
            </a:solidFill>
            <a:ln>
              <a:noFill/>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 name="TextBox 16"/>
            <p:cNvSpPr txBox="1"/>
            <p:nvPr/>
          </p:nvSpPr>
          <p:spPr>
            <a:xfrm>
              <a:off x="4417853" y="1065982"/>
              <a:ext cx="305190" cy="276998"/>
            </a:xfrm>
            <a:prstGeom prst="rect">
              <a:avLst/>
            </a:prstGeom>
            <a:noFill/>
          </p:spPr>
          <p:txBody>
            <a:bodyPr wrap="square" rtlCol="0">
              <a:spAutoFit/>
            </a:bodyPr>
            <a:lstStyle/>
            <a:p>
              <a:r>
                <a:rPr lang="en-US" altLang="zh-CN" dirty="0" smtClean="0">
                  <a:solidFill>
                    <a:schemeClr val="bg1"/>
                  </a:solidFill>
                </a:rPr>
                <a:t>2</a:t>
              </a:r>
              <a:endParaRPr lang="zh-CN" altLang="en-US" dirty="0">
                <a:solidFill>
                  <a:schemeClr val="bg1"/>
                </a:solidFill>
              </a:endParaRPr>
            </a:p>
          </p:txBody>
        </p:sp>
      </p:grpSp>
      <p:grpSp>
        <p:nvGrpSpPr>
          <p:cNvPr id="11" name="组合 10"/>
          <p:cNvGrpSpPr/>
          <p:nvPr/>
        </p:nvGrpSpPr>
        <p:grpSpPr>
          <a:xfrm>
            <a:off x="2448389" y="1340372"/>
            <a:ext cx="3256375" cy="440055"/>
            <a:chOff x="1835696" y="1081371"/>
            <a:chExt cx="2442281" cy="330041"/>
          </a:xfrm>
        </p:grpSpPr>
        <p:sp>
          <p:nvSpPr>
            <p:cNvPr id="12" name="矩形 11"/>
            <p:cNvSpPr/>
            <p:nvPr/>
          </p:nvSpPr>
          <p:spPr>
            <a:xfrm>
              <a:off x="1835696" y="1095705"/>
              <a:ext cx="2442281" cy="298690"/>
            </a:xfrm>
            <a:prstGeom prst="rect">
              <a:avLst/>
            </a:prstGeom>
            <a:solidFill>
              <a:srgbClr val="44546A"/>
            </a:solidFill>
            <a:ln>
              <a:noFill/>
            </a:ln>
          </p:spPr>
          <p:txBody>
            <a:bodyPr vert="horz" wrap="square" lIns="121920" tIns="60960" rIns="121920" bIns="60960" numCol="1" anchor="t" anchorCtr="0" compatLnSpc="1"/>
            <a:lstStyle/>
            <a:p>
              <a:endParaRPr lang="zh-CN" altLang="en-US">
                <a:solidFill>
                  <a:schemeClr val="tx1"/>
                </a:solidFill>
                <a:latin typeface="微软雅黑" panose="020B0503020204020204" charset="-122"/>
                <a:ea typeface="微软雅黑" panose="020B0503020204020204" charset="-122"/>
              </a:endParaRPr>
            </a:p>
          </p:txBody>
        </p:sp>
        <p:sp>
          <p:nvSpPr>
            <p:cNvPr id="13" name="TextBox 19"/>
            <p:cNvSpPr txBox="1"/>
            <p:nvPr/>
          </p:nvSpPr>
          <p:spPr>
            <a:xfrm>
              <a:off x="2023507" y="1081371"/>
              <a:ext cx="1767840" cy="330041"/>
            </a:xfrm>
            <a:prstGeom prst="rect">
              <a:avLst/>
            </a:prstGeom>
            <a:noFill/>
          </p:spPr>
          <p:txBody>
            <a:bodyPr wrap="none" rtlCol="0">
              <a:spAutoFit/>
            </a:bodyPr>
            <a:lstStyle/>
            <a:p>
              <a:pPr algn="l"/>
              <a:r>
                <a:rPr lang="zh-CN" altLang="en-US" sz="2135" dirty="0">
                  <a:solidFill>
                    <a:schemeClr val="bg1"/>
                  </a:solidFill>
                  <a:latin typeface="微软雅黑" panose="020B0503020204020204" charset="-122"/>
                  <a:ea typeface="微软雅黑" panose="020B0503020204020204" charset="-122"/>
                </a:rPr>
                <a:t>单击此处添加标题</a:t>
              </a:r>
            </a:p>
          </p:txBody>
        </p:sp>
      </p:grpSp>
      <p:grpSp>
        <p:nvGrpSpPr>
          <p:cNvPr id="14" name="组合 13"/>
          <p:cNvGrpSpPr/>
          <p:nvPr/>
        </p:nvGrpSpPr>
        <p:grpSpPr>
          <a:xfrm>
            <a:off x="6493037" y="5501133"/>
            <a:ext cx="3256375" cy="440055"/>
            <a:chOff x="1835696" y="1081371"/>
            <a:chExt cx="2442281" cy="330041"/>
          </a:xfrm>
        </p:grpSpPr>
        <p:sp>
          <p:nvSpPr>
            <p:cNvPr id="15" name="矩形 14"/>
            <p:cNvSpPr/>
            <p:nvPr/>
          </p:nvSpPr>
          <p:spPr>
            <a:xfrm>
              <a:off x="1835696" y="1095705"/>
              <a:ext cx="2442281" cy="298690"/>
            </a:xfrm>
            <a:prstGeom prst="rect">
              <a:avLst/>
            </a:prstGeom>
            <a:solidFill>
              <a:srgbClr val="0070C0"/>
            </a:solidFill>
            <a:ln>
              <a:noFill/>
            </a:ln>
          </p:spPr>
          <p:txBody>
            <a:bodyPr vert="horz" wrap="square" lIns="121920" tIns="60960" rIns="121920" bIns="60960" numCol="1" anchor="t" anchorCtr="0" compatLnSpc="1"/>
            <a:lstStyle/>
            <a:p>
              <a:endParaRPr lang="zh-CN" altLang="en-US">
                <a:solidFill>
                  <a:schemeClr val="tx1"/>
                </a:solidFill>
                <a:latin typeface="微软雅黑" panose="020B0503020204020204" charset="-122"/>
                <a:ea typeface="微软雅黑" panose="020B0503020204020204" charset="-122"/>
              </a:endParaRPr>
            </a:p>
          </p:txBody>
        </p:sp>
        <p:sp>
          <p:nvSpPr>
            <p:cNvPr id="16" name="TextBox 22"/>
            <p:cNvSpPr txBox="1"/>
            <p:nvPr/>
          </p:nvSpPr>
          <p:spPr>
            <a:xfrm>
              <a:off x="1849335" y="1081371"/>
              <a:ext cx="1767840" cy="330041"/>
            </a:xfrm>
            <a:prstGeom prst="rect">
              <a:avLst/>
            </a:prstGeom>
            <a:noFill/>
          </p:spPr>
          <p:txBody>
            <a:bodyPr wrap="none" rtlCol="0">
              <a:spAutoFit/>
            </a:bodyPr>
            <a:lstStyle/>
            <a:p>
              <a:pPr algn="l"/>
              <a:r>
                <a:rPr lang="zh-CN" altLang="en-US" sz="2135" dirty="0">
                  <a:solidFill>
                    <a:schemeClr val="bg1"/>
                  </a:solidFill>
                  <a:latin typeface="微软雅黑" panose="020B0503020204020204" charset="-122"/>
                  <a:ea typeface="微软雅黑" panose="020B0503020204020204" charset="-122"/>
                </a:rPr>
                <a:t>单击此处添加标题</a:t>
              </a:r>
            </a:p>
          </p:txBody>
        </p:sp>
      </p:grpSp>
      <p:grpSp>
        <p:nvGrpSpPr>
          <p:cNvPr id="17" name="组合 16"/>
          <p:cNvGrpSpPr/>
          <p:nvPr/>
        </p:nvGrpSpPr>
        <p:grpSpPr>
          <a:xfrm>
            <a:off x="6430807" y="1885410"/>
            <a:ext cx="4141356" cy="3499485"/>
            <a:chOff x="4822508" y="1490148"/>
            <a:chExt cx="3106017" cy="2624614"/>
          </a:xfrm>
        </p:grpSpPr>
        <p:pic>
          <p:nvPicPr>
            <p:cNvPr id="18" name="Picture 3" descr="C:\Users\Administrator\Desktop\QQ截图20170111154858.jpgQQ截图20170111154858"/>
            <p:cNvPicPr>
              <a:picLocks noChangeAspect="1" noChangeArrowheads="1"/>
            </p:cNvPicPr>
            <p:nvPr/>
          </p:nvPicPr>
          <p:blipFill>
            <a:blip r:embed="rId3"/>
            <a:srcRect/>
            <a:stretch>
              <a:fillRect/>
            </a:stretch>
          </p:blipFill>
          <p:spPr bwMode="auto">
            <a:xfrm>
              <a:off x="4882992" y="2498846"/>
              <a:ext cx="2933224" cy="1615916"/>
            </a:xfrm>
            <a:prstGeom prst="rect">
              <a:avLst/>
            </a:prstGeom>
            <a:solidFill>
              <a:schemeClr val="accent2"/>
            </a:solidFill>
            <a:ln w="38100">
              <a:noFill/>
              <a:miter lim="800000"/>
              <a:headEnd/>
              <a:tailEnd/>
            </a:ln>
          </p:spPr>
        </p:pic>
        <p:sp>
          <p:nvSpPr>
            <p:cNvPr id="19" name="矩形 18"/>
            <p:cNvSpPr/>
            <p:nvPr/>
          </p:nvSpPr>
          <p:spPr>
            <a:xfrm>
              <a:off x="4822508" y="1490148"/>
              <a:ext cx="3106017" cy="789447"/>
            </a:xfrm>
            <a:prstGeom prst="rect">
              <a:avLst/>
            </a:prstGeom>
          </p:spPr>
          <p:txBody>
            <a:bodyPr wrap="square">
              <a:spAutoFit/>
            </a:bodyPr>
            <a:lstStyle/>
            <a:p>
              <a:pPr>
                <a:lnSpc>
                  <a:spcPct val="130000"/>
                </a:lnSpc>
              </a:pPr>
              <a:r>
                <a:rPr lang="zh-CN" altLang="en-US" sz="16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a:t>
              </a:r>
            </a:p>
          </p:txBody>
        </p:sp>
      </p:grpSp>
      <p:grpSp>
        <p:nvGrpSpPr>
          <p:cNvPr id="20" name="组合 19"/>
          <p:cNvGrpSpPr/>
          <p:nvPr/>
        </p:nvGrpSpPr>
        <p:grpSpPr>
          <a:xfrm>
            <a:off x="1662015" y="2100307"/>
            <a:ext cx="4042751" cy="3488973"/>
            <a:chOff x="1245914" y="1651322"/>
            <a:chExt cx="3032063" cy="2616729"/>
          </a:xfrm>
        </p:grpSpPr>
        <p:pic>
          <p:nvPicPr>
            <p:cNvPr id="21" name="Picture 3" descr="C:\Users\Administrator\Desktop\QQ截图20170111154853.jpgQQ截图20170111154853"/>
            <p:cNvPicPr>
              <a:picLocks noChangeAspect="1" noChangeArrowheads="1"/>
            </p:cNvPicPr>
            <p:nvPr/>
          </p:nvPicPr>
          <p:blipFill>
            <a:blip r:embed="rId4"/>
            <a:srcRect/>
            <a:stretch>
              <a:fillRect/>
            </a:stretch>
          </p:blipFill>
          <p:spPr bwMode="auto">
            <a:xfrm>
              <a:off x="1338435" y="1651322"/>
              <a:ext cx="2847022" cy="1704717"/>
            </a:xfrm>
            <a:prstGeom prst="rect">
              <a:avLst/>
            </a:prstGeom>
            <a:solidFill>
              <a:schemeClr val="accent2"/>
            </a:solidFill>
            <a:ln w="38100">
              <a:noFill/>
              <a:miter lim="800000"/>
              <a:headEnd/>
              <a:tailEnd/>
            </a:ln>
          </p:spPr>
        </p:pic>
        <p:sp>
          <p:nvSpPr>
            <p:cNvPr id="22" name="矩形 21"/>
            <p:cNvSpPr/>
            <p:nvPr/>
          </p:nvSpPr>
          <p:spPr>
            <a:xfrm>
              <a:off x="1245914" y="3478604"/>
              <a:ext cx="3032063" cy="789447"/>
            </a:xfrm>
            <a:prstGeom prst="rect">
              <a:avLst/>
            </a:prstGeom>
          </p:spPr>
          <p:txBody>
            <a:bodyPr wrap="square">
              <a:spAutoFit/>
            </a:bodyPr>
            <a:lstStyle/>
            <a:p>
              <a:pPr>
                <a:lnSpc>
                  <a:spcPct val="130000"/>
                </a:lnSpc>
              </a:pPr>
              <a:r>
                <a:rPr lang="zh-CN" altLang="en-US" sz="16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10" presetClass="entr" presetSubtype="0"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42" presetClass="path" presetSubtype="0" fill="hold" nodeType="withEffect">
                                  <p:stCondLst>
                                    <p:cond delay="500"/>
                                  </p:stCondLst>
                                  <p:childTnLst>
                                    <p:animMotion origin="layout" path="M 8.33333E-7 -1.46469E-6 L 8.33333E-7 0.32778 " pathEditMode="relative" rAng="0" ptsTypes="AA">
                                      <p:cBhvr>
                                        <p:cTn id="12" dur="1250" spd="-100000" fill="hold"/>
                                        <p:tgtEl>
                                          <p:spTgt spid="2"/>
                                        </p:tgtEl>
                                        <p:attrNameLst>
                                          <p:attrName>ppt_x</p:attrName>
                                          <p:attrName>ppt_y</p:attrName>
                                        </p:attrNameLst>
                                      </p:cBhvr>
                                      <p:rCtr x="0" y="16374"/>
                                    </p:animMotion>
                                  </p:childTnLst>
                                </p:cTn>
                              </p:par>
                              <p:par>
                                <p:cTn id="13" presetID="10" presetClass="entr" presetSubtype="0" fill="hold" nodeType="withEffect">
                                  <p:stCondLst>
                                    <p:cond delay="50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42" presetClass="path" presetSubtype="0" fill="hold" nodeType="withEffect">
                                  <p:stCondLst>
                                    <p:cond delay="500"/>
                                  </p:stCondLst>
                                  <p:childTnLst>
                                    <p:animMotion origin="layout" path="M 8.33333E-7 -0.27845 L 8.33333E-7 0.04934 " pathEditMode="relative" rAng="0" ptsTypes="AA">
                                      <p:cBhvr>
                                        <p:cTn id="17" dur="1250" fill="hold"/>
                                        <p:tgtEl>
                                          <p:spTgt spid="8"/>
                                        </p:tgtEl>
                                        <p:attrNameLst>
                                          <p:attrName>ppt_x</p:attrName>
                                          <p:attrName>ppt_y</p:attrName>
                                        </p:attrNameLst>
                                      </p:cBhvr>
                                      <p:rCtr x="0" y="16374"/>
                                    </p:animMotion>
                                  </p:childTnLst>
                                </p:cTn>
                              </p:par>
                              <p:par>
                                <p:cTn id="18" presetID="22" presetClass="entr" presetSubtype="2" fill="hold" nodeType="withEffect">
                                  <p:stCondLst>
                                    <p:cond delay="1700"/>
                                  </p:stCondLst>
                                  <p:childTnLst>
                                    <p:set>
                                      <p:cBhvr>
                                        <p:cTn id="19" dur="1" fill="hold">
                                          <p:stCondLst>
                                            <p:cond delay="0"/>
                                          </p:stCondLst>
                                        </p:cTn>
                                        <p:tgtEl>
                                          <p:spTgt spid="11"/>
                                        </p:tgtEl>
                                        <p:attrNameLst>
                                          <p:attrName>style.visibility</p:attrName>
                                        </p:attrNameLst>
                                      </p:cBhvr>
                                      <p:to>
                                        <p:strVal val="visible"/>
                                      </p:to>
                                    </p:set>
                                    <p:animEffect transition="in" filter="wipe(right)">
                                      <p:cBhvr>
                                        <p:cTn id="20" dur="500"/>
                                        <p:tgtEl>
                                          <p:spTgt spid="11"/>
                                        </p:tgtEl>
                                      </p:cBhvr>
                                    </p:animEffect>
                                  </p:childTnLst>
                                </p:cTn>
                              </p:par>
                              <p:par>
                                <p:cTn id="21" presetID="22" presetClass="entr" presetSubtype="8" fill="hold" nodeType="withEffect">
                                  <p:stCondLst>
                                    <p:cond delay="170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par>
                                <p:cTn id="24" presetID="18" presetClass="entr" presetSubtype="12" fill="hold" nodeType="withEffect">
                                  <p:stCondLst>
                                    <p:cond delay="2200"/>
                                  </p:stCondLst>
                                  <p:childTnLst>
                                    <p:set>
                                      <p:cBhvr>
                                        <p:cTn id="25" dur="1" fill="hold">
                                          <p:stCondLst>
                                            <p:cond delay="0"/>
                                          </p:stCondLst>
                                        </p:cTn>
                                        <p:tgtEl>
                                          <p:spTgt spid="20"/>
                                        </p:tgtEl>
                                        <p:attrNameLst>
                                          <p:attrName>style.visibility</p:attrName>
                                        </p:attrNameLst>
                                      </p:cBhvr>
                                      <p:to>
                                        <p:strVal val="visible"/>
                                      </p:to>
                                    </p:set>
                                    <p:animEffect transition="in" filter="strips(downLeft)">
                                      <p:cBhvr>
                                        <p:cTn id="26" dur="500"/>
                                        <p:tgtEl>
                                          <p:spTgt spid="20"/>
                                        </p:tgtEl>
                                      </p:cBhvr>
                                    </p:animEffect>
                                  </p:childTnLst>
                                </p:cTn>
                              </p:par>
                              <p:par>
                                <p:cTn id="27" presetID="18" presetClass="entr" presetSubtype="3" fill="hold" nodeType="withEffect">
                                  <p:stCondLst>
                                    <p:cond delay="2200"/>
                                  </p:stCondLst>
                                  <p:childTnLst>
                                    <p:set>
                                      <p:cBhvr>
                                        <p:cTn id="28" dur="1" fill="hold">
                                          <p:stCondLst>
                                            <p:cond delay="0"/>
                                          </p:stCondLst>
                                        </p:cTn>
                                        <p:tgtEl>
                                          <p:spTgt spid="17"/>
                                        </p:tgtEl>
                                        <p:attrNameLst>
                                          <p:attrName>style.visibility</p:attrName>
                                        </p:attrNameLst>
                                      </p:cBhvr>
                                      <p:to>
                                        <p:strVal val="visible"/>
                                      </p:to>
                                    </p:set>
                                    <p:animEffect transition="in" filter="strips(upRight)">
                                      <p:cBhvr>
                                        <p:cTn id="2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2" name="图片 1" descr="e8b2fb7 efb0da0fbeabfa6f6d9525383"/>
          <p:cNvPicPr>
            <a:picLocks noChangeAspect="1"/>
          </p:cNvPicPr>
          <p:nvPr/>
        </p:nvPicPr>
        <p:blipFill>
          <a:blip r:embed="rId3"/>
          <a:stretch>
            <a:fillRect/>
          </a:stretch>
        </p:blipFill>
        <p:spPr>
          <a:xfrm>
            <a:off x="-1367457" y="107939"/>
            <a:ext cx="8585504" cy="6413505"/>
          </a:xfrm>
          <a:prstGeom prst="rect">
            <a:avLst/>
          </a:prstGeom>
        </p:spPr>
      </p:pic>
      <p:pic>
        <p:nvPicPr>
          <p:cNvPr id="15" name="图片 14" descr="e8b2fb7 efb0da0fbeabfa6f 6d9525383"/>
          <p:cNvPicPr>
            <a:picLocks noChangeAspect="1"/>
          </p:cNvPicPr>
          <p:nvPr/>
        </p:nvPicPr>
        <p:blipFill>
          <a:blip r:embed="rId4"/>
          <a:stretch>
            <a:fillRect/>
          </a:stretch>
        </p:blipFill>
        <p:spPr>
          <a:xfrm>
            <a:off x="8186440" y="4226204"/>
            <a:ext cx="5571985" cy="2360375"/>
          </a:xfrm>
          <a:prstGeom prst="rect">
            <a:avLst/>
          </a:prstGeom>
        </p:spPr>
      </p:pic>
      <p:pic>
        <p:nvPicPr>
          <p:cNvPr id="7" name="图片 6" descr="2460f450e81d1d7d98b9ffae8683cd1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836885" y="1894445"/>
            <a:ext cx="2750863" cy="3792086"/>
          </a:xfrm>
          <a:prstGeom prst="rect">
            <a:avLst/>
          </a:prstGeom>
        </p:spPr>
      </p:pic>
      <p:sp>
        <p:nvSpPr>
          <p:cNvPr id="10" name="文本框 9"/>
          <p:cNvSpPr txBox="1"/>
          <p:nvPr/>
        </p:nvSpPr>
        <p:spPr>
          <a:xfrm>
            <a:off x="6116116" y="2613438"/>
            <a:ext cx="5813152" cy="1456055"/>
          </a:xfrm>
          <a:prstGeom prst="rect">
            <a:avLst/>
          </a:prstGeom>
          <a:noFill/>
        </p:spPr>
        <p:txBody>
          <a:bodyPr wrap="square" rtlCol="0">
            <a:spAutoFit/>
          </a:bodyPr>
          <a:lstStyle/>
          <a:p>
            <a:r>
              <a:rPr lang="zh-CN" altLang="en-US" sz="8365"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谢谢聆听！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70341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p:nvPr/>
        </p:nvGrpSpPr>
        <p:grpSpPr>
          <a:xfrm>
            <a:off x="4204598" y="1463181"/>
            <a:ext cx="6384297" cy="760996"/>
            <a:chOff x="4315150" y="953426"/>
            <a:chExt cx="3857250" cy="540057"/>
          </a:xfrm>
        </p:grpSpPr>
        <p:sp>
          <p:nvSpPr>
            <p:cNvPr id="61" name="矩形 60"/>
            <p:cNvSpPr/>
            <p:nvPr/>
          </p:nvSpPr>
          <p:spPr>
            <a:xfrm>
              <a:off x="4841196" y="1036090"/>
              <a:ext cx="2827147" cy="407830"/>
            </a:xfrm>
            <a:prstGeom prst="rect">
              <a:avLst/>
            </a:prstGeom>
            <a:ln w="15875">
              <a:noFill/>
            </a:ln>
          </p:spPr>
          <p:txBody>
            <a:bodyPr wrap="square" lIns="28676" tIns="14338" rIns="28676" bIns="14338">
              <a:spAutoFit/>
            </a:bodyPr>
            <a:lstStyle/>
            <a:p>
              <a:r>
                <a:rPr lang="zh-CN" altLang="en-US" sz="3345" b="1" dirty="0">
                  <a:solidFill>
                    <a:schemeClr val="tx1">
                      <a:lumMod val="75000"/>
                      <a:lumOff val="25000"/>
                    </a:schemeClr>
                  </a:solidFill>
                  <a:latin typeface="微软雅黑" panose="020B0503020204020204" charset="-122"/>
                  <a:ea typeface="微软雅黑" panose="020B0503020204020204" charset="-122"/>
                </a:rPr>
                <a:t>单击此处添加标题</a:t>
              </a:r>
            </a:p>
          </p:txBody>
        </p:sp>
        <p:sp>
          <p:nvSpPr>
            <p:cNvPr id="62" name="平行四边形 61"/>
            <p:cNvSpPr/>
            <p:nvPr/>
          </p:nvSpPr>
          <p:spPr>
            <a:xfrm>
              <a:off x="4315150" y="953426"/>
              <a:ext cx="3857250" cy="540057"/>
            </a:xfrm>
            <a:prstGeom prst="parallelogram">
              <a:avLst>
                <a:gd name="adj" fmla="val 48207"/>
              </a:avLst>
            </a:prstGeom>
            <a:solidFill>
              <a:schemeClr val="tx1">
                <a:lumMod val="65000"/>
                <a:lumOff val="35000"/>
              </a:schemeClr>
            </a:solid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28676" tIns="14338" rIns="28676" bIns="14338" rtlCol="0" anchor="ctr"/>
            <a:lstStyle/>
            <a:p>
              <a:endParaRPr lang="zh-CN" altLang="en-US" sz="670" b="1">
                <a:solidFill>
                  <a:schemeClr val="tx1">
                    <a:lumMod val="75000"/>
                    <a:lumOff val="25000"/>
                  </a:schemeClr>
                </a:solidFill>
              </a:endParaRPr>
            </a:p>
          </p:txBody>
        </p:sp>
      </p:grpSp>
      <p:grpSp>
        <p:nvGrpSpPr>
          <p:cNvPr id="7" name="组合 6"/>
          <p:cNvGrpSpPr/>
          <p:nvPr/>
        </p:nvGrpSpPr>
        <p:grpSpPr>
          <a:xfrm>
            <a:off x="3861539" y="2548915"/>
            <a:ext cx="6384297" cy="760996"/>
            <a:chOff x="4315150" y="953426"/>
            <a:chExt cx="3857250" cy="540057"/>
          </a:xfrm>
        </p:grpSpPr>
        <p:sp>
          <p:nvSpPr>
            <p:cNvPr id="8" name="矩形 7"/>
            <p:cNvSpPr/>
            <p:nvPr/>
          </p:nvSpPr>
          <p:spPr>
            <a:xfrm>
              <a:off x="4841196" y="1036090"/>
              <a:ext cx="2827147" cy="407830"/>
            </a:xfrm>
            <a:prstGeom prst="rect">
              <a:avLst/>
            </a:prstGeom>
            <a:ln w="15875">
              <a:noFill/>
            </a:ln>
          </p:spPr>
          <p:txBody>
            <a:bodyPr wrap="square" lIns="28676" tIns="14338" rIns="28676" bIns="14338">
              <a:spAutoFit/>
            </a:bodyPr>
            <a:lstStyle/>
            <a:p>
              <a:r>
                <a:rPr lang="zh-CN" altLang="en-US" sz="3345" b="1" dirty="0">
                  <a:solidFill>
                    <a:schemeClr val="tx1">
                      <a:lumMod val="75000"/>
                      <a:lumOff val="25000"/>
                    </a:schemeClr>
                  </a:solidFill>
                  <a:latin typeface="微软雅黑" panose="020B0503020204020204" charset="-122"/>
                  <a:ea typeface="微软雅黑" panose="020B0503020204020204" charset="-122"/>
                </a:rPr>
                <a:t>单击此处添加标题</a:t>
              </a:r>
            </a:p>
          </p:txBody>
        </p:sp>
        <p:sp>
          <p:nvSpPr>
            <p:cNvPr id="10" name="平行四边形 9"/>
            <p:cNvSpPr/>
            <p:nvPr/>
          </p:nvSpPr>
          <p:spPr>
            <a:xfrm>
              <a:off x="4315150" y="953426"/>
              <a:ext cx="3857250" cy="540057"/>
            </a:xfrm>
            <a:prstGeom prst="parallelogram">
              <a:avLst>
                <a:gd name="adj" fmla="val 48207"/>
              </a:avLst>
            </a:prstGeom>
            <a:solidFill>
              <a:srgbClr val="0070C0"/>
            </a:solid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28676" tIns="14338" rIns="28676" bIns="14338" rtlCol="0" anchor="ctr"/>
            <a:lstStyle/>
            <a:p>
              <a:endParaRPr lang="zh-CN" altLang="en-US" sz="670" b="1">
                <a:solidFill>
                  <a:schemeClr val="tx1">
                    <a:lumMod val="75000"/>
                    <a:lumOff val="25000"/>
                  </a:schemeClr>
                </a:solidFill>
              </a:endParaRPr>
            </a:p>
          </p:txBody>
        </p:sp>
      </p:grpSp>
      <p:grpSp>
        <p:nvGrpSpPr>
          <p:cNvPr id="14" name="组合 13"/>
          <p:cNvGrpSpPr/>
          <p:nvPr/>
        </p:nvGrpSpPr>
        <p:grpSpPr>
          <a:xfrm>
            <a:off x="3438822" y="3638101"/>
            <a:ext cx="6384297" cy="760996"/>
            <a:chOff x="4315150" y="953426"/>
            <a:chExt cx="3857250" cy="540057"/>
          </a:xfrm>
        </p:grpSpPr>
        <p:sp>
          <p:nvSpPr>
            <p:cNvPr id="16" name="矩形 15"/>
            <p:cNvSpPr/>
            <p:nvPr/>
          </p:nvSpPr>
          <p:spPr>
            <a:xfrm>
              <a:off x="4841196" y="1036090"/>
              <a:ext cx="2827147" cy="407830"/>
            </a:xfrm>
            <a:prstGeom prst="rect">
              <a:avLst/>
            </a:prstGeom>
            <a:ln w="15875">
              <a:noFill/>
            </a:ln>
          </p:spPr>
          <p:txBody>
            <a:bodyPr wrap="square" lIns="28676" tIns="14338" rIns="28676" bIns="14338">
              <a:spAutoFit/>
            </a:bodyPr>
            <a:lstStyle/>
            <a:p>
              <a:r>
                <a:rPr lang="zh-CN" altLang="en-US" sz="3345" b="1" dirty="0">
                  <a:solidFill>
                    <a:schemeClr val="tx1">
                      <a:lumMod val="75000"/>
                      <a:lumOff val="25000"/>
                    </a:schemeClr>
                  </a:solidFill>
                  <a:latin typeface="微软雅黑" panose="020B0503020204020204" charset="-122"/>
                  <a:ea typeface="微软雅黑" panose="020B0503020204020204" charset="-122"/>
                </a:rPr>
                <a:t>单击此处添加标题</a:t>
              </a:r>
            </a:p>
          </p:txBody>
        </p:sp>
        <p:sp>
          <p:nvSpPr>
            <p:cNvPr id="17" name="平行四边形 16"/>
            <p:cNvSpPr/>
            <p:nvPr/>
          </p:nvSpPr>
          <p:spPr>
            <a:xfrm>
              <a:off x="4315150" y="953426"/>
              <a:ext cx="3857250" cy="540057"/>
            </a:xfrm>
            <a:prstGeom prst="parallelogram">
              <a:avLst>
                <a:gd name="adj" fmla="val 48207"/>
              </a:avLst>
            </a:prstGeom>
            <a:solidFill>
              <a:schemeClr val="tx1">
                <a:lumMod val="65000"/>
                <a:lumOff val="35000"/>
              </a:schemeClr>
            </a:solid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28676" tIns="14338" rIns="28676" bIns="14338" rtlCol="0" anchor="ctr"/>
            <a:lstStyle/>
            <a:p>
              <a:endParaRPr lang="zh-CN" altLang="en-US" sz="670" b="1">
                <a:solidFill>
                  <a:schemeClr val="tx1">
                    <a:lumMod val="75000"/>
                    <a:lumOff val="25000"/>
                  </a:schemeClr>
                </a:solidFill>
              </a:endParaRPr>
            </a:p>
          </p:txBody>
        </p:sp>
      </p:grpSp>
      <p:grpSp>
        <p:nvGrpSpPr>
          <p:cNvPr id="21" name="组合 20"/>
          <p:cNvGrpSpPr/>
          <p:nvPr/>
        </p:nvGrpSpPr>
        <p:grpSpPr>
          <a:xfrm>
            <a:off x="3095763" y="4723836"/>
            <a:ext cx="6384297" cy="760996"/>
            <a:chOff x="4315150" y="953426"/>
            <a:chExt cx="3857250" cy="540057"/>
          </a:xfrm>
        </p:grpSpPr>
        <p:sp>
          <p:nvSpPr>
            <p:cNvPr id="22" name="矩形 21"/>
            <p:cNvSpPr/>
            <p:nvPr/>
          </p:nvSpPr>
          <p:spPr>
            <a:xfrm>
              <a:off x="4841196" y="1036090"/>
              <a:ext cx="2827147" cy="407830"/>
            </a:xfrm>
            <a:prstGeom prst="rect">
              <a:avLst/>
            </a:prstGeom>
            <a:ln w="15875">
              <a:noFill/>
            </a:ln>
          </p:spPr>
          <p:txBody>
            <a:bodyPr wrap="square" lIns="28676" tIns="14338" rIns="28676" bIns="14338">
              <a:spAutoFit/>
            </a:bodyPr>
            <a:lstStyle/>
            <a:p>
              <a:r>
                <a:rPr lang="zh-CN" altLang="en-US" sz="3345" b="1" dirty="0">
                  <a:solidFill>
                    <a:schemeClr val="tx1">
                      <a:lumMod val="75000"/>
                      <a:lumOff val="25000"/>
                    </a:schemeClr>
                  </a:solidFill>
                  <a:latin typeface="微软雅黑" panose="020B0503020204020204" charset="-122"/>
                  <a:ea typeface="微软雅黑" panose="020B0503020204020204" charset="-122"/>
                </a:rPr>
                <a:t>单击此处添加标题</a:t>
              </a:r>
            </a:p>
          </p:txBody>
        </p:sp>
        <p:sp>
          <p:nvSpPr>
            <p:cNvPr id="23" name="平行四边形 22"/>
            <p:cNvSpPr/>
            <p:nvPr/>
          </p:nvSpPr>
          <p:spPr>
            <a:xfrm>
              <a:off x="4315150" y="953426"/>
              <a:ext cx="3857250" cy="540057"/>
            </a:xfrm>
            <a:prstGeom prst="parallelogram">
              <a:avLst>
                <a:gd name="adj" fmla="val 48207"/>
              </a:avLst>
            </a:prstGeom>
            <a:solidFill>
              <a:srgbClr val="0070C0"/>
            </a:solid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28676" tIns="14338" rIns="28676" bIns="14338" rtlCol="0" anchor="ctr"/>
            <a:lstStyle/>
            <a:p>
              <a:endParaRPr lang="zh-CN" altLang="en-US" sz="670" b="1">
                <a:solidFill>
                  <a:schemeClr val="tx1">
                    <a:lumMod val="75000"/>
                    <a:lumOff val="25000"/>
                  </a:schemeClr>
                </a:solidFill>
              </a:endParaRPr>
            </a:p>
          </p:txBody>
        </p:sp>
      </p:grpSp>
      <p:grpSp>
        <p:nvGrpSpPr>
          <p:cNvPr id="45" name="组合 44"/>
          <p:cNvGrpSpPr/>
          <p:nvPr/>
        </p:nvGrpSpPr>
        <p:grpSpPr>
          <a:xfrm>
            <a:off x="3071866" y="1463083"/>
            <a:ext cx="1635109" cy="760829"/>
            <a:chOff x="2215144" y="982844"/>
            <a:chExt cx="1375392" cy="842780"/>
          </a:xfrm>
        </p:grpSpPr>
        <p:sp>
          <p:nvSpPr>
            <p:cNvPr id="46" name="平行四边形 45"/>
            <p:cNvSpPr/>
            <p:nvPr/>
          </p:nvSpPr>
          <p:spPr>
            <a:xfrm>
              <a:off x="2215144" y="982844"/>
              <a:ext cx="1120898" cy="842780"/>
            </a:xfrm>
            <a:prstGeom prst="parallelogram">
              <a:avLst>
                <a:gd name="adj" fmla="val 4820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5">
                <a:latin typeface="Impact" panose="020B0806030902050204" pitchFamily="34" charset="0"/>
              </a:endParaRPr>
            </a:p>
          </p:txBody>
        </p:sp>
        <p:sp>
          <p:nvSpPr>
            <p:cNvPr id="47" name="文本框 9"/>
            <p:cNvSpPr txBox="1"/>
            <p:nvPr/>
          </p:nvSpPr>
          <p:spPr>
            <a:xfrm>
              <a:off x="2523737" y="1070014"/>
              <a:ext cx="1066799" cy="727313"/>
            </a:xfrm>
            <a:prstGeom prst="rect">
              <a:avLst/>
            </a:prstGeom>
            <a:noFill/>
          </p:spPr>
          <p:txBody>
            <a:bodyPr wrap="square" rtlCol="0">
              <a:spAutoFit/>
            </a:bodyPr>
            <a:lstStyle/>
            <a:p>
              <a:r>
                <a:rPr lang="en-US" altLang="zh-CN" sz="3680" dirty="0">
                  <a:solidFill>
                    <a:schemeClr val="bg1"/>
                  </a:solidFill>
                  <a:latin typeface="Impact" panose="020B0806030902050204" pitchFamily="34" charset="0"/>
                </a:rPr>
                <a:t>01</a:t>
              </a:r>
              <a:endParaRPr lang="zh-CN" altLang="en-US" sz="3680" dirty="0">
                <a:solidFill>
                  <a:schemeClr val="bg1"/>
                </a:solidFill>
                <a:latin typeface="Impact" panose="020B0806030902050204" pitchFamily="34" charset="0"/>
              </a:endParaRPr>
            </a:p>
          </p:txBody>
        </p:sp>
      </p:grpSp>
      <p:grpSp>
        <p:nvGrpSpPr>
          <p:cNvPr id="2" name="组合 1"/>
          <p:cNvGrpSpPr/>
          <p:nvPr/>
        </p:nvGrpSpPr>
        <p:grpSpPr>
          <a:xfrm>
            <a:off x="2728806" y="2548818"/>
            <a:ext cx="1635109" cy="760829"/>
            <a:chOff x="2215144" y="982844"/>
            <a:chExt cx="1375392" cy="842780"/>
          </a:xfrm>
        </p:grpSpPr>
        <p:sp>
          <p:nvSpPr>
            <p:cNvPr id="3" name="平行四边形 2"/>
            <p:cNvSpPr/>
            <p:nvPr/>
          </p:nvSpPr>
          <p:spPr>
            <a:xfrm>
              <a:off x="2215144" y="982844"/>
              <a:ext cx="1120898" cy="842780"/>
            </a:xfrm>
            <a:prstGeom prst="parallelogram">
              <a:avLst>
                <a:gd name="adj" fmla="val 4820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5">
                <a:latin typeface="Impact" panose="020B0806030902050204" pitchFamily="34" charset="0"/>
              </a:endParaRPr>
            </a:p>
          </p:txBody>
        </p:sp>
        <p:sp>
          <p:nvSpPr>
            <p:cNvPr id="6" name="文本框 9"/>
            <p:cNvSpPr txBox="1"/>
            <p:nvPr/>
          </p:nvSpPr>
          <p:spPr>
            <a:xfrm>
              <a:off x="2523737" y="1070014"/>
              <a:ext cx="1066799" cy="727313"/>
            </a:xfrm>
            <a:prstGeom prst="rect">
              <a:avLst/>
            </a:prstGeom>
            <a:noFill/>
          </p:spPr>
          <p:txBody>
            <a:bodyPr wrap="square" rtlCol="0">
              <a:spAutoFit/>
            </a:bodyPr>
            <a:lstStyle/>
            <a:p>
              <a:r>
                <a:rPr lang="en-US" altLang="zh-CN" sz="3680" dirty="0">
                  <a:solidFill>
                    <a:schemeClr val="bg1"/>
                  </a:solidFill>
                  <a:latin typeface="Impact" panose="020B0806030902050204" pitchFamily="34" charset="0"/>
                </a:rPr>
                <a:t>0</a:t>
              </a:r>
              <a:r>
                <a:rPr lang="en-US" sz="3680" dirty="0">
                  <a:solidFill>
                    <a:schemeClr val="bg1"/>
                  </a:solidFill>
                  <a:latin typeface="Impact" panose="020B0806030902050204" pitchFamily="34" charset="0"/>
                </a:rPr>
                <a:t>2</a:t>
              </a:r>
            </a:p>
          </p:txBody>
        </p:sp>
      </p:grpSp>
      <p:grpSp>
        <p:nvGrpSpPr>
          <p:cNvPr id="11" name="组合 10"/>
          <p:cNvGrpSpPr/>
          <p:nvPr/>
        </p:nvGrpSpPr>
        <p:grpSpPr>
          <a:xfrm>
            <a:off x="2306090" y="3638004"/>
            <a:ext cx="1635109" cy="760829"/>
            <a:chOff x="2215144" y="982844"/>
            <a:chExt cx="1375392" cy="842780"/>
          </a:xfrm>
        </p:grpSpPr>
        <p:sp>
          <p:nvSpPr>
            <p:cNvPr id="12" name="平行四边形 11"/>
            <p:cNvSpPr/>
            <p:nvPr/>
          </p:nvSpPr>
          <p:spPr>
            <a:xfrm>
              <a:off x="2215144" y="982844"/>
              <a:ext cx="1120898" cy="842780"/>
            </a:xfrm>
            <a:prstGeom prst="parallelogram">
              <a:avLst>
                <a:gd name="adj" fmla="val 4820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5">
                <a:latin typeface="Impact" panose="020B0806030902050204" pitchFamily="34" charset="0"/>
              </a:endParaRPr>
            </a:p>
          </p:txBody>
        </p:sp>
        <p:sp>
          <p:nvSpPr>
            <p:cNvPr id="13" name="文本框 9"/>
            <p:cNvSpPr txBox="1"/>
            <p:nvPr/>
          </p:nvSpPr>
          <p:spPr>
            <a:xfrm>
              <a:off x="2523737" y="1070014"/>
              <a:ext cx="1066799" cy="727313"/>
            </a:xfrm>
            <a:prstGeom prst="rect">
              <a:avLst/>
            </a:prstGeom>
            <a:noFill/>
          </p:spPr>
          <p:txBody>
            <a:bodyPr wrap="square" rtlCol="0">
              <a:spAutoFit/>
            </a:bodyPr>
            <a:lstStyle/>
            <a:p>
              <a:r>
                <a:rPr lang="en-US" altLang="zh-CN" sz="3680" dirty="0">
                  <a:solidFill>
                    <a:schemeClr val="bg1"/>
                  </a:solidFill>
                  <a:latin typeface="Impact" panose="020B0806030902050204" pitchFamily="34" charset="0"/>
                </a:rPr>
                <a:t>0</a:t>
              </a:r>
              <a:r>
                <a:rPr lang="en-US" sz="3680" dirty="0">
                  <a:solidFill>
                    <a:schemeClr val="bg1"/>
                  </a:solidFill>
                  <a:latin typeface="Impact" panose="020B0806030902050204" pitchFamily="34" charset="0"/>
                </a:rPr>
                <a:t>3</a:t>
              </a:r>
            </a:p>
          </p:txBody>
        </p:sp>
      </p:grpSp>
      <p:grpSp>
        <p:nvGrpSpPr>
          <p:cNvPr id="18" name="组合 17"/>
          <p:cNvGrpSpPr/>
          <p:nvPr/>
        </p:nvGrpSpPr>
        <p:grpSpPr>
          <a:xfrm>
            <a:off x="1963031" y="4723738"/>
            <a:ext cx="1635109" cy="760829"/>
            <a:chOff x="2215144" y="982844"/>
            <a:chExt cx="1375392" cy="842780"/>
          </a:xfrm>
        </p:grpSpPr>
        <p:sp>
          <p:nvSpPr>
            <p:cNvPr id="19" name="平行四边形 18"/>
            <p:cNvSpPr/>
            <p:nvPr/>
          </p:nvSpPr>
          <p:spPr>
            <a:xfrm>
              <a:off x="2215144" y="982844"/>
              <a:ext cx="1120898" cy="842780"/>
            </a:xfrm>
            <a:prstGeom prst="parallelogram">
              <a:avLst>
                <a:gd name="adj" fmla="val 4820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85">
                <a:latin typeface="Impact" panose="020B0806030902050204" pitchFamily="34" charset="0"/>
              </a:endParaRPr>
            </a:p>
          </p:txBody>
        </p:sp>
        <p:sp>
          <p:nvSpPr>
            <p:cNvPr id="20" name="文本框 9"/>
            <p:cNvSpPr txBox="1"/>
            <p:nvPr/>
          </p:nvSpPr>
          <p:spPr>
            <a:xfrm>
              <a:off x="2523737" y="1070014"/>
              <a:ext cx="1066799" cy="727313"/>
            </a:xfrm>
            <a:prstGeom prst="rect">
              <a:avLst/>
            </a:prstGeom>
            <a:noFill/>
          </p:spPr>
          <p:txBody>
            <a:bodyPr wrap="square" rtlCol="0">
              <a:spAutoFit/>
            </a:bodyPr>
            <a:lstStyle/>
            <a:p>
              <a:r>
                <a:rPr lang="en-US" altLang="zh-CN" sz="3680" dirty="0">
                  <a:solidFill>
                    <a:schemeClr val="bg1"/>
                  </a:solidFill>
                  <a:latin typeface="Impact" panose="020B0806030902050204" pitchFamily="34" charset="0"/>
                </a:rPr>
                <a:t>0</a:t>
              </a:r>
              <a:r>
                <a:rPr lang="en-US" sz="3680" dirty="0">
                  <a:solidFill>
                    <a:schemeClr val="bg1"/>
                  </a:solidFill>
                  <a:latin typeface="Impact" panose="020B0806030902050204" pitchFamily="34" charset="0"/>
                </a:rPr>
                <a:t>4</a:t>
              </a:r>
            </a:p>
          </p:txBody>
        </p:sp>
      </p:grpSp>
      <p:sp>
        <p:nvSpPr>
          <p:cNvPr id="24" name="Text Placeholder 4"/>
          <p:cNvSpPr txBox="1"/>
          <p:nvPr/>
        </p:nvSpPr>
        <p:spPr>
          <a:xfrm>
            <a:off x="1149460" y="128119"/>
            <a:ext cx="3475199" cy="1122377"/>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sz="3010" b="1" dirty="0">
                <a:solidFill>
                  <a:srgbClr val="0070C0"/>
                </a:solidFill>
                <a:latin typeface="微软雅黑" panose="020B0503020204020204" charset="-122"/>
                <a:ea typeface="微软雅黑" panose="020B0503020204020204" charset="-122"/>
              </a:rPr>
              <a:t>目录/Contents</a:t>
            </a:r>
          </a:p>
        </p:txBody>
      </p:sp>
      <p:cxnSp>
        <p:nvCxnSpPr>
          <p:cNvPr id="25" name="直接连接符 24"/>
          <p:cNvCxnSpPr/>
          <p:nvPr/>
        </p:nvCxnSpPr>
        <p:spPr>
          <a:xfrm>
            <a:off x="848354" y="986297"/>
            <a:ext cx="10651559" cy="0"/>
          </a:xfrm>
          <a:prstGeom prst="line">
            <a:avLst/>
          </a:prstGeom>
        </p:spPr>
        <p:style>
          <a:lnRef idx="1">
            <a:schemeClr val="accent1"/>
          </a:lnRef>
          <a:fillRef idx="0">
            <a:schemeClr val="accent1"/>
          </a:fillRef>
          <a:effectRef idx="0">
            <a:schemeClr val="accent1"/>
          </a:effectRef>
          <a:fontRef idx="minor">
            <a:schemeClr val="tx1"/>
          </a:fontRef>
        </p:style>
      </p:cxnSp>
      <p:pic>
        <p:nvPicPr>
          <p:cNvPr id="26" name="图片 25"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4859" y="335760"/>
            <a:ext cx="703643" cy="707360"/>
          </a:xfrm>
          <a:prstGeom prst="rect">
            <a:avLst/>
          </a:prstGeom>
        </p:spPr>
      </p:pic>
      <p:sp>
        <p:nvSpPr>
          <p:cNvPr id="27" name="Text Placeholder 4"/>
          <p:cNvSpPr txBox="1"/>
          <p:nvPr/>
        </p:nvSpPr>
        <p:spPr>
          <a:xfrm>
            <a:off x="5513639" y="1305990"/>
            <a:ext cx="3475199" cy="1122377"/>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sz="3010" b="1" dirty="0">
                <a:solidFill>
                  <a:schemeClr val="bg1"/>
                </a:solidFill>
                <a:latin typeface="微软雅黑" panose="020B0503020204020204" charset="-122"/>
                <a:ea typeface="微软雅黑" panose="020B0503020204020204" charset="-122"/>
              </a:rPr>
              <a:t>单击此处添加标题</a:t>
            </a:r>
          </a:p>
        </p:txBody>
      </p:sp>
      <p:sp>
        <p:nvSpPr>
          <p:cNvPr id="28" name="Text Placeholder 4"/>
          <p:cNvSpPr txBox="1"/>
          <p:nvPr/>
        </p:nvSpPr>
        <p:spPr>
          <a:xfrm>
            <a:off x="5075256" y="2372075"/>
            <a:ext cx="3475199" cy="1122377"/>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sz="3010" b="1" dirty="0">
                <a:solidFill>
                  <a:schemeClr val="bg1"/>
                </a:solidFill>
                <a:latin typeface="微软雅黑" panose="020B0503020204020204" charset="-122"/>
                <a:ea typeface="微软雅黑" panose="020B0503020204020204" charset="-122"/>
              </a:rPr>
              <a:t>单击此处添加标题</a:t>
            </a:r>
          </a:p>
        </p:txBody>
      </p:sp>
      <p:sp>
        <p:nvSpPr>
          <p:cNvPr id="29" name="Text Placeholder 4"/>
          <p:cNvSpPr txBox="1"/>
          <p:nvPr/>
        </p:nvSpPr>
        <p:spPr>
          <a:xfrm>
            <a:off x="4545267" y="3463120"/>
            <a:ext cx="3475199" cy="1122377"/>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sz="3010" b="1" dirty="0">
                <a:solidFill>
                  <a:schemeClr val="bg1"/>
                </a:solidFill>
                <a:latin typeface="微软雅黑" panose="020B0503020204020204" charset="-122"/>
                <a:ea typeface="微软雅黑" panose="020B0503020204020204" charset="-122"/>
              </a:rPr>
              <a:t>单击此处添加标题</a:t>
            </a:r>
          </a:p>
        </p:txBody>
      </p:sp>
      <p:sp>
        <p:nvSpPr>
          <p:cNvPr id="30" name="Text Placeholder 4"/>
          <p:cNvSpPr txBox="1"/>
          <p:nvPr/>
        </p:nvSpPr>
        <p:spPr>
          <a:xfrm>
            <a:off x="3966421" y="4543278"/>
            <a:ext cx="3475199" cy="1122377"/>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sz="3010" b="1" dirty="0">
                <a:solidFill>
                  <a:schemeClr val="bg1"/>
                </a:solidFill>
                <a:latin typeface="微软雅黑" panose="020B0503020204020204" charset="-122"/>
                <a:ea typeface="微软雅黑" panose="020B0503020204020204" charset="-122"/>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0-#ppt_w/2"/>
                                          </p:val>
                                        </p:tav>
                                        <p:tav tm="100000">
                                          <p:val>
                                            <p:strVal val="#ppt_x"/>
                                          </p:val>
                                        </p:tav>
                                      </p:tavLst>
                                    </p:anim>
                                    <p:anim calcmode="lin" valueType="num">
                                      <p:cBhvr additive="base">
                                        <p:cTn id="8" dur="500" fill="hold"/>
                                        <p:tgtEl>
                                          <p:spTgt spid="4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fill="hold"/>
                                        <p:tgtEl>
                                          <p:spTgt spid="60"/>
                                        </p:tgtEl>
                                        <p:attrNameLst>
                                          <p:attrName>ppt_x</p:attrName>
                                        </p:attrNameLst>
                                      </p:cBhvr>
                                      <p:tavLst>
                                        <p:tav tm="0">
                                          <p:val>
                                            <p:strVal val="1+#ppt_w/2"/>
                                          </p:val>
                                        </p:tav>
                                        <p:tav tm="100000">
                                          <p:val>
                                            <p:strVal val="#ppt_x"/>
                                          </p:val>
                                        </p:tav>
                                      </p:tavLst>
                                    </p:anim>
                                    <p:anim calcmode="lin" valueType="num">
                                      <p:cBhvr additive="base">
                                        <p:cTn id="12" dur="500" fill="hold"/>
                                        <p:tgtEl>
                                          <p:spTgt spid="6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0-#ppt_w/2"/>
                                          </p:val>
                                        </p:tav>
                                        <p:tav tm="100000">
                                          <p:val>
                                            <p:strVal val="#ppt_x"/>
                                          </p:val>
                                        </p:tav>
                                      </p:tavLst>
                                    </p:anim>
                                    <p:anim calcmode="lin" valueType="num">
                                      <p:cBhvr additive="base">
                                        <p:cTn id="17" dur="500" fill="hold"/>
                                        <p:tgtEl>
                                          <p:spTgt spid="2"/>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1+#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0-#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1+#ppt_w/2"/>
                                          </p:val>
                                        </p:tav>
                                        <p:tav tm="100000">
                                          <p:val>
                                            <p:strVal val="#ppt_x"/>
                                          </p:val>
                                        </p:tav>
                                      </p:tavLst>
                                    </p:anim>
                                    <p:anim calcmode="lin" valueType="num">
                                      <p:cBhvr additive="base">
                                        <p:cTn id="30" dur="500" fill="hold"/>
                                        <p:tgtEl>
                                          <p:spTgt spid="14"/>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2" presetClass="entr" presetSubtype="8"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0-#ppt_w/2"/>
                                          </p:val>
                                        </p:tav>
                                        <p:tav tm="100000">
                                          <p:val>
                                            <p:strVal val="#ppt_x"/>
                                          </p:val>
                                        </p:tav>
                                      </p:tavLst>
                                    </p:anim>
                                    <p:anim calcmode="lin" valueType="num">
                                      <p:cBhvr additive="base">
                                        <p:cTn id="35" dur="500" fill="hold"/>
                                        <p:tgtEl>
                                          <p:spTgt spid="18"/>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500" fill="hold"/>
                                        <p:tgtEl>
                                          <p:spTgt spid="21"/>
                                        </p:tgtEl>
                                        <p:attrNameLst>
                                          <p:attrName>ppt_x</p:attrName>
                                        </p:attrNameLst>
                                      </p:cBhvr>
                                      <p:tavLst>
                                        <p:tav tm="0">
                                          <p:val>
                                            <p:strVal val="1+#ppt_w/2"/>
                                          </p:val>
                                        </p:tav>
                                        <p:tav tm="100000">
                                          <p:val>
                                            <p:strVal val="#ppt_x"/>
                                          </p:val>
                                        </p:tav>
                                      </p:tavLst>
                                    </p:anim>
                                    <p:anim calcmode="lin" valueType="num">
                                      <p:cBhvr additive="base">
                                        <p:cTn id="39" dur="500" fill="hold"/>
                                        <p:tgtEl>
                                          <p:spTgt spid="21"/>
                                        </p:tgtEl>
                                        <p:attrNameLst>
                                          <p:attrName>ppt_y</p:attrName>
                                        </p:attrNameLst>
                                      </p:cBhvr>
                                      <p:tavLst>
                                        <p:tav tm="0">
                                          <p:val>
                                            <p:strVal val="#ppt_y"/>
                                          </p:val>
                                        </p:tav>
                                        <p:tav tm="100000">
                                          <p:val>
                                            <p:strVal val="#ppt_y"/>
                                          </p:val>
                                        </p:tav>
                                      </p:tavLst>
                                    </p:anim>
                                  </p:childTnLst>
                                </p:cTn>
                              </p:par>
                            </p:childTnLst>
                          </p:cTn>
                        </p:par>
                        <p:par>
                          <p:cTn id="40" fill="hold">
                            <p:stCondLst>
                              <p:cond delay="2000"/>
                            </p:stCondLst>
                            <p:childTnLst>
                              <p:par>
                                <p:cTn id="41" presetID="9" presetClass="entr" presetSubtype="0" fill="hold" grpId="0" nodeType="afterEffect">
                                  <p:stCondLst>
                                    <p:cond delay="0"/>
                                  </p:stCondLst>
                                  <p:childTnLst>
                                    <p:set>
                                      <p:cBhvr>
                                        <p:cTn id="42" dur="1" fill="hold">
                                          <p:stCondLst>
                                            <p:cond delay="0"/>
                                          </p:stCondLst>
                                        </p:cTn>
                                        <p:tgtEl>
                                          <p:spTgt spid="24">
                                            <p:txEl>
                                              <p:pRg st="0" end="0"/>
                                            </p:txEl>
                                          </p:spTgt>
                                        </p:tgtEl>
                                        <p:attrNameLst>
                                          <p:attrName>style.visibility</p:attrName>
                                        </p:attrNameLst>
                                      </p:cBhvr>
                                      <p:to>
                                        <p:strVal val="visible"/>
                                      </p:to>
                                    </p:set>
                                    <p:animEffect transition="in" filter="dissolve">
                                      <p:cBhvr>
                                        <p:cTn id="43" dur="500"/>
                                        <p:tgtEl>
                                          <p:spTgt spid="24">
                                            <p:txEl>
                                              <p:pRg st="0" end="0"/>
                                            </p:txEl>
                                          </p:spTgt>
                                        </p:tgtEl>
                                      </p:cBhvr>
                                    </p:animEffect>
                                  </p:childTnLst>
                                </p:cTn>
                              </p:par>
                            </p:childTnLst>
                          </p:cTn>
                        </p:par>
                        <p:par>
                          <p:cTn id="44" fill="hold">
                            <p:stCondLst>
                              <p:cond delay="2500"/>
                            </p:stCondLst>
                            <p:childTnLst>
                              <p:par>
                                <p:cTn id="45" presetID="22" presetClass="entr" presetSubtype="8" fill="hold"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ipe(left)">
                                      <p:cBhvr>
                                        <p:cTn id="47" dur="500"/>
                                        <p:tgtEl>
                                          <p:spTgt spid="25"/>
                                        </p:tgtEl>
                                      </p:cBhvr>
                                    </p:animEffect>
                                  </p:childTnLst>
                                </p:cTn>
                              </p:par>
                            </p:childTnLst>
                          </p:cTn>
                        </p:par>
                        <p:par>
                          <p:cTn id="48" fill="hold">
                            <p:stCondLst>
                              <p:cond delay="3000"/>
                            </p:stCondLst>
                            <p:childTnLst>
                              <p:par>
                                <p:cTn id="49" presetID="9" presetClass="entr" presetSubtype="0" fill="hold" grpId="0" nodeType="afterEffect">
                                  <p:stCondLst>
                                    <p:cond delay="0"/>
                                  </p:stCondLst>
                                  <p:childTnLst>
                                    <p:set>
                                      <p:cBhvr>
                                        <p:cTn id="50" dur="1" fill="hold">
                                          <p:stCondLst>
                                            <p:cond delay="0"/>
                                          </p:stCondLst>
                                        </p:cTn>
                                        <p:tgtEl>
                                          <p:spTgt spid="27">
                                            <p:txEl>
                                              <p:pRg st="0" end="0"/>
                                            </p:txEl>
                                          </p:spTgt>
                                        </p:tgtEl>
                                        <p:attrNameLst>
                                          <p:attrName>style.visibility</p:attrName>
                                        </p:attrNameLst>
                                      </p:cBhvr>
                                      <p:to>
                                        <p:strVal val="visible"/>
                                      </p:to>
                                    </p:set>
                                    <p:animEffect transition="in" filter="dissolve">
                                      <p:cBhvr>
                                        <p:cTn id="51" dur="500"/>
                                        <p:tgtEl>
                                          <p:spTgt spid="27">
                                            <p:txEl>
                                              <p:pRg st="0" end="0"/>
                                            </p:txEl>
                                          </p:spTgt>
                                        </p:tgtEl>
                                      </p:cBhvr>
                                    </p:animEffect>
                                  </p:childTnLst>
                                </p:cTn>
                              </p:par>
                            </p:childTnLst>
                          </p:cTn>
                        </p:par>
                        <p:par>
                          <p:cTn id="52" fill="hold">
                            <p:stCondLst>
                              <p:cond delay="3500"/>
                            </p:stCondLst>
                            <p:childTnLst>
                              <p:par>
                                <p:cTn id="53" presetID="9" presetClass="entr" presetSubtype="0" fill="hold" grpId="0" nodeType="afterEffect">
                                  <p:stCondLst>
                                    <p:cond delay="0"/>
                                  </p:stCondLst>
                                  <p:childTnLst>
                                    <p:set>
                                      <p:cBhvr>
                                        <p:cTn id="54" dur="1" fill="hold">
                                          <p:stCondLst>
                                            <p:cond delay="0"/>
                                          </p:stCondLst>
                                        </p:cTn>
                                        <p:tgtEl>
                                          <p:spTgt spid="28">
                                            <p:txEl>
                                              <p:pRg st="0" end="0"/>
                                            </p:txEl>
                                          </p:spTgt>
                                        </p:tgtEl>
                                        <p:attrNameLst>
                                          <p:attrName>style.visibility</p:attrName>
                                        </p:attrNameLst>
                                      </p:cBhvr>
                                      <p:to>
                                        <p:strVal val="visible"/>
                                      </p:to>
                                    </p:set>
                                    <p:animEffect transition="in" filter="dissolve">
                                      <p:cBhvr>
                                        <p:cTn id="55" dur="500"/>
                                        <p:tgtEl>
                                          <p:spTgt spid="28">
                                            <p:txEl>
                                              <p:pRg st="0" end="0"/>
                                            </p:txEl>
                                          </p:spTgt>
                                        </p:tgtEl>
                                      </p:cBhvr>
                                    </p:animEffect>
                                  </p:childTnLst>
                                </p:cTn>
                              </p:par>
                            </p:childTnLst>
                          </p:cTn>
                        </p:par>
                        <p:par>
                          <p:cTn id="56" fill="hold">
                            <p:stCondLst>
                              <p:cond delay="4000"/>
                            </p:stCondLst>
                            <p:childTnLst>
                              <p:par>
                                <p:cTn id="57" presetID="9" presetClass="entr" presetSubtype="0" fill="hold" grpId="0" nodeType="afterEffect">
                                  <p:stCondLst>
                                    <p:cond delay="0"/>
                                  </p:stCondLst>
                                  <p:childTnLst>
                                    <p:set>
                                      <p:cBhvr>
                                        <p:cTn id="58" dur="1" fill="hold">
                                          <p:stCondLst>
                                            <p:cond delay="0"/>
                                          </p:stCondLst>
                                        </p:cTn>
                                        <p:tgtEl>
                                          <p:spTgt spid="29">
                                            <p:txEl>
                                              <p:pRg st="0" end="0"/>
                                            </p:txEl>
                                          </p:spTgt>
                                        </p:tgtEl>
                                        <p:attrNameLst>
                                          <p:attrName>style.visibility</p:attrName>
                                        </p:attrNameLst>
                                      </p:cBhvr>
                                      <p:to>
                                        <p:strVal val="visible"/>
                                      </p:to>
                                    </p:set>
                                    <p:animEffect transition="in" filter="dissolve">
                                      <p:cBhvr>
                                        <p:cTn id="59" dur="500"/>
                                        <p:tgtEl>
                                          <p:spTgt spid="29">
                                            <p:txEl>
                                              <p:pRg st="0" end="0"/>
                                            </p:txEl>
                                          </p:spTgt>
                                        </p:tgtEl>
                                      </p:cBhvr>
                                    </p:animEffect>
                                  </p:childTnLst>
                                </p:cTn>
                              </p:par>
                            </p:childTnLst>
                          </p:cTn>
                        </p:par>
                        <p:par>
                          <p:cTn id="60" fill="hold">
                            <p:stCondLst>
                              <p:cond delay="4500"/>
                            </p:stCondLst>
                            <p:childTnLst>
                              <p:par>
                                <p:cTn id="61" presetID="9" presetClass="entr" presetSubtype="0" fill="hold" grpId="0" nodeType="afterEffect">
                                  <p:stCondLst>
                                    <p:cond delay="0"/>
                                  </p:stCondLst>
                                  <p:childTnLst>
                                    <p:set>
                                      <p:cBhvr>
                                        <p:cTn id="62" dur="1" fill="hold">
                                          <p:stCondLst>
                                            <p:cond delay="0"/>
                                          </p:stCondLst>
                                        </p:cTn>
                                        <p:tgtEl>
                                          <p:spTgt spid="30">
                                            <p:txEl>
                                              <p:pRg st="0" end="0"/>
                                            </p:txEl>
                                          </p:spTgt>
                                        </p:tgtEl>
                                        <p:attrNameLst>
                                          <p:attrName>style.visibility</p:attrName>
                                        </p:attrNameLst>
                                      </p:cBhvr>
                                      <p:to>
                                        <p:strVal val="visible"/>
                                      </p:to>
                                    </p:set>
                                    <p:animEffect transition="in" filter="dissolve">
                                      <p:cBhvr>
                                        <p:cTn id="63"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P spid="27" grpId="0" build="p"/>
      <p:bldP spid="28" grpId="0" build="p"/>
      <p:bldP spid="29" grpId="0" build="p"/>
      <p:bldP spid="30"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3807" y="6584373"/>
            <a:ext cx="12179128" cy="26287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5"/>
          </a:p>
        </p:txBody>
      </p:sp>
      <p:grpSp>
        <p:nvGrpSpPr>
          <p:cNvPr id="2" name="组合 1"/>
          <p:cNvGrpSpPr/>
          <p:nvPr/>
        </p:nvGrpSpPr>
        <p:grpSpPr>
          <a:xfrm>
            <a:off x="266" y="2224709"/>
            <a:ext cx="12192669" cy="2413628"/>
            <a:chOff x="170694" y="177982"/>
            <a:chExt cx="3936004" cy="781165"/>
          </a:xfrm>
        </p:grpSpPr>
        <p:sp>
          <p:nvSpPr>
            <p:cNvPr id="3" name="等腰三角形 2"/>
            <p:cNvSpPr/>
            <p:nvPr/>
          </p:nvSpPr>
          <p:spPr>
            <a:xfrm>
              <a:off x="1512440" y="177982"/>
              <a:ext cx="355284" cy="356514"/>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28676" tIns="14338" rIns="28676" bIns="14338" rtlCol="0" anchor="ctr"/>
            <a:lstStyle/>
            <a:p>
              <a:pPr algn="ctr"/>
              <a:endParaRPr lang="zh-CN" altLang="en-US" sz="755"/>
            </a:p>
          </p:txBody>
        </p:sp>
        <p:sp>
          <p:nvSpPr>
            <p:cNvPr id="6" name="等腰三角形 5"/>
            <p:cNvSpPr/>
            <p:nvPr/>
          </p:nvSpPr>
          <p:spPr>
            <a:xfrm flipV="1">
              <a:off x="478835" y="602633"/>
              <a:ext cx="355284" cy="356514"/>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28676" tIns="14338" rIns="28676" bIns="14338" rtlCol="0" anchor="ctr"/>
            <a:lstStyle/>
            <a:p>
              <a:pPr algn="ctr"/>
              <a:endParaRPr lang="zh-CN" altLang="en-US" sz="755"/>
            </a:p>
          </p:txBody>
        </p:sp>
        <p:sp>
          <p:nvSpPr>
            <p:cNvPr id="7" name="矩形 6"/>
            <p:cNvSpPr/>
            <p:nvPr/>
          </p:nvSpPr>
          <p:spPr>
            <a:xfrm>
              <a:off x="170694" y="261768"/>
              <a:ext cx="3936004" cy="61198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28676" tIns="14338" rIns="28676" bIns="14338" rtlCol="0" anchor="ctr"/>
            <a:lstStyle/>
            <a:p>
              <a:pPr algn="ctr"/>
              <a:endParaRPr lang="zh-CN" altLang="en-US" sz="755"/>
            </a:p>
          </p:txBody>
        </p:sp>
        <p:sp>
          <p:nvSpPr>
            <p:cNvPr id="8" name="平行四边形 7"/>
            <p:cNvSpPr/>
            <p:nvPr/>
          </p:nvSpPr>
          <p:spPr>
            <a:xfrm>
              <a:off x="655542" y="178257"/>
              <a:ext cx="1036076" cy="779005"/>
            </a:xfrm>
            <a:prstGeom prst="parallelogram">
              <a:avLst>
                <a:gd name="adj" fmla="val 4820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28676" tIns="14338" rIns="28676" bIns="14338" rtlCol="0" anchor="ctr"/>
            <a:lstStyle/>
            <a:p>
              <a:pPr algn="ctr"/>
              <a:endParaRPr lang="zh-CN" altLang="en-US" sz="755"/>
            </a:p>
          </p:txBody>
        </p:sp>
        <p:sp>
          <p:nvSpPr>
            <p:cNvPr id="10" name="文本框 6"/>
            <p:cNvSpPr txBox="1"/>
            <p:nvPr/>
          </p:nvSpPr>
          <p:spPr>
            <a:xfrm>
              <a:off x="1599185" y="336687"/>
              <a:ext cx="569115" cy="425213"/>
            </a:xfrm>
            <a:prstGeom prst="rect">
              <a:avLst/>
            </a:prstGeom>
            <a:noFill/>
          </p:spPr>
          <p:txBody>
            <a:bodyPr wrap="square" lIns="28676" tIns="14338" rIns="28676" bIns="14338" rtlCol="0">
              <a:spAutoFit/>
            </a:bodyPr>
            <a:lstStyle/>
            <a:p>
              <a:r>
                <a:rPr lang="en-US" altLang="zh-CN" sz="8365" dirty="0">
                  <a:solidFill>
                    <a:schemeClr val="bg1">
                      <a:lumMod val="95000"/>
                    </a:schemeClr>
                  </a:solidFill>
                  <a:latin typeface="Impact" panose="020B0806030902050204" pitchFamily="34" charset="0"/>
                </a:rPr>
                <a:t>01</a:t>
              </a:r>
              <a:endParaRPr lang="zh-CN" altLang="en-US" sz="8365" dirty="0">
                <a:solidFill>
                  <a:schemeClr val="bg1">
                    <a:lumMod val="95000"/>
                  </a:schemeClr>
                </a:solidFill>
                <a:latin typeface="Impact" panose="020B0806030902050204" pitchFamily="34" charset="0"/>
              </a:endParaRPr>
            </a:p>
          </p:txBody>
        </p:sp>
      </p:grpSp>
      <p:sp>
        <p:nvSpPr>
          <p:cNvPr id="11" name="TextBox 48"/>
          <p:cNvSpPr txBox="1"/>
          <p:nvPr/>
        </p:nvSpPr>
        <p:spPr>
          <a:xfrm>
            <a:off x="5446992" y="2852942"/>
            <a:ext cx="5379283" cy="683260"/>
          </a:xfrm>
          <a:prstGeom prst="rect">
            <a:avLst/>
          </a:prstGeom>
          <a:noFill/>
        </p:spPr>
        <p:txBody>
          <a:bodyPr wrap="square" lIns="28678" tIns="14338" rIns="28678" bIns="14338" rtlCol="0">
            <a:spAutoFit/>
          </a:bodyPr>
          <a:lstStyle/>
          <a:p>
            <a:r>
              <a:rPr lang="zh-CN" altLang="en-US" sz="4015" b="1" dirty="0">
                <a:solidFill>
                  <a:schemeClr val="bg1"/>
                </a:solidFill>
                <a:latin typeface="微软雅黑" panose="020B0503020204020204" charset="-122"/>
                <a:ea typeface="微软雅黑" panose="020B0503020204020204" charset="-122"/>
              </a:rPr>
              <a:t>单击此处添加标题</a:t>
            </a:r>
          </a:p>
        </p:txBody>
      </p:sp>
      <p:sp>
        <p:nvSpPr>
          <p:cNvPr id="12" name="TextBox 49"/>
          <p:cNvSpPr txBox="1"/>
          <p:nvPr/>
        </p:nvSpPr>
        <p:spPr>
          <a:xfrm>
            <a:off x="5446992" y="3481972"/>
            <a:ext cx="5379283" cy="396240"/>
          </a:xfrm>
          <a:prstGeom prst="rect">
            <a:avLst/>
          </a:prstGeom>
          <a:noFill/>
        </p:spPr>
        <p:txBody>
          <a:bodyPr wrap="square" lIns="28678" tIns="14338" rIns="28678" bIns="14338" rtlCol="0">
            <a:spAutoFit/>
          </a:bodyPr>
          <a:lstStyle/>
          <a:p>
            <a:pPr eaLnBrk="0" hangingPunct="0"/>
            <a:r>
              <a:rPr lang="zh-CN" altLang="en-US" sz="2260" dirty="0">
                <a:solidFill>
                  <a:schemeClr val="bg1"/>
                </a:solidFill>
                <a:latin typeface="微软雅黑" panose="020B0503020204020204" charset="-122"/>
                <a:ea typeface="微软雅黑" panose="020B0503020204020204" charset="-122"/>
                <a:sym typeface="微软雅黑" panose="020B0503020204020204" charset="-122"/>
              </a:rPr>
              <a:t>点击此处添加副标题文本内容</a:t>
            </a:r>
          </a:p>
        </p:txBody>
      </p:sp>
      <p:pic>
        <p:nvPicPr>
          <p:cNvPr id="26" name="图片 25"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57130" y="2240109"/>
            <a:ext cx="1899570" cy="1909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800" fill="hold"/>
                                        <p:tgtEl>
                                          <p:spTgt spid="2"/>
                                        </p:tgtEl>
                                        <p:attrNameLst>
                                          <p:attrName>ppt_x</p:attrName>
                                        </p:attrNameLst>
                                      </p:cBhvr>
                                      <p:tavLst>
                                        <p:tav tm="0">
                                          <p:val>
                                            <p:strVal val="0-#ppt_w/2"/>
                                          </p:val>
                                        </p:tav>
                                        <p:tav tm="100000">
                                          <p:val>
                                            <p:strVal val="#ppt_x"/>
                                          </p:val>
                                        </p:tav>
                                      </p:tavLst>
                                    </p:anim>
                                    <p:anim calcmode="lin" valueType="num">
                                      <p:cBhvr additive="base">
                                        <p:cTn id="8" dur="8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11"/>
                                        </p:tgtEl>
                                        <p:attrNameLst>
                                          <p:attrName>style.visibility</p:attrName>
                                        </p:attrNameLst>
                                      </p:cBhvr>
                                      <p:to>
                                        <p:strVal val="visible"/>
                                      </p:to>
                                    </p:set>
                                    <p:animEffect transition="in" filter="wipe(left)">
                                      <p:cBhvr>
                                        <p:cTn id="12" dur="200"/>
                                        <p:tgtEl>
                                          <p:spTgt spid="11"/>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11"/>
                                        </p:tgtEl>
                                      </p:cBhvr>
                                      <p:to x="80000" y="100000"/>
                                    </p:animScale>
                                    <p:anim by="(#ppt_w*0.10)" calcmode="lin" valueType="num">
                                      <p:cBhvr>
                                        <p:cTn id="15" dur="50" autoRev="1" fill="hold">
                                          <p:stCondLst>
                                            <p:cond delay="0"/>
                                          </p:stCondLst>
                                        </p:cTn>
                                        <p:tgtEl>
                                          <p:spTgt spid="11"/>
                                        </p:tgtEl>
                                        <p:attrNameLst>
                                          <p:attrName>ppt_x</p:attrName>
                                        </p:attrNameLst>
                                      </p:cBhvr>
                                    </p:anim>
                                    <p:anim by="(-#ppt_w*0.10)" calcmode="lin" valueType="num">
                                      <p:cBhvr>
                                        <p:cTn id="16" dur="50" autoRev="1" fill="hold">
                                          <p:stCondLst>
                                            <p:cond delay="0"/>
                                          </p:stCondLst>
                                        </p:cTn>
                                        <p:tgtEl>
                                          <p:spTgt spid="11"/>
                                        </p:tgtEl>
                                        <p:attrNameLst>
                                          <p:attrName>ppt_y</p:attrName>
                                        </p:attrNameLst>
                                      </p:cBhvr>
                                    </p:anim>
                                    <p:animRot by="-480000">
                                      <p:cBhvr>
                                        <p:cTn id="17" dur="50" autoRev="1" fill="hold">
                                          <p:stCondLst>
                                            <p:cond delay="0"/>
                                          </p:stCondLst>
                                        </p:cTn>
                                        <p:tgtEl>
                                          <p:spTgt spid="11"/>
                                        </p:tgtEl>
                                        <p:attrNameLst>
                                          <p:attrName>r</p:attrName>
                                        </p:attrNameLst>
                                      </p:cBhvr>
                                    </p:animRot>
                                  </p:childTnLst>
                                </p:cTn>
                              </p:par>
                            </p:childTnLst>
                          </p:cTn>
                        </p:par>
                        <p:par>
                          <p:cTn id="18" fill="hold">
                            <p:stCondLst>
                              <p:cond delay="142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12"/>
                                        </p:tgtEl>
                                        <p:attrNameLst>
                                          <p:attrName>style.visibility</p:attrName>
                                        </p:attrNameLst>
                                      </p:cBhvr>
                                      <p:to>
                                        <p:strVal val="visible"/>
                                      </p:to>
                                    </p:set>
                                    <p:animEffect transition="in" filter="wipe(left)">
                                      <p:cBhvr>
                                        <p:cTn id="21" dur="200"/>
                                        <p:tgtEl>
                                          <p:spTgt spid="12"/>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12"/>
                                        </p:tgtEl>
                                      </p:cBhvr>
                                      <p:to x="80000" y="100000"/>
                                    </p:animScale>
                                    <p:anim by="(#ppt_w*0.10)" calcmode="lin" valueType="num">
                                      <p:cBhvr>
                                        <p:cTn id="24" dur="50" autoRev="1" fill="hold">
                                          <p:stCondLst>
                                            <p:cond delay="0"/>
                                          </p:stCondLst>
                                        </p:cTn>
                                        <p:tgtEl>
                                          <p:spTgt spid="12"/>
                                        </p:tgtEl>
                                        <p:attrNameLst>
                                          <p:attrName>ppt_x</p:attrName>
                                        </p:attrNameLst>
                                      </p:cBhvr>
                                    </p:anim>
                                    <p:anim by="(-#ppt_w*0.10)" calcmode="lin" valueType="num">
                                      <p:cBhvr>
                                        <p:cTn id="25" dur="50" autoRev="1" fill="hold">
                                          <p:stCondLst>
                                            <p:cond delay="0"/>
                                          </p:stCondLst>
                                        </p:cTn>
                                        <p:tgtEl>
                                          <p:spTgt spid="12"/>
                                        </p:tgtEl>
                                        <p:attrNameLst>
                                          <p:attrName>ppt_y</p:attrName>
                                        </p:attrNameLst>
                                      </p:cBhvr>
                                    </p:anim>
                                    <p:animRot by="-480000">
                                      <p:cBhvr>
                                        <p:cTn id="26" dur="50" autoRev="1" fill="hold">
                                          <p:stCondLst>
                                            <p:cond delay="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2" grpId="0"/>
      <p:bldP spid="12"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365" y="134491"/>
            <a:ext cx="703643" cy="707360"/>
          </a:xfrm>
          <a:prstGeom prst="rect">
            <a:avLst/>
          </a:prstGeom>
        </p:spPr>
      </p:pic>
      <p:sp>
        <p:nvSpPr>
          <p:cNvPr id="9" name="副标题 2"/>
          <p:cNvSpPr txBox="1"/>
          <p:nvPr/>
        </p:nvSpPr>
        <p:spPr>
          <a:xfrm>
            <a:off x="1132732" y="337618"/>
            <a:ext cx="3331550" cy="301106"/>
          </a:xfrm>
          <a:prstGeom prst="rect">
            <a:avLst/>
          </a:prstGeom>
          <a:ln>
            <a:noFill/>
          </a:ln>
        </p:spPr>
        <p:txBody>
          <a:bodyPr vert="horz" lIns="38235" tIns="19117" rIns="38235" bIns="19117"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sz="3680" baseline="30000" dirty="0" smtClean="0">
                <a:solidFill>
                  <a:schemeClr val="tx1"/>
                </a:solidFill>
                <a:latin typeface="微软雅黑" panose="020B0503020204020204" charset="-122"/>
                <a:ea typeface="微软雅黑" panose="020B0503020204020204" charset="-122"/>
              </a:rPr>
              <a:t>单击此处添加标题</a:t>
            </a:r>
          </a:p>
        </p:txBody>
      </p:sp>
      <p:sp>
        <p:nvSpPr>
          <p:cNvPr id="5" name="矩形 4"/>
          <p:cNvSpPr/>
          <p:nvPr/>
        </p:nvSpPr>
        <p:spPr>
          <a:xfrm>
            <a:off x="13807" y="6584373"/>
            <a:ext cx="12179128" cy="26287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5"/>
          </a:p>
        </p:txBody>
      </p:sp>
      <p:grpSp>
        <p:nvGrpSpPr>
          <p:cNvPr id="2" name="Group 37"/>
          <p:cNvGrpSpPr/>
          <p:nvPr/>
        </p:nvGrpSpPr>
        <p:grpSpPr bwMode="auto">
          <a:xfrm>
            <a:off x="3123301" y="1308641"/>
            <a:ext cx="5723467" cy="5138735"/>
            <a:chOff x="1528" y="825"/>
            <a:chExt cx="2704" cy="2427"/>
          </a:xfrm>
        </p:grpSpPr>
        <p:sp>
          <p:nvSpPr>
            <p:cNvPr id="3" name="Freeform 32"/>
            <p:cNvSpPr/>
            <p:nvPr/>
          </p:nvSpPr>
          <p:spPr bwMode="auto">
            <a:xfrm>
              <a:off x="2515" y="2197"/>
              <a:ext cx="833" cy="1055"/>
            </a:xfrm>
            <a:custGeom>
              <a:avLst/>
              <a:gdLst>
                <a:gd name="T0" fmla="*/ 369 w 889"/>
                <a:gd name="T1" fmla="*/ 1124 h 1124"/>
                <a:gd name="T2" fmla="*/ 713 w 889"/>
                <a:gd name="T3" fmla="*/ 1124 h 1124"/>
                <a:gd name="T4" fmla="*/ 676 w 889"/>
                <a:gd name="T5" fmla="*/ 705 h 1124"/>
                <a:gd name="T6" fmla="*/ 862 w 889"/>
                <a:gd name="T7" fmla="*/ 273 h 1124"/>
                <a:gd name="T8" fmla="*/ 853 w 889"/>
                <a:gd name="T9" fmla="*/ 202 h 1124"/>
                <a:gd name="T10" fmla="*/ 775 w 889"/>
                <a:gd name="T11" fmla="*/ 257 h 1124"/>
                <a:gd name="T12" fmla="*/ 612 w 889"/>
                <a:gd name="T13" fmla="*/ 387 h 1124"/>
                <a:gd name="T14" fmla="*/ 489 w 889"/>
                <a:gd name="T15" fmla="*/ 141 h 1124"/>
                <a:gd name="T16" fmla="*/ 417 w 889"/>
                <a:gd name="T17" fmla="*/ 5 h 1124"/>
                <a:gd name="T18" fmla="*/ 404 w 889"/>
                <a:gd name="T19" fmla="*/ 155 h 1124"/>
                <a:gd name="T20" fmla="*/ 405 w 889"/>
                <a:gd name="T21" fmla="*/ 327 h 1124"/>
                <a:gd name="T22" fmla="*/ 275 w 889"/>
                <a:gd name="T23" fmla="*/ 196 h 1124"/>
                <a:gd name="T24" fmla="*/ 154 w 889"/>
                <a:gd name="T25" fmla="*/ 49 h 1124"/>
                <a:gd name="T26" fmla="*/ 207 w 889"/>
                <a:gd name="T27" fmla="*/ 218 h 1124"/>
                <a:gd name="T28" fmla="*/ 281 w 889"/>
                <a:gd name="T29" fmla="*/ 387 h 1124"/>
                <a:gd name="T30" fmla="*/ 155 w 889"/>
                <a:gd name="T31" fmla="*/ 273 h 1124"/>
                <a:gd name="T32" fmla="*/ 28 w 889"/>
                <a:gd name="T33" fmla="*/ 187 h 1124"/>
                <a:gd name="T34" fmla="*/ 113 w 889"/>
                <a:gd name="T35" fmla="*/ 350 h 1124"/>
                <a:gd name="T36" fmla="*/ 234 w 889"/>
                <a:gd name="T37" fmla="*/ 489 h 1124"/>
                <a:gd name="T38" fmla="*/ 107 w 889"/>
                <a:gd name="T39" fmla="*/ 421 h 1124"/>
                <a:gd name="T40" fmla="*/ 29 w 889"/>
                <a:gd name="T41" fmla="*/ 413 h 1124"/>
                <a:gd name="T42" fmla="*/ 173 w 889"/>
                <a:gd name="T43" fmla="*/ 550 h 1124"/>
                <a:gd name="T44" fmla="*/ 397 w 889"/>
                <a:gd name="T45" fmla="*/ 850 h 1124"/>
                <a:gd name="T46" fmla="*/ 369 w 889"/>
                <a:gd name="T47" fmla="*/ 1124 h 1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9" h="1124">
                  <a:moveTo>
                    <a:pt x="369" y="1124"/>
                  </a:moveTo>
                  <a:cubicBezTo>
                    <a:pt x="713" y="1124"/>
                    <a:pt x="713" y="1124"/>
                    <a:pt x="713" y="1124"/>
                  </a:cubicBezTo>
                  <a:cubicBezTo>
                    <a:pt x="713" y="1124"/>
                    <a:pt x="608" y="991"/>
                    <a:pt x="676" y="705"/>
                  </a:cubicBezTo>
                  <a:cubicBezTo>
                    <a:pt x="744" y="420"/>
                    <a:pt x="845" y="300"/>
                    <a:pt x="862" y="273"/>
                  </a:cubicBezTo>
                  <a:cubicBezTo>
                    <a:pt x="880" y="247"/>
                    <a:pt x="889" y="215"/>
                    <a:pt x="853" y="202"/>
                  </a:cubicBezTo>
                  <a:cubicBezTo>
                    <a:pt x="824" y="191"/>
                    <a:pt x="784" y="242"/>
                    <a:pt x="775" y="257"/>
                  </a:cubicBezTo>
                  <a:cubicBezTo>
                    <a:pt x="766" y="272"/>
                    <a:pt x="693" y="394"/>
                    <a:pt x="612" y="387"/>
                  </a:cubicBezTo>
                  <a:cubicBezTo>
                    <a:pt x="531" y="380"/>
                    <a:pt x="510" y="225"/>
                    <a:pt x="489" y="141"/>
                  </a:cubicBezTo>
                  <a:cubicBezTo>
                    <a:pt x="468" y="57"/>
                    <a:pt x="454" y="0"/>
                    <a:pt x="417" y="5"/>
                  </a:cubicBezTo>
                  <a:cubicBezTo>
                    <a:pt x="383" y="10"/>
                    <a:pt x="401" y="127"/>
                    <a:pt x="404" y="155"/>
                  </a:cubicBezTo>
                  <a:cubicBezTo>
                    <a:pt x="407" y="183"/>
                    <a:pt x="438" y="315"/>
                    <a:pt x="405" y="327"/>
                  </a:cubicBezTo>
                  <a:cubicBezTo>
                    <a:pt x="372" y="339"/>
                    <a:pt x="306" y="258"/>
                    <a:pt x="275" y="196"/>
                  </a:cubicBezTo>
                  <a:cubicBezTo>
                    <a:pt x="244" y="134"/>
                    <a:pt x="204" y="27"/>
                    <a:pt x="154" y="49"/>
                  </a:cubicBezTo>
                  <a:cubicBezTo>
                    <a:pt x="113" y="68"/>
                    <a:pt x="193" y="189"/>
                    <a:pt x="207" y="218"/>
                  </a:cubicBezTo>
                  <a:cubicBezTo>
                    <a:pt x="221" y="247"/>
                    <a:pt x="293" y="374"/>
                    <a:pt x="281" y="387"/>
                  </a:cubicBezTo>
                  <a:cubicBezTo>
                    <a:pt x="269" y="400"/>
                    <a:pt x="178" y="299"/>
                    <a:pt x="155" y="273"/>
                  </a:cubicBezTo>
                  <a:cubicBezTo>
                    <a:pt x="132" y="247"/>
                    <a:pt x="56" y="155"/>
                    <a:pt x="28" y="187"/>
                  </a:cubicBezTo>
                  <a:cubicBezTo>
                    <a:pt x="0" y="219"/>
                    <a:pt x="67" y="306"/>
                    <a:pt x="113" y="350"/>
                  </a:cubicBezTo>
                  <a:cubicBezTo>
                    <a:pt x="159" y="394"/>
                    <a:pt x="243" y="472"/>
                    <a:pt x="234" y="489"/>
                  </a:cubicBezTo>
                  <a:cubicBezTo>
                    <a:pt x="225" y="506"/>
                    <a:pt x="133" y="437"/>
                    <a:pt x="107" y="421"/>
                  </a:cubicBezTo>
                  <a:cubicBezTo>
                    <a:pt x="81" y="405"/>
                    <a:pt x="39" y="384"/>
                    <a:pt x="29" y="413"/>
                  </a:cubicBezTo>
                  <a:cubicBezTo>
                    <a:pt x="20" y="441"/>
                    <a:pt x="79" y="497"/>
                    <a:pt x="173" y="550"/>
                  </a:cubicBezTo>
                  <a:cubicBezTo>
                    <a:pt x="267" y="603"/>
                    <a:pt x="394" y="692"/>
                    <a:pt x="397" y="850"/>
                  </a:cubicBezTo>
                  <a:cubicBezTo>
                    <a:pt x="400" y="1008"/>
                    <a:pt x="375" y="1107"/>
                    <a:pt x="369" y="1124"/>
                  </a:cubicBezTo>
                  <a:close/>
                </a:path>
              </a:pathLst>
            </a:custGeom>
            <a:solidFill>
              <a:srgbClr val="44546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schemeClr val="bg1">
                    <a:lumMod val="50000"/>
                  </a:schemeClr>
                </a:solidFill>
              </a:endParaRPr>
            </a:p>
          </p:txBody>
        </p:sp>
        <p:sp>
          <p:nvSpPr>
            <p:cNvPr id="7" name="Freeform 33"/>
            <p:cNvSpPr/>
            <p:nvPr/>
          </p:nvSpPr>
          <p:spPr bwMode="auto">
            <a:xfrm>
              <a:off x="3295" y="1740"/>
              <a:ext cx="937" cy="815"/>
            </a:xfrm>
            <a:custGeom>
              <a:avLst/>
              <a:gdLst>
                <a:gd name="T0" fmla="*/ 70 w 1000"/>
                <a:gd name="T1" fmla="*/ 712 h 868"/>
                <a:gd name="T2" fmla="*/ 788 w 1000"/>
                <a:gd name="T3" fmla="*/ 534 h 868"/>
                <a:gd name="T4" fmla="*/ 1000 w 1000"/>
                <a:gd name="T5" fmla="*/ 38 h 868"/>
                <a:gd name="T6" fmla="*/ 316 w 1000"/>
                <a:gd name="T7" fmla="*/ 198 h 868"/>
                <a:gd name="T8" fmla="*/ 0 w 1000"/>
                <a:gd name="T9" fmla="*/ 630 h 868"/>
                <a:gd name="T10" fmla="*/ 566 w 1000"/>
                <a:gd name="T11" fmla="*/ 360 h 868"/>
                <a:gd name="T12" fmla="*/ 70 w 1000"/>
                <a:gd name="T13" fmla="*/ 712 h 868"/>
              </a:gdLst>
              <a:ahLst/>
              <a:cxnLst>
                <a:cxn ang="0">
                  <a:pos x="T0" y="T1"/>
                </a:cxn>
                <a:cxn ang="0">
                  <a:pos x="T2" y="T3"/>
                </a:cxn>
                <a:cxn ang="0">
                  <a:pos x="T4" y="T5"/>
                </a:cxn>
                <a:cxn ang="0">
                  <a:pos x="T6" y="T7"/>
                </a:cxn>
                <a:cxn ang="0">
                  <a:pos x="T8" y="T9"/>
                </a:cxn>
                <a:cxn ang="0">
                  <a:pos x="T10" y="T11"/>
                </a:cxn>
                <a:cxn ang="0">
                  <a:pos x="T12" y="T13"/>
                </a:cxn>
              </a:cxnLst>
              <a:rect l="0" t="0" r="r" b="b"/>
              <a:pathLst>
                <a:path w="1000" h="868">
                  <a:moveTo>
                    <a:pt x="70" y="712"/>
                  </a:moveTo>
                  <a:cubicBezTo>
                    <a:pt x="70" y="712"/>
                    <a:pt x="485" y="868"/>
                    <a:pt x="788" y="534"/>
                  </a:cubicBezTo>
                  <a:cubicBezTo>
                    <a:pt x="980" y="322"/>
                    <a:pt x="1000" y="38"/>
                    <a:pt x="1000" y="38"/>
                  </a:cubicBezTo>
                  <a:cubicBezTo>
                    <a:pt x="1000" y="38"/>
                    <a:pt x="586" y="0"/>
                    <a:pt x="316" y="198"/>
                  </a:cubicBezTo>
                  <a:cubicBezTo>
                    <a:pt x="46" y="396"/>
                    <a:pt x="0" y="630"/>
                    <a:pt x="0" y="630"/>
                  </a:cubicBezTo>
                  <a:cubicBezTo>
                    <a:pt x="0" y="630"/>
                    <a:pt x="208" y="440"/>
                    <a:pt x="566" y="360"/>
                  </a:cubicBezTo>
                  <a:cubicBezTo>
                    <a:pt x="566" y="360"/>
                    <a:pt x="262" y="522"/>
                    <a:pt x="70" y="712"/>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schemeClr val="bg1">
                    <a:lumMod val="50000"/>
                  </a:schemeClr>
                </a:solidFill>
              </a:endParaRPr>
            </a:p>
          </p:txBody>
        </p:sp>
        <p:sp>
          <p:nvSpPr>
            <p:cNvPr id="8" name="Freeform 34"/>
            <p:cNvSpPr/>
            <p:nvPr/>
          </p:nvSpPr>
          <p:spPr bwMode="auto">
            <a:xfrm>
              <a:off x="2841" y="825"/>
              <a:ext cx="795" cy="1425"/>
            </a:xfrm>
            <a:custGeom>
              <a:avLst/>
              <a:gdLst>
                <a:gd name="T0" fmla="*/ 325 w 849"/>
                <a:gd name="T1" fmla="*/ 1518 h 1518"/>
                <a:gd name="T2" fmla="*/ 817 w 849"/>
                <a:gd name="T3" fmla="*/ 816 h 1518"/>
                <a:gd name="T4" fmla="*/ 539 w 849"/>
                <a:gd name="T5" fmla="*/ 0 h 1518"/>
                <a:gd name="T6" fmla="*/ 98 w 849"/>
                <a:gd name="T7" fmla="*/ 644 h 1518"/>
                <a:gd name="T8" fmla="*/ 189 w 849"/>
                <a:gd name="T9" fmla="*/ 1506 h 1518"/>
                <a:gd name="T10" fmla="*/ 455 w 849"/>
                <a:gd name="T11" fmla="*/ 706 h 1518"/>
                <a:gd name="T12" fmla="*/ 325 w 849"/>
                <a:gd name="T13" fmla="*/ 1518 h 1518"/>
              </a:gdLst>
              <a:ahLst/>
              <a:cxnLst>
                <a:cxn ang="0">
                  <a:pos x="T0" y="T1"/>
                </a:cxn>
                <a:cxn ang="0">
                  <a:pos x="T2" y="T3"/>
                </a:cxn>
                <a:cxn ang="0">
                  <a:pos x="T4" y="T5"/>
                </a:cxn>
                <a:cxn ang="0">
                  <a:pos x="T6" y="T7"/>
                </a:cxn>
                <a:cxn ang="0">
                  <a:pos x="T8" y="T9"/>
                </a:cxn>
                <a:cxn ang="0">
                  <a:pos x="T10" y="T11"/>
                </a:cxn>
                <a:cxn ang="0">
                  <a:pos x="T12" y="T13"/>
                </a:cxn>
              </a:cxnLst>
              <a:rect l="0" t="0" r="r" b="b"/>
              <a:pathLst>
                <a:path w="849" h="1518">
                  <a:moveTo>
                    <a:pt x="325" y="1518"/>
                  </a:moveTo>
                  <a:cubicBezTo>
                    <a:pt x="325" y="1518"/>
                    <a:pt x="785" y="1276"/>
                    <a:pt x="817" y="816"/>
                  </a:cubicBezTo>
                  <a:cubicBezTo>
                    <a:pt x="849" y="356"/>
                    <a:pt x="539" y="0"/>
                    <a:pt x="539" y="0"/>
                  </a:cubicBezTo>
                  <a:cubicBezTo>
                    <a:pt x="539" y="0"/>
                    <a:pt x="209" y="294"/>
                    <a:pt x="98" y="644"/>
                  </a:cubicBezTo>
                  <a:cubicBezTo>
                    <a:pt x="0" y="951"/>
                    <a:pt x="59" y="1290"/>
                    <a:pt x="189" y="1506"/>
                  </a:cubicBezTo>
                  <a:cubicBezTo>
                    <a:pt x="189" y="1506"/>
                    <a:pt x="167" y="1158"/>
                    <a:pt x="455" y="706"/>
                  </a:cubicBezTo>
                  <a:cubicBezTo>
                    <a:pt x="455" y="706"/>
                    <a:pt x="345" y="970"/>
                    <a:pt x="325" y="1518"/>
                  </a:cubicBezTo>
                  <a:close/>
                </a:path>
              </a:pathLst>
            </a:custGeom>
            <a:solidFill>
              <a:srgbClr val="44546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schemeClr val="bg1">
                    <a:lumMod val="50000"/>
                  </a:schemeClr>
                </a:solidFill>
              </a:endParaRPr>
            </a:p>
          </p:txBody>
        </p:sp>
        <p:sp>
          <p:nvSpPr>
            <p:cNvPr id="6" name="Freeform 35"/>
            <p:cNvSpPr/>
            <p:nvPr/>
          </p:nvSpPr>
          <p:spPr bwMode="auto">
            <a:xfrm>
              <a:off x="2075" y="898"/>
              <a:ext cx="892" cy="1302"/>
            </a:xfrm>
            <a:custGeom>
              <a:avLst/>
              <a:gdLst>
                <a:gd name="T0" fmla="*/ 700 w 952"/>
                <a:gd name="T1" fmla="*/ 1330 h 1386"/>
                <a:gd name="T2" fmla="*/ 760 w 952"/>
                <a:gd name="T3" fmla="*/ 522 h 1386"/>
                <a:gd name="T4" fmla="*/ 138 w 952"/>
                <a:gd name="T5" fmla="*/ 0 h 1386"/>
                <a:gd name="T6" fmla="*/ 122 w 952"/>
                <a:gd name="T7" fmla="*/ 820 h 1386"/>
                <a:gd name="T8" fmla="*/ 590 w 952"/>
                <a:gd name="T9" fmla="*/ 1386 h 1386"/>
                <a:gd name="T10" fmla="*/ 412 w 952"/>
                <a:gd name="T11" fmla="*/ 618 h 1386"/>
                <a:gd name="T12" fmla="*/ 700 w 952"/>
                <a:gd name="T13" fmla="*/ 1330 h 1386"/>
              </a:gdLst>
              <a:ahLst/>
              <a:cxnLst>
                <a:cxn ang="0">
                  <a:pos x="T0" y="T1"/>
                </a:cxn>
                <a:cxn ang="0">
                  <a:pos x="T2" y="T3"/>
                </a:cxn>
                <a:cxn ang="0">
                  <a:pos x="T4" y="T5"/>
                </a:cxn>
                <a:cxn ang="0">
                  <a:pos x="T6" y="T7"/>
                </a:cxn>
                <a:cxn ang="0">
                  <a:pos x="T8" y="T9"/>
                </a:cxn>
                <a:cxn ang="0">
                  <a:pos x="T10" y="T11"/>
                </a:cxn>
                <a:cxn ang="0">
                  <a:pos x="T12" y="T13"/>
                </a:cxn>
              </a:cxnLst>
              <a:rect l="0" t="0" r="r" b="b"/>
              <a:pathLst>
                <a:path w="952" h="1386">
                  <a:moveTo>
                    <a:pt x="700" y="1330"/>
                  </a:moveTo>
                  <a:cubicBezTo>
                    <a:pt x="700" y="1330"/>
                    <a:pt x="952" y="916"/>
                    <a:pt x="760" y="522"/>
                  </a:cubicBezTo>
                  <a:cubicBezTo>
                    <a:pt x="571" y="134"/>
                    <a:pt x="138" y="0"/>
                    <a:pt x="138" y="0"/>
                  </a:cubicBezTo>
                  <a:cubicBezTo>
                    <a:pt x="138" y="0"/>
                    <a:pt x="0" y="476"/>
                    <a:pt x="122" y="820"/>
                  </a:cubicBezTo>
                  <a:cubicBezTo>
                    <a:pt x="241" y="1156"/>
                    <a:pt x="462" y="1316"/>
                    <a:pt x="590" y="1386"/>
                  </a:cubicBezTo>
                  <a:cubicBezTo>
                    <a:pt x="590" y="1386"/>
                    <a:pt x="422" y="1170"/>
                    <a:pt x="412" y="618"/>
                  </a:cubicBezTo>
                  <a:cubicBezTo>
                    <a:pt x="412" y="618"/>
                    <a:pt x="548" y="1094"/>
                    <a:pt x="700" y="1330"/>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schemeClr val="bg1">
                    <a:lumMod val="50000"/>
                  </a:schemeClr>
                </a:solidFill>
              </a:endParaRPr>
            </a:p>
          </p:txBody>
        </p:sp>
        <p:sp>
          <p:nvSpPr>
            <p:cNvPr id="10" name="Freeform 36"/>
            <p:cNvSpPr/>
            <p:nvPr/>
          </p:nvSpPr>
          <p:spPr bwMode="auto">
            <a:xfrm>
              <a:off x="1528" y="1785"/>
              <a:ext cx="989" cy="676"/>
            </a:xfrm>
            <a:custGeom>
              <a:avLst/>
              <a:gdLst>
                <a:gd name="T0" fmla="*/ 1056 w 1056"/>
                <a:gd name="T1" fmla="*/ 528 h 720"/>
                <a:gd name="T2" fmla="*/ 616 w 1056"/>
                <a:gd name="T3" fmla="*/ 80 h 720"/>
                <a:gd name="T4" fmla="*/ 0 w 1056"/>
                <a:gd name="T5" fmla="*/ 178 h 720"/>
                <a:gd name="T6" fmla="*/ 446 w 1056"/>
                <a:gd name="T7" fmla="*/ 596 h 720"/>
                <a:gd name="T8" fmla="*/ 1036 w 1056"/>
                <a:gd name="T9" fmla="*/ 622 h 720"/>
                <a:gd name="T10" fmla="*/ 504 w 1056"/>
                <a:gd name="T11" fmla="*/ 334 h 720"/>
                <a:gd name="T12" fmla="*/ 1056 w 1056"/>
                <a:gd name="T13" fmla="*/ 528 h 720"/>
              </a:gdLst>
              <a:ahLst/>
              <a:cxnLst>
                <a:cxn ang="0">
                  <a:pos x="T0" y="T1"/>
                </a:cxn>
                <a:cxn ang="0">
                  <a:pos x="T2" y="T3"/>
                </a:cxn>
                <a:cxn ang="0">
                  <a:pos x="T4" y="T5"/>
                </a:cxn>
                <a:cxn ang="0">
                  <a:pos x="T6" y="T7"/>
                </a:cxn>
                <a:cxn ang="0">
                  <a:pos x="T8" y="T9"/>
                </a:cxn>
                <a:cxn ang="0">
                  <a:pos x="T10" y="T11"/>
                </a:cxn>
                <a:cxn ang="0">
                  <a:pos x="T12" y="T13"/>
                </a:cxn>
              </a:cxnLst>
              <a:rect l="0" t="0" r="r" b="b"/>
              <a:pathLst>
                <a:path w="1056" h="720">
                  <a:moveTo>
                    <a:pt x="1056" y="528"/>
                  </a:moveTo>
                  <a:cubicBezTo>
                    <a:pt x="1056" y="528"/>
                    <a:pt x="950" y="160"/>
                    <a:pt x="616" y="80"/>
                  </a:cubicBezTo>
                  <a:cubicBezTo>
                    <a:pt x="282" y="0"/>
                    <a:pt x="0" y="178"/>
                    <a:pt x="0" y="178"/>
                  </a:cubicBezTo>
                  <a:cubicBezTo>
                    <a:pt x="0" y="178"/>
                    <a:pt x="190" y="477"/>
                    <a:pt x="446" y="596"/>
                  </a:cubicBezTo>
                  <a:cubicBezTo>
                    <a:pt x="712" y="720"/>
                    <a:pt x="952" y="660"/>
                    <a:pt x="1036" y="622"/>
                  </a:cubicBezTo>
                  <a:cubicBezTo>
                    <a:pt x="1036" y="622"/>
                    <a:pt x="786" y="594"/>
                    <a:pt x="504" y="334"/>
                  </a:cubicBezTo>
                  <a:cubicBezTo>
                    <a:pt x="504" y="334"/>
                    <a:pt x="824" y="508"/>
                    <a:pt x="1056" y="528"/>
                  </a:cubicBezTo>
                  <a:close/>
                </a:path>
              </a:pathLst>
            </a:custGeom>
            <a:solidFill>
              <a:srgbClr val="44546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schemeClr val="bg1">
                    <a:lumMod val="50000"/>
                  </a:schemeClr>
                </a:solidFill>
              </a:endParaRPr>
            </a:p>
          </p:txBody>
        </p:sp>
      </p:grpSp>
      <p:sp>
        <p:nvSpPr>
          <p:cNvPr id="11" name="Rectangle 38"/>
          <p:cNvSpPr>
            <a:spLocks noChangeArrowheads="1"/>
          </p:cNvSpPr>
          <p:nvPr/>
        </p:nvSpPr>
        <p:spPr bwMode="auto">
          <a:xfrm>
            <a:off x="7764305" y="1309049"/>
            <a:ext cx="2767459" cy="1040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buFont typeface="Arial" panose="020B0604020202020204" pitchFamily="34" charset="0"/>
              <a:buNone/>
            </a:pPr>
            <a:r>
              <a:rPr sz="1335" b="1">
                <a:solidFill>
                  <a:schemeClr val="tx1"/>
                </a:solidFill>
              </a:rPr>
              <a:t>单击此处添加标题</a:t>
            </a:r>
          </a:p>
          <a:p>
            <a:pPr>
              <a:lnSpc>
                <a:spcPct val="130000"/>
              </a:lnSpc>
              <a:spcBef>
                <a:spcPct val="0"/>
              </a:spcBef>
              <a:spcAft>
                <a:spcPts val="535"/>
              </a:spcAft>
            </a:pPr>
            <a:r>
              <a:rPr lang="zh-CN" altLang="en-US" sz="1335">
                <a:solidFill>
                  <a:schemeClr val="tx1"/>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在此录入上述图表的综合描述说明，在此录入上述图表的详细描述说明，在此录入上述图表的详细描述说明。</a:t>
            </a:r>
            <a:endParaRPr lang="zh-CN" altLang="en-US" sz="1335" dirty="0">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12" name="Rectangle 39"/>
          <p:cNvSpPr>
            <a:spLocks noChangeArrowheads="1"/>
          </p:cNvSpPr>
          <p:nvPr/>
        </p:nvSpPr>
        <p:spPr bwMode="auto">
          <a:xfrm>
            <a:off x="9075369" y="3758380"/>
            <a:ext cx="2522687" cy="1306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buFont typeface="Arial" panose="020B0604020202020204" pitchFamily="34" charset="0"/>
              <a:buNone/>
            </a:pPr>
            <a:r>
              <a:rPr sz="1335" b="1">
                <a:solidFill>
                  <a:schemeClr val="tx1"/>
                </a:solidFill>
              </a:rPr>
              <a:t>单击此处添加标题</a:t>
            </a:r>
          </a:p>
          <a:p>
            <a:pPr>
              <a:lnSpc>
                <a:spcPct val="130000"/>
              </a:lnSpc>
              <a:spcBef>
                <a:spcPct val="0"/>
              </a:spcBef>
              <a:spcAft>
                <a:spcPts val="535"/>
              </a:spcAft>
            </a:pPr>
            <a:r>
              <a:rPr lang="zh-CN" altLang="en-US" sz="1335">
                <a:solidFill>
                  <a:schemeClr val="tx1"/>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在此录入上述图表的综合描述说明，在此录入上述图表的详细描述说明，在此录入上述图表的详细描述说明。</a:t>
            </a:r>
            <a:endParaRPr lang="zh-CN" altLang="en-US" sz="1335" dirty="0">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13" name="Rectangle 40"/>
          <p:cNvSpPr>
            <a:spLocks noChangeArrowheads="1"/>
          </p:cNvSpPr>
          <p:nvPr/>
        </p:nvSpPr>
        <p:spPr bwMode="auto">
          <a:xfrm>
            <a:off x="1391023" y="1692283"/>
            <a:ext cx="2688167" cy="1318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20000"/>
              </a:lnSpc>
              <a:buFont typeface="Arial" panose="020B0604020202020204" pitchFamily="34" charset="0"/>
              <a:buNone/>
            </a:pPr>
            <a:r>
              <a:rPr sz="1335" b="1">
                <a:solidFill>
                  <a:schemeClr val="tx1"/>
                </a:solidFill>
              </a:rPr>
              <a:t>单击此处添加标题</a:t>
            </a:r>
          </a:p>
          <a:p>
            <a:pPr algn="r">
              <a:lnSpc>
                <a:spcPct val="120000"/>
              </a:lnSpc>
              <a:buFont typeface="Arial" panose="020B0604020202020204" pitchFamily="34" charset="0"/>
              <a:buNone/>
            </a:pPr>
            <a:r>
              <a:rPr lang="zh-CN" altLang="en-US" sz="1465">
                <a:solidFill>
                  <a:schemeClr val="tx1"/>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在此录入上述图表的综合描述说明，在此录入上述图表的详细描述说明，在此录入上述图表的详细描述说明。</a:t>
            </a:r>
            <a:endParaRPr lang="zh-CN" altLang="en-US" sz="1465" dirty="0">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14" name="Rectangle 41"/>
          <p:cNvSpPr>
            <a:spLocks noChangeArrowheads="1"/>
          </p:cNvSpPr>
          <p:nvPr/>
        </p:nvSpPr>
        <p:spPr bwMode="auto">
          <a:xfrm>
            <a:off x="430057" y="4190721"/>
            <a:ext cx="2688167"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20000"/>
              </a:lnSpc>
              <a:buFont typeface="Arial" panose="020B0604020202020204" pitchFamily="34" charset="0"/>
              <a:buNone/>
            </a:pPr>
            <a:r>
              <a:rPr lang="zh-CN" altLang="en-US" sz="1335" b="1">
                <a:solidFill>
                  <a:schemeClr val="tx1"/>
                </a:solidFill>
              </a:rPr>
              <a:t>单击此处添加标题</a:t>
            </a:r>
          </a:p>
          <a:p>
            <a:pPr algn="r">
              <a:lnSpc>
                <a:spcPct val="120000"/>
              </a:lnSpc>
              <a:buFont typeface="Arial" panose="020B0604020202020204" pitchFamily="34" charset="0"/>
              <a:buNone/>
            </a:pPr>
            <a:r>
              <a:rPr lang="zh-CN" altLang="en-US" sz="1335">
                <a:solidFill>
                  <a:schemeClr val="tx1"/>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在此录入上述图表的综合描述说明，在此录入上述图表的详细描述说明，在此录入上述图表的详细描述说明。</a:t>
            </a:r>
            <a:endParaRPr lang="zh-CN" altLang="en-US" sz="1335" dirty="0">
              <a:solidFill>
                <a:schemeClr val="tx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2"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1+#ppt_w/2"/>
                                          </p:val>
                                        </p:tav>
                                        <p:tav tm="100000">
                                          <p:val>
                                            <p:strVal val="#ppt_x"/>
                                          </p:val>
                                        </p:tav>
                                      </p:tavLst>
                                    </p:anim>
                                    <p:anim calcmode="lin" valueType="num">
                                      <p:cBhvr additive="base">
                                        <p:cTn id="18" dur="5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1+#ppt_w/2"/>
                                          </p:val>
                                        </p:tav>
                                        <p:tav tm="100000">
                                          <p:val>
                                            <p:strVal val="#ppt_x"/>
                                          </p:val>
                                        </p:tav>
                                      </p:tavLst>
                                    </p:anim>
                                    <p:anim calcmode="lin" valueType="num">
                                      <p:cBhvr additive="base">
                                        <p:cTn id="22" dur="500" fill="hold"/>
                                        <p:tgtEl>
                                          <p:spTgt spid="14"/>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0-#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0-#ppt_w/2"/>
                                          </p:val>
                                        </p:tav>
                                        <p:tav tm="100000">
                                          <p:val>
                                            <p:strVal val="#ppt_x"/>
                                          </p:val>
                                        </p:tav>
                                      </p:tavLst>
                                    </p:anim>
                                    <p:anim calcmode="lin" valueType="num">
                                      <p:cBhvr additive="base">
                                        <p:cTn id="3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365" y="134491"/>
            <a:ext cx="703643" cy="707360"/>
          </a:xfrm>
          <a:prstGeom prst="rect">
            <a:avLst/>
          </a:prstGeom>
        </p:spPr>
      </p:pic>
      <p:sp>
        <p:nvSpPr>
          <p:cNvPr id="9" name="副标题 2"/>
          <p:cNvSpPr txBox="1"/>
          <p:nvPr/>
        </p:nvSpPr>
        <p:spPr>
          <a:xfrm>
            <a:off x="1132732" y="337618"/>
            <a:ext cx="3331550" cy="301106"/>
          </a:xfrm>
          <a:prstGeom prst="rect">
            <a:avLst/>
          </a:prstGeom>
          <a:ln>
            <a:noFill/>
          </a:ln>
        </p:spPr>
        <p:txBody>
          <a:bodyPr vert="horz" lIns="38235" tIns="19117" rIns="38235" bIns="19117"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sz="3680" baseline="30000" dirty="0" smtClean="0">
                <a:solidFill>
                  <a:schemeClr val="tx1"/>
                </a:solidFill>
                <a:latin typeface="微软雅黑" panose="020B0503020204020204" charset="-122"/>
                <a:ea typeface="微软雅黑" panose="020B0503020204020204" charset="-122"/>
              </a:rPr>
              <a:t>单击此处添加标题</a:t>
            </a:r>
          </a:p>
        </p:txBody>
      </p:sp>
      <p:sp>
        <p:nvSpPr>
          <p:cNvPr id="5" name="矩形 4"/>
          <p:cNvSpPr/>
          <p:nvPr/>
        </p:nvSpPr>
        <p:spPr>
          <a:xfrm>
            <a:off x="13807" y="6584373"/>
            <a:ext cx="12179128" cy="26287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5"/>
          </a:p>
        </p:txBody>
      </p:sp>
      <p:sp>
        <p:nvSpPr>
          <p:cNvPr id="71" name="Text Placeholder 6"/>
          <p:cNvSpPr txBox="1"/>
          <p:nvPr/>
        </p:nvSpPr>
        <p:spPr>
          <a:xfrm>
            <a:off x="2115344" y="1423036"/>
            <a:ext cx="1422400" cy="436033"/>
          </a:xfrm>
          <a:prstGeom prst="rect">
            <a:avLst/>
          </a:prstGeom>
        </p:spPr>
        <p:txBody>
          <a:bodyPr vert="horz" lIns="121920" tIns="60960" rIns="121920" bIns="60960" rtlCol="0">
            <a:normAutofit/>
          </a:bodyPr>
          <a:lstStyle>
            <a:lvl1pPr marL="0" indent="0" algn="l" defTabSz="914400" rtl="0" eaLnBrk="1" latinLnBrk="0" hangingPunct="1">
              <a:spcBef>
                <a:spcPct val="20000"/>
              </a:spcBef>
              <a:buFontTx/>
              <a:buNone/>
              <a:defRPr sz="1050" b="1" kern="1200">
                <a:solidFill>
                  <a:srgbClr val="424C53"/>
                </a:solidFill>
                <a:latin typeface="Mission Gothic Regular" pitchFamily="50" charset="0"/>
                <a:ea typeface="+mn-ea"/>
                <a:cs typeface="+mn-cs"/>
              </a:defRPr>
            </a:lvl1pPr>
            <a:lvl2pPr marL="4572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2pPr>
            <a:lvl3pPr marL="9144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3pPr>
            <a:lvl4pPr marL="13716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4pPr>
            <a:lvl5pPr marL="18288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465" dirty="0">
                <a:solidFill>
                  <a:schemeClr val="tx1"/>
                </a:solidFill>
                <a:latin typeface="微软雅黑" panose="020B0503020204020204" charset="-122"/>
                <a:ea typeface="微软雅黑" panose="020B0503020204020204" charset="-122"/>
                <a:cs typeface="Calibri" panose="020F0502020204030204"/>
              </a:rPr>
              <a:t>添加标题</a:t>
            </a:r>
          </a:p>
        </p:txBody>
      </p:sp>
      <p:sp>
        <p:nvSpPr>
          <p:cNvPr id="72" name="Text Placeholder 6"/>
          <p:cNvSpPr txBox="1"/>
          <p:nvPr/>
        </p:nvSpPr>
        <p:spPr>
          <a:xfrm>
            <a:off x="3740944" y="1423036"/>
            <a:ext cx="1422400" cy="436033"/>
          </a:xfrm>
          <a:prstGeom prst="rect">
            <a:avLst/>
          </a:prstGeom>
        </p:spPr>
        <p:txBody>
          <a:bodyPr vert="horz" lIns="121920" tIns="60960" rIns="121920" bIns="60960" rtlCol="0">
            <a:normAutofit/>
          </a:bodyPr>
          <a:lstStyle>
            <a:lvl1pPr marL="0" indent="0" algn="l" defTabSz="914400" rtl="0" eaLnBrk="1" latinLnBrk="0" hangingPunct="1">
              <a:spcBef>
                <a:spcPct val="20000"/>
              </a:spcBef>
              <a:buFontTx/>
              <a:buNone/>
              <a:defRPr sz="1050" b="1" kern="1200">
                <a:solidFill>
                  <a:srgbClr val="424C53"/>
                </a:solidFill>
                <a:latin typeface="Mission Gothic Regular" pitchFamily="50" charset="0"/>
                <a:ea typeface="+mn-ea"/>
                <a:cs typeface="+mn-cs"/>
              </a:defRPr>
            </a:lvl1pPr>
            <a:lvl2pPr marL="4572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2pPr>
            <a:lvl3pPr marL="9144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3pPr>
            <a:lvl4pPr marL="13716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4pPr>
            <a:lvl5pPr marL="18288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465" dirty="0">
                <a:solidFill>
                  <a:schemeClr val="tx1"/>
                </a:solidFill>
                <a:latin typeface="微软雅黑" panose="020B0503020204020204" charset="-122"/>
                <a:ea typeface="微软雅黑" panose="020B0503020204020204" charset="-122"/>
                <a:cs typeface="Calibri" panose="020F0502020204030204"/>
              </a:rPr>
              <a:t>添加标题</a:t>
            </a:r>
          </a:p>
        </p:txBody>
      </p:sp>
      <p:sp>
        <p:nvSpPr>
          <p:cNvPr id="73" name="Text Placeholder 6"/>
          <p:cNvSpPr txBox="1"/>
          <p:nvPr/>
        </p:nvSpPr>
        <p:spPr>
          <a:xfrm>
            <a:off x="1099344" y="2540636"/>
            <a:ext cx="914400" cy="436033"/>
          </a:xfrm>
          <a:prstGeom prst="rect">
            <a:avLst/>
          </a:prstGeom>
        </p:spPr>
        <p:txBody>
          <a:bodyPr vert="horz" lIns="121920" tIns="60960" rIns="121920" bIns="60960" rtlCol="0">
            <a:normAutofit fontScale="90000"/>
          </a:bodyPr>
          <a:lstStyle>
            <a:lvl1pPr marL="0" indent="0" algn="l" defTabSz="914400" rtl="0" eaLnBrk="1" latinLnBrk="0" hangingPunct="1">
              <a:spcBef>
                <a:spcPct val="20000"/>
              </a:spcBef>
              <a:buFontTx/>
              <a:buNone/>
              <a:defRPr sz="1050" b="1" kern="1200">
                <a:solidFill>
                  <a:srgbClr val="424C53"/>
                </a:solidFill>
                <a:latin typeface="Mission Gothic Regular" pitchFamily="50" charset="0"/>
                <a:ea typeface="+mn-ea"/>
                <a:cs typeface="+mn-cs"/>
              </a:defRPr>
            </a:lvl1pPr>
            <a:lvl2pPr marL="4572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2pPr>
            <a:lvl3pPr marL="9144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3pPr>
            <a:lvl4pPr marL="13716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4pPr>
            <a:lvl5pPr marL="18288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465" dirty="0">
                <a:solidFill>
                  <a:schemeClr val="tx1"/>
                </a:solidFill>
                <a:latin typeface="微软雅黑" panose="020B0503020204020204" charset="-122"/>
                <a:ea typeface="微软雅黑" panose="020B0503020204020204" charset="-122"/>
                <a:cs typeface="Calibri" panose="020F0502020204030204"/>
              </a:rPr>
              <a:t>添加标题</a:t>
            </a:r>
          </a:p>
        </p:txBody>
      </p:sp>
      <p:sp>
        <p:nvSpPr>
          <p:cNvPr id="74" name="Text Placeholder 6"/>
          <p:cNvSpPr txBox="1"/>
          <p:nvPr/>
        </p:nvSpPr>
        <p:spPr>
          <a:xfrm>
            <a:off x="1099344" y="4369436"/>
            <a:ext cx="914400" cy="436033"/>
          </a:xfrm>
          <a:prstGeom prst="rect">
            <a:avLst/>
          </a:prstGeom>
        </p:spPr>
        <p:txBody>
          <a:bodyPr vert="horz" lIns="121920" tIns="60960" rIns="121920" bIns="60960" rtlCol="0">
            <a:normAutofit fontScale="90000"/>
          </a:bodyPr>
          <a:lstStyle>
            <a:lvl1pPr marL="0" indent="0" algn="l" defTabSz="914400" rtl="0" eaLnBrk="1" latinLnBrk="0" hangingPunct="1">
              <a:spcBef>
                <a:spcPct val="20000"/>
              </a:spcBef>
              <a:buFontTx/>
              <a:buNone/>
              <a:defRPr sz="1050" b="1" kern="1200">
                <a:solidFill>
                  <a:srgbClr val="424C53"/>
                </a:solidFill>
                <a:latin typeface="Mission Gothic Regular" pitchFamily="50" charset="0"/>
                <a:ea typeface="+mn-ea"/>
                <a:cs typeface="+mn-cs"/>
              </a:defRPr>
            </a:lvl1pPr>
            <a:lvl2pPr marL="4572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2pPr>
            <a:lvl3pPr marL="9144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3pPr>
            <a:lvl4pPr marL="13716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4pPr>
            <a:lvl5pPr marL="18288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465" dirty="0">
                <a:solidFill>
                  <a:schemeClr val="tx1"/>
                </a:solidFill>
                <a:latin typeface="微软雅黑" panose="020B0503020204020204" charset="-122"/>
                <a:ea typeface="微软雅黑" panose="020B0503020204020204" charset="-122"/>
                <a:cs typeface="Calibri" panose="020F0502020204030204"/>
              </a:rPr>
              <a:t>添加标题</a:t>
            </a:r>
          </a:p>
        </p:txBody>
      </p:sp>
      <p:grpSp>
        <p:nvGrpSpPr>
          <p:cNvPr id="75" name="Group 38"/>
          <p:cNvGrpSpPr/>
          <p:nvPr/>
        </p:nvGrpSpPr>
        <p:grpSpPr>
          <a:xfrm>
            <a:off x="2115344" y="1931035"/>
            <a:ext cx="1524000" cy="1524000"/>
            <a:chOff x="1600200" y="1885950"/>
            <a:chExt cx="1143000" cy="1143000"/>
          </a:xfrm>
          <a:solidFill>
            <a:srgbClr val="52658D"/>
          </a:solidFill>
        </p:grpSpPr>
        <p:sp>
          <p:nvSpPr>
            <p:cNvPr id="76" name="Rectangle 39"/>
            <p:cNvSpPr/>
            <p:nvPr/>
          </p:nvSpPr>
          <p:spPr>
            <a:xfrm>
              <a:off x="1600200" y="1885950"/>
              <a:ext cx="1143000" cy="1143000"/>
            </a:xfrm>
            <a:prstGeom prst="rect">
              <a:avLst/>
            </a:prstGeom>
            <a:solidFill>
              <a:srgbClr val="0070C0"/>
            </a:solidFill>
            <a:ln w="9525"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标题</a:t>
              </a:r>
            </a:p>
          </p:txBody>
        </p:sp>
        <p:sp>
          <p:nvSpPr>
            <p:cNvPr id="77" name="Rectangle 40"/>
            <p:cNvSpPr/>
            <p:nvPr/>
          </p:nvSpPr>
          <p:spPr>
            <a:xfrm>
              <a:off x="2438400" y="2724150"/>
              <a:ext cx="304800" cy="304800"/>
            </a:xfrm>
            <a:prstGeom prst="rect">
              <a:avLst/>
            </a:prstGeom>
            <a:solidFill>
              <a:schemeClr val="bg1">
                <a:lumMod val="50000"/>
              </a:schemeClr>
            </a:solidFill>
            <a:ln w="9525"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r>
                <a:rPr kumimoji="0" lang="en-US" sz="16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S</a:t>
              </a:r>
            </a:p>
          </p:txBody>
        </p:sp>
      </p:grpSp>
      <p:grpSp>
        <p:nvGrpSpPr>
          <p:cNvPr id="78" name="Group 41"/>
          <p:cNvGrpSpPr/>
          <p:nvPr/>
        </p:nvGrpSpPr>
        <p:grpSpPr>
          <a:xfrm>
            <a:off x="3740944" y="1931035"/>
            <a:ext cx="1524000" cy="1524000"/>
            <a:chOff x="2819400" y="1885950"/>
            <a:chExt cx="1143000" cy="1143000"/>
          </a:xfrm>
          <a:solidFill>
            <a:srgbClr val="44546A"/>
          </a:solidFill>
        </p:grpSpPr>
        <p:sp>
          <p:nvSpPr>
            <p:cNvPr id="79" name="Rectangle 42"/>
            <p:cNvSpPr/>
            <p:nvPr/>
          </p:nvSpPr>
          <p:spPr>
            <a:xfrm>
              <a:off x="2819400" y="1885950"/>
              <a:ext cx="1143000" cy="1143000"/>
            </a:xfrm>
            <a:prstGeom prst="rect">
              <a:avLst/>
            </a:prstGeom>
            <a:solidFill>
              <a:srgbClr val="44546A"/>
            </a:solidFill>
            <a:ln w="9525"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标题</a:t>
              </a:r>
            </a:p>
          </p:txBody>
        </p:sp>
        <p:sp>
          <p:nvSpPr>
            <p:cNvPr id="80" name="Rectangle 43"/>
            <p:cNvSpPr/>
            <p:nvPr/>
          </p:nvSpPr>
          <p:spPr>
            <a:xfrm>
              <a:off x="2819400" y="2724150"/>
              <a:ext cx="304800" cy="304800"/>
            </a:xfrm>
            <a:prstGeom prst="rect">
              <a:avLst/>
            </a:prstGeom>
            <a:solidFill>
              <a:schemeClr val="bg1">
                <a:lumMod val="50000"/>
              </a:schemeClr>
            </a:solidFill>
            <a:ln w="9525"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r>
                <a:rPr kumimoji="0" lang="en-US" sz="16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W</a:t>
              </a:r>
            </a:p>
          </p:txBody>
        </p:sp>
      </p:grpSp>
      <p:grpSp>
        <p:nvGrpSpPr>
          <p:cNvPr id="81" name="Group 44"/>
          <p:cNvGrpSpPr/>
          <p:nvPr/>
        </p:nvGrpSpPr>
        <p:grpSpPr>
          <a:xfrm>
            <a:off x="3740944" y="3556635"/>
            <a:ext cx="1524000" cy="1524000"/>
            <a:chOff x="2819400" y="3105150"/>
            <a:chExt cx="1143000" cy="1143000"/>
          </a:xfrm>
          <a:solidFill>
            <a:srgbClr val="52658D"/>
          </a:solidFill>
        </p:grpSpPr>
        <p:sp>
          <p:nvSpPr>
            <p:cNvPr id="82" name="Rectangle 45"/>
            <p:cNvSpPr/>
            <p:nvPr/>
          </p:nvSpPr>
          <p:spPr>
            <a:xfrm>
              <a:off x="2819400" y="3105150"/>
              <a:ext cx="1143000" cy="1143000"/>
            </a:xfrm>
            <a:prstGeom prst="rect">
              <a:avLst/>
            </a:prstGeom>
            <a:solidFill>
              <a:srgbClr val="0070C0"/>
            </a:solidFill>
            <a:ln w="9525"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标题</a:t>
              </a:r>
            </a:p>
          </p:txBody>
        </p:sp>
        <p:sp>
          <p:nvSpPr>
            <p:cNvPr id="83" name="Rectangle 46"/>
            <p:cNvSpPr/>
            <p:nvPr/>
          </p:nvSpPr>
          <p:spPr>
            <a:xfrm>
              <a:off x="2819400" y="3105150"/>
              <a:ext cx="304800" cy="304800"/>
            </a:xfrm>
            <a:prstGeom prst="rect">
              <a:avLst/>
            </a:prstGeom>
            <a:solidFill>
              <a:schemeClr val="bg1">
                <a:lumMod val="50000"/>
              </a:schemeClr>
            </a:solidFill>
            <a:ln w="9525"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r>
                <a:rPr kumimoji="0" lang="en-US" sz="16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T</a:t>
              </a:r>
            </a:p>
          </p:txBody>
        </p:sp>
      </p:grpSp>
      <p:grpSp>
        <p:nvGrpSpPr>
          <p:cNvPr id="84" name="Group 47"/>
          <p:cNvGrpSpPr/>
          <p:nvPr/>
        </p:nvGrpSpPr>
        <p:grpSpPr>
          <a:xfrm>
            <a:off x="2115344" y="3556635"/>
            <a:ext cx="1524000" cy="1524000"/>
            <a:chOff x="1600200" y="3105150"/>
            <a:chExt cx="1143000" cy="1143000"/>
          </a:xfrm>
          <a:solidFill>
            <a:srgbClr val="44546A"/>
          </a:solidFill>
        </p:grpSpPr>
        <p:sp>
          <p:nvSpPr>
            <p:cNvPr id="85" name="Rectangle 48"/>
            <p:cNvSpPr/>
            <p:nvPr/>
          </p:nvSpPr>
          <p:spPr>
            <a:xfrm>
              <a:off x="1600200" y="3105150"/>
              <a:ext cx="1143000" cy="1143000"/>
            </a:xfrm>
            <a:prstGeom prst="rect">
              <a:avLst/>
            </a:prstGeom>
            <a:solidFill>
              <a:srgbClr val="44546A"/>
            </a:solidFill>
            <a:ln w="9525"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标题</a:t>
              </a:r>
            </a:p>
          </p:txBody>
        </p:sp>
        <p:sp>
          <p:nvSpPr>
            <p:cNvPr id="86" name="Rectangle 49"/>
            <p:cNvSpPr/>
            <p:nvPr/>
          </p:nvSpPr>
          <p:spPr>
            <a:xfrm>
              <a:off x="2438400" y="3105150"/>
              <a:ext cx="304800" cy="304800"/>
            </a:xfrm>
            <a:prstGeom prst="rect">
              <a:avLst/>
            </a:prstGeom>
            <a:solidFill>
              <a:schemeClr val="tx1">
                <a:lumMod val="50000"/>
                <a:lumOff val="50000"/>
              </a:schemeClr>
            </a:solidFill>
            <a:ln w="9525"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r>
                <a:rPr kumimoji="0" lang="en-US" sz="16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O</a:t>
              </a:r>
            </a:p>
          </p:txBody>
        </p:sp>
      </p:grpSp>
      <p:cxnSp>
        <p:nvCxnSpPr>
          <p:cNvPr id="87" name="Straight Connector 50"/>
          <p:cNvCxnSpPr/>
          <p:nvPr/>
        </p:nvCxnSpPr>
        <p:spPr>
          <a:xfrm>
            <a:off x="6020346" y="3368922"/>
            <a:ext cx="1581399" cy="0"/>
          </a:xfrm>
          <a:prstGeom prst="line">
            <a:avLst/>
          </a:prstGeom>
          <a:noFill/>
          <a:ln w="9525" cap="flat" cmpd="sng" algn="ctr">
            <a:solidFill>
              <a:schemeClr val="tx1"/>
            </a:solidFill>
            <a:prstDash val="solid"/>
          </a:ln>
          <a:effectLst/>
        </p:spPr>
      </p:cxnSp>
      <p:sp>
        <p:nvSpPr>
          <p:cNvPr id="88" name="Text Placeholder 5"/>
          <p:cNvSpPr txBox="1"/>
          <p:nvPr/>
        </p:nvSpPr>
        <p:spPr>
          <a:xfrm>
            <a:off x="5874544" y="2442011"/>
            <a:ext cx="2438400" cy="711200"/>
          </a:xfrm>
          <a:prstGeom prst="rect">
            <a:avLst/>
          </a:prstGeom>
        </p:spPr>
        <p:txBody>
          <a:bodyPr>
            <a:normAutofit fontScale="87500" lnSpcReduction="20000"/>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1840"/>
              </a:lnSpc>
              <a:buFont typeface="Arial" panose="020B0604020202020204" pitchFamily="34" charset="0"/>
              <a:buNone/>
            </a:pPr>
            <a:r>
              <a:rPr lang="zh-CN" altLang="en-US" sz="1400" dirty="0">
                <a:solidFill>
                  <a:schemeClr val="tx1"/>
                </a:solidFill>
                <a:latin typeface="微软雅黑" panose="020B0503020204020204" charset="-122"/>
                <a:ea typeface="微软雅黑" panose="020B0503020204020204" charset="-122"/>
                <a:cs typeface="Calibri" panose="020F0502020204030204"/>
              </a:rPr>
              <a:t>请在此粘贴或者输入您的文字内容请在此粘贴或者输入您的文字内容</a:t>
            </a:r>
          </a:p>
        </p:txBody>
      </p:sp>
      <p:sp>
        <p:nvSpPr>
          <p:cNvPr id="89" name="TextBox 52"/>
          <p:cNvSpPr txBox="1"/>
          <p:nvPr/>
        </p:nvSpPr>
        <p:spPr>
          <a:xfrm>
            <a:off x="5874544" y="2263776"/>
            <a:ext cx="1320800" cy="287020"/>
          </a:xfrm>
          <a:prstGeom prst="rect">
            <a:avLst/>
          </a:prstGeom>
          <a:noFill/>
        </p:spPr>
        <p:txBody>
          <a:bodyPr wrap="square" rtlCol="0">
            <a:spAutoFit/>
          </a:bodyPr>
          <a:lstStyle/>
          <a:p>
            <a:pPr defTabSz="1219200"/>
            <a:r>
              <a:rPr lang="zh-CN" altLang="en-US" sz="1200" dirty="0">
                <a:solidFill>
                  <a:schemeClr val="tx1"/>
                </a:solidFill>
                <a:latin typeface="微软雅黑" panose="020B0503020204020204" charset="-122"/>
                <a:ea typeface="微软雅黑" panose="020B0503020204020204" charset="-122"/>
                <a:cs typeface="Glegoo"/>
              </a:rPr>
              <a:t>添加标题</a:t>
            </a:r>
          </a:p>
        </p:txBody>
      </p:sp>
      <p:sp>
        <p:nvSpPr>
          <p:cNvPr id="90" name="Text Placeholder 5"/>
          <p:cNvSpPr txBox="1"/>
          <p:nvPr/>
        </p:nvSpPr>
        <p:spPr>
          <a:xfrm>
            <a:off x="5874544" y="3963035"/>
            <a:ext cx="2438400" cy="711200"/>
          </a:xfrm>
          <a:prstGeom prst="rect">
            <a:avLst/>
          </a:prstGeom>
        </p:spPr>
        <p:txBody>
          <a:bodyPr>
            <a:normAutofit fontScale="87500" lnSpcReduction="20000"/>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1840"/>
              </a:lnSpc>
              <a:buFont typeface="Arial" panose="020B0604020202020204" pitchFamily="34" charset="0"/>
              <a:buNone/>
            </a:pPr>
            <a:r>
              <a:rPr lang="zh-CN" altLang="en-US" sz="1400" dirty="0">
                <a:solidFill>
                  <a:schemeClr val="tx1"/>
                </a:solidFill>
                <a:latin typeface="微软雅黑" panose="020B0503020204020204" charset="-122"/>
                <a:ea typeface="微软雅黑" panose="020B0503020204020204" charset="-122"/>
                <a:cs typeface="Calibri" panose="020F0502020204030204"/>
              </a:rPr>
              <a:t>请在此粘贴或者输入您的文字内容请在此粘贴或者输入您的文字内容</a:t>
            </a:r>
          </a:p>
        </p:txBody>
      </p:sp>
      <p:sp>
        <p:nvSpPr>
          <p:cNvPr id="91" name="TextBox 54"/>
          <p:cNvSpPr txBox="1"/>
          <p:nvPr/>
        </p:nvSpPr>
        <p:spPr>
          <a:xfrm>
            <a:off x="5874544" y="3784800"/>
            <a:ext cx="1727200" cy="287020"/>
          </a:xfrm>
          <a:prstGeom prst="rect">
            <a:avLst/>
          </a:prstGeom>
          <a:noFill/>
        </p:spPr>
        <p:txBody>
          <a:bodyPr wrap="square" rtlCol="0">
            <a:spAutoFit/>
          </a:bodyPr>
          <a:lstStyle/>
          <a:p>
            <a:pPr defTabSz="1219200"/>
            <a:r>
              <a:rPr lang="zh-CN" altLang="en-US" sz="1200" dirty="0">
                <a:solidFill>
                  <a:schemeClr val="tx1"/>
                </a:solidFill>
                <a:latin typeface="微软雅黑" panose="020B0503020204020204" charset="-122"/>
                <a:ea typeface="微软雅黑" panose="020B0503020204020204" charset="-122"/>
                <a:cs typeface="Glegoo"/>
              </a:rPr>
              <a:t>添加标题</a:t>
            </a:r>
          </a:p>
        </p:txBody>
      </p:sp>
      <p:cxnSp>
        <p:nvCxnSpPr>
          <p:cNvPr id="92" name="Straight Connector 55"/>
          <p:cNvCxnSpPr/>
          <p:nvPr/>
        </p:nvCxnSpPr>
        <p:spPr>
          <a:xfrm>
            <a:off x="5976144" y="3368922"/>
            <a:ext cx="406400" cy="0"/>
          </a:xfrm>
          <a:prstGeom prst="line">
            <a:avLst/>
          </a:prstGeom>
          <a:noFill/>
          <a:ln w="12700" cap="flat" cmpd="sng" algn="ctr">
            <a:solidFill>
              <a:schemeClr val="tx1"/>
            </a:solidFill>
            <a:prstDash val="solid"/>
          </a:ln>
          <a:effectLst/>
        </p:spPr>
      </p:cxnSp>
      <p:cxnSp>
        <p:nvCxnSpPr>
          <p:cNvPr id="93" name="Straight Connector 56"/>
          <p:cNvCxnSpPr/>
          <p:nvPr/>
        </p:nvCxnSpPr>
        <p:spPr>
          <a:xfrm>
            <a:off x="8966746" y="3368922"/>
            <a:ext cx="1581399" cy="0"/>
          </a:xfrm>
          <a:prstGeom prst="line">
            <a:avLst/>
          </a:prstGeom>
          <a:noFill/>
          <a:ln w="9525" cap="flat" cmpd="sng" algn="ctr">
            <a:solidFill>
              <a:sysClr val="window" lastClr="FFFFFF">
                <a:lumMod val="85000"/>
              </a:sysClr>
            </a:solidFill>
            <a:prstDash val="solid"/>
          </a:ln>
          <a:effectLst/>
        </p:spPr>
      </p:cxnSp>
      <p:sp>
        <p:nvSpPr>
          <p:cNvPr id="94" name="Text Placeholder 5"/>
          <p:cNvSpPr txBox="1"/>
          <p:nvPr/>
        </p:nvSpPr>
        <p:spPr>
          <a:xfrm>
            <a:off x="8820944" y="2442011"/>
            <a:ext cx="2438400" cy="711200"/>
          </a:xfrm>
          <a:prstGeom prst="rect">
            <a:avLst/>
          </a:prstGeom>
        </p:spPr>
        <p:txBody>
          <a:bodyPr>
            <a:normAutofit fontScale="87500" lnSpcReduction="20000"/>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1840"/>
              </a:lnSpc>
              <a:buFont typeface="Arial" panose="020B0604020202020204" pitchFamily="34" charset="0"/>
              <a:buNone/>
            </a:pPr>
            <a:r>
              <a:rPr lang="zh-CN" altLang="en-US" sz="1400" dirty="0">
                <a:solidFill>
                  <a:schemeClr val="tx1"/>
                </a:solidFill>
                <a:latin typeface="微软雅黑" panose="020B0503020204020204" charset="-122"/>
                <a:ea typeface="微软雅黑" panose="020B0503020204020204" charset="-122"/>
                <a:cs typeface="Calibri" panose="020F0502020204030204"/>
              </a:rPr>
              <a:t>请在此粘贴或者输入您的文字内容请在此粘贴或者输入您的文字内容</a:t>
            </a:r>
          </a:p>
        </p:txBody>
      </p:sp>
      <p:sp>
        <p:nvSpPr>
          <p:cNvPr id="95" name="TextBox 58"/>
          <p:cNvSpPr txBox="1"/>
          <p:nvPr/>
        </p:nvSpPr>
        <p:spPr>
          <a:xfrm>
            <a:off x="8820944" y="2263776"/>
            <a:ext cx="1320800" cy="287020"/>
          </a:xfrm>
          <a:prstGeom prst="rect">
            <a:avLst/>
          </a:prstGeom>
          <a:noFill/>
        </p:spPr>
        <p:txBody>
          <a:bodyPr wrap="square" rtlCol="0">
            <a:spAutoFit/>
          </a:bodyPr>
          <a:lstStyle/>
          <a:p>
            <a:pPr defTabSz="1219200"/>
            <a:r>
              <a:rPr lang="zh-CN" altLang="en-US" sz="1200" dirty="0">
                <a:solidFill>
                  <a:schemeClr val="tx1"/>
                </a:solidFill>
                <a:latin typeface="微软雅黑" panose="020B0503020204020204" charset="-122"/>
                <a:ea typeface="微软雅黑" panose="020B0503020204020204" charset="-122"/>
                <a:cs typeface="Glegoo"/>
              </a:rPr>
              <a:t>添加标题</a:t>
            </a:r>
          </a:p>
        </p:txBody>
      </p:sp>
      <p:sp>
        <p:nvSpPr>
          <p:cNvPr id="96" name="Text Placeholder 5"/>
          <p:cNvSpPr txBox="1"/>
          <p:nvPr/>
        </p:nvSpPr>
        <p:spPr>
          <a:xfrm>
            <a:off x="8820944" y="3963035"/>
            <a:ext cx="2438400" cy="711200"/>
          </a:xfrm>
          <a:prstGeom prst="rect">
            <a:avLst/>
          </a:prstGeom>
        </p:spPr>
        <p:txBody>
          <a:bodyPr>
            <a:normAutofit fontScale="87500" lnSpcReduction="20000"/>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1840"/>
              </a:lnSpc>
              <a:buFont typeface="Arial" panose="020B0604020202020204" pitchFamily="34" charset="0"/>
              <a:buNone/>
            </a:pPr>
            <a:r>
              <a:rPr lang="zh-CN" altLang="en-US" sz="1400" dirty="0">
                <a:solidFill>
                  <a:schemeClr val="tx1"/>
                </a:solidFill>
                <a:latin typeface="微软雅黑" panose="020B0503020204020204" charset="-122"/>
                <a:ea typeface="微软雅黑" panose="020B0503020204020204" charset="-122"/>
                <a:cs typeface="Calibri" panose="020F0502020204030204"/>
              </a:rPr>
              <a:t>请在此粘贴或者输入您的文字内容请在此粘贴或者输入您的文字内容</a:t>
            </a:r>
          </a:p>
        </p:txBody>
      </p:sp>
      <p:sp>
        <p:nvSpPr>
          <p:cNvPr id="97" name="TextBox 60"/>
          <p:cNvSpPr txBox="1"/>
          <p:nvPr/>
        </p:nvSpPr>
        <p:spPr>
          <a:xfrm>
            <a:off x="8820944" y="3756860"/>
            <a:ext cx="1320800" cy="287020"/>
          </a:xfrm>
          <a:prstGeom prst="rect">
            <a:avLst/>
          </a:prstGeom>
          <a:noFill/>
        </p:spPr>
        <p:txBody>
          <a:bodyPr wrap="square" rtlCol="0">
            <a:spAutoFit/>
          </a:bodyPr>
          <a:lstStyle/>
          <a:p>
            <a:pPr defTabSz="1219200"/>
            <a:r>
              <a:rPr lang="zh-CN" altLang="en-US" sz="1200" dirty="0">
                <a:solidFill>
                  <a:schemeClr val="tx1"/>
                </a:solidFill>
                <a:latin typeface="微软雅黑" panose="020B0503020204020204" charset="-122"/>
                <a:ea typeface="微软雅黑" panose="020B0503020204020204" charset="-122"/>
                <a:cs typeface="Glegoo"/>
              </a:rPr>
              <a:t>添加标题</a:t>
            </a:r>
          </a:p>
        </p:txBody>
      </p:sp>
      <p:cxnSp>
        <p:nvCxnSpPr>
          <p:cNvPr id="98" name="Straight Connector 61"/>
          <p:cNvCxnSpPr/>
          <p:nvPr/>
        </p:nvCxnSpPr>
        <p:spPr>
          <a:xfrm>
            <a:off x="8922544" y="3368922"/>
            <a:ext cx="406400" cy="0"/>
          </a:xfrm>
          <a:prstGeom prst="line">
            <a:avLst/>
          </a:prstGeom>
          <a:noFill/>
          <a:ln w="12700" cap="flat" cmpd="sng" algn="ctr">
            <a:solidFill>
              <a:schemeClr val="tx1"/>
            </a:solidFill>
            <a:prstDash val="soli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71"/>
                                        </p:tgtEl>
                                        <p:attrNameLst>
                                          <p:attrName>style.visibility</p:attrName>
                                        </p:attrNameLst>
                                      </p:cBhvr>
                                      <p:to>
                                        <p:strVal val="visible"/>
                                      </p:to>
                                    </p:set>
                                    <p:anim calcmode="lin" valueType="num">
                                      <p:cBhvr>
                                        <p:cTn id="10" dur="500" fill="hold"/>
                                        <p:tgtEl>
                                          <p:spTgt spid="71"/>
                                        </p:tgtEl>
                                        <p:attrNameLst>
                                          <p:attrName>ppt_w</p:attrName>
                                        </p:attrNameLst>
                                      </p:cBhvr>
                                      <p:tavLst>
                                        <p:tav tm="0">
                                          <p:val>
                                            <p:fltVal val="0"/>
                                          </p:val>
                                        </p:tav>
                                        <p:tav tm="100000">
                                          <p:val>
                                            <p:strVal val="#ppt_w"/>
                                          </p:val>
                                        </p:tav>
                                      </p:tavLst>
                                    </p:anim>
                                    <p:anim calcmode="lin" valueType="num">
                                      <p:cBhvr>
                                        <p:cTn id="11" dur="500" fill="hold"/>
                                        <p:tgtEl>
                                          <p:spTgt spid="71"/>
                                        </p:tgtEl>
                                        <p:attrNameLst>
                                          <p:attrName>ppt_h</p:attrName>
                                        </p:attrNameLst>
                                      </p:cBhvr>
                                      <p:tavLst>
                                        <p:tav tm="0">
                                          <p:val>
                                            <p:fltVal val="0"/>
                                          </p:val>
                                        </p:tav>
                                        <p:tav tm="100000">
                                          <p:val>
                                            <p:strVal val="#ppt_h"/>
                                          </p:val>
                                        </p:tav>
                                      </p:tavLst>
                                    </p:anim>
                                    <p:animEffect transition="in" filter="fade">
                                      <p:cBhvr>
                                        <p:cTn id="12" dur="500"/>
                                        <p:tgtEl>
                                          <p:spTgt spid="71"/>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72"/>
                                        </p:tgtEl>
                                        <p:attrNameLst>
                                          <p:attrName>style.visibility</p:attrName>
                                        </p:attrNameLst>
                                      </p:cBhvr>
                                      <p:to>
                                        <p:strVal val="visible"/>
                                      </p:to>
                                    </p:set>
                                    <p:anim calcmode="lin" valueType="num">
                                      <p:cBhvr>
                                        <p:cTn id="15" dur="500" fill="hold"/>
                                        <p:tgtEl>
                                          <p:spTgt spid="72"/>
                                        </p:tgtEl>
                                        <p:attrNameLst>
                                          <p:attrName>ppt_w</p:attrName>
                                        </p:attrNameLst>
                                      </p:cBhvr>
                                      <p:tavLst>
                                        <p:tav tm="0">
                                          <p:val>
                                            <p:fltVal val="0"/>
                                          </p:val>
                                        </p:tav>
                                        <p:tav tm="100000">
                                          <p:val>
                                            <p:strVal val="#ppt_w"/>
                                          </p:val>
                                        </p:tav>
                                      </p:tavLst>
                                    </p:anim>
                                    <p:anim calcmode="lin" valueType="num">
                                      <p:cBhvr>
                                        <p:cTn id="16" dur="500" fill="hold"/>
                                        <p:tgtEl>
                                          <p:spTgt spid="72"/>
                                        </p:tgtEl>
                                        <p:attrNameLst>
                                          <p:attrName>ppt_h</p:attrName>
                                        </p:attrNameLst>
                                      </p:cBhvr>
                                      <p:tavLst>
                                        <p:tav tm="0">
                                          <p:val>
                                            <p:fltVal val="0"/>
                                          </p:val>
                                        </p:tav>
                                        <p:tav tm="100000">
                                          <p:val>
                                            <p:strVal val="#ppt_h"/>
                                          </p:val>
                                        </p:tav>
                                      </p:tavLst>
                                    </p:anim>
                                    <p:animEffect transition="in" filter="fade">
                                      <p:cBhvr>
                                        <p:cTn id="17" dur="500"/>
                                        <p:tgtEl>
                                          <p:spTgt spid="72"/>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73"/>
                                        </p:tgtEl>
                                        <p:attrNameLst>
                                          <p:attrName>style.visibility</p:attrName>
                                        </p:attrNameLst>
                                      </p:cBhvr>
                                      <p:to>
                                        <p:strVal val="visible"/>
                                      </p:to>
                                    </p:set>
                                    <p:anim calcmode="lin" valueType="num">
                                      <p:cBhvr>
                                        <p:cTn id="20" dur="500" fill="hold"/>
                                        <p:tgtEl>
                                          <p:spTgt spid="73"/>
                                        </p:tgtEl>
                                        <p:attrNameLst>
                                          <p:attrName>ppt_w</p:attrName>
                                        </p:attrNameLst>
                                      </p:cBhvr>
                                      <p:tavLst>
                                        <p:tav tm="0">
                                          <p:val>
                                            <p:fltVal val="0"/>
                                          </p:val>
                                        </p:tav>
                                        <p:tav tm="100000">
                                          <p:val>
                                            <p:strVal val="#ppt_w"/>
                                          </p:val>
                                        </p:tav>
                                      </p:tavLst>
                                    </p:anim>
                                    <p:anim calcmode="lin" valueType="num">
                                      <p:cBhvr>
                                        <p:cTn id="21" dur="500" fill="hold"/>
                                        <p:tgtEl>
                                          <p:spTgt spid="73"/>
                                        </p:tgtEl>
                                        <p:attrNameLst>
                                          <p:attrName>ppt_h</p:attrName>
                                        </p:attrNameLst>
                                      </p:cBhvr>
                                      <p:tavLst>
                                        <p:tav tm="0">
                                          <p:val>
                                            <p:fltVal val="0"/>
                                          </p:val>
                                        </p:tav>
                                        <p:tav tm="100000">
                                          <p:val>
                                            <p:strVal val="#ppt_h"/>
                                          </p:val>
                                        </p:tav>
                                      </p:tavLst>
                                    </p:anim>
                                    <p:animEffect transition="in" filter="fade">
                                      <p:cBhvr>
                                        <p:cTn id="22" dur="500"/>
                                        <p:tgtEl>
                                          <p:spTgt spid="7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74"/>
                                        </p:tgtEl>
                                        <p:attrNameLst>
                                          <p:attrName>style.visibility</p:attrName>
                                        </p:attrNameLst>
                                      </p:cBhvr>
                                      <p:to>
                                        <p:strVal val="visible"/>
                                      </p:to>
                                    </p:set>
                                    <p:anim calcmode="lin" valueType="num">
                                      <p:cBhvr>
                                        <p:cTn id="25" dur="500" fill="hold"/>
                                        <p:tgtEl>
                                          <p:spTgt spid="74"/>
                                        </p:tgtEl>
                                        <p:attrNameLst>
                                          <p:attrName>ppt_w</p:attrName>
                                        </p:attrNameLst>
                                      </p:cBhvr>
                                      <p:tavLst>
                                        <p:tav tm="0">
                                          <p:val>
                                            <p:fltVal val="0"/>
                                          </p:val>
                                        </p:tav>
                                        <p:tav tm="100000">
                                          <p:val>
                                            <p:strVal val="#ppt_w"/>
                                          </p:val>
                                        </p:tav>
                                      </p:tavLst>
                                    </p:anim>
                                    <p:anim calcmode="lin" valueType="num">
                                      <p:cBhvr>
                                        <p:cTn id="26" dur="500" fill="hold"/>
                                        <p:tgtEl>
                                          <p:spTgt spid="74"/>
                                        </p:tgtEl>
                                        <p:attrNameLst>
                                          <p:attrName>ppt_h</p:attrName>
                                        </p:attrNameLst>
                                      </p:cBhvr>
                                      <p:tavLst>
                                        <p:tav tm="0">
                                          <p:val>
                                            <p:fltVal val="0"/>
                                          </p:val>
                                        </p:tav>
                                        <p:tav tm="100000">
                                          <p:val>
                                            <p:strVal val="#ppt_h"/>
                                          </p:val>
                                        </p:tav>
                                      </p:tavLst>
                                    </p:anim>
                                    <p:animEffect transition="in" filter="fade">
                                      <p:cBhvr>
                                        <p:cTn id="27" dur="500"/>
                                        <p:tgtEl>
                                          <p:spTgt spid="74"/>
                                        </p:tgtEl>
                                      </p:cBhvr>
                                    </p:animEffect>
                                  </p:childTnLst>
                                </p:cTn>
                              </p:par>
                              <p:par>
                                <p:cTn id="28" presetID="53" presetClass="entr" presetSubtype="16" fill="hold" nodeType="withEffect">
                                  <p:stCondLst>
                                    <p:cond delay="0"/>
                                  </p:stCondLst>
                                  <p:childTnLst>
                                    <p:set>
                                      <p:cBhvr>
                                        <p:cTn id="29" dur="1" fill="hold">
                                          <p:stCondLst>
                                            <p:cond delay="0"/>
                                          </p:stCondLst>
                                        </p:cTn>
                                        <p:tgtEl>
                                          <p:spTgt spid="75"/>
                                        </p:tgtEl>
                                        <p:attrNameLst>
                                          <p:attrName>style.visibility</p:attrName>
                                        </p:attrNameLst>
                                      </p:cBhvr>
                                      <p:to>
                                        <p:strVal val="visible"/>
                                      </p:to>
                                    </p:set>
                                    <p:anim calcmode="lin" valueType="num">
                                      <p:cBhvr>
                                        <p:cTn id="30" dur="500" fill="hold"/>
                                        <p:tgtEl>
                                          <p:spTgt spid="75"/>
                                        </p:tgtEl>
                                        <p:attrNameLst>
                                          <p:attrName>ppt_w</p:attrName>
                                        </p:attrNameLst>
                                      </p:cBhvr>
                                      <p:tavLst>
                                        <p:tav tm="0">
                                          <p:val>
                                            <p:fltVal val="0"/>
                                          </p:val>
                                        </p:tav>
                                        <p:tav tm="100000">
                                          <p:val>
                                            <p:strVal val="#ppt_w"/>
                                          </p:val>
                                        </p:tav>
                                      </p:tavLst>
                                    </p:anim>
                                    <p:anim calcmode="lin" valueType="num">
                                      <p:cBhvr>
                                        <p:cTn id="31" dur="500" fill="hold"/>
                                        <p:tgtEl>
                                          <p:spTgt spid="75"/>
                                        </p:tgtEl>
                                        <p:attrNameLst>
                                          <p:attrName>ppt_h</p:attrName>
                                        </p:attrNameLst>
                                      </p:cBhvr>
                                      <p:tavLst>
                                        <p:tav tm="0">
                                          <p:val>
                                            <p:fltVal val="0"/>
                                          </p:val>
                                        </p:tav>
                                        <p:tav tm="100000">
                                          <p:val>
                                            <p:strVal val="#ppt_h"/>
                                          </p:val>
                                        </p:tav>
                                      </p:tavLst>
                                    </p:anim>
                                    <p:animEffect transition="in" filter="fade">
                                      <p:cBhvr>
                                        <p:cTn id="32" dur="500"/>
                                        <p:tgtEl>
                                          <p:spTgt spid="75"/>
                                        </p:tgtEl>
                                      </p:cBhvr>
                                    </p:animEffect>
                                  </p:childTnLst>
                                </p:cTn>
                              </p:par>
                              <p:par>
                                <p:cTn id="33" presetID="53" presetClass="entr" presetSubtype="16" fill="hold" nodeType="withEffect">
                                  <p:stCondLst>
                                    <p:cond delay="0"/>
                                  </p:stCondLst>
                                  <p:childTnLst>
                                    <p:set>
                                      <p:cBhvr>
                                        <p:cTn id="34" dur="1" fill="hold">
                                          <p:stCondLst>
                                            <p:cond delay="0"/>
                                          </p:stCondLst>
                                        </p:cTn>
                                        <p:tgtEl>
                                          <p:spTgt spid="78"/>
                                        </p:tgtEl>
                                        <p:attrNameLst>
                                          <p:attrName>style.visibility</p:attrName>
                                        </p:attrNameLst>
                                      </p:cBhvr>
                                      <p:to>
                                        <p:strVal val="visible"/>
                                      </p:to>
                                    </p:set>
                                    <p:anim calcmode="lin" valueType="num">
                                      <p:cBhvr>
                                        <p:cTn id="35" dur="500" fill="hold"/>
                                        <p:tgtEl>
                                          <p:spTgt spid="78"/>
                                        </p:tgtEl>
                                        <p:attrNameLst>
                                          <p:attrName>ppt_w</p:attrName>
                                        </p:attrNameLst>
                                      </p:cBhvr>
                                      <p:tavLst>
                                        <p:tav tm="0">
                                          <p:val>
                                            <p:fltVal val="0"/>
                                          </p:val>
                                        </p:tav>
                                        <p:tav tm="100000">
                                          <p:val>
                                            <p:strVal val="#ppt_w"/>
                                          </p:val>
                                        </p:tav>
                                      </p:tavLst>
                                    </p:anim>
                                    <p:anim calcmode="lin" valueType="num">
                                      <p:cBhvr>
                                        <p:cTn id="36" dur="500" fill="hold"/>
                                        <p:tgtEl>
                                          <p:spTgt spid="78"/>
                                        </p:tgtEl>
                                        <p:attrNameLst>
                                          <p:attrName>ppt_h</p:attrName>
                                        </p:attrNameLst>
                                      </p:cBhvr>
                                      <p:tavLst>
                                        <p:tav tm="0">
                                          <p:val>
                                            <p:fltVal val="0"/>
                                          </p:val>
                                        </p:tav>
                                        <p:tav tm="100000">
                                          <p:val>
                                            <p:strVal val="#ppt_h"/>
                                          </p:val>
                                        </p:tav>
                                      </p:tavLst>
                                    </p:anim>
                                    <p:animEffect transition="in" filter="fade">
                                      <p:cBhvr>
                                        <p:cTn id="37" dur="500"/>
                                        <p:tgtEl>
                                          <p:spTgt spid="78"/>
                                        </p:tgtEl>
                                      </p:cBhvr>
                                    </p:animEffect>
                                  </p:childTnLst>
                                </p:cTn>
                              </p:par>
                              <p:par>
                                <p:cTn id="38" presetID="53" presetClass="entr" presetSubtype="16" fill="hold" nodeType="withEffect">
                                  <p:stCondLst>
                                    <p:cond delay="0"/>
                                  </p:stCondLst>
                                  <p:childTnLst>
                                    <p:set>
                                      <p:cBhvr>
                                        <p:cTn id="39" dur="1" fill="hold">
                                          <p:stCondLst>
                                            <p:cond delay="0"/>
                                          </p:stCondLst>
                                        </p:cTn>
                                        <p:tgtEl>
                                          <p:spTgt spid="81"/>
                                        </p:tgtEl>
                                        <p:attrNameLst>
                                          <p:attrName>style.visibility</p:attrName>
                                        </p:attrNameLst>
                                      </p:cBhvr>
                                      <p:to>
                                        <p:strVal val="visible"/>
                                      </p:to>
                                    </p:set>
                                    <p:anim calcmode="lin" valueType="num">
                                      <p:cBhvr>
                                        <p:cTn id="40" dur="500" fill="hold"/>
                                        <p:tgtEl>
                                          <p:spTgt spid="81"/>
                                        </p:tgtEl>
                                        <p:attrNameLst>
                                          <p:attrName>ppt_w</p:attrName>
                                        </p:attrNameLst>
                                      </p:cBhvr>
                                      <p:tavLst>
                                        <p:tav tm="0">
                                          <p:val>
                                            <p:fltVal val="0"/>
                                          </p:val>
                                        </p:tav>
                                        <p:tav tm="100000">
                                          <p:val>
                                            <p:strVal val="#ppt_w"/>
                                          </p:val>
                                        </p:tav>
                                      </p:tavLst>
                                    </p:anim>
                                    <p:anim calcmode="lin" valueType="num">
                                      <p:cBhvr>
                                        <p:cTn id="41" dur="500" fill="hold"/>
                                        <p:tgtEl>
                                          <p:spTgt spid="81"/>
                                        </p:tgtEl>
                                        <p:attrNameLst>
                                          <p:attrName>ppt_h</p:attrName>
                                        </p:attrNameLst>
                                      </p:cBhvr>
                                      <p:tavLst>
                                        <p:tav tm="0">
                                          <p:val>
                                            <p:fltVal val="0"/>
                                          </p:val>
                                        </p:tav>
                                        <p:tav tm="100000">
                                          <p:val>
                                            <p:strVal val="#ppt_h"/>
                                          </p:val>
                                        </p:tav>
                                      </p:tavLst>
                                    </p:anim>
                                    <p:animEffect transition="in" filter="fade">
                                      <p:cBhvr>
                                        <p:cTn id="42" dur="500"/>
                                        <p:tgtEl>
                                          <p:spTgt spid="81"/>
                                        </p:tgtEl>
                                      </p:cBhvr>
                                    </p:animEffect>
                                  </p:childTnLst>
                                </p:cTn>
                              </p:par>
                              <p:par>
                                <p:cTn id="43" presetID="53" presetClass="entr" presetSubtype="16" fill="hold" nodeType="withEffect">
                                  <p:stCondLst>
                                    <p:cond delay="0"/>
                                  </p:stCondLst>
                                  <p:childTnLst>
                                    <p:set>
                                      <p:cBhvr>
                                        <p:cTn id="44" dur="1" fill="hold">
                                          <p:stCondLst>
                                            <p:cond delay="0"/>
                                          </p:stCondLst>
                                        </p:cTn>
                                        <p:tgtEl>
                                          <p:spTgt spid="84"/>
                                        </p:tgtEl>
                                        <p:attrNameLst>
                                          <p:attrName>style.visibility</p:attrName>
                                        </p:attrNameLst>
                                      </p:cBhvr>
                                      <p:to>
                                        <p:strVal val="visible"/>
                                      </p:to>
                                    </p:set>
                                    <p:anim calcmode="lin" valueType="num">
                                      <p:cBhvr>
                                        <p:cTn id="45" dur="500" fill="hold"/>
                                        <p:tgtEl>
                                          <p:spTgt spid="84"/>
                                        </p:tgtEl>
                                        <p:attrNameLst>
                                          <p:attrName>ppt_w</p:attrName>
                                        </p:attrNameLst>
                                      </p:cBhvr>
                                      <p:tavLst>
                                        <p:tav tm="0">
                                          <p:val>
                                            <p:fltVal val="0"/>
                                          </p:val>
                                        </p:tav>
                                        <p:tav tm="100000">
                                          <p:val>
                                            <p:strVal val="#ppt_w"/>
                                          </p:val>
                                        </p:tav>
                                      </p:tavLst>
                                    </p:anim>
                                    <p:anim calcmode="lin" valueType="num">
                                      <p:cBhvr>
                                        <p:cTn id="46" dur="500" fill="hold"/>
                                        <p:tgtEl>
                                          <p:spTgt spid="84"/>
                                        </p:tgtEl>
                                        <p:attrNameLst>
                                          <p:attrName>ppt_h</p:attrName>
                                        </p:attrNameLst>
                                      </p:cBhvr>
                                      <p:tavLst>
                                        <p:tav tm="0">
                                          <p:val>
                                            <p:fltVal val="0"/>
                                          </p:val>
                                        </p:tav>
                                        <p:tav tm="100000">
                                          <p:val>
                                            <p:strVal val="#ppt_h"/>
                                          </p:val>
                                        </p:tav>
                                      </p:tavLst>
                                    </p:anim>
                                    <p:animEffect transition="in" filter="fade">
                                      <p:cBhvr>
                                        <p:cTn id="47" dur="500"/>
                                        <p:tgtEl>
                                          <p:spTgt spid="84"/>
                                        </p:tgtEl>
                                      </p:cBhvr>
                                    </p:animEffect>
                                  </p:childTnLst>
                                </p:cTn>
                              </p:par>
                            </p:childTnLst>
                          </p:cTn>
                        </p:par>
                        <p:par>
                          <p:cTn id="48" fill="hold">
                            <p:stCondLst>
                              <p:cond delay="500"/>
                            </p:stCondLst>
                            <p:childTnLst>
                              <p:par>
                                <p:cTn id="49" presetID="37" presetClass="entr" presetSubtype="0" fill="hold" grpId="0" nodeType="afterEffect">
                                  <p:stCondLst>
                                    <p:cond delay="0"/>
                                  </p:stCondLst>
                                  <p:childTnLst>
                                    <p:set>
                                      <p:cBhvr>
                                        <p:cTn id="50" dur="1" fill="hold">
                                          <p:stCondLst>
                                            <p:cond delay="0"/>
                                          </p:stCondLst>
                                        </p:cTn>
                                        <p:tgtEl>
                                          <p:spTgt spid="89"/>
                                        </p:tgtEl>
                                        <p:attrNameLst>
                                          <p:attrName>style.visibility</p:attrName>
                                        </p:attrNameLst>
                                      </p:cBhvr>
                                      <p:to>
                                        <p:strVal val="visible"/>
                                      </p:to>
                                    </p:set>
                                    <p:animEffect transition="in" filter="fade">
                                      <p:cBhvr>
                                        <p:cTn id="51" dur="1000"/>
                                        <p:tgtEl>
                                          <p:spTgt spid="89"/>
                                        </p:tgtEl>
                                      </p:cBhvr>
                                    </p:animEffect>
                                    <p:anim calcmode="lin" valueType="num">
                                      <p:cBhvr>
                                        <p:cTn id="52" dur="1000" fill="hold"/>
                                        <p:tgtEl>
                                          <p:spTgt spid="89"/>
                                        </p:tgtEl>
                                        <p:attrNameLst>
                                          <p:attrName>ppt_x</p:attrName>
                                        </p:attrNameLst>
                                      </p:cBhvr>
                                      <p:tavLst>
                                        <p:tav tm="0">
                                          <p:val>
                                            <p:strVal val="#ppt_x"/>
                                          </p:val>
                                        </p:tav>
                                        <p:tav tm="100000">
                                          <p:val>
                                            <p:strVal val="#ppt_x"/>
                                          </p:val>
                                        </p:tav>
                                      </p:tavLst>
                                    </p:anim>
                                    <p:anim calcmode="lin" valueType="num">
                                      <p:cBhvr>
                                        <p:cTn id="53" dur="900" decel="100000" fill="hold"/>
                                        <p:tgtEl>
                                          <p:spTgt spid="89"/>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89"/>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0"/>
                                  </p:stCondLst>
                                  <p:childTnLst>
                                    <p:set>
                                      <p:cBhvr>
                                        <p:cTn id="56" dur="1" fill="hold">
                                          <p:stCondLst>
                                            <p:cond delay="0"/>
                                          </p:stCondLst>
                                        </p:cTn>
                                        <p:tgtEl>
                                          <p:spTgt spid="88"/>
                                        </p:tgtEl>
                                        <p:attrNameLst>
                                          <p:attrName>style.visibility</p:attrName>
                                        </p:attrNameLst>
                                      </p:cBhvr>
                                      <p:to>
                                        <p:strVal val="visible"/>
                                      </p:to>
                                    </p:set>
                                    <p:animEffect transition="in" filter="fade">
                                      <p:cBhvr>
                                        <p:cTn id="57" dur="1000"/>
                                        <p:tgtEl>
                                          <p:spTgt spid="88"/>
                                        </p:tgtEl>
                                      </p:cBhvr>
                                    </p:animEffect>
                                    <p:anim calcmode="lin" valueType="num">
                                      <p:cBhvr>
                                        <p:cTn id="58" dur="1000" fill="hold"/>
                                        <p:tgtEl>
                                          <p:spTgt spid="88"/>
                                        </p:tgtEl>
                                        <p:attrNameLst>
                                          <p:attrName>ppt_x</p:attrName>
                                        </p:attrNameLst>
                                      </p:cBhvr>
                                      <p:tavLst>
                                        <p:tav tm="0">
                                          <p:val>
                                            <p:strVal val="#ppt_x"/>
                                          </p:val>
                                        </p:tav>
                                        <p:tav tm="100000">
                                          <p:val>
                                            <p:strVal val="#ppt_x"/>
                                          </p:val>
                                        </p:tav>
                                      </p:tavLst>
                                    </p:anim>
                                    <p:anim calcmode="lin" valueType="num">
                                      <p:cBhvr>
                                        <p:cTn id="59" dur="900" decel="100000" fill="hold"/>
                                        <p:tgtEl>
                                          <p:spTgt spid="88"/>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88"/>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92"/>
                                        </p:tgtEl>
                                        <p:attrNameLst>
                                          <p:attrName>style.visibility</p:attrName>
                                        </p:attrNameLst>
                                      </p:cBhvr>
                                      <p:to>
                                        <p:strVal val="visible"/>
                                      </p:to>
                                    </p:set>
                                    <p:animEffect transition="in" filter="fade">
                                      <p:cBhvr>
                                        <p:cTn id="63" dur="1000"/>
                                        <p:tgtEl>
                                          <p:spTgt spid="92"/>
                                        </p:tgtEl>
                                      </p:cBhvr>
                                    </p:animEffect>
                                    <p:anim calcmode="lin" valueType="num">
                                      <p:cBhvr>
                                        <p:cTn id="64" dur="1000" fill="hold"/>
                                        <p:tgtEl>
                                          <p:spTgt spid="92"/>
                                        </p:tgtEl>
                                        <p:attrNameLst>
                                          <p:attrName>ppt_x</p:attrName>
                                        </p:attrNameLst>
                                      </p:cBhvr>
                                      <p:tavLst>
                                        <p:tav tm="0">
                                          <p:val>
                                            <p:strVal val="#ppt_x"/>
                                          </p:val>
                                        </p:tav>
                                        <p:tav tm="100000">
                                          <p:val>
                                            <p:strVal val="#ppt_x"/>
                                          </p:val>
                                        </p:tav>
                                      </p:tavLst>
                                    </p:anim>
                                    <p:anim calcmode="lin" valueType="num">
                                      <p:cBhvr>
                                        <p:cTn id="65" dur="900" decel="100000" fill="hold"/>
                                        <p:tgtEl>
                                          <p:spTgt spid="92"/>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92"/>
                                        </p:tgtEl>
                                        <p:attrNameLst>
                                          <p:attrName>ppt_y</p:attrName>
                                        </p:attrNameLst>
                                      </p:cBhvr>
                                      <p:tavLst>
                                        <p:tav tm="0">
                                          <p:val>
                                            <p:strVal val="#ppt_y-.03"/>
                                          </p:val>
                                        </p:tav>
                                        <p:tav tm="100000">
                                          <p:val>
                                            <p:strVal val="#ppt_y"/>
                                          </p:val>
                                        </p:tav>
                                      </p:tavLst>
                                    </p:anim>
                                  </p:childTnLst>
                                </p:cTn>
                              </p:par>
                              <p:par>
                                <p:cTn id="67" presetID="37" presetClass="entr" presetSubtype="0" fill="hold" nodeType="withEffect">
                                  <p:stCondLst>
                                    <p:cond delay="0"/>
                                  </p:stCondLst>
                                  <p:childTnLst>
                                    <p:set>
                                      <p:cBhvr>
                                        <p:cTn id="68" dur="1" fill="hold">
                                          <p:stCondLst>
                                            <p:cond delay="0"/>
                                          </p:stCondLst>
                                        </p:cTn>
                                        <p:tgtEl>
                                          <p:spTgt spid="87"/>
                                        </p:tgtEl>
                                        <p:attrNameLst>
                                          <p:attrName>style.visibility</p:attrName>
                                        </p:attrNameLst>
                                      </p:cBhvr>
                                      <p:to>
                                        <p:strVal val="visible"/>
                                      </p:to>
                                    </p:set>
                                    <p:animEffect transition="in" filter="fade">
                                      <p:cBhvr>
                                        <p:cTn id="69" dur="1000"/>
                                        <p:tgtEl>
                                          <p:spTgt spid="87"/>
                                        </p:tgtEl>
                                      </p:cBhvr>
                                    </p:animEffect>
                                    <p:anim calcmode="lin" valueType="num">
                                      <p:cBhvr>
                                        <p:cTn id="70" dur="1000" fill="hold"/>
                                        <p:tgtEl>
                                          <p:spTgt spid="87"/>
                                        </p:tgtEl>
                                        <p:attrNameLst>
                                          <p:attrName>ppt_x</p:attrName>
                                        </p:attrNameLst>
                                      </p:cBhvr>
                                      <p:tavLst>
                                        <p:tav tm="0">
                                          <p:val>
                                            <p:strVal val="#ppt_x"/>
                                          </p:val>
                                        </p:tav>
                                        <p:tav tm="100000">
                                          <p:val>
                                            <p:strVal val="#ppt_x"/>
                                          </p:val>
                                        </p:tav>
                                      </p:tavLst>
                                    </p:anim>
                                    <p:anim calcmode="lin" valueType="num">
                                      <p:cBhvr>
                                        <p:cTn id="71" dur="900" decel="100000" fill="hold"/>
                                        <p:tgtEl>
                                          <p:spTgt spid="87"/>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87"/>
                                        </p:tgtEl>
                                        <p:attrNameLst>
                                          <p:attrName>ppt_y</p:attrName>
                                        </p:attrNameLst>
                                      </p:cBhvr>
                                      <p:tavLst>
                                        <p:tav tm="0">
                                          <p:val>
                                            <p:strVal val="#ppt_y-.03"/>
                                          </p:val>
                                        </p:tav>
                                        <p:tav tm="100000">
                                          <p:val>
                                            <p:strVal val="#ppt_y"/>
                                          </p:val>
                                        </p:tav>
                                      </p:tavLst>
                                    </p:anim>
                                  </p:childTnLst>
                                </p:cTn>
                              </p:par>
                            </p:childTnLst>
                          </p:cTn>
                        </p:par>
                        <p:par>
                          <p:cTn id="73" fill="hold">
                            <p:stCondLst>
                              <p:cond delay="1500"/>
                            </p:stCondLst>
                            <p:childTnLst>
                              <p:par>
                                <p:cTn id="74" presetID="37" presetClass="entr" presetSubtype="0" fill="hold" grpId="0" nodeType="afterEffect">
                                  <p:stCondLst>
                                    <p:cond delay="0"/>
                                  </p:stCondLst>
                                  <p:childTnLst>
                                    <p:set>
                                      <p:cBhvr>
                                        <p:cTn id="75" dur="1" fill="hold">
                                          <p:stCondLst>
                                            <p:cond delay="0"/>
                                          </p:stCondLst>
                                        </p:cTn>
                                        <p:tgtEl>
                                          <p:spTgt spid="95"/>
                                        </p:tgtEl>
                                        <p:attrNameLst>
                                          <p:attrName>style.visibility</p:attrName>
                                        </p:attrNameLst>
                                      </p:cBhvr>
                                      <p:to>
                                        <p:strVal val="visible"/>
                                      </p:to>
                                    </p:set>
                                    <p:animEffect transition="in" filter="fade">
                                      <p:cBhvr>
                                        <p:cTn id="76" dur="1000"/>
                                        <p:tgtEl>
                                          <p:spTgt spid="95"/>
                                        </p:tgtEl>
                                      </p:cBhvr>
                                    </p:animEffect>
                                    <p:anim calcmode="lin" valueType="num">
                                      <p:cBhvr>
                                        <p:cTn id="77" dur="1000" fill="hold"/>
                                        <p:tgtEl>
                                          <p:spTgt spid="95"/>
                                        </p:tgtEl>
                                        <p:attrNameLst>
                                          <p:attrName>ppt_x</p:attrName>
                                        </p:attrNameLst>
                                      </p:cBhvr>
                                      <p:tavLst>
                                        <p:tav tm="0">
                                          <p:val>
                                            <p:strVal val="#ppt_x"/>
                                          </p:val>
                                        </p:tav>
                                        <p:tav tm="100000">
                                          <p:val>
                                            <p:strVal val="#ppt_x"/>
                                          </p:val>
                                        </p:tav>
                                      </p:tavLst>
                                    </p:anim>
                                    <p:anim calcmode="lin" valueType="num">
                                      <p:cBhvr>
                                        <p:cTn id="78" dur="900" decel="100000" fill="hold"/>
                                        <p:tgtEl>
                                          <p:spTgt spid="95"/>
                                        </p:tgtEl>
                                        <p:attrNameLst>
                                          <p:attrName>ppt_y</p:attrName>
                                        </p:attrNameLst>
                                      </p:cBhvr>
                                      <p:tavLst>
                                        <p:tav tm="0">
                                          <p:val>
                                            <p:strVal val="#ppt_y+1"/>
                                          </p:val>
                                        </p:tav>
                                        <p:tav tm="100000">
                                          <p:val>
                                            <p:strVal val="#ppt_y-.03"/>
                                          </p:val>
                                        </p:tav>
                                      </p:tavLst>
                                    </p:anim>
                                    <p:anim calcmode="lin" valueType="num">
                                      <p:cBhvr>
                                        <p:cTn id="79" dur="100" accel="100000" fill="hold">
                                          <p:stCondLst>
                                            <p:cond delay="900"/>
                                          </p:stCondLst>
                                        </p:cTn>
                                        <p:tgtEl>
                                          <p:spTgt spid="95"/>
                                        </p:tgtEl>
                                        <p:attrNameLst>
                                          <p:attrName>ppt_y</p:attrName>
                                        </p:attrNameLst>
                                      </p:cBhvr>
                                      <p:tavLst>
                                        <p:tav tm="0">
                                          <p:val>
                                            <p:strVal val="#ppt_y-.03"/>
                                          </p:val>
                                        </p:tav>
                                        <p:tav tm="100000">
                                          <p:val>
                                            <p:strVal val="#ppt_y"/>
                                          </p:val>
                                        </p:tav>
                                      </p:tavLst>
                                    </p:anim>
                                  </p:childTnLst>
                                </p:cTn>
                              </p:par>
                              <p:par>
                                <p:cTn id="80" presetID="37" presetClass="entr" presetSubtype="0" fill="hold" grpId="0" nodeType="withEffect">
                                  <p:stCondLst>
                                    <p:cond delay="0"/>
                                  </p:stCondLst>
                                  <p:childTnLst>
                                    <p:set>
                                      <p:cBhvr>
                                        <p:cTn id="81" dur="1" fill="hold">
                                          <p:stCondLst>
                                            <p:cond delay="0"/>
                                          </p:stCondLst>
                                        </p:cTn>
                                        <p:tgtEl>
                                          <p:spTgt spid="94"/>
                                        </p:tgtEl>
                                        <p:attrNameLst>
                                          <p:attrName>style.visibility</p:attrName>
                                        </p:attrNameLst>
                                      </p:cBhvr>
                                      <p:to>
                                        <p:strVal val="visible"/>
                                      </p:to>
                                    </p:set>
                                    <p:animEffect transition="in" filter="fade">
                                      <p:cBhvr>
                                        <p:cTn id="82" dur="1000"/>
                                        <p:tgtEl>
                                          <p:spTgt spid="94"/>
                                        </p:tgtEl>
                                      </p:cBhvr>
                                    </p:animEffect>
                                    <p:anim calcmode="lin" valueType="num">
                                      <p:cBhvr>
                                        <p:cTn id="83" dur="1000" fill="hold"/>
                                        <p:tgtEl>
                                          <p:spTgt spid="94"/>
                                        </p:tgtEl>
                                        <p:attrNameLst>
                                          <p:attrName>ppt_x</p:attrName>
                                        </p:attrNameLst>
                                      </p:cBhvr>
                                      <p:tavLst>
                                        <p:tav tm="0">
                                          <p:val>
                                            <p:strVal val="#ppt_x"/>
                                          </p:val>
                                        </p:tav>
                                        <p:tav tm="100000">
                                          <p:val>
                                            <p:strVal val="#ppt_x"/>
                                          </p:val>
                                        </p:tav>
                                      </p:tavLst>
                                    </p:anim>
                                    <p:anim calcmode="lin" valueType="num">
                                      <p:cBhvr>
                                        <p:cTn id="84" dur="900" decel="100000" fill="hold"/>
                                        <p:tgtEl>
                                          <p:spTgt spid="94"/>
                                        </p:tgtEl>
                                        <p:attrNameLst>
                                          <p:attrName>ppt_y</p:attrName>
                                        </p:attrNameLst>
                                      </p:cBhvr>
                                      <p:tavLst>
                                        <p:tav tm="0">
                                          <p:val>
                                            <p:strVal val="#ppt_y+1"/>
                                          </p:val>
                                        </p:tav>
                                        <p:tav tm="100000">
                                          <p:val>
                                            <p:strVal val="#ppt_y-.03"/>
                                          </p:val>
                                        </p:tav>
                                      </p:tavLst>
                                    </p:anim>
                                    <p:anim calcmode="lin" valueType="num">
                                      <p:cBhvr>
                                        <p:cTn id="85" dur="100" accel="100000" fill="hold">
                                          <p:stCondLst>
                                            <p:cond delay="900"/>
                                          </p:stCondLst>
                                        </p:cTn>
                                        <p:tgtEl>
                                          <p:spTgt spid="94"/>
                                        </p:tgtEl>
                                        <p:attrNameLst>
                                          <p:attrName>ppt_y</p:attrName>
                                        </p:attrNameLst>
                                      </p:cBhvr>
                                      <p:tavLst>
                                        <p:tav tm="0">
                                          <p:val>
                                            <p:strVal val="#ppt_y-.03"/>
                                          </p:val>
                                        </p:tav>
                                        <p:tav tm="100000">
                                          <p:val>
                                            <p:strVal val="#ppt_y"/>
                                          </p:val>
                                        </p:tav>
                                      </p:tavLst>
                                    </p:anim>
                                  </p:childTnLst>
                                </p:cTn>
                              </p:par>
                              <p:par>
                                <p:cTn id="86" presetID="37" presetClass="entr" presetSubtype="0" fill="hold" nodeType="withEffect">
                                  <p:stCondLst>
                                    <p:cond delay="0"/>
                                  </p:stCondLst>
                                  <p:childTnLst>
                                    <p:set>
                                      <p:cBhvr>
                                        <p:cTn id="87" dur="1" fill="hold">
                                          <p:stCondLst>
                                            <p:cond delay="0"/>
                                          </p:stCondLst>
                                        </p:cTn>
                                        <p:tgtEl>
                                          <p:spTgt spid="98"/>
                                        </p:tgtEl>
                                        <p:attrNameLst>
                                          <p:attrName>style.visibility</p:attrName>
                                        </p:attrNameLst>
                                      </p:cBhvr>
                                      <p:to>
                                        <p:strVal val="visible"/>
                                      </p:to>
                                    </p:set>
                                    <p:animEffect transition="in" filter="fade">
                                      <p:cBhvr>
                                        <p:cTn id="88" dur="1000"/>
                                        <p:tgtEl>
                                          <p:spTgt spid="98"/>
                                        </p:tgtEl>
                                      </p:cBhvr>
                                    </p:animEffect>
                                    <p:anim calcmode="lin" valueType="num">
                                      <p:cBhvr>
                                        <p:cTn id="89" dur="1000" fill="hold"/>
                                        <p:tgtEl>
                                          <p:spTgt spid="98"/>
                                        </p:tgtEl>
                                        <p:attrNameLst>
                                          <p:attrName>ppt_x</p:attrName>
                                        </p:attrNameLst>
                                      </p:cBhvr>
                                      <p:tavLst>
                                        <p:tav tm="0">
                                          <p:val>
                                            <p:strVal val="#ppt_x"/>
                                          </p:val>
                                        </p:tav>
                                        <p:tav tm="100000">
                                          <p:val>
                                            <p:strVal val="#ppt_x"/>
                                          </p:val>
                                        </p:tav>
                                      </p:tavLst>
                                    </p:anim>
                                    <p:anim calcmode="lin" valueType="num">
                                      <p:cBhvr>
                                        <p:cTn id="90" dur="900" decel="100000" fill="hold"/>
                                        <p:tgtEl>
                                          <p:spTgt spid="98"/>
                                        </p:tgtEl>
                                        <p:attrNameLst>
                                          <p:attrName>ppt_y</p:attrName>
                                        </p:attrNameLst>
                                      </p:cBhvr>
                                      <p:tavLst>
                                        <p:tav tm="0">
                                          <p:val>
                                            <p:strVal val="#ppt_y+1"/>
                                          </p:val>
                                        </p:tav>
                                        <p:tav tm="100000">
                                          <p:val>
                                            <p:strVal val="#ppt_y-.03"/>
                                          </p:val>
                                        </p:tav>
                                      </p:tavLst>
                                    </p:anim>
                                    <p:anim calcmode="lin" valueType="num">
                                      <p:cBhvr>
                                        <p:cTn id="91" dur="100" accel="100000" fill="hold">
                                          <p:stCondLst>
                                            <p:cond delay="900"/>
                                          </p:stCondLst>
                                        </p:cTn>
                                        <p:tgtEl>
                                          <p:spTgt spid="98"/>
                                        </p:tgtEl>
                                        <p:attrNameLst>
                                          <p:attrName>ppt_y</p:attrName>
                                        </p:attrNameLst>
                                      </p:cBhvr>
                                      <p:tavLst>
                                        <p:tav tm="0">
                                          <p:val>
                                            <p:strVal val="#ppt_y-.03"/>
                                          </p:val>
                                        </p:tav>
                                        <p:tav tm="100000">
                                          <p:val>
                                            <p:strVal val="#ppt_y"/>
                                          </p:val>
                                        </p:tav>
                                      </p:tavLst>
                                    </p:anim>
                                  </p:childTnLst>
                                </p:cTn>
                              </p:par>
                              <p:par>
                                <p:cTn id="92" presetID="37" presetClass="entr" presetSubtype="0" fill="hold" nodeType="withEffect">
                                  <p:stCondLst>
                                    <p:cond delay="0"/>
                                  </p:stCondLst>
                                  <p:childTnLst>
                                    <p:set>
                                      <p:cBhvr>
                                        <p:cTn id="93" dur="1" fill="hold">
                                          <p:stCondLst>
                                            <p:cond delay="0"/>
                                          </p:stCondLst>
                                        </p:cTn>
                                        <p:tgtEl>
                                          <p:spTgt spid="93"/>
                                        </p:tgtEl>
                                        <p:attrNameLst>
                                          <p:attrName>style.visibility</p:attrName>
                                        </p:attrNameLst>
                                      </p:cBhvr>
                                      <p:to>
                                        <p:strVal val="visible"/>
                                      </p:to>
                                    </p:set>
                                    <p:animEffect transition="in" filter="fade">
                                      <p:cBhvr>
                                        <p:cTn id="94" dur="1000"/>
                                        <p:tgtEl>
                                          <p:spTgt spid="93"/>
                                        </p:tgtEl>
                                      </p:cBhvr>
                                    </p:animEffect>
                                    <p:anim calcmode="lin" valueType="num">
                                      <p:cBhvr>
                                        <p:cTn id="95" dur="1000" fill="hold"/>
                                        <p:tgtEl>
                                          <p:spTgt spid="93"/>
                                        </p:tgtEl>
                                        <p:attrNameLst>
                                          <p:attrName>ppt_x</p:attrName>
                                        </p:attrNameLst>
                                      </p:cBhvr>
                                      <p:tavLst>
                                        <p:tav tm="0">
                                          <p:val>
                                            <p:strVal val="#ppt_x"/>
                                          </p:val>
                                        </p:tav>
                                        <p:tav tm="100000">
                                          <p:val>
                                            <p:strVal val="#ppt_x"/>
                                          </p:val>
                                        </p:tav>
                                      </p:tavLst>
                                    </p:anim>
                                    <p:anim calcmode="lin" valueType="num">
                                      <p:cBhvr>
                                        <p:cTn id="96" dur="900" decel="100000" fill="hold"/>
                                        <p:tgtEl>
                                          <p:spTgt spid="93"/>
                                        </p:tgtEl>
                                        <p:attrNameLst>
                                          <p:attrName>ppt_y</p:attrName>
                                        </p:attrNameLst>
                                      </p:cBhvr>
                                      <p:tavLst>
                                        <p:tav tm="0">
                                          <p:val>
                                            <p:strVal val="#ppt_y+1"/>
                                          </p:val>
                                        </p:tav>
                                        <p:tav tm="100000">
                                          <p:val>
                                            <p:strVal val="#ppt_y-.03"/>
                                          </p:val>
                                        </p:tav>
                                      </p:tavLst>
                                    </p:anim>
                                    <p:anim calcmode="lin" valueType="num">
                                      <p:cBhvr>
                                        <p:cTn id="97" dur="100" accel="100000" fill="hold">
                                          <p:stCondLst>
                                            <p:cond delay="900"/>
                                          </p:stCondLst>
                                        </p:cTn>
                                        <p:tgtEl>
                                          <p:spTgt spid="93"/>
                                        </p:tgtEl>
                                        <p:attrNameLst>
                                          <p:attrName>ppt_y</p:attrName>
                                        </p:attrNameLst>
                                      </p:cBhvr>
                                      <p:tavLst>
                                        <p:tav tm="0">
                                          <p:val>
                                            <p:strVal val="#ppt_y-.03"/>
                                          </p:val>
                                        </p:tav>
                                        <p:tav tm="100000">
                                          <p:val>
                                            <p:strVal val="#ppt_y"/>
                                          </p:val>
                                        </p:tav>
                                      </p:tavLst>
                                    </p:anim>
                                  </p:childTnLst>
                                </p:cTn>
                              </p:par>
                            </p:childTnLst>
                          </p:cTn>
                        </p:par>
                        <p:par>
                          <p:cTn id="98" fill="hold">
                            <p:stCondLst>
                              <p:cond delay="2500"/>
                            </p:stCondLst>
                            <p:childTnLst>
                              <p:par>
                                <p:cTn id="99" presetID="37" presetClass="entr" presetSubtype="0" fill="hold" grpId="0" nodeType="afterEffect">
                                  <p:stCondLst>
                                    <p:cond delay="0"/>
                                  </p:stCondLst>
                                  <p:childTnLst>
                                    <p:set>
                                      <p:cBhvr>
                                        <p:cTn id="100" dur="1" fill="hold">
                                          <p:stCondLst>
                                            <p:cond delay="0"/>
                                          </p:stCondLst>
                                        </p:cTn>
                                        <p:tgtEl>
                                          <p:spTgt spid="91"/>
                                        </p:tgtEl>
                                        <p:attrNameLst>
                                          <p:attrName>style.visibility</p:attrName>
                                        </p:attrNameLst>
                                      </p:cBhvr>
                                      <p:to>
                                        <p:strVal val="visible"/>
                                      </p:to>
                                    </p:set>
                                    <p:animEffect transition="in" filter="fade">
                                      <p:cBhvr>
                                        <p:cTn id="101" dur="1000"/>
                                        <p:tgtEl>
                                          <p:spTgt spid="91"/>
                                        </p:tgtEl>
                                      </p:cBhvr>
                                    </p:animEffect>
                                    <p:anim calcmode="lin" valueType="num">
                                      <p:cBhvr>
                                        <p:cTn id="102" dur="1000" fill="hold"/>
                                        <p:tgtEl>
                                          <p:spTgt spid="91"/>
                                        </p:tgtEl>
                                        <p:attrNameLst>
                                          <p:attrName>ppt_x</p:attrName>
                                        </p:attrNameLst>
                                      </p:cBhvr>
                                      <p:tavLst>
                                        <p:tav tm="0">
                                          <p:val>
                                            <p:strVal val="#ppt_x"/>
                                          </p:val>
                                        </p:tav>
                                        <p:tav tm="100000">
                                          <p:val>
                                            <p:strVal val="#ppt_x"/>
                                          </p:val>
                                        </p:tav>
                                      </p:tavLst>
                                    </p:anim>
                                    <p:anim calcmode="lin" valueType="num">
                                      <p:cBhvr>
                                        <p:cTn id="103" dur="900" decel="100000" fill="hold"/>
                                        <p:tgtEl>
                                          <p:spTgt spid="91"/>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91"/>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0"/>
                                  </p:stCondLst>
                                  <p:childTnLst>
                                    <p:set>
                                      <p:cBhvr>
                                        <p:cTn id="106" dur="1" fill="hold">
                                          <p:stCondLst>
                                            <p:cond delay="0"/>
                                          </p:stCondLst>
                                        </p:cTn>
                                        <p:tgtEl>
                                          <p:spTgt spid="90"/>
                                        </p:tgtEl>
                                        <p:attrNameLst>
                                          <p:attrName>style.visibility</p:attrName>
                                        </p:attrNameLst>
                                      </p:cBhvr>
                                      <p:to>
                                        <p:strVal val="visible"/>
                                      </p:to>
                                    </p:set>
                                    <p:animEffect transition="in" filter="fade">
                                      <p:cBhvr>
                                        <p:cTn id="107" dur="1000"/>
                                        <p:tgtEl>
                                          <p:spTgt spid="90"/>
                                        </p:tgtEl>
                                      </p:cBhvr>
                                    </p:animEffect>
                                    <p:anim calcmode="lin" valueType="num">
                                      <p:cBhvr>
                                        <p:cTn id="108" dur="1000" fill="hold"/>
                                        <p:tgtEl>
                                          <p:spTgt spid="90"/>
                                        </p:tgtEl>
                                        <p:attrNameLst>
                                          <p:attrName>ppt_x</p:attrName>
                                        </p:attrNameLst>
                                      </p:cBhvr>
                                      <p:tavLst>
                                        <p:tav tm="0">
                                          <p:val>
                                            <p:strVal val="#ppt_x"/>
                                          </p:val>
                                        </p:tav>
                                        <p:tav tm="100000">
                                          <p:val>
                                            <p:strVal val="#ppt_x"/>
                                          </p:val>
                                        </p:tav>
                                      </p:tavLst>
                                    </p:anim>
                                    <p:anim calcmode="lin" valueType="num">
                                      <p:cBhvr>
                                        <p:cTn id="109" dur="900" decel="100000" fill="hold"/>
                                        <p:tgtEl>
                                          <p:spTgt spid="90"/>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90"/>
                                        </p:tgtEl>
                                        <p:attrNameLst>
                                          <p:attrName>ppt_y</p:attrName>
                                        </p:attrNameLst>
                                      </p:cBhvr>
                                      <p:tavLst>
                                        <p:tav tm="0">
                                          <p:val>
                                            <p:strVal val="#ppt_y-.03"/>
                                          </p:val>
                                        </p:tav>
                                        <p:tav tm="100000">
                                          <p:val>
                                            <p:strVal val="#ppt_y"/>
                                          </p:val>
                                        </p:tav>
                                      </p:tavLst>
                                    </p:anim>
                                  </p:childTnLst>
                                </p:cTn>
                              </p:par>
                            </p:childTnLst>
                          </p:cTn>
                        </p:par>
                        <p:par>
                          <p:cTn id="111" fill="hold">
                            <p:stCondLst>
                              <p:cond delay="3500"/>
                            </p:stCondLst>
                            <p:childTnLst>
                              <p:par>
                                <p:cTn id="112" presetID="37" presetClass="entr" presetSubtype="0" fill="hold" grpId="0" nodeType="afterEffect">
                                  <p:stCondLst>
                                    <p:cond delay="0"/>
                                  </p:stCondLst>
                                  <p:childTnLst>
                                    <p:set>
                                      <p:cBhvr>
                                        <p:cTn id="113" dur="1" fill="hold">
                                          <p:stCondLst>
                                            <p:cond delay="0"/>
                                          </p:stCondLst>
                                        </p:cTn>
                                        <p:tgtEl>
                                          <p:spTgt spid="97"/>
                                        </p:tgtEl>
                                        <p:attrNameLst>
                                          <p:attrName>style.visibility</p:attrName>
                                        </p:attrNameLst>
                                      </p:cBhvr>
                                      <p:to>
                                        <p:strVal val="visible"/>
                                      </p:to>
                                    </p:set>
                                    <p:animEffect transition="in" filter="fade">
                                      <p:cBhvr>
                                        <p:cTn id="114" dur="1000"/>
                                        <p:tgtEl>
                                          <p:spTgt spid="97"/>
                                        </p:tgtEl>
                                      </p:cBhvr>
                                    </p:animEffect>
                                    <p:anim calcmode="lin" valueType="num">
                                      <p:cBhvr>
                                        <p:cTn id="115" dur="1000" fill="hold"/>
                                        <p:tgtEl>
                                          <p:spTgt spid="97"/>
                                        </p:tgtEl>
                                        <p:attrNameLst>
                                          <p:attrName>ppt_x</p:attrName>
                                        </p:attrNameLst>
                                      </p:cBhvr>
                                      <p:tavLst>
                                        <p:tav tm="0">
                                          <p:val>
                                            <p:strVal val="#ppt_x"/>
                                          </p:val>
                                        </p:tav>
                                        <p:tav tm="100000">
                                          <p:val>
                                            <p:strVal val="#ppt_x"/>
                                          </p:val>
                                        </p:tav>
                                      </p:tavLst>
                                    </p:anim>
                                    <p:anim calcmode="lin" valueType="num">
                                      <p:cBhvr>
                                        <p:cTn id="116" dur="900" decel="100000" fill="hold"/>
                                        <p:tgtEl>
                                          <p:spTgt spid="97"/>
                                        </p:tgtEl>
                                        <p:attrNameLst>
                                          <p:attrName>ppt_y</p:attrName>
                                        </p:attrNameLst>
                                      </p:cBhvr>
                                      <p:tavLst>
                                        <p:tav tm="0">
                                          <p:val>
                                            <p:strVal val="#ppt_y+1"/>
                                          </p:val>
                                        </p:tav>
                                        <p:tav tm="100000">
                                          <p:val>
                                            <p:strVal val="#ppt_y-.03"/>
                                          </p:val>
                                        </p:tav>
                                      </p:tavLst>
                                    </p:anim>
                                    <p:anim calcmode="lin" valueType="num">
                                      <p:cBhvr>
                                        <p:cTn id="117" dur="100" accel="100000" fill="hold">
                                          <p:stCondLst>
                                            <p:cond delay="900"/>
                                          </p:stCondLst>
                                        </p:cTn>
                                        <p:tgtEl>
                                          <p:spTgt spid="97"/>
                                        </p:tgtEl>
                                        <p:attrNameLst>
                                          <p:attrName>ppt_y</p:attrName>
                                        </p:attrNameLst>
                                      </p:cBhvr>
                                      <p:tavLst>
                                        <p:tav tm="0">
                                          <p:val>
                                            <p:strVal val="#ppt_y-.03"/>
                                          </p:val>
                                        </p:tav>
                                        <p:tav tm="100000">
                                          <p:val>
                                            <p:strVal val="#ppt_y"/>
                                          </p:val>
                                        </p:tav>
                                      </p:tavLst>
                                    </p:anim>
                                  </p:childTnLst>
                                </p:cTn>
                              </p:par>
                              <p:par>
                                <p:cTn id="118" presetID="37" presetClass="entr" presetSubtype="0" fill="hold" grpId="0" nodeType="withEffect">
                                  <p:stCondLst>
                                    <p:cond delay="0"/>
                                  </p:stCondLst>
                                  <p:childTnLst>
                                    <p:set>
                                      <p:cBhvr>
                                        <p:cTn id="119" dur="1" fill="hold">
                                          <p:stCondLst>
                                            <p:cond delay="0"/>
                                          </p:stCondLst>
                                        </p:cTn>
                                        <p:tgtEl>
                                          <p:spTgt spid="96"/>
                                        </p:tgtEl>
                                        <p:attrNameLst>
                                          <p:attrName>style.visibility</p:attrName>
                                        </p:attrNameLst>
                                      </p:cBhvr>
                                      <p:to>
                                        <p:strVal val="visible"/>
                                      </p:to>
                                    </p:set>
                                    <p:animEffect transition="in" filter="fade">
                                      <p:cBhvr>
                                        <p:cTn id="120" dur="1000"/>
                                        <p:tgtEl>
                                          <p:spTgt spid="96"/>
                                        </p:tgtEl>
                                      </p:cBhvr>
                                    </p:animEffect>
                                    <p:anim calcmode="lin" valueType="num">
                                      <p:cBhvr>
                                        <p:cTn id="121" dur="1000" fill="hold"/>
                                        <p:tgtEl>
                                          <p:spTgt spid="96"/>
                                        </p:tgtEl>
                                        <p:attrNameLst>
                                          <p:attrName>ppt_x</p:attrName>
                                        </p:attrNameLst>
                                      </p:cBhvr>
                                      <p:tavLst>
                                        <p:tav tm="0">
                                          <p:val>
                                            <p:strVal val="#ppt_x"/>
                                          </p:val>
                                        </p:tav>
                                        <p:tav tm="100000">
                                          <p:val>
                                            <p:strVal val="#ppt_x"/>
                                          </p:val>
                                        </p:tav>
                                      </p:tavLst>
                                    </p:anim>
                                    <p:anim calcmode="lin" valueType="num">
                                      <p:cBhvr>
                                        <p:cTn id="122" dur="900" decel="100000" fill="hold"/>
                                        <p:tgtEl>
                                          <p:spTgt spid="96"/>
                                        </p:tgtEl>
                                        <p:attrNameLst>
                                          <p:attrName>ppt_y</p:attrName>
                                        </p:attrNameLst>
                                      </p:cBhvr>
                                      <p:tavLst>
                                        <p:tav tm="0">
                                          <p:val>
                                            <p:strVal val="#ppt_y+1"/>
                                          </p:val>
                                        </p:tav>
                                        <p:tav tm="100000">
                                          <p:val>
                                            <p:strVal val="#ppt_y-.03"/>
                                          </p:val>
                                        </p:tav>
                                      </p:tavLst>
                                    </p:anim>
                                    <p:anim calcmode="lin" valueType="num">
                                      <p:cBhvr>
                                        <p:cTn id="123" dur="100" accel="100000" fill="hold">
                                          <p:stCondLst>
                                            <p:cond delay="900"/>
                                          </p:stCondLst>
                                        </p:cTn>
                                        <p:tgtEl>
                                          <p:spTgt spid="9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1" grpId="0"/>
      <p:bldP spid="72" grpId="0"/>
      <p:bldP spid="73" grpId="0"/>
      <p:bldP spid="74" grpId="0"/>
      <p:bldP spid="88" grpId="0"/>
      <p:bldP spid="89" grpId="0"/>
      <p:bldP spid="90" grpId="0"/>
      <p:bldP spid="91" grpId="0"/>
      <p:bldP spid="94" grpId="0"/>
      <p:bldP spid="95" grpId="0"/>
      <p:bldP spid="96" grpId="0"/>
      <p:bldP spid="9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365" y="134491"/>
            <a:ext cx="703643" cy="707360"/>
          </a:xfrm>
          <a:prstGeom prst="rect">
            <a:avLst/>
          </a:prstGeom>
        </p:spPr>
      </p:pic>
      <p:sp>
        <p:nvSpPr>
          <p:cNvPr id="9" name="副标题 2"/>
          <p:cNvSpPr txBox="1"/>
          <p:nvPr/>
        </p:nvSpPr>
        <p:spPr>
          <a:xfrm>
            <a:off x="1132732" y="337618"/>
            <a:ext cx="3331550" cy="301106"/>
          </a:xfrm>
          <a:prstGeom prst="rect">
            <a:avLst/>
          </a:prstGeom>
          <a:ln>
            <a:noFill/>
          </a:ln>
        </p:spPr>
        <p:txBody>
          <a:bodyPr vert="horz" lIns="38235" tIns="19117" rIns="38235" bIns="19117"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sz="3680" baseline="30000" dirty="0" smtClean="0">
                <a:solidFill>
                  <a:schemeClr val="tx1"/>
                </a:solidFill>
                <a:latin typeface="微软雅黑" panose="020B0503020204020204" charset="-122"/>
                <a:ea typeface="微软雅黑" panose="020B0503020204020204" charset="-122"/>
              </a:rPr>
              <a:t>单击此处添加标题</a:t>
            </a:r>
          </a:p>
        </p:txBody>
      </p:sp>
      <p:sp>
        <p:nvSpPr>
          <p:cNvPr id="5" name="矩形 4"/>
          <p:cNvSpPr/>
          <p:nvPr/>
        </p:nvSpPr>
        <p:spPr>
          <a:xfrm>
            <a:off x="13807" y="6584373"/>
            <a:ext cx="12179128" cy="26287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5"/>
          </a:p>
        </p:txBody>
      </p:sp>
      <p:grpSp>
        <p:nvGrpSpPr>
          <p:cNvPr id="2" name="Group 22"/>
          <p:cNvGrpSpPr/>
          <p:nvPr/>
        </p:nvGrpSpPr>
        <p:grpSpPr>
          <a:xfrm>
            <a:off x="4953719" y="1784912"/>
            <a:ext cx="509758" cy="3119848"/>
            <a:chOff x="1461672" y="2210578"/>
            <a:chExt cx="509757" cy="3119848"/>
          </a:xfrm>
          <a:solidFill>
            <a:sysClr val="window" lastClr="FFFFFF">
              <a:lumMod val="75000"/>
            </a:sysClr>
          </a:solidFill>
        </p:grpSpPr>
        <p:sp>
          <p:nvSpPr>
            <p:cNvPr id="3" name="Rectangle 23"/>
            <p:cNvSpPr>
              <a:spLocks noChangeArrowheads="1"/>
            </p:cNvSpPr>
            <p:nvPr/>
          </p:nvSpPr>
          <p:spPr bwMode="auto">
            <a:xfrm>
              <a:off x="1461672" y="3773130"/>
              <a:ext cx="509757" cy="700696"/>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7" name="Rectangle 24"/>
            <p:cNvSpPr>
              <a:spLocks noChangeArrowheads="1"/>
            </p:cNvSpPr>
            <p:nvPr/>
          </p:nvSpPr>
          <p:spPr bwMode="auto">
            <a:xfrm>
              <a:off x="1461672" y="2974337"/>
              <a:ext cx="509757" cy="781276"/>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8" name="Freeform 25"/>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6" name="Freeform 26"/>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sp>
        <p:nvSpPr>
          <p:cNvPr id="10" name="Freeform 31"/>
          <p:cNvSpPr/>
          <p:nvPr/>
        </p:nvSpPr>
        <p:spPr bwMode="auto">
          <a:xfrm>
            <a:off x="4949051" y="3706034"/>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ysClr val="windowText" lastClr="000000">
              <a:alpha val="15000"/>
            </a:sysClr>
          </a:solidFill>
          <a:ln>
            <a:noFill/>
          </a:ln>
        </p:spPr>
        <p:txBody>
          <a:bodyPr vert="horz" wrap="square" lIns="91426" tIns="45712" rIns="91426" bIns="45712"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nvGrpSpPr>
          <p:cNvPr id="11" name="Group 8"/>
          <p:cNvGrpSpPr/>
          <p:nvPr/>
        </p:nvGrpSpPr>
        <p:grpSpPr>
          <a:xfrm>
            <a:off x="4951967" y="3750363"/>
            <a:ext cx="637344" cy="1154395"/>
            <a:chOff x="806257" y="3985529"/>
            <a:chExt cx="637344" cy="1154395"/>
          </a:xfrm>
          <a:solidFill>
            <a:srgbClr val="44546A"/>
          </a:solidFill>
        </p:grpSpPr>
        <p:grpSp>
          <p:nvGrpSpPr>
            <p:cNvPr id="12" name="Group 28"/>
            <p:cNvGrpSpPr/>
            <p:nvPr/>
          </p:nvGrpSpPr>
          <p:grpSpPr>
            <a:xfrm>
              <a:off x="808009" y="4819356"/>
              <a:ext cx="635592" cy="320568"/>
              <a:chOff x="5311610" y="4117494"/>
              <a:chExt cx="576000" cy="290513"/>
            </a:xfrm>
            <a:grpFill/>
          </p:grpSpPr>
          <p:sp>
            <p:nvSpPr>
              <p:cNvPr id="15" name="Freeform 33"/>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16" name="Freeform 34"/>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sp>
          <p:nvSpPr>
            <p:cNvPr id="13" name="Rectangle 30"/>
            <p:cNvSpPr>
              <a:spLocks noChangeArrowheads="1"/>
            </p:cNvSpPr>
            <p:nvPr/>
          </p:nvSpPr>
          <p:spPr bwMode="auto">
            <a:xfrm>
              <a:off x="806257" y="4283326"/>
              <a:ext cx="509757" cy="586154"/>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dirty="0" smtClean="0">
                <a:ln>
                  <a:noFill/>
                </a:ln>
                <a:solidFill>
                  <a:prstClr val="black"/>
                </a:solidFill>
                <a:effectLst/>
                <a:uLnTx/>
                <a:uFillTx/>
              </a:endParaRPr>
            </a:p>
          </p:txBody>
        </p:sp>
        <p:sp>
          <p:nvSpPr>
            <p:cNvPr id="14" name="Freeform 32"/>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grpSp>
        <p:nvGrpSpPr>
          <p:cNvPr id="17" name="Group 35"/>
          <p:cNvGrpSpPr/>
          <p:nvPr/>
        </p:nvGrpSpPr>
        <p:grpSpPr>
          <a:xfrm>
            <a:off x="5684206" y="1784912"/>
            <a:ext cx="509758" cy="3119848"/>
            <a:chOff x="2192160" y="2210578"/>
            <a:chExt cx="509757" cy="3119848"/>
          </a:xfrm>
          <a:solidFill>
            <a:sysClr val="window" lastClr="FFFFFF">
              <a:lumMod val="75000"/>
            </a:sysClr>
          </a:solidFill>
        </p:grpSpPr>
        <p:sp>
          <p:nvSpPr>
            <p:cNvPr id="18" name="Rectangle 36"/>
            <p:cNvSpPr>
              <a:spLocks noChangeArrowheads="1"/>
            </p:cNvSpPr>
            <p:nvPr/>
          </p:nvSpPr>
          <p:spPr bwMode="auto">
            <a:xfrm>
              <a:off x="2192160" y="3773130"/>
              <a:ext cx="509757" cy="700696"/>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19" name="Rectangle 37"/>
            <p:cNvSpPr>
              <a:spLocks noChangeArrowheads="1"/>
            </p:cNvSpPr>
            <p:nvPr/>
          </p:nvSpPr>
          <p:spPr bwMode="auto">
            <a:xfrm>
              <a:off x="2192160" y="2974337"/>
              <a:ext cx="509757" cy="781276"/>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20" name="Freeform 38"/>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21" name="Freeform 39"/>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sp>
        <p:nvSpPr>
          <p:cNvPr id="22" name="Freeform 42"/>
          <p:cNvSpPr/>
          <p:nvPr/>
        </p:nvSpPr>
        <p:spPr bwMode="auto">
          <a:xfrm>
            <a:off x="5679539" y="4105642"/>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ysClr val="windowText" lastClr="000000">
              <a:alpha val="15000"/>
            </a:sysClr>
          </a:solidFill>
          <a:ln>
            <a:noFill/>
          </a:ln>
        </p:spPr>
        <p:txBody>
          <a:bodyPr vert="horz" wrap="square" lIns="91426" tIns="45712" rIns="91426" bIns="45712"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nvGrpSpPr>
          <p:cNvPr id="23" name="Group 7"/>
          <p:cNvGrpSpPr/>
          <p:nvPr/>
        </p:nvGrpSpPr>
        <p:grpSpPr>
          <a:xfrm>
            <a:off x="5554866" y="4149970"/>
            <a:ext cx="764932" cy="754788"/>
            <a:chOff x="1409156" y="4385136"/>
            <a:chExt cx="764932" cy="754788"/>
          </a:xfrm>
          <a:solidFill>
            <a:srgbClr val="0070C0"/>
          </a:solidFill>
        </p:grpSpPr>
        <p:sp>
          <p:nvSpPr>
            <p:cNvPr id="24" name="Rectangle 41"/>
            <p:cNvSpPr>
              <a:spLocks noChangeArrowheads="1"/>
            </p:cNvSpPr>
            <p:nvPr/>
          </p:nvSpPr>
          <p:spPr bwMode="auto">
            <a:xfrm>
              <a:off x="1536745" y="4671028"/>
              <a:ext cx="509757" cy="198451"/>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25" name="Freeform 43"/>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nvGrpSpPr>
            <p:cNvPr id="26" name="Group 44"/>
            <p:cNvGrpSpPr/>
            <p:nvPr/>
          </p:nvGrpSpPr>
          <p:grpSpPr>
            <a:xfrm>
              <a:off x="1409156" y="4819356"/>
              <a:ext cx="764932" cy="320568"/>
              <a:chOff x="5856396" y="4117494"/>
              <a:chExt cx="693213" cy="290513"/>
            </a:xfrm>
            <a:grpFill/>
          </p:grpSpPr>
          <p:sp>
            <p:nvSpPr>
              <p:cNvPr id="27" name="Freeform 45"/>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28" name="Freeform 46"/>
              <p:cNvSpPr/>
              <p:nvPr/>
            </p:nvSpPr>
            <p:spPr bwMode="auto">
              <a:xfrm>
                <a:off x="597360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29" name="Freeform 47"/>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grpSp>
      <p:grpSp>
        <p:nvGrpSpPr>
          <p:cNvPr id="30" name="Group 48"/>
          <p:cNvGrpSpPr/>
          <p:nvPr/>
        </p:nvGrpSpPr>
        <p:grpSpPr>
          <a:xfrm>
            <a:off x="6405358" y="1784912"/>
            <a:ext cx="509758" cy="3119848"/>
            <a:chOff x="2913310" y="2210578"/>
            <a:chExt cx="509757" cy="3119848"/>
          </a:xfrm>
          <a:solidFill>
            <a:sysClr val="window" lastClr="FFFFFF">
              <a:lumMod val="75000"/>
            </a:sysClr>
          </a:solidFill>
        </p:grpSpPr>
        <p:sp>
          <p:nvSpPr>
            <p:cNvPr id="31" name="Rectangle 49"/>
            <p:cNvSpPr>
              <a:spLocks noChangeArrowheads="1"/>
            </p:cNvSpPr>
            <p:nvPr/>
          </p:nvSpPr>
          <p:spPr bwMode="auto">
            <a:xfrm>
              <a:off x="2913310" y="3773130"/>
              <a:ext cx="509757" cy="700696"/>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32" name="Rectangle 50"/>
            <p:cNvSpPr>
              <a:spLocks noChangeArrowheads="1"/>
            </p:cNvSpPr>
            <p:nvPr/>
          </p:nvSpPr>
          <p:spPr bwMode="auto">
            <a:xfrm>
              <a:off x="2913310" y="2974337"/>
              <a:ext cx="509757" cy="781276"/>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33" name="Freeform 51"/>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34" name="Freeform 52"/>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sp>
        <p:nvSpPr>
          <p:cNvPr id="35" name="Freeform 55"/>
          <p:cNvSpPr/>
          <p:nvPr/>
        </p:nvSpPr>
        <p:spPr bwMode="auto">
          <a:xfrm>
            <a:off x="6400690" y="3176525"/>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ysClr val="windowText" lastClr="000000">
              <a:alpha val="15000"/>
            </a:sysClr>
          </a:solidFill>
          <a:ln>
            <a:noFill/>
          </a:ln>
        </p:spPr>
        <p:txBody>
          <a:bodyPr vert="horz" wrap="square" lIns="91426" tIns="45712" rIns="91426" bIns="45712"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nvGrpSpPr>
          <p:cNvPr id="36" name="Group 9"/>
          <p:cNvGrpSpPr/>
          <p:nvPr/>
        </p:nvGrpSpPr>
        <p:grpSpPr>
          <a:xfrm>
            <a:off x="6276017" y="3220853"/>
            <a:ext cx="764932" cy="1683904"/>
            <a:chOff x="2130307" y="3456020"/>
            <a:chExt cx="764932" cy="1683904"/>
          </a:xfrm>
          <a:solidFill>
            <a:srgbClr val="44546A"/>
          </a:solidFill>
        </p:grpSpPr>
        <p:sp>
          <p:nvSpPr>
            <p:cNvPr id="37" name="Rectangle 54"/>
            <p:cNvSpPr>
              <a:spLocks noChangeArrowheads="1"/>
            </p:cNvSpPr>
            <p:nvPr/>
          </p:nvSpPr>
          <p:spPr bwMode="auto">
            <a:xfrm>
              <a:off x="2257894" y="3753816"/>
              <a:ext cx="509757" cy="1115664"/>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38" name="Freeform 56"/>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nvGrpSpPr>
            <p:cNvPr id="39" name="Group 57"/>
            <p:cNvGrpSpPr/>
            <p:nvPr/>
          </p:nvGrpSpPr>
          <p:grpSpPr>
            <a:xfrm>
              <a:off x="2130307" y="4819356"/>
              <a:ext cx="764932" cy="320568"/>
              <a:chOff x="6509932" y="4117494"/>
              <a:chExt cx="693213" cy="290513"/>
            </a:xfrm>
            <a:grpFill/>
          </p:grpSpPr>
          <p:sp>
            <p:nvSpPr>
              <p:cNvPr id="40" name="Freeform 58"/>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41" name="Freeform 59"/>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42" name="Freeform 60"/>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grpSp>
      <p:grpSp>
        <p:nvGrpSpPr>
          <p:cNvPr id="43" name="Group 61"/>
          <p:cNvGrpSpPr/>
          <p:nvPr/>
        </p:nvGrpSpPr>
        <p:grpSpPr>
          <a:xfrm>
            <a:off x="7124754" y="1784912"/>
            <a:ext cx="509758" cy="3119848"/>
            <a:chOff x="3632707" y="2210578"/>
            <a:chExt cx="509757" cy="3119848"/>
          </a:xfrm>
          <a:solidFill>
            <a:sysClr val="window" lastClr="FFFFFF">
              <a:lumMod val="75000"/>
            </a:sysClr>
          </a:solidFill>
        </p:grpSpPr>
        <p:sp>
          <p:nvSpPr>
            <p:cNvPr id="44" name="Rectangle 62"/>
            <p:cNvSpPr>
              <a:spLocks noChangeArrowheads="1"/>
            </p:cNvSpPr>
            <p:nvPr/>
          </p:nvSpPr>
          <p:spPr bwMode="auto">
            <a:xfrm>
              <a:off x="3632707" y="3773130"/>
              <a:ext cx="509757" cy="700696"/>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45" name="Rectangle 63"/>
            <p:cNvSpPr>
              <a:spLocks noChangeArrowheads="1"/>
            </p:cNvSpPr>
            <p:nvPr/>
          </p:nvSpPr>
          <p:spPr bwMode="auto">
            <a:xfrm>
              <a:off x="3632707" y="2974337"/>
              <a:ext cx="509757" cy="781276"/>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46" name="Freeform 64"/>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47" name="Freeform 65"/>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sp>
        <p:nvSpPr>
          <p:cNvPr id="48" name="Freeform 69"/>
          <p:cNvSpPr/>
          <p:nvPr/>
        </p:nvSpPr>
        <p:spPr bwMode="auto">
          <a:xfrm>
            <a:off x="7120086" y="247604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ysClr val="windowText" lastClr="000000">
              <a:alpha val="15000"/>
            </a:sysClr>
          </a:solidFill>
          <a:ln>
            <a:noFill/>
          </a:ln>
        </p:spPr>
        <p:txBody>
          <a:bodyPr vert="horz" wrap="square" lIns="91426" tIns="45712" rIns="91426" bIns="45712"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nvGrpSpPr>
          <p:cNvPr id="49" name="Group 4"/>
          <p:cNvGrpSpPr/>
          <p:nvPr/>
        </p:nvGrpSpPr>
        <p:grpSpPr>
          <a:xfrm>
            <a:off x="6995414" y="2520375"/>
            <a:ext cx="764932" cy="2384385"/>
            <a:chOff x="2849704" y="2755539"/>
            <a:chExt cx="764932" cy="2384385"/>
          </a:xfrm>
          <a:solidFill>
            <a:srgbClr val="0070C0"/>
          </a:solidFill>
        </p:grpSpPr>
        <p:sp>
          <p:nvSpPr>
            <p:cNvPr id="50" name="Rectangle 67"/>
            <p:cNvSpPr>
              <a:spLocks noChangeArrowheads="1"/>
            </p:cNvSpPr>
            <p:nvPr/>
          </p:nvSpPr>
          <p:spPr bwMode="auto">
            <a:xfrm>
              <a:off x="2977292" y="3053336"/>
              <a:ext cx="509757" cy="1816144"/>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51" name="Freeform 72"/>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nvGrpSpPr>
            <p:cNvPr id="52" name="Group 73"/>
            <p:cNvGrpSpPr/>
            <p:nvPr/>
          </p:nvGrpSpPr>
          <p:grpSpPr>
            <a:xfrm>
              <a:off x="2849704" y="4819356"/>
              <a:ext cx="764932" cy="320568"/>
              <a:chOff x="7161880" y="4117494"/>
              <a:chExt cx="693213" cy="290513"/>
            </a:xfrm>
            <a:grpFill/>
          </p:grpSpPr>
          <p:sp>
            <p:nvSpPr>
              <p:cNvPr id="53" name="Freeform 74"/>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54" name="Freeform 75"/>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55" name="Freeform 76"/>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grpSp>
      <p:grpSp>
        <p:nvGrpSpPr>
          <p:cNvPr id="56" name="Group 77"/>
          <p:cNvGrpSpPr/>
          <p:nvPr/>
        </p:nvGrpSpPr>
        <p:grpSpPr>
          <a:xfrm>
            <a:off x="7842399" y="1784912"/>
            <a:ext cx="509758" cy="3119848"/>
            <a:chOff x="4350352" y="2210578"/>
            <a:chExt cx="509757" cy="3119848"/>
          </a:xfrm>
          <a:solidFill>
            <a:sysClr val="window" lastClr="FFFFFF">
              <a:lumMod val="75000"/>
            </a:sysClr>
          </a:solidFill>
        </p:grpSpPr>
        <p:sp>
          <p:nvSpPr>
            <p:cNvPr id="57" name="Rectangle 78"/>
            <p:cNvSpPr>
              <a:spLocks noChangeArrowheads="1"/>
            </p:cNvSpPr>
            <p:nvPr/>
          </p:nvSpPr>
          <p:spPr bwMode="auto">
            <a:xfrm>
              <a:off x="4350352" y="3773130"/>
              <a:ext cx="509757" cy="700696"/>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58" name="Rectangle 79"/>
            <p:cNvSpPr>
              <a:spLocks noChangeArrowheads="1"/>
            </p:cNvSpPr>
            <p:nvPr/>
          </p:nvSpPr>
          <p:spPr bwMode="auto">
            <a:xfrm>
              <a:off x="4350352" y="2974337"/>
              <a:ext cx="509757" cy="781276"/>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59" name="Freeform 80"/>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60" name="Freeform 81"/>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grpSp>
        <p:nvGrpSpPr>
          <p:cNvPr id="61" name="Group 82"/>
          <p:cNvGrpSpPr/>
          <p:nvPr/>
        </p:nvGrpSpPr>
        <p:grpSpPr>
          <a:xfrm>
            <a:off x="7713057" y="1784912"/>
            <a:ext cx="764932" cy="3119848"/>
            <a:chOff x="4221011" y="2210578"/>
            <a:chExt cx="764932" cy="3119846"/>
          </a:xfrm>
          <a:solidFill>
            <a:srgbClr val="44546A"/>
          </a:solidFill>
        </p:grpSpPr>
        <p:sp>
          <p:nvSpPr>
            <p:cNvPr id="62" name="Rectangle 83"/>
            <p:cNvSpPr>
              <a:spLocks noChangeArrowheads="1"/>
            </p:cNvSpPr>
            <p:nvPr/>
          </p:nvSpPr>
          <p:spPr bwMode="auto">
            <a:xfrm>
              <a:off x="4348600" y="2508374"/>
              <a:ext cx="509757" cy="2551606"/>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63" name="Freeform 89"/>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nvGrpSpPr>
            <p:cNvPr id="64" name="Group 90"/>
            <p:cNvGrpSpPr/>
            <p:nvPr/>
          </p:nvGrpSpPr>
          <p:grpSpPr>
            <a:xfrm>
              <a:off x="4221011" y="5009856"/>
              <a:ext cx="764932" cy="320568"/>
              <a:chOff x="7812240" y="4117494"/>
              <a:chExt cx="693213" cy="290513"/>
            </a:xfrm>
            <a:grpFill/>
          </p:grpSpPr>
          <p:sp>
            <p:nvSpPr>
              <p:cNvPr id="65" name="Freeform 99"/>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66" name="Freeform 104"/>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68" name="Freeform 105"/>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grpSp>
      <p:grpSp>
        <p:nvGrpSpPr>
          <p:cNvPr id="69" name="Group 106"/>
          <p:cNvGrpSpPr/>
          <p:nvPr/>
        </p:nvGrpSpPr>
        <p:grpSpPr>
          <a:xfrm>
            <a:off x="8563550" y="1784912"/>
            <a:ext cx="509758" cy="3119848"/>
            <a:chOff x="5071502" y="2210578"/>
            <a:chExt cx="509757" cy="3119848"/>
          </a:xfrm>
          <a:solidFill>
            <a:sysClr val="window" lastClr="FFFFFF">
              <a:lumMod val="75000"/>
            </a:sysClr>
          </a:solidFill>
        </p:grpSpPr>
        <p:sp>
          <p:nvSpPr>
            <p:cNvPr id="70" name="Rectangle 107"/>
            <p:cNvSpPr>
              <a:spLocks noChangeArrowheads="1"/>
            </p:cNvSpPr>
            <p:nvPr/>
          </p:nvSpPr>
          <p:spPr bwMode="auto">
            <a:xfrm>
              <a:off x="5071502" y="3773130"/>
              <a:ext cx="509757" cy="700696"/>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71" name="Rectangle 108"/>
            <p:cNvSpPr>
              <a:spLocks noChangeArrowheads="1"/>
            </p:cNvSpPr>
            <p:nvPr/>
          </p:nvSpPr>
          <p:spPr bwMode="auto">
            <a:xfrm>
              <a:off x="5071502" y="2974337"/>
              <a:ext cx="509757" cy="781276"/>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72" name="Freeform 109"/>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73" name="Freeform 110"/>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sp>
        <p:nvSpPr>
          <p:cNvPr id="74" name="Freeform 113"/>
          <p:cNvSpPr/>
          <p:nvPr/>
        </p:nvSpPr>
        <p:spPr bwMode="auto">
          <a:xfrm>
            <a:off x="8558881" y="2851115"/>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ysClr val="windowText" lastClr="000000">
              <a:alpha val="15000"/>
            </a:sysClr>
          </a:solidFill>
          <a:ln>
            <a:noFill/>
          </a:ln>
        </p:spPr>
        <p:txBody>
          <a:bodyPr vert="horz" wrap="square" lIns="91426" tIns="45712" rIns="91426" bIns="45712"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nvGrpSpPr>
          <p:cNvPr id="75" name="Group 3"/>
          <p:cNvGrpSpPr/>
          <p:nvPr/>
        </p:nvGrpSpPr>
        <p:grpSpPr>
          <a:xfrm>
            <a:off x="8434209" y="2895445"/>
            <a:ext cx="764932" cy="2009314"/>
            <a:chOff x="4288499" y="3130610"/>
            <a:chExt cx="764932" cy="2009314"/>
          </a:xfrm>
          <a:solidFill>
            <a:srgbClr val="0070C0"/>
          </a:solidFill>
        </p:grpSpPr>
        <p:sp>
          <p:nvSpPr>
            <p:cNvPr id="76" name="Rectangle 112"/>
            <p:cNvSpPr>
              <a:spLocks noChangeArrowheads="1"/>
            </p:cNvSpPr>
            <p:nvPr/>
          </p:nvSpPr>
          <p:spPr bwMode="auto">
            <a:xfrm>
              <a:off x="4416086" y="3428406"/>
              <a:ext cx="509757" cy="1441073"/>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77" name="Freeform 114"/>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nvGrpSpPr>
            <p:cNvPr id="78" name="Group 115"/>
            <p:cNvGrpSpPr/>
            <p:nvPr/>
          </p:nvGrpSpPr>
          <p:grpSpPr>
            <a:xfrm>
              <a:off x="4288499" y="4819356"/>
              <a:ext cx="764932" cy="320568"/>
              <a:chOff x="8465776" y="4117494"/>
              <a:chExt cx="693213" cy="290513"/>
            </a:xfrm>
            <a:grpFill/>
          </p:grpSpPr>
          <p:sp>
            <p:nvSpPr>
              <p:cNvPr id="79" name="Freeform 116"/>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80" name="Freeform 117"/>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81" name="Freeform 118"/>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grpSp>
      <p:grpSp>
        <p:nvGrpSpPr>
          <p:cNvPr id="82" name="Group 119"/>
          <p:cNvGrpSpPr/>
          <p:nvPr/>
        </p:nvGrpSpPr>
        <p:grpSpPr>
          <a:xfrm>
            <a:off x="9282946" y="1784912"/>
            <a:ext cx="509758" cy="3119848"/>
            <a:chOff x="5790899" y="2210578"/>
            <a:chExt cx="509757" cy="3119848"/>
          </a:xfrm>
          <a:solidFill>
            <a:sysClr val="window" lastClr="FFFFFF">
              <a:lumMod val="75000"/>
            </a:sysClr>
          </a:solidFill>
        </p:grpSpPr>
        <p:sp>
          <p:nvSpPr>
            <p:cNvPr id="83" name="Rectangle 120"/>
            <p:cNvSpPr>
              <a:spLocks noChangeArrowheads="1"/>
            </p:cNvSpPr>
            <p:nvPr/>
          </p:nvSpPr>
          <p:spPr bwMode="auto">
            <a:xfrm>
              <a:off x="5790899" y="3773130"/>
              <a:ext cx="509757" cy="700696"/>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84" name="Rectangle 121"/>
            <p:cNvSpPr>
              <a:spLocks noChangeArrowheads="1"/>
            </p:cNvSpPr>
            <p:nvPr/>
          </p:nvSpPr>
          <p:spPr bwMode="auto">
            <a:xfrm>
              <a:off x="5790899" y="2974337"/>
              <a:ext cx="509757" cy="781276"/>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85" name="Freeform 122"/>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86" name="Freeform 123"/>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sp>
        <p:nvSpPr>
          <p:cNvPr id="87" name="Freeform 126"/>
          <p:cNvSpPr/>
          <p:nvPr/>
        </p:nvSpPr>
        <p:spPr bwMode="auto">
          <a:xfrm>
            <a:off x="9278278" y="220654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ysClr val="windowText" lastClr="000000">
              <a:alpha val="15000"/>
            </a:sysClr>
          </a:solidFill>
          <a:ln>
            <a:noFill/>
          </a:ln>
        </p:spPr>
        <p:txBody>
          <a:bodyPr vert="horz" wrap="square" lIns="91426" tIns="45712" rIns="91426" bIns="45712"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nvGrpSpPr>
          <p:cNvPr id="88" name="Group 2"/>
          <p:cNvGrpSpPr/>
          <p:nvPr/>
        </p:nvGrpSpPr>
        <p:grpSpPr>
          <a:xfrm>
            <a:off x="9153606" y="2250874"/>
            <a:ext cx="764932" cy="2653884"/>
            <a:chOff x="5007896" y="2486040"/>
            <a:chExt cx="764932" cy="2653884"/>
          </a:xfrm>
          <a:solidFill>
            <a:srgbClr val="44546A"/>
          </a:solidFill>
        </p:grpSpPr>
        <p:sp>
          <p:nvSpPr>
            <p:cNvPr id="89" name="Rectangle 125"/>
            <p:cNvSpPr>
              <a:spLocks noChangeArrowheads="1"/>
            </p:cNvSpPr>
            <p:nvPr/>
          </p:nvSpPr>
          <p:spPr bwMode="auto">
            <a:xfrm>
              <a:off x="5135484" y="2768069"/>
              <a:ext cx="509757" cy="2101409"/>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90" name="Freeform 127"/>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nvGrpSpPr>
            <p:cNvPr id="91" name="Group 128"/>
            <p:cNvGrpSpPr/>
            <p:nvPr/>
          </p:nvGrpSpPr>
          <p:grpSpPr>
            <a:xfrm>
              <a:off x="5007896" y="4819356"/>
              <a:ext cx="764932" cy="320568"/>
              <a:chOff x="9117724" y="4117494"/>
              <a:chExt cx="693213" cy="290513"/>
            </a:xfrm>
            <a:grpFill/>
          </p:grpSpPr>
          <p:sp>
            <p:nvSpPr>
              <p:cNvPr id="92" name="Freeform 129"/>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93" name="Freeform 130"/>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94" name="Freeform 131"/>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grpSp>
      <p:grpSp>
        <p:nvGrpSpPr>
          <p:cNvPr id="95" name="Group 132"/>
          <p:cNvGrpSpPr/>
          <p:nvPr/>
        </p:nvGrpSpPr>
        <p:grpSpPr>
          <a:xfrm>
            <a:off x="9994759" y="1784912"/>
            <a:ext cx="509758" cy="3119848"/>
            <a:chOff x="6502710" y="2210578"/>
            <a:chExt cx="509757" cy="3119848"/>
          </a:xfrm>
          <a:solidFill>
            <a:sysClr val="window" lastClr="FFFFFF">
              <a:lumMod val="75000"/>
            </a:sysClr>
          </a:solidFill>
        </p:grpSpPr>
        <p:sp>
          <p:nvSpPr>
            <p:cNvPr id="96" name="Rectangle 133"/>
            <p:cNvSpPr>
              <a:spLocks noChangeArrowheads="1"/>
            </p:cNvSpPr>
            <p:nvPr/>
          </p:nvSpPr>
          <p:spPr bwMode="auto">
            <a:xfrm>
              <a:off x="6502710" y="3773130"/>
              <a:ext cx="509757" cy="700696"/>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97" name="Rectangle 134"/>
            <p:cNvSpPr>
              <a:spLocks noChangeArrowheads="1"/>
            </p:cNvSpPr>
            <p:nvPr/>
          </p:nvSpPr>
          <p:spPr bwMode="auto">
            <a:xfrm>
              <a:off x="6502710" y="2974337"/>
              <a:ext cx="509757" cy="781276"/>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98" name="Freeform 135"/>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99" name="Freeform 136"/>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sp>
        <p:nvSpPr>
          <p:cNvPr id="100" name="Freeform 139"/>
          <p:cNvSpPr/>
          <p:nvPr/>
        </p:nvSpPr>
        <p:spPr bwMode="auto">
          <a:xfrm>
            <a:off x="9990090" y="3356385"/>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ysClr val="windowText" lastClr="000000">
              <a:alpha val="15000"/>
            </a:sysClr>
          </a:solidFill>
          <a:ln>
            <a:noFill/>
          </a:ln>
        </p:spPr>
        <p:txBody>
          <a:bodyPr vert="horz" wrap="square" lIns="91426" tIns="45712" rIns="91426" bIns="45712"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nvGrpSpPr>
          <p:cNvPr id="101" name="Group 1"/>
          <p:cNvGrpSpPr/>
          <p:nvPr/>
        </p:nvGrpSpPr>
        <p:grpSpPr>
          <a:xfrm>
            <a:off x="9865419" y="3400714"/>
            <a:ext cx="637345" cy="1504046"/>
            <a:chOff x="5719707" y="3635879"/>
            <a:chExt cx="637345" cy="1504045"/>
          </a:xfrm>
          <a:solidFill>
            <a:srgbClr val="0070C0"/>
          </a:solidFill>
        </p:grpSpPr>
        <p:sp>
          <p:nvSpPr>
            <p:cNvPr id="102" name="Rectangle 138"/>
            <p:cNvSpPr>
              <a:spLocks noChangeArrowheads="1"/>
            </p:cNvSpPr>
            <p:nvPr/>
          </p:nvSpPr>
          <p:spPr bwMode="auto">
            <a:xfrm>
              <a:off x="5847295" y="3906864"/>
              <a:ext cx="509757" cy="962617"/>
            </a:xfrm>
            <a:prstGeom prst="rect">
              <a:avLst/>
            </a:pr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103" name="Freeform 140"/>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nvGrpSpPr>
            <p:cNvPr id="104" name="Group 141"/>
            <p:cNvGrpSpPr/>
            <p:nvPr/>
          </p:nvGrpSpPr>
          <p:grpSpPr>
            <a:xfrm>
              <a:off x="5719707" y="4819356"/>
              <a:ext cx="637344" cy="320568"/>
              <a:chOff x="9762797" y="4117494"/>
              <a:chExt cx="577588" cy="290513"/>
            </a:xfrm>
            <a:grpFill/>
          </p:grpSpPr>
          <p:sp>
            <p:nvSpPr>
              <p:cNvPr id="105" name="Freeform 142"/>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sp>
            <p:nvSpPr>
              <p:cNvPr id="106" name="Freeform 143"/>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solidFill>
                  <a:effectLst/>
                  <a:uLnTx/>
                  <a:uFillTx/>
                </a:endParaRPr>
              </a:p>
            </p:txBody>
          </p:sp>
        </p:grpSp>
      </p:grpSp>
      <p:cxnSp>
        <p:nvCxnSpPr>
          <p:cNvPr id="107" name="Straight Connector 144"/>
          <p:cNvCxnSpPr/>
          <p:nvPr/>
        </p:nvCxnSpPr>
        <p:spPr>
          <a:xfrm>
            <a:off x="4949049" y="5217721"/>
            <a:ext cx="5550795" cy="0"/>
          </a:xfrm>
          <a:prstGeom prst="line">
            <a:avLst/>
          </a:prstGeom>
          <a:noFill/>
          <a:ln w="15875" cap="flat" cmpd="sng" algn="ctr">
            <a:solidFill>
              <a:sysClr val="window" lastClr="FFFFFF">
                <a:lumMod val="65000"/>
              </a:sysClr>
            </a:solidFill>
            <a:prstDash val="sysDot"/>
            <a:headEnd type="oval"/>
            <a:tailEnd type="oval"/>
          </a:ln>
          <a:effectLst/>
        </p:spPr>
      </p:cxnSp>
      <p:sp>
        <p:nvSpPr>
          <p:cNvPr id="108" name="Oval 145"/>
          <p:cNvSpPr/>
          <p:nvPr/>
        </p:nvSpPr>
        <p:spPr>
          <a:xfrm>
            <a:off x="5150776" y="5170344"/>
            <a:ext cx="111384" cy="111384"/>
          </a:xfrm>
          <a:prstGeom prst="ellipse">
            <a:avLst/>
          </a:prstGeom>
          <a:solidFill>
            <a:srgbClr val="44546A"/>
          </a:solidFill>
          <a:ln w="25400" cap="flat" cmpd="sng" algn="ctr">
            <a:noFill/>
            <a:prstDash val="solid"/>
          </a:ln>
          <a:effectLst/>
        </p:spPr>
        <p:txBody>
          <a:bodyPr lIns="91426" tIns="45712" rIns="91426" bIns="45712"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lumMod val="75000"/>
                  <a:lumOff val="25000"/>
                </a:prstClr>
              </a:solidFill>
              <a:effectLst/>
              <a:uLnTx/>
              <a:uFillTx/>
              <a:latin typeface="Calibri" panose="020F0502020204030204"/>
            </a:endParaRPr>
          </a:p>
        </p:txBody>
      </p:sp>
      <p:sp>
        <p:nvSpPr>
          <p:cNvPr id="109" name="Oval 146"/>
          <p:cNvSpPr/>
          <p:nvPr/>
        </p:nvSpPr>
        <p:spPr>
          <a:xfrm>
            <a:off x="5878722" y="5170344"/>
            <a:ext cx="111384" cy="111384"/>
          </a:xfrm>
          <a:prstGeom prst="ellipse">
            <a:avLst/>
          </a:prstGeom>
          <a:solidFill>
            <a:srgbClr val="0070C0"/>
          </a:solidFill>
          <a:ln w="25400" cap="flat" cmpd="sng" algn="ctr">
            <a:noFill/>
            <a:prstDash val="solid"/>
          </a:ln>
          <a:effectLst/>
        </p:spPr>
        <p:txBody>
          <a:bodyPr lIns="91426" tIns="45712" rIns="91426" bIns="45712"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lumMod val="75000"/>
                  <a:lumOff val="25000"/>
                </a:prstClr>
              </a:solidFill>
              <a:effectLst/>
              <a:uLnTx/>
              <a:uFillTx/>
              <a:latin typeface="Calibri" panose="020F0502020204030204"/>
            </a:endParaRPr>
          </a:p>
        </p:txBody>
      </p:sp>
      <p:sp>
        <p:nvSpPr>
          <p:cNvPr id="110" name="Oval 147"/>
          <p:cNvSpPr/>
          <p:nvPr/>
        </p:nvSpPr>
        <p:spPr>
          <a:xfrm>
            <a:off x="6611751" y="5170344"/>
            <a:ext cx="111384" cy="111384"/>
          </a:xfrm>
          <a:prstGeom prst="ellipse">
            <a:avLst/>
          </a:prstGeom>
          <a:solidFill>
            <a:srgbClr val="44546A"/>
          </a:solidFill>
          <a:ln w="25400" cap="flat" cmpd="sng" algn="ctr">
            <a:noFill/>
            <a:prstDash val="solid"/>
          </a:ln>
          <a:effectLst/>
        </p:spPr>
        <p:txBody>
          <a:bodyPr lIns="91426" tIns="45712" rIns="91426" bIns="45712"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lumMod val="75000"/>
                  <a:lumOff val="25000"/>
                </a:prstClr>
              </a:solidFill>
              <a:effectLst/>
              <a:uLnTx/>
              <a:uFillTx/>
              <a:latin typeface="Calibri" panose="020F0502020204030204"/>
            </a:endParaRPr>
          </a:p>
        </p:txBody>
      </p:sp>
      <p:sp>
        <p:nvSpPr>
          <p:cNvPr id="111" name="Oval 148"/>
          <p:cNvSpPr/>
          <p:nvPr/>
        </p:nvSpPr>
        <p:spPr>
          <a:xfrm>
            <a:off x="7319269" y="5170344"/>
            <a:ext cx="111384" cy="111384"/>
          </a:xfrm>
          <a:prstGeom prst="ellipse">
            <a:avLst/>
          </a:prstGeom>
          <a:solidFill>
            <a:srgbClr val="0070C0"/>
          </a:solidFill>
          <a:ln w="25400" cap="flat" cmpd="sng" algn="ctr">
            <a:noFill/>
            <a:prstDash val="solid"/>
          </a:ln>
          <a:effectLst/>
        </p:spPr>
        <p:txBody>
          <a:bodyPr lIns="91426" tIns="45712" rIns="91426" bIns="45712"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lumMod val="75000"/>
                  <a:lumOff val="25000"/>
                </a:prstClr>
              </a:solidFill>
              <a:effectLst/>
              <a:uLnTx/>
              <a:uFillTx/>
              <a:latin typeface="Calibri" panose="020F0502020204030204"/>
            </a:endParaRPr>
          </a:p>
        </p:txBody>
      </p:sp>
      <p:sp>
        <p:nvSpPr>
          <p:cNvPr id="112" name="Oval 149"/>
          <p:cNvSpPr/>
          <p:nvPr/>
        </p:nvSpPr>
        <p:spPr>
          <a:xfrm>
            <a:off x="8039453" y="5170344"/>
            <a:ext cx="111384" cy="111384"/>
          </a:xfrm>
          <a:prstGeom prst="ellipse">
            <a:avLst/>
          </a:prstGeom>
          <a:solidFill>
            <a:srgbClr val="44546A"/>
          </a:solidFill>
          <a:ln w="25400" cap="flat" cmpd="sng" algn="ctr">
            <a:noFill/>
            <a:prstDash val="solid"/>
          </a:ln>
          <a:effectLst/>
        </p:spPr>
        <p:txBody>
          <a:bodyPr lIns="91426" tIns="45712" rIns="91426" bIns="45712"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lumMod val="75000"/>
                  <a:lumOff val="25000"/>
                </a:prstClr>
              </a:solidFill>
              <a:effectLst/>
              <a:uLnTx/>
              <a:uFillTx/>
              <a:latin typeface="Calibri" panose="020F0502020204030204"/>
            </a:endParaRPr>
          </a:p>
        </p:txBody>
      </p:sp>
      <p:sp>
        <p:nvSpPr>
          <p:cNvPr id="113" name="Oval 150"/>
          <p:cNvSpPr/>
          <p:nvPr/>
        </p:nvSpPr>
        <p:spPr>
          <a:xfrm>
            <a:off x="8758065" y="5170344"/>
            <a:ext cx="111384" cy="111384"/>
          </a:xfrm>
          <a:prstGeom prst="ellipse">
            <a:avLst/>
          </a:prstGeom>
          <a:solidFill>
            <a:srgbClr val="0070C0"/>
          </a:solidFill>
          <a:ln w="25400" cap="flat" cmpd="sng" algn="ctr">
            <a:noFill/>
            <a:prstDash val="solid"/>
          </a:ln>
          <a:effectLst/>
        </p:spPr>
        <p:txBody>
          <a:bodyPr lIns="91426" tIns="45712" rIns="91426" bIns="45712"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lumMod val="75000"/>
                  <a:lumOff val="25000"/>
                </a:prstClr>
              </a:solidFill>
              <a:effectLst/>
              <a:uLnTx/>
              <a:uFillTx/>
              <a:latin typeface="Calibri" panose="020F0502020204030204"/>
            </a:endParaRPr>
          </a:p>
        </p:txBody>
      </p:sp>
      <p:sp>
        <p:nvSpPr>
          <p:cNvPr id="114" name="Oval 151"/>
          <p:cNvSpPr/>
          <p:nvPr/>
        </p:nvSpPr>
        <p:spPr>
          <a:xfrm>
            <a:off x="9479213" y="5170344"/>
            <a:ext cx="111384" cy="111384"/>
          </a:xfrm>
          <a:prstGeom prst="ellipse">
            <a:avLst/>
          </a:prstGeom>
          <a:solidFill>
            <a:srgbClr val="44546A"/>
          </a:solidFill>
          <a:ln w="25400" cap="flat" cmpd="sng" algn="ctr">
            <a:noFill/>
            <a:prstDash val="solid"/>
          </a:ln>
          <a:effectLst/>
        </p:spPr>
        <p:txBody>
          <a:bodyPr lIns="91426" tIns="45712" rIns="91426" bIns="45712"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lumMod val="75000"/>
                  <a:lumOff val="25000"/>
                </a:prstClr>
              </a:solidFill>
              <a:effectLst/>
              <a:uLnTx/>
              <a:uFillTx/>
              <a:latin typeface="Calibri" panose="020F0502020204030204"/>
            </a:endParaRPr>
          </a:p>
        </p:txBody>
      </p:sp>
      <p:sp>
        <p:nvSpPr>
          <p:cNvPr id="115" name="Oval 152"/>
          <p:cNvSpPr/>
          <p:nvPr/>
        </p:nvSpPr>
        <p:spPr>
          <a:xfrm>
            <a:off x="10189273" y="5170344"/>
            <a:ext cx="111384" cy="111384"/>
          </a:xfrm>
          <a:prstGeom prst="ellipse">
            <a:avLst/>
          </a:prstGeom>
          <a:solidFill>
            <a:srgbClr val="0070C0"/>
          </a:solidFill>
          <a:ln w="25400" cap="flat" cmpd="sng" algn="ctr">
            <a:noFill/>
            <a:prstDash val="solid"/>
          </a:ln>
          <a:effectLst/>
        </p:spPr>
        <p:txBody>
          <a:bodyPr lIns="91426" tIns="45712" rIns="91426" bIns="45712"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id-ID" sz="1300" b="0" i="0" u="none" strike="noStrike" kern="0" cap="none" spc="0" normalizeH="0" baseline="0" noProof="0" smtClean="0">
              <a:ln>
                <a:noFill/>
              </a:ln>
              <a:solidFill>
                <a:prstClr val="black">
                  <a:lumMod val="75000"/>
                  <a:lumOff val="25000"/>
                </a:prstClr>
              </a:solidFill>
              <a:effectLst/>
              <a:uLnTx/>
              <a:uFillTx/>
              <a:latin typeface="Calibri" panose="020F0502020204030204"/>
            </a:endParaRPr>
          </a:p>
        </p:txBody>
      </p:sp>
      <p:sp>
        <p:nvSpPr>
          <p:cNvPr id="116" name="TextBox 153"/>
          <p:cNvSpPr txBox="1"/>
          <p:nvPr/>
        </p:nvSpPr>
        <p:spPr>
          <a:xfrm>
            <a:off x="5023429" y="3828715"/>
            <a:ext cx="360996" cy="469487"/>
          </a:xfrm>
          <a:prstGeom prst="rect">
            <a:avLst/>
          </a:prstGeom>
          <a:noFill/>
        </p:spPr>
        <p:txBody>
          <a:bodyPr wrap="none" lIns="91426" tIns="45712" rIns="91426" bIns="45712"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id-ID" sz="1300" b="1" i="0" u="none" strike="noStrike" kern="0" cap="none" spc="0" normalizeH="0" baseline="0" noProof="0" dirty="0" smtClean="0">
                <a:ln>
                  <a:noFill/>
                </a:ln>
                <a:solidFill>
                  <a:prstClr val="white"/>
                </a:solidFill>
                <a:effectLst/>
                <a:uLnTx/>
                <a:uFillTx/>
              </a:rPr>
              <a:t>20</a:t>
            </a:r>
          </a:p>
          <a:p>
            <a:pPr marL="0" marR="0" lvl="0" indent="0" algn="ctr" defTabSz="1218565" eaLnBrk="1" fontAlgn="auto" latinLnBrk="0" hangingPunct="1">
              <a:lnSpc>
                <a:spcPct val="100000"/>
              </a:lnSpc>
              <a:spcBef>
                <a:spcPts val="0"/>
              </a:spcBef>
              <a:spcAft>
                <a:spcPts val="0"/>
              </a:spcAft>
              <a:buClrTx/>
              <a:buSzTx/>
              <a:buFontTx/>
              <a:buNone/>
              <a:defRPr/>
            </a:pPr>
            <a:r>
              <a:rPr kumimoji="0" lang="id-ID" sz="1100" b="0" i="0" u="none" strike="noStrike" kern="0" cap="none" spc="0" normalizeH="0" baseline="0" noProof="0" dirty="0" smtClean="0">
                <a:ln>
                  <a:noFill/>
                </a:ln>
                <a:solidFill>
                  <a:prstClr val="white"/>
                </a:solidFill>
                <a:effectLst/>
                <a:uLnTx/>
                <a:uFillTx/>
              </a:rPr>
              <a:t>%</a:t>
            </a:r>
          </a:p>
        </p:txBody>
      </p:sp>
      <p:sp>
        <p:nvSpPr>
          <p:cNvPr id="117" name="TextBox 154"/>
          <p:cNvSpPr txBox="1"/>
          <p:nvPr/>
        </p:nvSpPr>
        <p:spPr>
          <a:xfrm>
            <a:off x="5764659" y="4269507"/>
            <a:ext cx="360996" cy="469487"/>
          </a:xfrm>
          <a:prstGeom prst="rect">
            <a:avLst/>
          </a:prstGeom>
          <a:noFill/>
        </p:spPr>
        <p:txBody>
          <a:bodyPr wrap="none" lIns="91426" tIns="45712" rIns="91426" bIns="45712"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id-ID" sz="1300" b="1" i="0" u="none" strike="noStrike" kern="0" cap="none" spc="0" normalizeH="0" baseline="0" noProof="0" dirty="0" smtClean="0">
                <a:ln>
                  <a:noFill/>
                </a:ln>
                <a:solidFill>
                  <a:prstClr val="white"/>
                </a:solidFill>
                <a:effectLst/>
                <a:uLnTx/>
                <a:uFillTx/>
              </a:rPr>
              <a:t>10</a:t>
            </a:r>
          </a:p>
          <a:p>
            <a:pPr marL="0" marR="0" lvl="0" indent="0" algn="ctr" defTabSz="1218565" eaLnBrk="1" fontAlgn="auto" latinLnBrk="0" hangingPunct="1">
              <a:lnSpc>
                <a:spcPct val="100000"/>
              </a:lnSpc>
              <a:spcBef>
                <a:spcPts val="0"/>
              </a:spcBef>
              <a:spcAft>
                <a:spcPts val="0"/>
              </a:spcAft>
              <a:buClrTx/>
              <a:buSzTx/>
              <a:buFontTx/>
              <a:buNone/>
              <a:defRPr/>
            </a:pPr>
            <a:r>
              <a:rPr kumimoji="0" lang="id-ID" sz="1100" b="0" i="0" u="none" strike="noStrike" kern="0" cap="none" spc="0" normalizeH="0" baseline="0" noProof="0" dirty="0" smtClean="0">
                <a:ln>
                  <a:noFill/>
                </a:ln>
                <a:solidFill>
                  <a:prstClr val="white"/>
                </a:solidFill>
                <a:effectLst/>
                <a:uLnTx/>
                <a:uFillTx/>
              </a:rPr>
              <a:t>%</a:t>
            </a:r>
          </a:p>
        </p:txBody>
      </p:sp>
      <p:sp>
        <p:nvSpPr>
          <p:cNvPr id="118" name="TextBox 155"/>
          <p:cNvSpPr txBox="1"/>
          <p:nvPr/>
        </p:nvSpPr>
        <p:spPr>
          <a:xfrm>
            <a:off x="6479604" y="3333381"/>
            <a:ext cx="360996" cy="469487"/>
          </a:xfrm>
          <a:prstGeom prst="rect">
            <a:avLst/>
          </a:prstGeom>
          <a:noFill/>
        </p:spPr>
        <p:txBody>
          <a:bodyPr wrap="none" lIns="91426" tIns="45712" rIns="91426" bIns="45712"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id-ID" sz="1300" b="1" i="0" u="none" strike="noStrike" kern="0" cap="none" spc="0" normalizeH="0" baseline="0" noProof="0" dirty="0" smtClean="0">
                <a:ln>
                  <a:noFill/>
                </a:ln>
                <a:solidFill>
                  <a:prstClr val="white"/>
                </a:solidFill>
                <a:effectLst/>
                <a:uLnTx/>
                <a:uFillTx/>
              </a:rPr>
              <a:t>45</a:t>
            </a:r>
          </a:p>
          <a:p>
            <a:pPr marL="0" marR="0" lvl="0" indent="0" algn="ctr" defTabSz="1218565" eaLnBrk="1" fontAlgn="auto" latinLnBrk="0" hangingPunct="1">
              <a:lnSpc>
                <a:spcPct val="100000"/>
              </a:lnSpc>
              <a:spcBef>
                <a:spcPts val="0"/>
              </a:spcBef>
              <a:spcAft>
                <a:spcPts val="0"/>
              </a:spcAft>
              <a:buClrTx/>
              <a:buSzTx/>
              <a:buFontTx/>
              <a:buNone/>
              <a:defRPr/>
            </a:pPr>
            <a:r>
              <a:rPr kumimoji="0" lang="id-ID" sz="1100" b="0" i="0" u="none" strike="noStrike" kern="0" cap="none" spc="0" normalizeH="0" baseline="0" noProof="0" dirty="0" smtClean="0">
                <a:ln>
                  <a:noFill/>
                </a:ln>
                <a:solidFill>
                  <a:prstClr val="white"/>
                </a:solidFill>
                <a:effectLst/>
                <a:uLnTx/>
                <a:uFillTx/>
              </a:rPr>
              <a:t>%</a:t>
            </a:r>
          </a:p>
        </p:txBody>
      </p:sp>
      <p:sp>
        <p:nvSpPr>
          <p:cNvPr id="119" name="TextBox 156"/>
          <p:cNvSpPr txBox="1"/>
          <p:nvPr/>
        </p:nvSpPr>
        <p:spPr>
          <a:xfrm>
            <a:off x="7193263" y="2653797"/>
            <a:ext cx="360996" cy="469487"/>
          </a:xfrm>
          <a:prstGeom prst="rect">
            <a:avLst/>
          </a:prstGeom>
          <a:noFill/>
        </p:spPr>
        <p:txBody>
          <a:bodyPr wrap="none" lIns="91426" tIns="45712" rIns="91426" bIns="45712"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id-ID" sz="1300" b="1" i="0" u="none" strike="noStrike" kern="0" cap="none" spc="0" normalizeH="0" baseline="0" noProof="0" dirty="0" smtClean="0">
                <a:ln>
                  <a:noFill/>
                </a:ln>
                <a:solidFill>
                  <a:prstClr val="white"/>
                </a:solidFill>
                <a:effectLst/>
                <a:uLnTx/>
                <a:uFillTx/>
              </a:rPr>
              <a:t>75</a:t>
            </a:r>
          </a:p>
          <a:p>
            <a:pPr marL="0" marR="0" lvl="0" indent="0" algn="ctr" defTabSz="1218565" eaLnBrk="1" fontAlgn="auto" latinLnBrk="0" hangingPunct="1">
              <a:lnSpc>
                <a:spcPct val="100000"/>
              </a:lnSpc>
              <a:spcBef>
                <a:spcPts val="0"/>
              </a:spcBef>
              <a:spcAft>
                <a:spcPts val="0"/>
              </a:spcAft>
              <a:buClrTx/>
              <a:buSzTx/>
              <a:buFontTx/>
              <a:buNone/>
              <a:defRPr/>
            </a:pPr>
            <a:r>
              <a:rPr kumimoji="0" lang="id-ID" sz="1100" b="0" i="0" u="none" strike="noStrike" kern="0" cap="none" spc="0" normalizeH="0" baseline="0" noProof="0" dirty="0" smtClean="0">
                <a:ln>
                  <a:noFill/>
                </a:ln>
                <a:solidFill>
                  <a:prstClr val="white"/>
                </a:solidFill>
                <a:effectLst/>
                <a:uLnTx/>
                <a:uFillTx/>
              </a:rPr>
              <a:t>%</a:t>
            </a:r>
          </a:p>
        </p:txBody>
      </p:sp>
      <p:sp>
        <p:nvSpPr>
          <p:cNvPr id="120" name="TextBox 157"/>
          <p:cNvSpPr txBox="1"/>
          <p:nvPr/>
        </p:nvSpPr>
        <p:spPr>
          <a:xfrm>
            <a:off x="7872453" y="1909378"/>
            <a:ext cx="449162" cy="469487"/>
          </a:xfrm>
          <a:prstGeom prst="rect">
            <a:avLst/>
          </a:prstGeom>
          <a:noFill/>
        </p:spPr>
        <p:txBody>
          <a:bodyPr wrap="none" lIns="91426" tIns="45712" rIns="91426" bIns="45712"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id-ID" sz="1300" b="1" i="0" u="none" strike="noStrike" kern="0" cap="none" spc="0" normalizeH="0" baseline="0" noProof="0" dirty="0" smtClean="0">
                <a:ln>
                  <a:noFill/>
                </a:ln>
                <a:solidFill>
                  <a:prstClr val="white"/>
                </a:solidFill>
                <a:effectLst/>
                <a:uLnTx/>
                <a:uFillTx/>
              </a:rPr>
              <a:t>100</a:t>
            </a:r>
          </a:p>
          <a:p>
            <a:pPr marL="0" marR="0" lvl="0" indent="0" algn="ctr" defTabSz="1218565" eaLnBrk="1" fontAlgn="auto" latinLnBrk="0" hangingPunct="1">
              <a:lnSpc>
                <a:spcPct val="100000"/>
              </a:lnSpc>
              <a:spcBef>
                <a:spcPts val="0"/>
              </a:spcBef>
              <a:spcAft>
                <a:spcPts val="0"/>
              </a:spcAft>
              <a:buClrTx/>
              <a:buSzTx/>
              <a:buFontTx/>
              <a:buNone/>
              <a:defRPr/>
            </a:pPr>
            <a:r>
              <a:rPr kumimoji="0" lang="id-ID" sz="1100" b="0" i="0" u="none" strike="noStrike" kern="0" cap="none" spc="0" normalizeH="0" baseline="0" noProof="0" dirty="0" smtClean="0">
                <a:ln>
                  <a:noFill/>
                </a:ln>
                <a:solidFill>
                  <a:prstClr val="white"/>
                </a:solidFill>
                <a:effectLst/>
                <a:uLnTx/>
                <a:uFillTx/>
              </a:rPr>
              <a:t>%</a:t>
            </a:r>
          </a:p>
        </p:txBody>
      </p:sp>
      <p:sp>
        <p:nvSpPr>
          <p:cNvPr id="121" name="TextBox 158"/>
          <p:cNvSpPr txBox="1"/>
          <p:nvPr/>
        </p:nvSpPr>
        <p:spPr>
          <a:xfrm>
            <a:off x="9355073" y="2373855"/>
            <a:ext cx="360996" cy="469487"/>
          </a:xfrm>
          <a:prstGeom prst="rect">
            <a:avLst/>
          </a:prstGeom>
          <a:noFill/>
        </p:spPr>
        <p:txBody>
          <a:bodyPr wrap="none" lIns="91426" tIns="45712" rIns="91426" bIns="45712"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id-ID" sz="1300" b="1" i="0" u="none" strike="noStrike" kern="0" cap="none" spc="0" normalizeH="0" baseline="0" noProof="0" dirty="0" smtClean="0">
                <a:ln>
                  <a:noFill/>
                </a:ln>
                <a:solidFill>
                  <a:prstClr val="white"/>
                </a:solidFill>
                <a:effectLst/>
                <a:uLnTx/>
                <a:uFillTx/>
              </a:rPr>
              <a:t>85</a:t>
            </a:r>
          </a:p>
          <a:p>
            <a:pPr marL="0" marR="0" lvl="0" indent="0" algn="ctr" defTabSz="1218565" eaLnBrk="1" fontAlgn="auto" latinLnBrk="0" hangingPunct="1">
              <a:lnSpc>
                <a:spcPct val="100000"/>
              </a:lnSpc>
              <a:spcBef>
                <a:spcPts val="0"/>
              </a:spcBef>
              <a:spcAft>
                <a:spcPts val="0"/>
              </a:spcAft>
              <a:buClrTx/>
              <a:buSzTx/>
              <a:buFontTx/>
              <a:buNone/>
              <a:defRPr/>
            </a:pPr>
            <a:r>
              <a:rPr kumimoji="0" lang="id-ID" sz="1100" b="0" i="0" u="none" strike="noStrike" kern="0" cap="none" spc="0" normalizeH="0" baseline="0" noProof="0" dirty="0" smtClean="0">
                <a:ln>
                  <a:noFill/>
                </a:ln>
                <a:solidFill>
                  <a:prstClr val="white"/>
                </a:solidFill>
                <a:effectLst/>
                <a:uLnTx/>
                <a:uFillTx/>
              </a:rPr>
              <a:t>%</a:t>
            </a:r>
          </a:p>
        </p:txBody>
      </p:sp>
      <p:sp>
        <p:nvSpPr>
          <p:cNvPr id="122" name="TextBox 159"/>
          <p:cNvSpPr txBox="1"/>
          <p:nvPr/>
        </p:nvSpPr>
        <p:spPr>
          <a:xfrm>
            <a:off x="8644147" y="3072583"/>
            <a:ext cx="360996" cy="469487"/>
          </a:xfrm>
          <a:prstGeom prst="rect">
            <a:avLst/>
          </a:prstGeom>
          <a:noFill/>
        </p:spPr>
        <p:txBody>
          <a:bodyPr wrap="none" lIns="91426" tIns="45712" rIns="91426" bIns="45712"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id-ID" sz="1300" b="1" i="0" u="none" strike="noStrike" kern="0" cap="none" spc="0" normalizeH="0" baseline="0" noProof="0" dirty="0" smtClean="0">
                <a:ln>
                  <a:noFill/>
                </a:ln>
                <a:solidFill>
                  <a:prstClr val="white"/>
                </a:solidFill>
                <a:effectLst/>
                <a:uLnTx/>
                <a:uFillTx/>
              </a:rPr>
              <a:t>55</a:t>
            </a:r>
          </a:p>
          <a:p>
            <a:pPr marL="0" marR="0" lvl="0" indent="0" algn="ctr" defTabSz="1218565" eaLnBrk="1" fontAlgn="auto" latinLnBrk="0" hangingPunct="1">
              <a:lnSpc>
                <a:spcPct val="100000"/>
              </a:lnSpc>
              <a:spcBef>
                <a:spcPts val="0"/>
              </a:spcBef>
              <a:spcAft>
                <a:spcPts val="0"/>
              </a:spcAft>
              <a:buClrTx/>
              <a:buSzTx/>
              <a:buFontTx/>
              <a:buNone/>
              <a:defRPr/>
            </a:pPr>
            <a:r>
              <a:rPr kumimoji="0" lang="id-ID" sz="1100" b="0" i="0" u="none" strike="noStrike" kern="0" cap="none" spc="0" normalizeH="0" baseline="0" noProof="0" dirty="0" smtClean="0">
                <a:ln>
                  <a:noFill/>
                </a:ln>
                <a:solidFill>
                  <a:prstClr val="white"/>
                </a:solidFill>
                <a:effectLst/>
                <a:uLnTx/>
                <a:uFillTx/>
              </a:rPr>
              <a:t>%</a:t>
            </a:r>
          </a:p>
        </p:txBody>
      </p:sp>
      <p:sp>
        <p:nvSpPr>
          <p:cNvPr id="123" name="TextBox 160"/>
          <p:cNvSpPr txBox="1"/>
          <p:nvPr/>
        </p:nvSpPr>
        <p:spPr>
          <a:xfrm>
            <a:off x="10064467" y="3524851"/>
            <a:ext cx="360996" cy="469487"/>
          </a:xfrm>
          <a:prstGeom prst="rect">
            <a:avLst/>
          </a:prstGeom>
          <a:noFill/>
        </p:spPr>
        <p:txBody>
          <a:bodyPr wrap="none" lIns="91426" tIns="45712" rIns="91426" bIns="45712"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id-ID" sz="1300" b="1" i="0" u="none" strike="noStrike" kern="0" cap="none" spc="0" normalizeH="0" baseline="0" noProof="0" dirty="0" smtClean="0">
                <a:ln>
                  <a:noFill/>
                </a:ln>
                <a:solidFill>
                  <a:prstClr val="white"/>
                </a:solidFill>
                <a:effectLst/>
                <a:uLnTx/>
                <a:uFillTx/>
              </a:rPr>
              <a:t>40</a:t>
            </a:r>
          </a:p>
          <a:p>
            <a:pPr marL="0" marR="0" lvl="0" indent="0" algn="ctr" defTabSz="1218565" eaLnBrk="1" fontAlgn="auto" latinLnBrk="0" hangingPunct="1">
              <a:lnSpc>
                <a:spcPct val="100000"/>
              </a:lnSpc>
              <a:spcBef>
                <a:spcPts val="0"/>
              </a:spcBef>
              <a:spcAft>
                <a:spcPts val="0"/>
              </a:spcAft>
              <a:buClrTx/>
              <a:buSzTx/>
              <a:buFontTx/>
              <a:buNone/>
              <a:defRPr/>
            </a:pPr>
            <a:r>
              <a:rPr kumimoji="0" lang="id-ID" sz="1100" b="0" i="0" u="none" strike="noStrike" kern="0" cap="none" spc="0" normalizeH="0" baseline="0" noProof="0" dirty="0" smtClean="0">
                <a:ln>
                  <a:noFill/>
                </a:ln>
                <a:solidFill>
                  <a:prstClr val="white"/>
                </a:solidFill>
                <a:effectLst/>
                <a:uLnTx/>
                <a:uFillTx/>
              </a:rPr>
              <a:t>%</a:t>
            </a:r>
          </a:p>
        </p:txBody>
      </p:sp>
      <p:sp>
        <p:nvSpPr>
          <p:cNvPr id="124" name="TextBox 161"/>
          <p:cNvSpPr txBox="1"/>
          <p:nvPr/>
        </p:nvSpPr>
        <p:spPr>
          <a:xfrm>
            <a:off x="9929608" y="5318188"/>
            <a:ext cx="646331" cy="276999"/>
          </a:xfrm>
          <a:prstGeom prst="rect">
            <a:avLst/>
          </a:prstGeom>
          <a:noFill/>
        </p:spPr>
        <p:txBody>
          <a:bodyPr wrap="none" lIns="91426" tIns="45712" rIns="91426" bIns="45712" rtlCol="0">
            <a:spAutoFit/>
          </a:bodyPr>
          <a:lstStyle/>
          <a:p>
            <a:pPr algn="ctr" defTabSz="1218565"/>
            <a:r>
              <a:rPr lang="zh-CN" altLang="en-US" sz="1200" dirty="0">
                <a:solidFill>
                  <a:prstClr val="black">
                    <a:lumMod val="75000"/>
                    <a:lumOff val="25000"/>
                  </a:prstClr>
                </a:solidFill>
                <a:latin typeface="微软雅黑" panose="020B0503020204020204" charset="-122"/>
                <a:ea typeface="微软雅黑" panose="020B0503020204020204" charset="-122"/>
              </a:rPr>
              <a:t>十二月</a:t>
            </a:r>
            <a:endParaRPr lang="id-ID" sz="1200" dirty="0">
              <a:solidFill>
                <a:prstClr val="black">
                  <a:lumMod val="75000"/>
                  <a:lumOff val="25000"/>
                </a:prstClr>
              </a:solidFill>
              <a:latin typeface="微软雅黑" panose="020B0503020204020204" charset="-122"/>
              <a:ea typeface="微软雅黑" panose="020B0503020204020204" charset="-122"/>
            </a:endParaRPr>
          </a:p>
        </p:txBody>
      </p:sp>
      <p:sp>
        <p:nvSpPr>
          <p:cNvPr id="125" name="TextBox 162"/>
          <p:cNvSpPr txBox="1"/>
          <p:nvPr/>
        </p:nvSpPr>
        <p:spPr>
          <a:xfrm>
            <a:off x="9277099" y="5318188"/>
            <a:ext cx="492443" cy="276999"/>
          </a:xfrm>
          <a:prstGeom prst="rect">
            <a:avLst/>
          </a:prstGeom>
          <a:noFill/>
        </p:spPr>
        <p:txBody>
          <a:bodyPr wrap="none" lIns="91426" tIns="45712" rIns="91426" bIns="45712" rtlCol="0">
            <a:spAutoFit/>
          </a:bodyPr>
          <a:lstStyle/>
          <a:p>
            <a:pPr algn="ctr" defTabSz="1218565"/>
            <a:r>
              <a:rPr lang="zh-CN" altLang="en-US" sz="1200" dirty="0">
                <a:solidFill>
                  <a:prstClr val="black">
                    <a:lumMod val="75000"/>
                    <a:lumOff val="25000"/>
                  </a:prstClr>
                </a:solidFill>
                <a:latin typeface="微软雅黑" panose="020B0503020204020204" charset="-122"/>
                <a:ea typeface="微软雅黑" panose="020B0503020204020204" charset="-122"/>
              </a:rPr>
              <a:t>十月</a:t>
            </a:r>
            <a:endParaRPr lang="id-ID" sz="1200" dirty="0">
              <a:solidFill>
                <a:prstClr val="black">
                  <a:lumMod val="75000"/>
                  <a:lumOff val="25000"/>
                </a:prstClr>
              </a:solidFill>
              <a:latin typeface="微软雅黑" panose="020B0503020204020204" charset="-122"/>
              <a:ea typeface="微软雅黑" panose="020B0503020204020204" charset="-122"/>
            </a:endParaRPr>
          </a:p>
        </p:txBody>
      </p:sp>
      <p:sp>
        <p:nvSpPr>
          <p:cNvPr id="126" name="TextBox 163"/>
          <p:cNvSpPr txBox="1"/>
          <p:nvPr/>
        </p:nvSpPr>
        <p:spPr>
          <a:xfrm>
            <a:off x="8576991" y="5318188"/>
            <a:ext cx="492443" cy="276999"/>
          </a:xfrm>
          <a:prstGeom prst="rect">
            <a:avLst/>
          </a:prstGeom>
          <a:noFill/>
        </p:spPr>
        <p:txBody>
          <a:bodyPr wrap="none" lIns="91426" tIns="45712" rIns="91426" bIns="45712" rtlCol="0">
            <a:spAutoFit/>
          </a:bodyPr>
          <a:lstStyle/>
          <a:p>
            <a:pPr algn="ctr" defTabSz="1218565"/>
            <a:r>
              <a:rPr lang="zh-CN" altLang="en-US" sz="1200" dirty="0">
                <a:solidFill>
                  <a:prstClr val="black">
                    <a:lumMod val="75000"/>
                    <a:lumOff val="25000"/>
                  </a:prstClr>
                </a:solidFill>
                <a:latin typeface="微软雅黑" panose="020B0503020204020204" charset="-122"/>
                <a:ea typeface="微软雅黑" panose="020B0503020204020204" charset="-122"/>
              </a:rPr>
              <a:t>八月</a:t>
            </a:r>
            <a:endParaRPr lang="id-ID" sz="1200" dirty="0">
              <a:solidFill>
                <a:prstClr val="black">
                  <a:lumMod val="75000"/>
                  <a:lumOff val="25000"/>
                </a:prstClr>
              </a:solidFill>
              <a:latin typeface="微软雅黑" panose="020B0503020204020204" charset="-122"/>
              <a:ea typeface="微软雅黑" panose="020B0503020204020204" charset="-122"/>
            </a:endParaRPr>
          </a:p>
        </p:txBody>
      </p:sp>
      <p:sp>
        <p:nvSpPr>
          <p:cNvPr id="127" name="TextBox 164"/>
          <p:cNvSpPr txBox="1"/>
          <p:nvPr/>
        </p:nvSpPr>
        <p:spPr>
          <a:xfrm>
            <a:off x="7855040" y="5318188"/>
            <a:ext cx="492443" cy="276999"/>
          </a:xfrm>
          <a:prstGeom prst="rect">
            <a:avLst/>
          </a:prstGeom>
          <a:noFill/>
        </p:spPr>
        <p:txBody>
          <a:bodyPr wrap="none" lIns="91426" tIns="45712" rIns="91426" bIns="45712" rtlCol="0">
            <a:spAutoFit/>
          </a:bodyPr>
          <a:lstStyle/>
          <a:p>
            <a:pPr algn="ctr" defTabSz="1218565"/>
            <a:r>
              <a:rPr lang="zh-CN" altLang="en-US" sz="1200" dirty="0">
                <a:solidFill>
                  <a:prstClr val="black">
                    <a:lumMod val="75000"/>
                    <a:lumOff val="25000"/>
                  </a:prstClr>
                </a:solidFill>
                <a:latin typeface="微软雅黑" panose="020B0503020204020204" charset="-122"/>
                <a:ea typeface="微软雅黑" panose="020B0503020204020204" charset="-122"/>
              </a:rPr>
              <a:t>六月</a:t>
            </a:r>
            <a:endParaRPr lang="id-ID" sz="1200" dirty="0">
              <a:solidFill>
                <a:prstClr val="black">
                  <a:lumMod val="75000"/>
                  <a:lumOff val="25000"/>
                </a:prstClr>
              </a:solidFill>
              <a:latin typeface="微软雅黑" panose="020B0503020204020204" charset="-122"/>
              <a:ea typeface="微软雅黑" panose="020B0503020204020204" charset="-122"/>
            </a:endParaRPr>
          </a:p>
        </p:txBody>
      </p:sp>
      <p:sp>
        <p:nvSpPr>
          <p:cNvPr id="128" name="TextBox 165"/>
          <p:cNvSpPr txBox="1"/>
          <p:nvPr/>
        </p:nvSpPr>
        <p:spPr>
          <a:xfrm>
            <a:off x="7133087" y="5318188"/>
            <a:ext cx="492443" cy="276999"/>
          </a:xfrm>
          <a:prstGeom prst="rect">
            <a:avLst/>
          </a:prstGeom>
          <a:noFill/>
        </p:spPr>
        <p:txBody>
          <a:bodyPr wrap="none" lIns="91426" tIns="45712" rIns="91426" bIns="45712" rtlCol="0">
            <a:spAutoFit/>
          </a:bodyPr>
          <a:lstStyle/>
          <a:p>
            <a:pPr algn="ctr" defTabSz="1218565"/>
            <a:r>
              <a:rPr lang="zh-CN" altLang="en-US" sz="1200" dirty="0">
                <a:solidFill>
                  <a:prstClr val="black">
                    <a:lumMod val="75000"/>
                    <a:lumOff val="25000"/>
                  </a:prstClr>
                </a:solidFill>
                <a:latin typeface="微软雅黑" panose="020B0503020204020204" charset="-122"/>
                <a:ea typeface="微软雅黑" panose="020B0503020204020204" charset="-122"/>
              </a:rPr>
              <a:t>五月</a:t>
            </a:r>
            <a:endParaRPr lang="id-ID" sz="1200" dirty="0">
              <a:solidFill>
                <a:prstClr val="black">
                  <a:lumMod val="75000"/>
                  <a:lumOff val="25000"/>
                </a:prstClr>
              </a:solidFill>
              <a:latin typeface="微软雅黑" panose="020B0503020204020204" charset="-122"/>
              <a:ea typeface="微软雅黑" panose="020B0503020204020204" charset="-122"/>
            </a:endParaRPr>
          </a:p>
        </p:txBody>
      </p:sp>
      <p:sp>
        <p:nvSpPr>
          <p:cNvPr id="129" name="TextBox 166"/>
          <p:cNvSpPr txBox="1"/>
          <p:nvPr/>
        </p:nvSpPr>
        <p:spPr>
          <a:xfrm>
            <a:off x="6410300" y="5318188"/>
            <a:ext cx="492443" cy="276999"/>
          </a:xfrm>
          <a:prstGeom prst="rect">
            <a:avLst/>
          </a:prstGeom>
          <a:noFill/>
        </p:spPr>
        <p:txBody>
          <a:bodyPr wrap="none" lIns="91426" tIns="45712" rIns="91426" bIns="45712" rtlCol="0">
            <a:spAutoFit/>
          </a:bodyPr>
          <a:lstStyle/>
          <a:p>
            <a:pPr algn="ctr" defTabSz="1218565"/>
            <a:r>
              <a:rPr lang="zh-CN" altLang="en-US" sz="1200" dirty="0">
                <a:solidFill>
                  <a:prstClr val="black">
                    <a:lumMod val="75000"/>
                    <a:lumOff val="25000"/>
                  </a:prstClr>
                </a:solidFill>
                <a:latin typeface="微软雅黑" panose="020B0503020204020204" charset="-122"/>
                <a:ea typeface="微软雅黑" panose="020B0503020204020204" charset="-122"/>
              </a:rPr>
              <a:t>四月</a:t>
            </a:r>
            <a:endParaRPr lang="id-ID" sz="1200" dirty="0">
              <a:solidFill>
                <a:prstClr val="black">
                  <a:lumMod val="75000"/>
                  <a:lumOff val="25000"/>
                </a:prstClr>
              </a:solidFill>
              <a:latin typeface="微软雅黑" panose="020B0503020204020204" charset="-122"/>
              <a:ea typeface="微软雅黑" panose="020B0503020204020204" charset="-122"/>
            </a:endParaRPr>
          </a:p>
        </p:txBody>
      </p:sp>
      <p:sp>
        <p:nvSpPr>
          <p:cNvPr id="130" name="TextBox 167"/>
          <p:cNvSpPr txBox="1"/>
          <p:nvPr/>
        </p:nvSpPr>
        <p:spPr>
          <a:xfrm>
            <a:off x="5670008" y="5318180"/>
            <a:ext cx="492443" cy="276999"/>
          </a:xfrm>
          <a:prstGeom prst="rect">
            <a:avLst/>
          </a:prstGeom>
          <a:noFill/>
        </p:spPr>
        <p:txBody>
          <a:bodyPr wrap="none" lIns="91426" tIns="45712" rIns="91426" bIns="45712" rtlCol="0">
            <a:spAutoFit/>
          </a:bodyPr>
          <a:lstStyle/>
          <a:p>
            <a:pPr algn="ctr" defTabSz="1218565"/>
            <a:r>
              <a:rPr lang="zh-CN" altLang="en-US" sz="1200" dirty="0">
                <a:solidFill>
                  <a:prstClr val="black">
                    <a:lumMod val="75000"/>
                    <a:lumOff val="25000"/>
                  </a:prstClr>
                </a:solidFill>
                <a:latin typeface="微软雅黑" panose="020B0503020204020204" charset="-122"/>
                <a:ea typeface="微软雅黑" panose="020B0503020204020204" charset="-122"/>
              </a:rPr>
              <a:t>二月</a:t>
            </a:r>
            <a:endParaRPr lang="id-ID" sz="1200" dirty="0">
              <a:solidFill>
                <a:prstClr val="black">
                  <a:lumMod val="75000"/>
                  <a:lumOff val="25000"/>
                </a:prstClr>
              </a:solidFill>
              <a:latin typeface="微软雅黑" panose="020B0503020204020204" charset="-122"/>
              <a:ea typeface="微软雅黑" panose="020B0503020204020204" charset="-122"/>
            </a:endParaRPr>
          </a:p>
        </p:txBody>
      </p:sp>
      <p:sp>
        <p:nvSpPr>
          <p:cNvPr id="131" name="TextBox 168"/>
          <p:cNvSpPr txBox="1"/>
          <p:nvPr/>
        </p:nvSpPr>
        <p:spPr>
          <a:xfrm>
            <a:off x="4933415" y="5318176"/>
            <a:ext cx="492443" cy="276999"/>
          </a:xfrm>
          <a:prstGeom prst="rect">
            <a:avLst/>
          </a:prstGeom>
          <a:noFill/>
        </p:spPr>
        <p:txBody>
          <a:bodyPr wrap="none" lIns="91426" tIns="45712" rIns="91426" bIns="45712" rtlCol="0">
            <a:spAutoFit/>
          </a:bodyPr>
          <a:lstStyle/>
          <a:p>
            <a:pPr algn="ctr" defTabSz="1218565"/>
            <a:r>
              <a:rPr lang="zh-CN" altLang="en-US" sz="1200" dirty="0">
                <a:solidFill>
                  <a:prstClr val="black">
                    <a:lumMod val="75000"/>
                    <a:lumOff val="25000"/>
                  </a:prstClr>
                </a:solidFill>
                <a:latin typeface="微软雅黑" panose="020B0503020204020204" charset="-122"/>
                <a:ea typeface="微软雅黑" panose="020B0503020204020204" charset="-122"/>
              </a:rPr>
              <a:t>一月</a:t>
            </a:r>
            <a:endParaRPr lang="id-ID" sz="1200" dirty="0">
              <a:solidFill>
                <a:prstClr val="black">
                  <a:lumMod val="75000"/>
                  <a:lumOff val="25000"/>
                </a:prstClr>
              </a:solidFill>
              <a:latin typeface="微软雅黑" panose="020B0503020204020204" charset="-122"/>
              <a:ea typeface="微软雅黑" panose="020B0503020204020204" charset="-122"/>
            </a:endParaRPr>
          </a:p>
        </p:txBody>
      </p:sp>
      <p:sp>
        <p:nvSpPr>
          <p:cNvPr id="132" name="矩形 131"/>
          <p:cNvSpPr/>
          <p:nvPr/>
        </p:nvSpPr>
        <p:spPr>
          <a:xfrm>
            <a:off x="1198880" y="1666875"/>
            <a:ext cx="2825115" cy="465455"/>
          </a:xfrm>
          <a:prstGeom prst="rect">
            <a:avLst/>
          </a:prstGeom>
        </p:spPr>
        <p:txBody>
          <a:bodyPr wrap="square" lIns="91416" tIns="45708" rIns="91416" bIns="45708">
            <a:spAutoFit/>
          </a:bodyPr>
          <a:lstStyle/>
          <a:p>
            <a:pPr defTabSz="1218565"/>
            <a:r>
              <a:rPr lang="zh-CN" altLang="en-US" sz="2300" b="1" dirty="0">
                <a:solidFill>
                  <a:prstClr val="black">
                    <a:lumMod val="75000"/>
                    <a:lumOff val="25000"/>
                  </a:prstClr>
                </a:solidFill>
                <a:latin typeface="微软雅黑" panose="020B0503020204020204" charset="-122"/>
                <a:ea typeface="微软雅黑" panose="020B0503020204020204" charset="-122"/>
              </a:rPr>
              <a:t>单击此处添加标题</a:t>
            </a:r>
          </a:p>
        </p:txBody>
      </p:sp>
      <p:sp>
        <p:nvSpPr>
          <p:cNvPr id="133" name="矩形 47"/>
          <p:cNvSpPr>
            <a:spLocks noChangeArrowheads="1"/>
          </p:cNvSpPr>
          <p:nvPr/>
        </p:nvSpPr>
        <p:spPr bwMode="auto">
          <a:xfrm>
            <a:off x="1198663" y="2202338"/>
            <a:ext cx="3310954" cy="812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marL="0" marR="0" lvl="0" indent="0" defTabSz="1218565" eaLnBrk="1" fontAlgn="auto" latinLnBrk="0" hangingPunct="1">
              <a:lnSpc>
                <a:spcPct val="130000"/>
              </a:lnSpc>
              <a:spcBef>
                <a:spcPct val="0"/>
              </a:spcBef>
              <a:spcAft>
                <a:spcPts val="0"/>
              </a:spcAft>
              <a:buClrTx/>
              <a:buSzTx/>
              <a:buFont typeface="Arial" panose="020B0604020202020204" pitchFamily="34" charset="0"/>
              <a:buNone/>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sym typeface="微软雅黑" panose="020B0503020204020204" charset="-122"/>
              </a:rPr>
              <a:t>在此录入上述图表的描述说明，在此录入上述图表的描述说明，在此录入上述图表的描述说明，在此录入上述图表的描述说明。</a:t>
            </a:r>
          </a:p>
        </p:txBody>
      </p:sp>
      <p:sp>
        <p:nvSpPr>
          <p:cNvPr id="134" name="矩形 133"/>
          <p:cNvSpPr/>
          <p:nvPr/>
        </p:nvSpPr>
        <p:spPr>
          <a:xfrm>
            <a:off x="1270635" y="3425825"/>
            <a:ext cx="2825115" cy="465455"/>
          </a:xfrm>
          <a:prstGeom prst="rect">
            <a:avLst/>
          </a:prstGeom>
        </p:spPr>
        <p:txBody>
          <a:bodyPr wrap="square" lIns="91416" tIns="45708" rIns="91416" bIns="45708">
            <a:spAutoFit/>
          </a:bodyPr>
          <a:lstStyle/>
          <a:p>
            <a:pPr defTabSz="1218565"/>
            <a:r>
              <a:rPr lang="zh-CN" altLang="en-US" sz="2300" b="1" dirty="0">
                <a:solidFill>
                  <a:prstClr val="black">
                    <a:lumMod val="75000"/>
                    <a:lumOff val="25000"/>
                  </a:prstClr>
                </a:solidFill>
                <a:latin typeface="微软雅黑" panose="020B0503020204020204" charset="-122"/>
                <a:ea typeface="微软雅黑" panose="020B0503020204020204" charset="-122"/>
              </a:rPr>
              <a:t>单击此处添加标题</a:t>
            </a:r>
          </a:p>
        </p:txBody>
      </p:sp>
      <p:sp>
        <p:nvSpPr>
          <p:cNvPr id="135" name="矩形 47"/>
          <p:cNvSpPr>
            <a:spLocks noChangeArrowheads="1"/>
          </p:cNvSpPr>
          <p:nvPr/>
        </p:nvSpPr>
        <p:spPr bwMode="auto">
          <a:xfrm>
            <a:off x="1198663" y="4051972"/>
            <a:ext cx="3310954" cy="812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marL="0" marR="0" lvl="0" indent="0" defTabSz="1218565" eaLnBrk="1" fontAlgn="auto" latinLnBrk="0" hangingPunct="1">
              <a:lnSpc>
                <a:spcPct val="130000"/>
              </a:lnSpc>
              <a:spcBef>
                <a:spcPct val="0"/>
              </a:spcBef>
              <a:spcAft>
                <a:spcPts val="0"/>
              </a:spcAft>
              <a:buClrTx/>
              <a:buSzTx/>
              <a:buFont typeface="Arial" panose="020B0604020202020204" pitchFamily="34" charset="0"/>
              <a:buNone/>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sym typeface="微软雅黑" panose="020B0503020204020204" charset="-122"/>
              </a:rPr>
              <a:t>在此录入上述图表的描述说明，在此录入上述图表的描述说明，在此录入上述图表的描述说明，在此录入上述图表的描述说明。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anim calcmode="lin" valueType="num">
                                      <p:cBhvr>
                                        <p:cTn id="12" dur="500" fill="hold"/>
                                        <p:tgtEl>
                                          <p:spTgt spid="2"/>
                                        </p:tgtEl>
                                        <p:attrNameLst>
                                          <p:attrName>ppt_x</p:attrName>
                                        </p:attrNameLst>
                                      </p:cBhvr>
                                      <p:tavLst>
                                        <p:tav tm="0">
                                          <p:val>
                                            <p:strVal val="#ppt_x"/>
                                          </p:val>
                                        </p:tav>
                                        <p:tav tm="100000">
                                          <p:val>
                                            <p:strVal val="#ppt_x"/>
                                          </p:val>
                                        </p:tav>
                                      </p:tavLst>
                                    </p:anim>
                                    <p:anim calcmode="lin" valueType="num">
                                      <p:cBhvr>
                                        <p:cTn id="13" dur="500" fill="hold"/>
                                        <p:tgtEl>
                                          <p:spTgt spid="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anim calcmode="lin" valueType="num">
                                      <p:cBhvr>
                                        <p:cTn id="17" dur="500" fill="hold"/>
                                        <p:tgtEl>
                                          <p:spTgt spid="17"/>
                                        </p:tgtEl>
                                        <p:attrNameLst>
                                          <p:attrName>ppt_x</p:attrName>
                                        </p:attrNameLst>
                                      </p:cBhvr>
                                      <p:tavLst>
                                        <p:tav tm="0">
                                          <p:val>
                                            <p:strVal val="#ppt_x"/>
                                          </p:val>
                                        </p:tav>
                                        <p:tav tm="100000">
                                          <p:val>
                                            <p:strVal val="#ppt_x"/>
                                          </p:val>
                                        </p:tav>
                                      </p:tavLst>
                                    </p:anim>
                                    <p:anim calcmode="lin" valueType="num">
                                      <p:cBhvr>
                                        <p:cTn id="18" dur="500" fill="hold"/>
                                        <p:tgtEl>
                                          <p:spTgt spid="17"/>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500"/>
                                        <p:tgtEl>
                                          <p:spTgt spid="30"/>
                                        </p:tgtEl>
                                      </p:cBhvr>
                                    </p:animEffect>
                                    <p:anim calcmode="lin" valueType="num">
                                      <p:cBhvr>
                                        <p:cTn id="22" dur="500" fill="hold"/>
                                        <p:tgtEl>
                                          <p:spTgt spid="30"/>
                                        </p:tgtEl>
                                        <p:attrNameLst>
                                          <p:attrName>ppt_x</p:attrName>
                                        </p:attrNameLst>
                                      </p:cBhvr>
                                      <p:tavLst>
                                        <p:tav tm="0">
                                          <p:val>
                                            <p:strVal val="#ppt_x"/>
                                          </p:val>
                                        </p:tav>
                                        <p:tav tm="100000">
                                          <p:val>
                                            <p:strVal val="#ppt_x"/>
                                          </p:val>
                                        </p:tav>
                                      </p:tavLst>
                                    </p:anim>
                                    <p:anim calcmode="lin" valueType="num">
                                      <p:cBhvr>
                                        <p:cTn id="23" dur="500" fill="hold"/>
                                        <p:tgtEl>
                                          <p:spTgt spid="30"/>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fade">
                                      <p:cBhvr>
                                        <p:cTn id="26" dur="500"/>
                                        <p:tgtEl>
                                          <p:spTgt spid="43"/>
                                        </p:tgtEl>
                                      </p:cBhvr>
                                    </p:animEffect>
                                    <p:anim calcmode="lin" valueType="num">
                                      <p:cBhvr>
                                        <p:cTn id="27" dur="500" fill="hold"/>
                                        <p:tgtEl>
                                          <p:spTgt spid="43"/>
                                        </p:tgtEl>
                                        <p:attrNameLst>
                                          <p:attrName>ppt_x</p:attrName>
                                        </p:attrNameLst>
                                      </p:cBhvr>
                                      <p:tavLst>
                                        <p:tav tm="0">
                                          <p:val>
                                            <p:strVal val="#ppt_x"/>
                                          </p:val>
                                        </p:tav>
                                        <p:tav tm="100000">
                                          <p:val>
                                            <p:strVal val="#ppt_x"/>
                                          </p:val>
                                        </p:tav>
                                      </p:tavLst>
                                    </p:anim>
                                    <p:anim calcmode="lin" valueType="num">
                                      <p:cBhvr>
                                        <p:cTn id="28" dur="500" fill="hold"/>
                                        <p:tgtEl>
                                          <p:spTgt spid="43"/>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fade">
                                      <p:cBhvr>
                                        <p:cTn id="31" dur="500"/>
                                        <p:tgtEl>
                                          <p:spTgt spid="56"/>
                                        </p:tgtEl>
                                      </p:cBhvr>
                                    </p:animEffect>
                                    <p:anim calcmode="lin" valueType="num">
                                      <p:cBhvr>
                                        <p:cTn id="32" dur="500" fill="hold"/>
                                        <p:tgtEl>
                                          <p:spTgt spid="56"/>
                                        </p:tgtEl>
                                        <p:attrNameLst>
                                          <p:attrName>ppt_x</p:attrName>
                                        </p:attrNameLst>
                                      </p:cBhvr>
                                      <p:tavLst>
                                        <p:tav tm="0">
                                          <p:val>
                                            <p:strVal val="#ppt_x"/>
                                          </p:val>
                                        </p:tav>
                                        <p:tav tm="100000">
                                          <p:val>
                                            <p:strVal val="#ppt_x"/>
                                          </p:val>
                                        </p:tav>
                                      </p:tavLst>
                                    </p:anim>
                                    <p:anim calcmode="lin" valueType="num">
                                      <p:cBhvr>
                                        <p:cTn id="33" dur="500" fill="hold"/>
                                        <p:tgtEl>
                                          <p:spTgt spid="56"/>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69"/>
                                        </p:tgtEl>
                                        <p:attrNameLst>
                                          <p:attrName>style.visibility</p:attrName>
                                        </p:attrNameLst>
                                      </p:cBhvr>
                                      <p:to>
                                        <p:strVal val="visible"/>
                                      </p:to>
                                    </p:set>
                                    <p:animEffect transition="in" filter="fade">
                                      <p:cBhvr>
                                        <p:cTn id="36" dur="500"/>
                                        <p:tgtEl>
                                          <p:spTgt spid="69"/>
                                        </p:tgtEl>
                                      </p:cBhvr>
                                    </p:animEffect>
                                    <p:anim calcmode="lin" valueType="num">
                                      <p:cBhvr>
                                        <p:cTn id="37" dur="500" fill="hold"/>
                                        <p:tgtEl>
                                          <p:spTgt spid="69"/>
                                        </p:tgtEl>
                                        <p:attrNameLst>
                                          <p:attrName>ppt_x</p:attrName>
                                        </p:attrNameLst>
                                      </p:cBhvr>
                                      <p:tavLst>
                                        <p:tav tm="0">
                                          <p:val>
                                            <p:strVal val="#ppt_x"/>
                                          </p:val>
                                        </p:tav>
                                        <p:tav tm="100000">
                                          <p:val>
                                            <p:strVal val="#ppt_x"/>
                                          </p:val>
                                        </p:tav>
                                      </p:tavLst>
                                    </p:anim>
                                    <p:anim calcmode="lin" valueType="num">
                                      <p:cBhvr>
                                        <p:cTn id="38" dur="500" fill="hold"/>
                                        <p:tgtEl>
                                          <p:spTgt spid="69"/>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82"/>
                                        </p:tgtEl>
                                        <p:attrNameLst>
                                          <p:attrName>style.visibility</p:attrName>
                                        </p:attrNameLst>
                                      </p:cBhvr>
                                      <p:to>
                                        <p:strVal val="visible"/>
                                      </p:to>
                                    </p:set>
                                    <p:animEffect transition="in" filter="fade">
                                      <p:cBhvr>
                                        <p:cTn id="41" dur="500"/>
                                        <p:tgtEl>
                                          <p:spTgt spid="82"/>
                                        </p:tgtEl>
                                      </p:cBhvr>
                                    </p:animEffect>
                                    <p:anim calcmode="lin" valueType="num">
                                      <p:cBhvr>
                                        <p:cTn id="42" dur="500" fill="hold"/>
                                        <p:tgtEl>
                                          <p:spTgt spid="82"/>
                                        </p:tgtEl>
                                        <p:attrNameLst>
                                          <p:attrName>ppt_x</p:attrName>
                                        </p:attrNameLst>
                                      </p:cBhvr>
                                      <p:tavLst>
                                        <p:tav tm="0">
                                          <p:val>
                                            <p:strVal val="#ppt_x"/>
                                          </p:val>
                                        </p:tav>
                                        <p:tav tm="100000">
                                          <p:val>
                                            <p:strVal val="#ppt_x"/>
                                          </p:val>
                                        </p:tav>
                                      </p:tavLst>
                                    </p:anim>
                                    <p:anim calcmode="lin" valueType="num">
                                      <p:cBhvr>
                                        <p:cTn id="43" dur="500" fill="hold"/>
                                        <p:tgtEl>
                                          <p:spTgt spid="82"/>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95"/>
                                        </p:tgtEl>
                                        <p:attrNameLst>
                                          <p:attrName>style.visibility</p:attrName>
                                        </p:attrNameLst>
                                      </p:cBhvr>
                                      <p:to>
                                        <p:strVal val="visible"/>
                                      </p:to>
                                    </p:set>
                                    <p:animEffect transition="in" filter="fade">
                                      <p:cBhvr>
                                        <p:cTn id="46" dur="500"/>
                                        <p:tgtEl>
                                          <p:spTgt spid="95"/>
                                        </p:tgtEl>
                                      </p:cBhvr>
                                    </p:animEffect>
                                    <p:anim calcmode="lin" valueType="num">
                                      <p:cBhvr>
                                        <p:cTn id="47" dur="500" fill="hold"/>
                                        <p:tgtEl>
                                          <p:spTgt spid="95"/>
                                        </p:tgtEl>
                                        <p:attrNameLst>
                                          <p:attrName>ppt_x</p:attrName>
                                        </p:attrNameLst>
                                      </p:cBhvr>
                                      <p:tavLst>
                                        <p:tav tm="0">
                                          <p:val>
                                            <p:strVal val="#ppt_x"/>
                                          </p:val>
                                        </p:tav>
                                        <p:tav tm="100000">
                                          <p:val>
                                            <p:strVal val="#ppt_x"/>
                                          </p:val>
                                        </p:tav>
                                      </p:tavLst>
                                    </p:anim>
                                    <p:anim calcmode="lin" valueType="num">
                                      <p:cBhvr>
                                        <p:cTn id="48" dur="500" fill="hold"/>
                                        <p:tgtEl>
                                          <p:spTgt spid="95"/>
                                        </p:tgtEl>
                                        <p:attrNameLst>
                                          <p:attrName>ppt_y</p:attrName>
                                        </p:attrNameLst>
                                      </p:cBhvr>
                                      <p:tavLst>
                                        <p:tav tm="0">
                                          <p:val>
                                            <p:strVal val="#ppt_y+.1"/>
                                          </p:val>
                                        </p:tav>
                                        <p:tav tm="100000">
                                          <p:val>
                                            <p:strVal val="#ppt_y"/>
                                          </p:val>
                                        </p:tav>
                                      </p:tavLst>
                                    </p:anim>
                                  </p:childTnLst>
                                </p:cTn>
                              </p:par>
                              <p:par>
                                <p:cTn id="49" presetID="22" presetClass="entr" presetSubtype="8" fill="hold" nodeType="withEffect">
                                  <p:stCondLst>
                                    <p:cond delay="0"/>
                                  </p:stCondLst>
                                  <p:childTnLst>
                                    <p:set>
                                      <p:cBhvr>
                                        <p:cTn id="50" dur="1" fill="hold">
                                          <p:stCondLst>
                                            <p:cond delay="0"/>
                                          </p:stCondLst>
                                        </p:cTn>
                                        <p:tgtEl>
                                          <p:spTgt spid="107"/>
                                        </p:tgtEl>
                                        <p:attrNameLst>
                                          <p:attrName>style.visibility</p:attrName>
                                        </p:attrNameLst>
                                      </p:cBhvr>
                                      <p:to>
                                        <p:strVal val="visible"/>
                                      </p:to>
                                    </p:set>
                                    <p:animEffect transition="in" filter="wipe(left)">
                                      <p:cBhvr>
                                        <p:cTn id="51" dur="500"/>
                                        <p:tgtEl>
                                          <p:spTgt spid="107"/>
                                        </p:tgtEl>
                                      </p:cBhvr>
                                    </p:animEffect>
                                  </p:childTnLst>
                                </p:cTn>
                              </p:par>
                            </p:childTnLst>
                          </p:cTn>
                        </p:par>
                        <p:par>
                          <p:cTn id="52" fill="hold">
                            <p:stCondLst>
                              <p:cond delay="1000"/>
                            </p:stCondLst>
                            <p:childTnLst>
                              <p:par>
                                <p:cTn id="53" presetID="53" presetClass="entr" presetSubtype="16" fill="hold" grpId="0" nodeType="afterEffect">
                                  <p:stCondLst>
                                    <p:cond delay="0"/>
                                  </p:stCondLst>
                                  <p:childTnLst>
                                    <p:set>
                                      <p:cBhvr>
                                        <p:cTn id="54" dur="1" fill="hold">
                                          <p:stCondLst>
                                            <p:cond delay="0"/>
                                          </p:stCondLst>
                                        </p:cTn>
                                        <p:tgtEl>
                                          <p:spTgt spid="108"/>
                                        </p:tgtEl>
                                        <p:attrNameLst>
                                          <p:attrName>style.visibility</p:attrName>
                                        </p:attrNameLst>
                                      </p:cBhvr>
                                      <p:to>
                                        <p:strVal val="visible"/>
                                      </p:to>
                                    </p:set>
                                    <p:anim calcmode="lin" valueType="num">
                                      <p:cBhvr>
                                        <p:cTn id="55" dur="500" fill="hold"/>
                                        <p:tgtEl>
                                          <p:spTgt spid="108"/>
                                        </p:tgtEl>
                                        <p:attrNameLst>
                                          <p:attrName>ppt_w</p:attrName>
                                        </p:attrNameLst>
                                      </p:cBhvr>
                                      <p:tavLst>
                                        <p:tav tm="0">
                                          <p:val>
                                            <p:fltVal val="0"/>
                                          </p:val>
                                        </p:tav>
                                        <p:tav tm="100000">
                                          <p:val>
                                            <p:strVal val="#ppt_w"/>
                                          </p:val>
                                        </p:tav>
                                      </p:tavLst>
                                    </p:anim>
                                    <p:anim calcmode="lin" valueType="num">
                                      <p:cBhvr>
                                        <p:cTn id="56" dur="500" fill="hold"/>
                                        <p:tgtEl>
                                          <p:spTgt spid="108"/>
                                        </p:tgtEl>
                                        <p:attrNameLst>
                                          <p:attrName>ppt_h</p:attrName>
                                        </p:attrNameLst>
                                      </p:cBhvr>
                                      <p:tavLst>
                                        <p:tav tm="0">
                                          <p:val>
                                            <p:fltVal val="0"/>
                                          </p:val>
                                        </p:tav>
                                        <p:tav tm="100000">
                                          <p:val>
                                            <p:strVal val="#ppt_h"/>
                                          </p:val>
                                        </p:tav>
                                      </p:tavLst>
                                    </p:anim>
                                    <p:animEffect transition="in" filter="fade">
                                      <p:cBhvr>
                                        <p:cTn id="57" dur="500"/>
                                        <p:tgtEl>
                                          <p:spTgt spid="10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31"/>
                                        </p:tgtEl>
                                        <p:attrNameLst>
                                          <p:attrName>style.visibility</p:attrName>
                                        </p:attrNameLst>
                                      </p:cBhvr>
                                      <p:to>
                                        <p:strVal val="visible"/>
                                      </p:to>
                                    </p:set>
                                    <p:animEffect transition="in" filter="fade">
                                      <p:cBhvr>
                                        <p:cTn id="60" dur="500"/>
                                        <p:tgtEl>
                                          <p:spTgt spid="131"/>
                                        </p:tgtEl>
                                      </p:cBhvr>
                                    </p:animEffect>
                                  </p:childTnLst>
                                </p:cTn>
                              </p:par>
                            </p:childTnLst>
                          </p:cTn>
                        </p:par>
                        <p:par>
                          <p:cTn id="61" fill="hold">
                            <p:stCondLst>
                              <p:cond delay="1500"/>
                            </p:stCondLst>
                            <p:childTnLst>
                              <p:par>
                                <p:cTn id="62" presetID="22" presetClass="entr" presetSubtype="4" fill="hold" nodeType="after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wipe(down)">
                                      <p:cBhvr>
                                        <p:cTn id="64" dur="500"/>
                                        <p:tgtEl>
                                          <p:spTgt spid="11"/>
                                        </p:tgtEl>
                                      </p:cBhvr>
                                    </p:animEffect>
                                  </p:childTnLst>
                                </p:cTn>
                              </p:par>
                            </p:childTnLst>
                          </p:cTn>
                        </p:par>
                        <p:par>
                          <p:cTn id="65" fill="hold">
                            <p:stCondLst>
                              <p:cond delay="2000"/>
                            </p:stCondLst>
                            <p:childTnLst>
                              <p:par>
                                <p:cTn id="66" presetID="10" presetClass="entr" presetSubtype="0" fill="hold" grpId="0" nodeType="afterEffect">
                                  <p:stCondLst>
                                    <p:cond delay="0"/>
                                  </p:stCondLst>
                                  <p:childTnLst>
                                    <p:set>
                                      <p:cBhvr>
                                        <p:cTn id="67" dur="1" fill="hold">
                                          <p:stCondLst>
                                            <p:cond delay="0"/>
                                          </p:stCondLst>
                                        </p:cTn>
                                        <p:tgtEl>
                                          <p:spTgt spid="116"/>
                                        </p:tgtEl>
                                        <p:attrNameLst>
                                          <p:attrName>style.visibility</p:attrName>
                                        </p:attrNameLst>
                                      </p:cBhvr>
                                      <p:to>
                                        <p:strVal val="visible"/>
                                      </p:to>
                                    </p:set>
                                    <p:animEffect transition="in" filter="fade">
                                      <p:cBhvr>
                                        <p:cTn id="68" dur="500"/>
                                        <p:tgtEl>
                                          <p:spTgt spid="11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fade">
                                      <p:cBhvr>
                                        <p:cTn id="71" dur="500"/>
                                        <p:tgtEl>
                                          <p:spTgt spid="10"/>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109"/>
                                        </p:tgtEl>
                                        <p:attrNameLst>
                                          <p:attrName>style.visibility</p:attrName>
                                        </p:attrNameLst>
                                      </p:cBhvr>
                                      <p:to>
                                        <p:strVal val="visible"/>
                                      </p:to>
                                    </p:set>
                                    <p:anim calcmode="lin" valueType="num">
                                      <p:cBhvr>
                                        <p:cTn id="75" dur="500" fill="hold"/>
                                        <p:tgtEl>
                                          <p:spTgt spid="109"/>
                                        </p:tgtEl>
                                        <p:attrNameLst>
                                          <p:attrName>ppt_w</p:attrName>
                                        </p:attrNameLst>
                                      </p:cBhvr>
                                      <p:tavLst>
                                        <p:tav tm="0">
                                          <p:val>
                                            <p:fltVal val="0"/>
                                          </p:val>
                                        </p:tav>
                                        <p:tav tm="100000">
                                          <p:val>
                                            <p:strVal val="#ppt_w"/>
                                          </p:val>
                                        </p:tav>
                                      </p:tavLst>
                                    </p:anim>
                                    <p:anim calcmode="lin" valueType="num">
                                      <p:cBhvr>
                                        <p:cTn id="76" dur="500" fill="hold"/>
                                        <p:tgtEl>
                                          <p:spTgt spid="109"/>
                                        </p:tgtEl>
                                        <p:attrNameLst>
                                          <p:attrName>ppt_h</p:attrName>
                                        </p:attrNameLst>
                                      </p:cBhvr>
                                      <p:tavLst>
                                        <p:tav tm="0">
                                          <p:val>
                                            <p:fltVal val="0"/>
                                          </p:val>
                                        </p:tav>
                                        <p:tav tm="100000">
                                          <p:val>
                                            <p:strVal val="#ppt_h"/>
                                          </p:val>
                                        </p:tav>
                                      </p:tavLst>
                                    </p:anim>
                                    <p:animEffect transition="in" filter="fade">
                                      <p:cBhvr>
                                        <p:cTn id="77" dur="500"/>
                                        <p:tgtEl>
                                          <p:spTgt spid="109"/>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30"/>
                                        </p:tgtEl>
                                        <p:attrNameLst>
                                          <p:attrName>style.visibility</p:attrName>
                                        </p:attrNameLst>
                                      </p:cBhvr>
                                      <p:to>
                                        <p:strVal val="visible"/>
                                      </p:to>
                                    </p:set>
                                    <p:animEffect transition="in" filter="fade">
                                      <p:cBhvr>
                                        <p:cTn id="80" dur="500"/>
                                        <p:tgtEl>
                                          <p:spTgt spid="130"/>
                                        </p:tgtEl>
                                      </p:cBhvr>
                                    </p:animEffect>
                                  </p:childTnLst>
                                </p:cTn>
                              </p:par>
                            </p:childTnLst>
                          </p:cTn>
                        </p:par>
                        <p:par>
                          <p:cTn id="81" fill="hold">
                            <p:stCondLst>
                              <p:cond delay="3000"/>
                            </p:stCondLst>
                            <p:childTnLst>
                              <p:par>
                                <p:cTn id="82" presetID="22" presetClass="entr" presetSubtype="4" fill="hold" nodeType="after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wipe(down)">
                                      <p:cBhvr>
                                        <p:cTn id="84" dur="500"/>
                                        <p:tgtEl>
                                          <p:spTgt spid="23"/>
                                        </p:tgtEl>
                                      </p:cBhvr>
                                    </p:animEffect>
                                  </p:childTnLst>
                                </p:cTn>
                              </p:par>
                            </p:childTnLst>
                          </p:cTn>
                        </p:par>
                        <p:par>
                          <p:cTn id="85" fill="hold">
                            <p:stCondLst>
                              <p:cond delay="3500"/>
                            </p:stCondLst>
                            <p:childTnLst>
                              <p:par>
                                <p:cTn id="86" presetID="10" presetClass="entr" presetSubtype="0" fill="hold" grpId="0" nodeType="afterEffect">
                                  <p:stCondLst>
                                    <p:cond delay="0"/>
                                  </p:stCondLst>
                                  <p:childTnLst>
                                    <p:set>
                                      <p:cBhvr>
                                        <p:cTn id="87" dur="1" fill="hold">
                                          <p:stCondLst>
                                            <p:cond delay="0"/>
                                          </p:stCondLst>
                                        </p:cTn>
                                        <p:tgtEl>
                                          <p:spTgt spid="117"/>
                                        </p:tgtEl>
                                        <p:attrNameLst>
                                          <p:attrName>style.visibility</p:attrName>
                                        </p:attrNameLst>
                                      </p:cBhvr>
                                      <p:to>
                                        <p:strVal val="visible"/>
                                      </p:to>
                                    </p:set>
                                    <p:animEffect transition="in" filter="fade">
                                      <p:cBhvr>
                                        <p:cTn id="88" dur="500"/>
                                        <p:tgtEl>
                                          <p:spTgt spid="117"/>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22"/>
                                        </p:tgtEl>
                                        <p:attrNameLst>
                                          <p:attrName>style.visibility</p:attrName>
                                        </p:attrNameLst>
                                      </p:cBhvr>
                                      <p:to>
                                        <p:strVal val="visible"/>
                                      </p:to>
                                    </p:set>
                                    <p:animEffect transition="in" filter="fade">
                                      <p:cBhvr>
                                        <p:cTn id="91" dur="500"/>
                                        <p:tgtEl>
                                          <p:spTgt spid="22"/>
                                        </p:tgtEl>
                                      </p:cBhvr>
                                    </p:animEffect>
                                  </p:childTnLst>
                                </p:cTn>
                              </p:par>
                            </p:childTnLst>
                          </p:cTn>
                        </p:par>
                        <p:par>
                          <p:cTn id="92" fill="hold">
                            <p:stCondLst>
                              <p:cond delay="4000"/>
                            </p:stCondLst>
                            <p:childTnLst>
                              <p:par>
                                <p:cTn id="93" presetID="53" presetClass="entr" presetSubtype="16" fill="hold" grpId="0" nodeType="afterEffect">
                                  <p:stCondLst>
                                    <p:cond delay="0"/>
                                  </p:stCondLst>
                                  <p:childTnLst>
                                    <p:set>
                                      <p:cBhvr>
                                        <p:cTn id="94" dur="1" fill="hold">
                                          <p:stCondLst>
                                            <p:cond delay="0"/>
                                          </p:stCondLst>
                                        </p:cTn>
                                        <p:tgtEl>
                                          <p:spTgt spid="110"/>
                                        </p:tgtEl>
                                        <p:attrNameLst>
                                          <p:attrName>style.visibility</p:attrName>
                                        </p:attrNameLst>
                                      </p:cBhvr>
                                      <p:to>
                                        <p:strVal val="visible"/>
                                      </p:to>
                                    </p:set>
                                    <p:anim calcmode="lin" valueType="num">
                                      <p:cBhvr>
                                        <p:cTn id="95" dur="500" fill="hold"/>
                                        <p:tgtEl>
                                          <p:spTgt spid="110"/>
                                        </p:tgtEl>
                                        <p:attrNameLst>
                                          <p:attrName>ppt_w</p:attrName>
                                        </p:attrNameLst>
                                      </p:cBhvr>
                                      <p:tavLst>
                                        <p:tav tm="0">
                                          <p:val>
                                            <p:fltVal val="0"/>
                                          </p:val>
                                        </p:tav>
                                        <p:tav tm="100000">
                                          <p:val>
                                            <p:strVal val="#ppt_w"/>
                                          </p:val>
                                        </p:tav>
                                      </p:tavLst>
                                    </p:anim>
                                    <p:anim calcmode="lin" valueType="num">
                                      <p:cBhvr>
                                        <p:cTn id="96" dur="500" fill="hold"/>
                                        <p:tgtEl>
                                          <p:spTgt spid="110"/>
                                        </p:tgtEl>
                                        <p:attrNameLst>
                                          <p:attrName>ppt_h</p:attrName>
                                        </p:attrNameLst>
                                      </p:cBhvr>
                                      <p:tavLst>
                                        <p:tav tm="0">
                                          <p:val>
                                            <p:fltVal val="0"/>
                                          </p:val>
                                        </p:tav>
                                        <p:tav tm="100000">
                                          <p:val>
                                            <p:strVal val="#ppt_h"/>
                                          </p:val>
                                        </p:tav>
                                      </p:tavLst>
                                    </p:anim>
                                    <p:animEffect transition="in" filter="fade">
                                      <p:cBhvr>
                                        <p:cTn id="97" dur="500"/>
                                        <p:tgtEl>
                                          <p:spTgt spid="110"/>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129"/>
                                        </p:tgtEl>
                                        <p:attrNameLst>
                                          <p:attrName>style.visibility</p:attrName>
                                        </p:attrNameLst>
                                      </p:cBhvr>
                                      <p:to>
                                        <p:strVal val="visible"/>
                                      </p:to>
                                    </p:set>
                                    <p:animEffect transition="in" filter="fade">
                                      <p:cBhvr>
                                        <p:cTn id="100" dur="500"/>
                                        <p:tgtEl>
                                          <p:spTgt spid="129"/>
                                        </p:tgtEl>
                                      </p:cBhvr>
                                    </p:animEffect>
                                  </p:childTnLst>
                                </p:cTn>
                              </p:par>
                            </p:childTnLst>
                          </p:cTn>
                        </p:par>
                        <p:par>
                          <p:cTn id="101" fill="hold">
                            <p:stCondLst>
                              <p:cond delay="4500"/>
                            </p:stCondLst>
                            <p:childTnLst>
                              <p:par>
                                <p:cTn id="102" presetID="22" presetClass="entr" presetSubtype="4" fill="hold" nodeType="afterEffect">
                                  <p:stCondLst>
                                    <p:cond delay="0"/>
                                  </p:stCondLst>
                                  <p:childTnLst>
                                    <p:set>
                                      <p:cBhvr>
                                        <p:cTn id="103" dur="1" fill="hold">
                                          <p:stCondLst>
                                            <p:cond delay="0"/>
                                          </p:stCondLst>
                                        </p:cTn>
                                        <p:tgtEl>
                                          <p:spTgt spid="36"/>
                                        </p:tgtEl>
                                        <p:attrNameLst>
                                          <p:attrName>style.visibility</p:attrName>
                                        </p:attrNameLst>
                                      </p:cBhvr>
                                      <p:to>
                                        <p:strVal val="visible"/>
                                      </p:to>
                                    </p:set>
                                    <p:animEffect transition="in" filter="wipe(down)">
                                      <p:cBhvr>
                                        <p:cTn id="104" dur="500"/>
                                        <p:tgtEl>
                                          <p:spTgt spid="36"/>
                                        </p:tgtEl>
                                      </p:cBhvr>
                                    </p:animEffect>
                                  </p:childTnLst>
                                </p:cTn>
                              </p:par>
                            </p:childTnLst>
                          </p:cTn>
                        </p:par>
                        <p:par>
                          <p:cTn id="105" fill="hold">
                            <p:stCondLst>
                              <p:cond delay="5000"/>
                            </p:stCondLst>
                            <p:childTnLst>
                              <p:par>
                                <p:cTn id="106" presetID="10" presetClass="entr" presetSubtype="0" fill="hold" grpId="0" nodeType="afterEffect">
                                  <p:stCondLst>
                                    <p:cond delay="0"/>
                                  </p:stCondLst>
                                  <p:childTnLst>
                                    <p:set>
                                      <p:cBhvr>
                                        <p:cTn id="107" dur="1" fill="hold">
                                          <p:stCondLst>
                                            <p:cond delay="0"/>
                                          </p:stCondLst>
                                        </p:cTn>
                                        <p:tgtEl>
                                          <p:spTgt spid="118"/>
                                        </p:tgtEl>
                                        <p:attrNameLst>
                                          <p:attrName>style.visibility</p:attrName>
                                        </p:attrNameLst>
                                      </p:cBhvr>
                                      <p:to>
                                        <p:strVal val="visible"/>
                                      </p:to>
                                    </p:set>
                                    <p:animEffect transition="in" filter="fade">
                                      <p:cBhvr>
                                        <p:cTn id="108" dur="500"/>
                                        <p:tgtEl>
                                          <p:spTgt spid="118"/>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35"/>
                                        </p:tgtEl>
                                        <p:attrNameLst>
                                          <p:attrName>style.visibility</p:attrName>
                                        </p:attrNameLst>
                                      </p:cBhvr>
                                      <p:to>
                                        <p:strVal val="visible"/>
                                      </p:to>
                                    </p:set>
                                    <p:animEffect transition="in" filter="fade">
                                      <p:cBhvr>
                                        <p:cTn id="111" dur="500"/>
                                        <p:tgtEl>
                                          <p:spTgt spid="35"/>
                                        </p:tgtEl>
                                      </p:cBhvr>
                                    </p:animEffect>
                                  </p:childTnLst>
                                </p:cTn>
                              </p:par>
                            </p:childTnLst>
                          </p:cTn>
                        </p:par>
                        <p:par>
                          <p:cTn id="112" fill="hold">
                            <p:stCondLst>
                              <p:cond delay="5500"/>
                            </p:stCondLst>
                            <p:childTnLst>
                              <p:par>
                                <p:cTn id="113" presetID="53" presetClass="entr" presetSubtype="16" fill="hold" grpId="0" nodeType="afterEffect">
                                  <p:stCondLst>
                                    <p:cond delay="0"/>
                                  </p:stCondLst>
                                  <p:childTnLst>
                                    <p:set>
                                      <p:cBhvr>
                                        <p:cTn id="114" dur="1" fill="hold">
                                          <p:stCondLst>
                                            <p:cond delay="0"/>
                                          </p:stCondLst>
                                        </p:cTn>
                                        <p:tgtEl>
                                          <p:spTgt spid="111"/>
                                        </p:tgtEl>
                                        <p:attrNameLst>
                                          <p:attrName>style.visibility</p:attrName>
                                        </p:attrNameLst>
                                      </p:cBhvr>
                                      <p:to>
                                        <p:strVal val="visible"/>
                                      </p:to>
                                    </p:set>
                                    <p:anim calcmode="lin" valueType="num">
                                      <p:cBhvr>
                                        <p:cTn id="115" dur="500" fill="hold"/>
                                        <p:tgtEl>
                                          <p:spTgt spid="111"/>
                                        </p:tgtEl>
                                        <p:attrNameLst>
                                          <p:attrName>ppt_w</p:attrName>
                                        </p:attrNameLst>
                                      </p:cBhvr>
                                      <p:tavLst>
                                        <p:tav tm="0">
                                          <p:val>
                                            <p:fltVal val="0"/>
                                          </p:val>
                                        </p:tav>
                                        <p:tav tm="100000">
                                          <p:val>
                                            <p:strVal val="#ppt_w"/>
                                          </p:val>
                                        </p:tav>
                                      </p:tavLst>
                                    </p:anim>
                                    <p:anim calcmode="lin" valueType="num">
                                      <p:cBhvr>
                                        <p:cTn id="116" dur="500" fill="hold"/>
                                        <p:tgtEl>
                                          <p:spTgt spid="111"/>
                                        </p:tgtEl>
                                        <p:attrNameLst>
                                          <p:attrName>ppt_h</p:attrName>
                                        </p:attrNameLst>
                                      </p:cBhvr>
                                      <p:tavLst>
                                        <p:tav tm="0">
                                          <p:val>
                                            <p:fltVal val="0"/>
                                          </p:val>
                                        </p:tav>
                                        <p:tav tm="100000">
                                          <p:val>
                                            <p:strVal val="#ppt_h"/>
                                          </p:val>
                                        </p:tav>
                                      </p:tavLst>
                                    </p:anim>
                                    <p:animEffect transition="in" filter="fade">
                                      <p:cBhvr>
                                        <p:cTn id="117" dur="500"/>
                                        <p:tgtEl>
                                          <p:spTgt spid="111"/>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28"/>
                                        </p:tgtEl>
                                        <p:attrNameLst>
                                          <p:attrName>style.visibility</p:attrName>
                                        </p:attrNameLst>
                                      </p:cBhvr>
                                      <p:to>
                                        <p:strVal val="visible"/>
                                      </p:to>
                                    </p:set>
                                    <p:animEffect transition="in" filter="fade">
                                      <p:cBhvr>
                                        <p:cTn id="120" dur="500"/>
                                        <p:tgtEl>
                                          <p:spTgt spid="128"/>
                                        </p:tgtEl>
                                      </p:cBhvr>
                                    </p:animEffect>
                                  </p:childTnLst>
                                </p:cTn>
                              </p:par>
                            </p:childTnLst>
                          </p:cTn>
                        </p:par>
                        <p:par>
                          <p:cTn id="121" fill="hold">
                            <p:stCondLst>
                              <p:cond delay="6000"/>
                            </p:stCondLst>
                            <p:childTnLst>
                              <p:par>
                                <p:cTn id="122" presetID="22" presetClass="entr" presetSubtype="4" fill="hold" nodeType="afterEffect">
                                  <p:stCondLst>
                                    <p:cond delay="0"/>
                                  </p:stCondLst>
                                  <p:childTnLst>
                                    <p:set>
                                      <p:cBhvr>
                                        <p:cTn id="123" dur="1" fill="hold">
                                          <p:stCondLst>
                                            <p:cond delay="0"/>
                                          </p:stCondLst>
                                        </p:cTn>
                                        <p:tgtEl>
                                          <p:spTgt spid="49"/>
                                        </p:tgtEl>
                                        <p:attrNameLst>
                                          <p:attrName>style.visibility</p:attrName>
                                        </p:attrNameLst>
                                      </p:cBhvr>
                                      <p:to>
                                        <p:strVal val="visible"/>
                                      </p:to>
                                    </p:set>
                                    <p:animEffect transition="in" filter="wipe(down)">
                                      <p:cBhvr>
                                        <p:cTn id="124" dur="500"/>
                                        <p:tgtEl>
                                          <p:spTgt spid="49"/>
                                        </p:tgtEl>
                                      </p:cBhvr>
                                    </p:animEffect>
                                  </p:childTnLst>
                                </p:cTn>
                              </p:par>
                            </p:childTnLst>
                          </p:cTn>
                        </p:par>
                        <p:par>
                          <p:cTn id="125" fill="hold">
                            <p:stCondLst>
                              <p:cond delay="6500"/>
                            </p:stCondLst>
                            <p:childTnLst>
                              <p:par>
                                <p:cTn id="126" presetID="10" presetClass="entr" presetSubtype="0" fill="hold" grpId="0" nodeType="afterEffect">
                                  <p:stCondLst>
                                    <p:cond delay="0"/>
                                  </p:stCondLst>
                                  <p:childTnLst>
                                    <p:set>
                                      <p:cBhvr>
                                        <p:cTn id="127" dur="1" fill="hold">
                                          <p:stCondLst>
                                            <p:cond delay="0"/>
                                          </p:stCondLst>
                                        </p:cTn>
                                        <p:tgtEl>
                                          <p:spTgt spid="119"/>
                                        </p:tgtEl>
                                        <p:attrNameLst>
                                          <p:attrName>style.visibility</p:attrName>
                                        </p:attrNameLst>
                                      </p:cBhvr>
                                      <p:to>
                                        <p:strVal val="visible"/>
                                      </p:to>
                                    </p:set>
                                    <p:animEffect transition="in" filter="fade">
                                      <p:cBhvr>
                                        <p:cTn id="128" dur="500"/>
                                        <p:tgtEl>
                                          <p:spTgt spid="119"/>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48"/>
                                        </p:tgtEl>
                                        <p:attrNameLst>
                                          <p:attrName>style.visibility</p:attrName>
                                        </p:attrNameLst>
                                      </p:cBhvr>
                                      <p:to>
                                        <p:strVal val="visible"/>
                                      </p:to>
                                    </p:set>
                                    <p:animEffect transition="in" filter="fade">
                                      <p:cBhvr>
                                        <p:cTn id="131" dur="500"/>
                                        <p:tgtEl>
                                          <p:spTgt spid="48"/>
                                        </p:tgtEl>
                                      </p:cBhvr>
                                    </p:animEffect>
                                  </p:childTnLst>
                                </p:cTn>
                              </p:par>
                            </p:childTnLst>
                          </p:cTn>
                        </p:par>
                        <p:par>
                          <p:cTn id="132" fill="hold">
                            <p:stCondLst>
                              <p:cond delay="7000"/>
                            </p:stCondLst>
                            <p:childTnLst>
                              <p:par>
                                <p:cTn id="133" presetID="53" presetClass="entr" presetSubtype="16" fill="hold" grpId="0" nodeType="afterEffect">
                                  <p:stCondLst>
                                    <p:cond delay="0"/>
                                  </p:stCondLst>
                                  <p:childTnLst>
                                    <p:set>
                                      <p:cBhvr>
                                        <p:cTn id="134" dur="1" fill="hold">
                                          <p:stCondLst>
                                            <p:cond delay="0"/>
                                          </p:stCondLst>
                                        </p:cTn>
                                        <p:tgtEl>
                                          <p:spTgt spid="112"/>
                                        </p:tgtEl>
                                        <p:attrNameLst>
                                          <p:attrName>style.visibility</p:attrName>
                                        </p:attrNameLst>
                                      </p:cBhvr>
                                      <p:to>
                                        <p:strVal val="visible"/>
                                      </p:to>
                                    </p:set>
                                    <p:anim calcmode="lin" valueType="num">
                                      <p:cBhvr>
                                        <p:cTn id="135" dur="500" fill="hold"/>
                                        <p:tgtEl>
                                          <p:spTgt spid="112"/>
                                        </p:tgtEl>
                                        <p:attrNameLst>
                                          <p:attrName>ppt_w</p:attrName>
                                        </p:attrNameLst>
                                      </p:cBhvr>
                                      <p:tavLst>
                                        <p:tav tm="0">
                                          <p:val>
                                            <p:fltVal val="0"/>
                                          </p:val>
                                        </p:tav>
                                        <p:tav tm="100000">
                                          <p:val>
                                            <p:strVal val="#ppt_w"/>
                                          </p:val>
                                        </p:tav>
                                      </p:tavLst>
                                    </p:anim>
                                    <p:anim calcmode="lin" valueType="num">
                                      <p:cBhvr>
                                        <p:cTn id="136" dur="500" fill="hold"/>
                                        <p:tgtEl>
                                          <p:spTgt spid="112"/>
                                        </p:tgtEl>
                                        <p:attrNameLst>
                                          <p:attrName>ppt_h</p:attrName>
                                        </p:attrNameLst>
                                      </p:cBhvr>
                                      <p:tavLst>
                                        <p:tav tm="0">
                                          <p:val>
                                            <p:fltVal val="0"/>
                                          </p:val>
                                        </p:tav>
                                        <p:tav tm="100000">
                                          <p:val>
                                            <p:strVal val="#ppt_h"/>
                                          </p:val>
                                        </p:tav>
                                      </p:tavLst>
                                    </p:anim>
                                    <p:animEffect transition="in" filter="fade">
                                      <p:cBhvr>
                                        <p:cTn id="137" dur="500"/>
                                        <p:tgtEl>
                                          <p:spTgt spid="112"/>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127"/>
                                        </p:tgtEl>
                                        <p:attrNameLst>
                                          <p:attrName>style.visibility</p:attrName>
                                        </p:attrNameLst>
                                      </p:cBhvr>
                                      <p:to>
                                        <p:strVal val="visible"/>
                                      </p:to>
                                    </p:set>
                                    <p:animEffect transition="in" filter="fade">
                                      <p:cBhvr>
                                        <p:cTn id="140" dur="500"/>
                                        <p:tgtEl>
                                          <p:spTgt spid="127"/>
                                        </p:tgtEl>
                                      </p:cBhvr>
                                    </p:animEffect>
                                  </p:childTnLst>
                                </p:cTn>
                              </p:par>
                            </p:childTnLst>
                          </p:cTn>
                        </p:par>
                        <p:par>
                          <p:cTn id="141" fill="hold">
                            <p:stCondLst>
                              <p:cond delay="7500"/>
                            </p:stCondLst>
                            <p:childTnLst>
                              <p:par>
                                <p:cTn id="142" presetID="22" presetClass="entr" presetSubtype="4" fill="hold" nodeType="afterEffect">
                                  <p:stCondLst>
                                    <p:cond delay="0"/>
                                  </p:stCondLst>
                                  <p:childTnLst>
                                    <p:set>
                                      <p:cBhvr>
                                        <p:cTn id="143" dur="1" fill="hold">
                                          <p:stCondLst>
                                            <p:cond delay="0"/>
                                          </p:stCondLst>
                                        </p:cTn>
                                        <p:tgtEl>
                                          <p:spTgt spid="61"/>
                                        </p:tgtEl>
                                        <p:attrNameLst>
                                          <p:attrName>style.visibility</p:attrName>
                                        </p:attrNameLst>
                                      </p:cBhvr>
                                      <p:to>
                                        <p:strVal val="visible"/>
                                      </p:to>
                                    </p:set>
                                    <p:animEffect transition="in" filter="wipe(down)">
                                      <p:cBhvr>
                                        <p:cTn id="144" dur="500"/>
                                        <p:tgtEl>
                                          <p:spTgt spid="61"/>
                                        </p:tgtEl>
                                      </p:cBhvr>
                                    </p:animEffect>
                                  </p:childTnLst>
                                </p:cTn>
                              </p:par>
                            </p:childTnLst>
                          </p:cTn>
                        </p:par>
                        <p:par>
                          <p:cTn id="145" fill="hold">
                            <p:stCondLst>
                              <p:cond delay="8000"/>
                            </p:stCondLst>
                            <p:childTnLst>
                              <p:par>
                                <p:cTn id="146" presetID="10" presetClass="entr" presetSubtype="0" fill="hold" grpId="0" nodeType="afterEffect">
                                  <p:stCondLst>
                                    <p:cond delay="0"/>
                                  </p:stCondLst>
                                  <p:childTnLst>
                                    <p:set>
                                      <p:cBhvr>
                                        <p:cTn id="147" dur="1" fill="hold">
                                          <p:stCondLst>
                                            <p:cond delay="0"/>
                                          </p:stCondLst>
                                        </p:cTn>
                                        <p:tgtEl>
                                          <p:spTgt spid="120"/>
                                        </p:tgtEl>
                                        <p:attrNameLst>
                                          <p:attrName>style.visibility</p:attrName>
                                        </p:attrNameLst>
                                      </p:cBhvr>
                                      <p:to>
                                        <p:strVal val="visible"/>
                                      </p:to>
                                    </p:set>
                                    <p:animEffect transition="in" filter="fade">
                                      <p:cBhvr>
                                        <p:cTn id="148" dur="500"/>
                                        <p:tgtEl>
                                          <p:spTgt spid="120"/>
                                        </p:tgtEl>
                                      </p:cBhvr>
                                    </p:animEffect>
                                  </p:childTnLst>
                                </p:cTn>
                              </p:par>
                            </p:childTnLst>
                          </p:cTn>
                        </p:par>
                        <p:par>
                          <p:cTn id="149" fill="hold">
                            <p:stCondLst>
                              <p:cond delay="8500"/>
                            </p:stCondLst>
                            <p:childTnLst>
                              <p:par>
                                <p:cTn id="150" presetID="53" presetClass="entr" presetSubtype="16" fill="hold" grpId="0" nodeType="afterEffect">
                                  <p:stCondLst>
                                    <p:cond delay="0"/>
                                  </p:stCondLst>
                                  <p:childTnLst>
                                    <p:set>
                                      <p:cBhvr>
                                        <p:cTn id="151" dur="1" fill="hold">
                                          <p:stCondLst>
                                            <p:cond delay="0"/>
                                          </p:stCondLst>
                                        </p:cTn>
                                        <p:tgtEl>
                                          <p:spTgt spid="113"/>
                                        </p:tgtEl>
                                        <p:attrNameLst>
                                          <p:attrName>style.visibility</p:attrName>
                                        </p:attrNameLst>
                                      </p:cBhvr>
                                      <p:to>
                                        <p:strVal val="visible"/>
                                      </p:to>
                                    </p:set>
                                    <p:anim calcmode="lin" valueType="num">
                                      <p:cBhvr>
                                        <p:cTn id="152" dur="500" fill="hold"/>
                                        <p:tgtEl>
                                          <p:spTgt spid="113"/>
                                        </p:tgtEl>
                                        <p:attrNameLst>
                                          <p:attrName>ppt_w</p:attrName>
                                        </p:attrNameLst>
                                      </p:cBhvr>
                                      <p:tavLst>
                                        <p:tav tm="0">
                                          <p:val>
                                            <p:fltVal val="0"/>
                                          </p:val>
                                        </p:tav>
                                        <p:tav tm="100000">
                                          <p:val>
                                            <p:strVal val="#ppt_w"/>
                                          </p:val>
                                        </p:tav>
                                      </p:tavLst>
                                    </p:anim>
                                    <p:anim calcmode="lin" valueType="num">
                                      <p:cBhvr>
                                        <p:cTn id="153" dur="500" fill="hold"/>
                                        <p:tgtEl>
                                          <p:spTgt spid="113"/>
                                        </p:tgtEl>
                                        <p:attrNameLst>
                                          <p:attrName>ppt_h</p:attrName>
                                        </p:attrNameLst>
                                      </p:cBhvr>
                                      <p:tavLst>
                                        <p:tav tm="0">
                                          <p:val>
                                            <p:fltVal val="0"/>
                                          </p:val>
                                        </p:tav>
                                        <p:tav tm="100000">
                                          <p:val>
                                            <p:strVal val="#ppt_h"/>
                                          </p:val>
                                        </p:tav>
                                      </p:tavLst>
                                    </p:anim>
                                    <p:animEffect transition="in" filter="fade">
                                      <p:cBhvr>
                                        <p:cTn id="154" dur="500"/>
                                        <p:tgtEl>
                                          <p:spTgt spid="113"/>
                                        </p:tgtEl>
                                      </p:cBhvr>
                                    </p:animEffect>
                                  </p:childTnLst>
                                </p:cTn>
                              </p:par>
                              <p:par>
                                <p:cTn id="155" presetID="10" presetClass="entr" presetSubtype="0" fill="hold" grpId="0" nodeType="withEffect">
                                  <p:stCondLst>
                                    <p:cond delay="0"/>
                                  </p:stCondLst>
                                  <p:childTnLst>
                                    <p:set>
                                      <p:cBhvr>
                                        <p:cTn id="156" dur="1" fill="hold">
                                          <p:stCondLst>
                                            <p:cond delay="0"/>
                                          </p:stCondLst>
                                        </p:cTn>
                                        <p:tgtEl>
                                          <p:spTgt spid="126"/>
                                        </p:tgtEl>
                                        <p:attrNameLst>
                                          <p:attrName>style.visibility</p:attrName>
                                        </p:attrNameLst>
                                      </p:cBhvr>
                                      <p:to>
                                        <p:strVal val="visible"/>
                                      </p:to>
                                    </p:set>
                                    <p:animEffect transition="in" filter="fade">
                                      <p:cBhvr>
                                        <p:cTn id="157" dur="500"/>
                                        <p:tgtEl>
                                          <p:spTgt spid="126"/>
                                        </p:tgtEl>
                                      </p:cBhvr>
                                    </p:animEffect>
                                  </p:childTnLst>
                                </p:cTn>
                              </p:par>
                            </p:childTnLst>
                          </p:cTn>
                        </p:par>
                        <p:par>
                          <p:cTn id="158" fill="hold">
                            <p:stCondLst>
                              <p:cond delay="9000"/>
                            </p:stCondLst>
                            <p:childTnLst>
                              <p:par>
                                <p:cTn id="159" presetID="22" presetClass="entr" presetSubtype="4" fill="hold" nodeType="afterEffect">
                                  <p:stCondLst>
                                    <p:cond delay="0"/>
                                  </p:stCondLst>
                                  <p:childTnLst>
                                    <p:set>
                                      <p:cBhvr>
                                        <p:cTn id="160" dur="1" fill="hold">
                                          <p:stCondLst>
                                            <p:cond delay="0"/>
                                          </p:stCondLst>
                                        </p:cTn>
                                        <p:tgtEl>
                                          <p:spTgt spid="75"/>
                                        </p:tgtEl>
                                        <p:attrNameLst>
                                          <p:attrName>style.visibility</p:attrName>
                                        </p:attrNameLst>
                                      </p:cBhvr>
                                      <p:to>
                                        <p:strVal val="visible"/>
                                      </p:to>
                                    </p:set>
                                    <p:animEffect transition="in" filter="wipe(down)">
                                      <p:cBhvr>
                                        <p:cTn id="161" dur="500"/>
                                        <p:tgtEl>
                                          <p:spTgt spid="75"/>
                                        </p:tgtEl>
                                      </p:cBhvr>
                                    </p:animEffect>
                                  </p:childTnLst>
                                </p:cTn>
                              </p:par>
                            </p:childTnLst>
                          </p:cTn>
                        </p:par>
                        <p:par>
                          <p:cTn id="162" fill="hold">
                            <p:stCondLst>
                              <p:cond delay="9500"/>
                            </p:stCondLst>
                            <p:childTnLst>
                              <p:par>
                                <p:cTn id="163" presetID="10" presetClass="entr" presetSubtype="0" fill="hold" grpId="0" nodeType="afterEffect">
                                  <p:stCondLst>
                                    <p:cond delay="0"/>
                                  </p:stCondLst>
                                  <p:childTnLst>
                                    <p:set>
                                      <p:cBhvr>
                                        <p:cTn id="164" dur="1" fill="hold">
                                          <p:stCondLst>
                                            <p:cond delay="0"/>
                                          </p:stCondLst>
                                        </p:cTn>
                                        <p:tgtEl>
                                          <p:spTgt spid="122"/>
                                        </p:tgtEl>
                                        <p:attrNameLst>
                                          <p:attrName>style.visibility</p:attrName>
                                        </p:attrNameLst>
                                      </p:cBhvr>
                                      <p:to>
                                        <p:strVal val="visible"/>
                                      </p:to>
                                    </p:set>
                                    <p:animEffect transition="in" filter="fade">
                                      <p:cBhvr>
                                        <p:cTn id="165" dur="500"/>
                                        <p:tgtEl>
                                          <p:spTgt spid="122"/>
                                        </p:tgtEl>
                                      </p:cBhvr>
                                    </p:animEffect>
                                  </p:childTnLst>
                                </p:cTn>
                              </p:par>
                              <p:par>
                                <p:cTn id="166" presetID="10" presetClass="entr" presetSubtype="0" fill="hold" grpId="0" nodeType="withEffect">
                                  <p:stCondLst>
                                    <p:cond delay="0"/>
                                  </p:stCondLst>
                                  <p:childTnLst>
                                    <p:set>
                                      <p:cBhvr>
                                        <p:cTn id="167" dur="1" fill="hold">
                                          <p:stCondLst>
                                            <p:cond delay="0"/>
                                          </p:stCondLst>
                                        </p:cTn>
                                        <p:tgtEl>
                                          <p:spTgt spid="74"/>
                                        </p:tgtEl>
                                        <p:attrNameLst>
                                          <p:attrName>style.visibility</p:attrName>
                                        </p:attrNameLst>
                                      </p:cBhvr>
                                      <p:to>
                                        <p:strVal val="visible"/>
                                      </p:to>
                                    </p:set>
                                    <p:animEffect transition="in" filter="fade">
                                      <p:cBhvr>
                                        <p:cTn id="168" dur="500"/>
                                        <p:tgtEl>
                                          <p:spTgt spid="74"/>
                                        </p:tgtEl>
                                      </p:cBhvr>
                                    </p:animEffect>
                                  </p:childTnLst>
                                </p:cTn>
                              </p:par>
                            </p:childTnLst>
                          </p:cTn>
                        </p:par>
                        <p:par>
                          <p:cTn id="169" fill="hold">
                            <p:stCondLst>
                              <p:cond delay="10000"/>
                            </p:stCondLst>
                            <p:childTnLst>
                              <p:par>
                                <p:cTn id="170" presetID="53" presetClass="entr" presetSubtype="16" fill="hold" grpId="0" nodeType="afterEffect">
                                  <p:stCondLst>
                                    <p:cond delay="0"/>
                                  </p:stCondLst>
                                  <p:childTnLst>
                                    <p:set>
                                      <p:cBhvr>
                                        <p:cTn id="171" dur="1" fill="hold">
                                          <p:stCondLst>
                                            <p:cond delay="0"/>
                                          </p:stCondLst>
                                        </p:cTn>
                                        <p:tgtEl>
                                          <p:spTgt spid="114"/>
                                        </p:tgtEl>
                                        <p:attrNameLst>
                                          <p:attrName>style.visibility</p:attrName>
                                        </p:attrNameLst>
                                      </p:cBhvr>
                                      <p:to>
                                        <p:strVal val="visible"/>
                                      </p:to>
                                    </p:set>
                                    <p:anim calcmode="lin" valueType="num">
                                      <p:cBhvr>
                                        <p:cTn id="172" dur="500" fill="hold"/>
                                        <p:tgtEl>
                                          <p:spTgt spid="114"/>
                                        </p:tgtEl>
                                        <p:attrNameLst>
                                          <p:attrName>ppt_w</p:attrName>
                                        </p:attrNameLst>
                                      </p:cBhvr>
                                      <p:tavLst>
                                        <p:tav tm="0">
                                          <p:val>
                                            <p:fltVal val="0"/>
                                          </p:val>
                                        </p:tav>
                                        <p:tav tm="100000">
                                          <p:val>
                                            <p:strVal val="#ppt_w"/>
                                          </p:val>
                                        </p:tav>
                                      </p:tavLst>
                                    </p:anim>
                                    <p:anim calcmode="lin" valueType="num">
                                      <p:cBhvr>
                                        <p:cTn id="173" dur="500" fill="hold"/>
                                        <p:tgtEl>
                                          <p:spTgt spid="114"/>
                                        </p:tgtEl>
                                        <p:attrNameLst>
                                          <p:attrName>ppt_h</p:attrName>
                                        </p:attrNameLst>
                                      </p:cBhvr>
                                      <p:tavLst>
                                        <p:tav tm="0">
                                          <p:val>
                                            <p:fltVal val="0"/>
                                          </p:val>
                                        </p:tav>
                                        <p:tav tm="100000">
                                          <p:val>
                                            <p:strVal val="#ppt_h"/>
                                          </p:val>
                                        </p:tav>
                                      </p:tavLst>
                                    </p:anim>
                                    <p:animEffect transition="in" filter="fade">
                                      <p:cBhvr>
                                        <p:cTn id="174" dur="500"/>
                                        <p:tgtEl>
                                          <p:spTgt spid="114"/>
                                        </p:tgtEl>
                                      </p:cBhvr>
                                    </p:animEffect>
                                  </p:childTnLst>
                                </p:cTn>
                              </p:par>
                              <p:par>
                                <p:cTn id="175" presetID="10" presetClass="entr" presetSubtype="0" fill="hold" grpId="0" nodeType="withEffect">
                                  <p:stCondLst>
                                    <p:cond delay="0"/>
                                  </p:stCondLst>
                                  <p:childTnLst>
                                    <p:set>
                                      <p:cBhvr>
                                        <p:cTn id="176" dur="1" fill="hold">
                                          <p:stCondLst>
                                            <p:cond delay="0"/>
                                          </p:stCondLst>
                                        </p:cTn>
                                        <p:tgtEl>
                                          <p:spTgt spid="125"/>
                                        </p:tgtEl>
                                        <p:attrNameLst>
                                          <p:attrName>style.visibility</p:attrName>
                                        </p:attrNameLst>
                                      </p:cBhvr>
                                      <p:to>
                                        <p:strVal val="visible"/>
                                      </p:to>
                                    </p:set>
                                    <p:animEffect transition="in" filter="fade">
                                      <p:cBhvr>
                                        <p:cTn id="177" dur="500"/>
                                        <p:tgtEl>
                                          <p:spTgt spid="125"/>
                                        </p:tgtEl>
                                      </p:cBhvr>
                                    </p:animEffect>
                                  </p:childTnLst>
                                </p:cTn>
                              </p:par>
                            </p:childTnLst>
                          </p:cTn>
                        </p:par>
                        <p:par>
                          <p:cTn id="178" fill="hold">
                            <p:stCondLst>
                              <p:cond delay="10500"/>
                            </p:stCondLst>
                            <p:childTnLst>
                              <p:par>
                                <p:cTn id="179" presetID="22" presetClass="entr" presetSubtype="4" fill="hold" nodeType="afterEffect">
                                  <p:stCondLst>
                                    <p:cond delay="0"/>
                                  </p:stCondLst>
                                  <p:childTnLst>
                                    <p:set>
                                      <p:cBhvr>
                                        <p:cTn id="180" dur="1" fill="hold">
                                          <p:stCondLst>
                                            <p:cond delay="0"/>
                                          </p:stCondLst>
                                        </p:cTn>
                                        <p:tgtEl>
                                          <p:spTgt spid="88"/>
                                        </p:tgtEl>
                                        <p:attrNameLst>
                                          <p:attrName>style.visibility</p:attrName>
                                        </p:attrNameLst>
                                      </p:cBhvr>
                                      <p:to>
                                        <p:strVal val="visible"/>
                                      </p:to>
                                    </p:set>
                                    <p:animEffect transition="in" filter="wipe(down)">
                                      <p:cBhvr>
                                        <p:cTn id="181" dur="500"/>
                                        <p:tgtEl>
                                          <p:spTgt spid="88"/>
                                        </p:tgtEl>
                                      </p:cBhvr>
                                    </p:animEffect>
                                  </p:childTnLst>
                                </p:cTn>
                              </p:par>
                            </p:childTnLst>
                          </p:cTn>
                        </p:par>
                        <p:par>
                          <p:cTn id="182" fill="hold">
                            <p:stCondLst>
                              <p:cond delay="11000"/>
                            </p:stCondLst>
                            <p:childTnLst>
                              <p:par>
                                <p:cTn id="183" presetID="10" presetClass="entr" presetSubtype="0" fill="hold" grpId="0" nodeType="afterEffect">
                                  <p:stCondLst>
                                    <p:cond delay="0"/>
                                  </p:stCondLst>
                                  <p:childTnLst>
                                    <p:set>
                                      <p:cBhvr>
                                        <p:cTn id="184" dur="1" fill="hold">
                                          <p:stCondLst>
                                            <p:cond delay="0"/>
                                          </p:stCondLst>
                                        </p:cTn>
                                        <p:tgtEl>
                                          <p:spTgt spid="121"/>
                                        </p:tgtEl>
                                        <p:attrNameLst>
                                          <p:attrName>style.visibility</p:attrName>
                                        </p:attrNameLst>
                                      </p:cBhvr>
                                      <p:to>
                                        <p:strVal val="visible"/>
                                      </p:to>
                                    </p:set>
                                    <p:animEffect transition="in" filter="fade">
                                      <p:cBhvr>
                                        <p:cTn id="185" dur="500"/>
                                        <p:tgtEl>
                                          <p:spTgt spid="121"/>
                                        </p:tgtEl>
                                      </p:cBhvr>
                                    </p:animEffect>
                                  </p:childTnLst>
                                </p:cTn>
                              </p:par>
                              <p:par>
                                <p:cTn id="186" presetID="10" presetClass="entr" presetSubtype="0" fill="hold" grpId="0" nodeType="withEffect">
                                  <p:stCondLst>
                                    <p:cond delay="0"/>
                                  </p:stCondLst>
                                  <p:childTnLst>
                                    <p:set>
                                      <p:cBhvr>
                                        <p:cTn id="187" dur="1" fill="hold">
                                          <p:stCondLst>
                                            <p:cond delay="0"/>
                                          </p:stCondLst>
                                        </p:cTn>
                                        <p:tgtEl>
                                          <p:spTgt spid="87"/>
                                        </p:tgtEl>
                                        <p:attrNameLst>
                                          <p:attrName>style.visibility</p:attrName>
                                        </p:attrNameLst>
                                      </p:cBhvr>
                                      <p:to>
                                        <p:strVal val="visible"/>
                                      </p:to>
                                    </p:set>
                                    <p:animEffect transition="in" filter="fade">
                                      <p:cBhvr>
                                        <p:cTn id="188" dur="500"/>
                                        <p:tgtEl>
                                          <p:spTgt spid="87"/>
                                        </p:tgtEl>
                                      </p:cBhvr>
                                    </p:animEffect>
                                  </p:childTnLst>
                                </p:cTn>
                              </p:par>
                            </p:childTnLst>
                          </p:cTn>
                        </p:par>
                        <p:par>
                          <p:cTn id="189" fill="hold">
                            <p:stCondLst>
                              <p:cond delay="11500"/>
                            </p:stCondLst>
                            <p:childTnLst>
                              <p:par>
                                <p:cTn id="190" presetID="53" presetClass="entr" presetSubtype="16" fill="hold" grpId="0" nodeType="afterEffect">
                                  <p:stCondLst>
                                    <p:cond delay="0"/>
                                  </p:stCondLst>
                                  <p:childTnLst>
                                    <p:set>
                                      <p:cBhvr>
                                        <p:cTn id="191" dur="1" fill="hold">
                                          <p:stCondLst>
                                            <p:cond delay="0"/>
                                          </p:stCondLst>
                                        </p:cTn>
                                        <p:tgtEl>
                                          <p:spTgt spid="115"/>
                                        </p:tgtEl>
                                        <p:attrNameLst>
                                          <p:attrName>style.visibility</p:attrName>
                                        </p:attrNameLst>
                                      </p:cBhvr>
                                      <p:to>
                                        <p:strVal val="visible"/>
                                      </p:to>
                                    </p:set>
                                    <p:anim calcmode="lin" valueType="num">
                                      <p:cBhvr>
                                        <p:cTn id="192" dur="500" fill="hold"/>
                                        <p:tgtEl>
                                          <p:spTgt spid="115"/>
                                        </p:tgtEl>
                                        <p:attrNameLst>
                                          <p:attrName>ppt_w</p:attrName>
                                        </p:attrNameLst>
                                      </p:cBhvr>
                                      <p:tavLst>
                                        <p:tav tm="0">
                                          <p:val>
                                            <p:fltVal val="0"/>
                                          </p:val>
                                        </p:tav>
                                        <p:tav tm="100000">
                                          <p:val>
                                            <p:strVal val="#ppt_w"/>
                                          </p:val>
                                        </p:tav>
                                      </p:tavLst>
                                    </p:anim>
                                    <p:anim calcmode="lin" valueType="num">
                                      <p:cBhvr>
                                        <p:cTn id="193" dur="500" fill="hold"/>
                                        <p:tgtEl>
                                          <p:spTgt spid="115"/>
                                        </p:tgtEl>
                                        <p:attrNameLst>
                                          <p:attrName>ppt_h</p:attrName>
                                        </p:attrNameLst>
                                      </p:cBhvr>
                                      <p:tavLst>
                                        <p:tav tm="0">
                                          <p:val>
                                            <p:fltVal val="0"/>
                                          </p:val>
                                        </p:tav>
                                        <p:tav tm="100000">
                                          <p:val>
                                            <p:strVal val="#ppt_h"/>
                                          </p:val>
                                        </p:tav>
                                      </p:tavLst>
                                    </p:anim>
                                    <p:animEffect transition="in" filter="fade">
                                      <p:cBhvr>
                                        <p:cTn id="194" dur="500"/>
                                        <p:tgtEl>
                                          <p:spTgt spid="115"/>
                                        </p:tgtEl>
                                      </p:cBhvr>
                                    </p:animEffect>
                                  </p:childTnLst>
                                </p:cTn>
                              </p:par>
                              <p:par>
                                <p:cTn id="195" presetID="22" presetClass="entr" presetSubtype="4" fill="hold" grpId="0" nodeType="withEffect">
                                  <p:stCondLst>
                                    <p:cond delay="0"/>
                                  </p:stCondLst>
                                  <p:childTnLst>
                                    <p:set>
                                      <p:cBhvr>
                                        <p:cTn id="196" dur="1" fill="hold">
                                          <p:stCondLst>
                                            <p:cond delay="0"/>
                                          </p:stCondLst>
                                        </p:cTn>
                                        <p:tgtEl>
                                          <p:spTgt spid="124"/>
                                        </p:tgtEl>
                                        <p:attrNameLst>
                                          <p:attrName>style.visibility</p:attrName>
                                        </p:attrNameLst>
                                      </p:cBhvr>
                                      <p:to>
                                        <p:strVal val="visible"/>
                                      </p:to>
                                    </p:set>
                                    <p:animEffect transition="in" filter="wipe(down)">
                                      <p:cBhvr>
                                        <p:cTn id="197" dur="500"/>
                                        <p:tgtEl>
                                          <p:spTgt spid="124"/>
                                        </p:tgtEl>
                                      </p:cBhvr>
                                    </p:animEffect>
                                  </p:childTnLst>
                                </p:cTn>
                              </p:par>
                            </p:childTnLst>
                          </p:cTn>
                        </p:par>
                        <p:par>
                          <p:cTn id="198" fill="hold">
                            <p:stCondLst>
                              <p:cond delay="12000"/>
                            </p:stCondLst>
                            <p:childTnLst>
                              <p:par>
                                <p:cTn id="199" presetID="22" presetClass="entr" presetSubtype="4" fill="hold" nodeType="afterEffect">
                                  <p:stCondLst>
                                    <p:cond delay="0"/>
                                  </p:stCondLst>
                                  <p:childTnLst>
                                    <p:set>
                                      <p:cBhvr>
                                        <p:cTn id="200" dur="1" fill="hold">
                                          <p:stCondLst>
                                            <p:cond delay="0"/>
                                          </p:stCondLst>
                                        </p:cTn>
                                        <p:tgtEl>
                                          <p:spTgt spid="101"/>
                                        </p:tgtEl>
                                        <p:attrNameLst>
                                          <p:attrName>style.visibility</p:attrName>
                                        </p:attrNameLst>
                                      </p:cBhvr>
                                      <p:to>
                                        <p:strVal val="visible"/>
                                      </p:to>
                                    </p:set>
                                    <p:animEffect transition="in" filter="wipe(down)">
                                      <p:cBhvr>
                                        <p:cTn id="201" dur="500"/>
                                        <p:tgtEl>
                                          <p:spTgt spid="101"/>
                                        </p:tgtEl>
                                      </p:cBhvr>
                                    </p:animEffect>
                                  </p:childTnLst>
                                </p:cTn>
                              </p:par>
                            </p:childTnLst>
                          </p:cTn>
                        </p:par>
                        <p:par>
                          <p:cTn id="202" fill="hold">
                            <p:stCondLst>
                              <p:cond delay="12500"/>
                            </p:stCondLst>
                            <p:childTnLst>
                              <p:par>
                                <p:cTn id="203" presetID="10" presetClass="entr" presetSubtype="0" fill="hold" grpId="0" nodeType="afterEffect">
                                  <p:stCondLst>
                                    <p:cond delay="0"/>
                                  </p:stCondLst>
                                  <p:childTnLst>
                                    <p:set>
                                      <p:cBhvr>
                                        <p:cTn id="204" dur="1" fill="hold">
                                          <p:stCondLst>
                                            <p:cond delay="0"/>
                                          </p:stCondLst>
                                        </p:cTn>
                                        <p:tgtEl>
                                          <p:spTgt spid="123"/>
                                        </p:tgtEl>
                                        <p:attrNameLst>
                                          <p:attrName>style.visibility</p:attrName>
                                        </p:attrNameLst>
                                      </p:cBhvr>
                                      <p:to>
                                        <p:strVal val="visible"/>
                                      </p:to>
                                    </p:set>
                                    <p:animEffect transition="in" filter="fade">
                                      <p:cBhvr>
                                        <p:cTn id="205" dur="500"/>
                                        <p:tgtEl>
                                          <p:spTgt spid="123"/>
                                        </p:tgtEl>
                                      </p:cBhvr>
                                    </p:animEffect>
                                  </p:childTnLst>
                                </p:cTn>
                              </p:par>
                              <p:par>
                                <p:cTn id="206" presetID="10" presetClass="entr" presetSubtype="0" fill="hold" grpId="0" nodeType="withEffect">
                                  <p:stCondLst>
                                    <p:cond delay="0"/>
                                  </p:stCondLst>
                                  <p:childTnLst>
                                    <p:set>
                                      <p:cBhvr>
                                        <p:cTn id="207" dur="1" fill="hold">
                                          <p:stCondLst>
                                            <p:cond delay="0"/>
                                          </p:stCondLst>
                                        </p:cTn>
                                        <p:tgtEl>
                                          <p:spTgt spid="100"/>
                                        </p:tgtEl>
                                        <p:attrNameLst>
                                          <p:attrName>style.visibility</p:attrName>
                                        </p:attrNameLst>
                                      </p:cBhvr>
                                      <p:to>
                                        <p:strVal val="visible"/>
                                      </p:to>
                                    </p:set>
                                    <p:animEffect transition="in" filter="fade">
                                      <p:cBhvr>
                                        <p:cTn id="208" dur="500"/>
                                        <p:tgtEl>
                                          <p:spTgt spid="100"/>
                                        </p:tgtEl>
                                      </p:cBhvr>
                                    </p:animEffect>
                                  </p:childTnLst>
                                </p:cTn>
                              </p:par>
                              <p:par>
                                <p:cTn id="209" presetID="14" presetClass="entr" presetSubtype="10" fill="hold" grpId="0" nodeType="withEffect">
                                  <p:stCondLst>
                                    <p:cond delay="1750"/>
                                  </p:stCondLst>
                                  <p:childTnLst>
                                    <p:set>
                                      <p:cBhvr>
                                        <p:cTn id="210" dur="1" fill="hold">
                                          <p:stCondLst>
                                            <p:cond delay="0"/>
                                          </p:stCondLst>
                                        </p:cTn>
                                        <p:tgtEl>
                                          <p:spTgt spid="132"/>
                                        </p:tgtEl>
                                        <p:attrNameLst>
                                          <p:attrName>style.visibility</p:attrName>
                                        </p:attrNameLst>
                                      </p:cBhvr>
                                      <p:to>
                                        <p:strVal val="visible"/>
                                      </p:to>
                                    </p:set>
                                    <p:animEffect transition="in" filter="randombar(horizontal)">
                                      <p:cBhvr>
                                        <p:cTn id="211" dur="400"/>
                                        <p:tgtEl>
                                          <p:spTgt spid="132"/>
                                        </p:tgtEl>
                                      </p:cBhvr>
                                    </p:animEffect>
                                  </p:childTnLst>
                                </p:cTn>
                              </p:par>
                              <p:par>
                                <p:cTn id="212" presetID="14" presetClass="entr" presetSubtype="10" fill="hold" grpId="0" nodeType="withEffect">
                                  <p:stCondLst>
                                    <p:cond delay="1750"/>
                                  </p:stCondLst>
                                  <p:childTnLst>
                                    <p:set>
                                      <p:cBhvr>
                                        <p:cTn id="213" dur="1" fill="hold">
                                          <p:stCondLst>
                                            <p:cond delay="0"/>
                                          </p:stCondLst>
                                        </p:cTn>
                                        <p:tgtEl>
                                          <p:spTgt spid="133"/>
                                        </p:tgtEl>
                                        <p:attrNameLst>
                                          <p:attrName>style.visibility</p:attrName>
                                        </p:attrNameLst>
                                      </p:cBhvr>
                                      <p:to>
                                        <p:strVal val="visible"/>
                                      </p:to>
                                    </p:set>
                                    <p:animEffect transition="in" filter="randombar(horizontal)">
                                      <p:cBhvr>
                                        <p:cTn id="214" dur="400"/>
                                        <p:tgtEl>
                                          <p:spTgt spid="133"/>
                                        </p:tgtEl>
                                      </p:cBhvr>
                                    </p:animEffect>
                                  </p:childTnLst>
                                </p:cTn>
                              </p:par>
                              <p:par>
                                <p:cTn id="215" presetID="14" presetClass="entr" presetSubtype="10" fill="hold" grpId="0" nodeType="withEffect">
                                  <p:stCondLst>
                                    <p:cond delay="3250"/>
                                  </p:stCondLst>
                                  <p:childTnLst>
                                    <p:set>
                                      <p:cBhvr>
                                        <p:cTn id="216" dur="1" fill="hold">
                                          <p:stCondLst>
                                            <p:cond delay="0"/>
                                          </p:stCondLst>
                                        </p:cTn>
                                        <p:tgtEl>
                                          <p:spTgt spid="134"/>
                                        </p:tgtEl>
                                        <p:attrNameLst>
                                          <p:attrName>style.visibility</p:attrName>
                                        </p:attrNameLst>
                                      </p:cBhvr>
                                      <p:to>
                                        <p:strVal val="visible"/>
                                      </p:to>
                                    </p:set>
                                    <p:animEffect transition="in" filter="randombar(horizontal)">
                                      <p:cBhvr>
                                        <p:cTn id="217" dur="400"/>
                                        <p:tgtEl>
                                          <p:spTgt spid="134"/>
                                        </p:tgtEl>
                                      </p:cBhvr>
                                    </p:animEffect>
                                  </p:childTnLst>
                                </p:cTn>
                              </p:par>
                              <p:par>
                                <p:cTn id="218" presetID="14" presetClass="entr" presetSubtype="10" fill="hold" grpId="0" nodeType="withEffect">
                                  <p:stCondLst>
                                    <p:cond delay="3250"/>
                                  </p:stCondLst>
                                  <p:childTnLst>
                                    <p:set>
                                      <p:cBhvr>
                                        <p:cTn id="219" dur="1" fill="hold">
                                          <p:stCondLst>
                                            <p:cond delay="0"/>
                                          </p:stCondLst>
                                        </p:cTn>
                                        <p:tgtEl>
                                          <p:spTgt spid="135"/>
                                        </p:tgtEl>
                                        <p:attrNameLst>
                                          <p:attrName>style.visibility</p:attrName>
                                        </p:attrNameLst>
                                      </p:cBhvr>
                                      <p:to>
                                        <p:strVal val="visible"/>
                                      </p:to>
                                    </p:set>
                                    <p:animEffect transition="in" filter="randombar(horizontal)">
                                      <p:cBhvr>
                                        <p:cTn id="220" dur="4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ldLvl="0" animBg="1"/>
      <p:bldP spid="22" grpId="0" bldLvl="0" animBg="1"/>
      <p:bldP spid="35" grpId="0" bldLvl="0" animBg="1"/>
      <p:bldP spid="48" grpId="0" bldLvl="0" animBg="1"/>
      <p:bldP spid="74" grpId="0" bldLvl="0" animBg="1"/>
      <p:bldP spid="87" grpId="0" bldLvl="0" animBg="1"/>
      <p:bldP spid="100" grpId="0" bldLvl="0" animBg="1"/>
      <p:bldP spid="108" grpId="0" bldLvl="0" animBg="1"/>
      <p:bldP spid="109" grpId="0" bldLvl="0" animBg="1"/>
      <p:bldP spid="110" grpId="0" bldLvl="0" animBg="1"/>
      <p:bldP spid="111" grpId="0" bldLvl="0" animBg="1"/>
      <p:bldP spid="112" grpId="0" bldLvl="0" animBg="1"/>
      <p:bldP spid="113" grpId="0" bldLvl="0" animBg="1"/>
      <p:bldP spid="114" grpId="0" bldLvl="0" animBg="1"/>
      <p:bldP spid="115" grpId="0" bldLvl="0" animBg="1"/>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p:bldP spid="130" grpId="0"/>
      <p:bldP spid="131" grpId="0"/>
      <p:bldP spid="132" grpId="0"/>
      <p:bldP spid="133" grpId="0"/>
      <p:bldP spid="134" grpId="0"/>
      <p:bldP spid="1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365" y="134491"/>
            <a:ext cx="703643" cy="707360"/>
          </a:xfrm>
          <a:prstGeom prst="rect">
            <a:avLst/>
          </a:prstGeom>
        </p:spPr>
      </p:pic>
      <p:sp>
        <p:nvSpPr>
          <p:cNvPr id="9" name="副标题 2"/>
          <p:cNvSpPr txBox="1"/>
          <p:nvPr/>
        </p:nvSpPr>
        <p:spPr>
          <a:xfrm>
            <a:off x="1132732" y="337618"/>
            <a:ext cx="3331550" cy="301106"/>
          </a:xfrm>
          <a:prstGeom prst="rect">
            <a:avLst/>
          </a:prstGeom>
          <a:ln>
            <a:noFill/>
          </a:ln>
        </p:spPr>
        <p:txBody>
          <a:bodyPr vert="horz" lIns="38235" tIns="19117" rIns="38235" bIns="19117"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sz="3680" baseline="30000" dirty="0" smtClean="0">
                <a:solidFill>
                  <a:schemeClr val="tx1"/>
                </a:solidFill>
                <a:latin typeface="微软雅黑" panose="020B0503020204020204" charset="-122"/>
                <a:ea typeface="微软雅黑" panose="020B0503020204020204" charset="-122"/>
              </a:rPr>
              <a:t>单击此处添加标题</a:t>
            </a:r>
          </a:p>
        </p:txBody>
      </p:sp>
      <p:sp>
        <p:nvSpPr>
          <p:cNvPr id="5" name="矩形 4"/>
          <p:cNvSpPr/>
          <p:nvPr/>
        </p:nvSpPr>
        <p:spPr>
          <a:xfrm>
            <a:off x="13807" y="6584373"/>
            <a:ext cx="12179128" cy="26287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5"/>
          </a:p>
        </p:txBody>
      </p:sp>
      <p:sp>
        <p:nvSpPr>
          <p:cNvPr id="2" name="矩形 1"/>
          <p:cNvSpPr/>
          <p:nvPr/>
        </p:nvSpPr>
        <p:spPr>
          <a:xfrm>
            <a:off x="883734" y="1445896"/>
            <a:ext cx="3073843" cy="2298700"/>
          </a:xfrm>
          <a:prstGeom prst="rect">
            <a:avLst/>
          </a:prstGeom>
          <a:blipFill rotWithShape="1">
            <a:blip r:embed="rId3"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lIns="91440" tIns="45720" rIns="91440" bIns="45720" rtlCol="0" anchor="ct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a:ea typeface="微软雅黑" panose="020B0503020204020204" charset="-122"/>
            </a:endParaRPr>
          </a:p>
        </p:txBody>
      </p:sp>
      <p:sp>
        <p:nvSpPr>
          <p:cNvPr id="3" name="矩形 2"/>
          <p:cNvSpPr/>
          <p:nvPr/>
        </p:nvSpPr>
        <p:spPr>
          <a:xfrm>
            <a:off x="883734" y="3744595"/>
            <a:ext cx="3073843" cy="1911128"/>
          </a:xfrm>
          <a:prstGeom prst="rect">
            <a:avLst/>
          </a:prstGeom>
          <a:solidFill>
            <a:sysClr val="window" lastClr="FFFFFF"/>
          </a:solidFill>
          <a:ln w="25400" cap="flat" cmpd="sng" algn="ctr">
            <a:noFill/>
            <a:prstDash val="solid"/>
          </a:ln>
          <a:effectLst>
            <a:outerShdw blurRad="50800" dist="38100" dir="2700000" algn="tl" rotWithShape="0">
              <a:prstClr val="black">
                <a:alpha val="40000"/>
              </a:prstClr>
            </a:outerShdw>
          </a:effectLst>
        </p:spPr>
        <p:txBody>
          <a:bodyPr lIns="91440" tIns="45720" rIns="91440" bIns="45720" rtlCol="0" anchor="ct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endParaRPr>
          </a:p>
        </p:txBody>
      </p:sp>
      <p:sp>
        <p:nvSpPr>
          <p:cNvPr id="7" name="矩形 6"/>
          <p:cNvSpPr/>
          <p:nvPr/>
        </p:nvSpPr>
        <p:spPr>
          <a:xfrm>
            <a:off x="4566734" y="1445896"/>
            <a:ext cx="3073843" cy="2298700"/>
          </a:xfrm>
          <a:prstGeom prst="rect">
            <a:avLst/>
          </a:prstGeom>
          <a:blipFill rotWithShape="1">
            <a:blip r:embed="rId4"/>
            <a:stretch>
              <a:fillRect/>
            </a:stretch>
          </a:blipFill>
          <a:ln w="25400" cap="flat" cmpd="sng" algn="ctr">
            <a:noFill/>
            <a:prstDash val="solid"/>
          </a:ln>
          <a:effectLst/>
        </p:spPr>
        <p:txBody>
          <a:bodyPr lIns="91440" tIns="45720" rIns="91440" bIns="45720" rtlCol="0" anchor="ct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a:ea typeface="微软雅黑" panose="020B0503020204020204" charset="-122"/>
            </a:endParaRPr>
          </a:p>
        </p:txBody>
      </p:sp>
      <p:sp>
        <p:nvSpPr>
          <p:cNvPr id="8" name="矩形 7"/>
          <p:cNvSpPr/>
          <p:nvPr/>
        </p:nvSpPr>
        <p:spPr>
          <a:xfrm>
            <a:off x="4566734" y="3744595"/>
            <a:ext cx="3073843" cy="1911128"/>
          </a:xfrm>
          <a:prstGeom prst="rect">
            <a:avLst/>
          </a:prstGeom>
          <a:solidFill>
            <a:sysClr val="window" lastClr="FFFFFF"/>
          </a:solidFill>
          <a:ln w="25400" cap="flat" cmpd="sng" algn="ctr">
            <a:noFill/>
            <a:prstDash val="solid"/>
          </a:ln>
          <a:effectLst>
            <a:outerShdw blurRad="50800" dist="38100" dir="2700000" algn="tl" rotWithShape="0">
              <a:prstClr val="black">
                <a:alpha val="40000"/>
              </a:prstClr>
            </a:outerShdw>
          </a:effectLst>
        </p:spPr>
        <p:txBody>
          <a:bodyPr lIns="91440" tIns="45720" rIns="91440" bIns="45720" rtlCol="0" anchor="ct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endParaRPr>
          </a:p>
        </p:txBody>
      </p:sp>
      <p:sp>
        <p:nvSpPr>
          <p:cNvPr id="6" name="矩形 5"/>
          <p:cNvSpPr/>
          <p:nvPr/>
        </p:nvSpPr>
        <p:spPr>
          <a:xfrm>
            <a:off x="8186234" y="1445896"/>
            <a:ext cx="3073843" cy="2298700"/>
          </a:xfrm>
          <a:prstGeom prst="rect">
            <a:avLst/>
          </a:prstGeom>
          <a:blipFill rotWithShape="1">
            <a:blip r:embed="rId5"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lIns="91440" tIns="45720" rIns="91440" bIns="45720" rtlCol="0" anchor="ct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a:ea typeface="微软雅黑" panose="020B0503020204020204" charset="-122"/>
            </a:endParaRPr>
          </a:p>
        </p:txBody>
      </p:sp>
      <p:sp>
        <p:nvSpPr>
          <p:cNvPr id="10" name="矩形 9"/>
          <p:cNvSpPr/>
          <p:nvPr/>
        </p:nvSpPr>
        <p:spPr>
          <a:xfrm>
            <a:off x="8186234" y="3744595"/>
            <a:ext cx="3073843" cy="1911128"/>
          </a:xfrm>
          <a:prstGeom prst="rect">
            <a:avLst/>
          </a:prstGeom>
          <a:solidFill>
            <a:sysClr val="window" lastClr="FFFFFF"/>
          </a:solidFill>
          <a:ln w="25400" cap="flat" cmpd="sng" algn="ctr">
            <a:noFill/>
            <a:prstDash val="solid"/>
          </a:ln>
          <a:effectLst>
            <a:outerShdw blurRad="50800" dist="38100" dir="2700000" algn="tl" rotWithShape="0">
              <a:prstClr val="black">
                <a:alpha val="40000"/>
              </a:prstClr>
            </a:outerShdw>
          </a:effectLst>
        </p:spPr>
        <p:txBody>
          <a:bodyPr lIns="91440" tIns="45720" rIns="91440" bIns="45720" rtlCol="0" anchor="ct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endParaRPr>
          </a:p>
        </p:txBody>
      </p:sp>
      <p:sp>
        <p:nvSpPr>
          <p:cNvPr id="11" name="TextBox 3073"/>
          <p:cNvSpPr txBox="1"/>
          <p:nvPr/>
        </p:nvSpPr>
        <p:spPr>
          <a:xfrm>
            <a:off x="1125034" y="4508484"/>
            <a:ext cx="2564232" cy="1221168"/>
          </a:xfrm>
          <a:prstGeom prst="rect">
            <a:avLst/>
          </a:prstGeom>
          <a:noFill/>
        </p:spPr>
        <p:txBody>
          <a:bodyPr wrap="square" lIns="91440" tIns="45720" rIns="91440" bIns="45720" rtlCol="0">
            <a:spAutoFit/>
          </a:bodyPr>
          <a:lstStyle/>
          <a:p>
            <a:pPr algn="just" fontAlgn="base">
              <a:spcBef>
                <a:spcPct val="0"/>
              </a:spcBef>
              <a:spcAft>
                <a:spcPct val="0"/>
              </a:spcAft>
              <a:buFont typeface="Arial" panose="020B0604020202020204" pitchFamily="34" charset="0"/>
              <a:buNone/>
            </a:pPr>
            <a:r>
              <a:rPr lang="zh-CN" altLang="en-US" sz="1465" dirty="0">
                <a:solidFill>
                  <a:schemeClr val="tx1"/>
                </a:solidFill>
                <a:latin typeface="微软雅黑" panose="020B0503020204020204" charset="-122"/>
                <a:ea typeface="微软雅黑" panose="020B0503020204020204" charset="-122"/>
              </a:rPr>
              <a:t>点击输入简要的文字介绍，文字内容需概括精炼，点击输入简要的文字介绍，文字内容需概括精炼，</a:t>
            </a:r>
          </a:p>
          <a:p>
            <a:pPr algn="just" fontAlgn="base">
              <a:spcBef>
                <a:spcPct val="0"/>
              </a:spcBef>
              <a:spcAft>
                <a:spcPct val="0"/>
              </a:spcAft>
              <a:buFont typeface="Arial" panose="020B0604020202020204" pitchFamily="34" charset="0"/>
              <a:buNone/>
            </a:pPr>
            <a:endParaRPr lang="zh-CN" altLang="en-US" sz="1465" dirty="0">
              <a:solidFill>
                <a:schemeClr val="tx1"/>
              </a:solidFill>
              <a:latin typeface="微软雅黑" panose="020B0503020204020204" charset="-122"/>
              <a:ea typeface="微软雅黑" panose="020B0503020204020204" charset="-122"/>
            </a:endParaRPr>
          </a:p>
        </p:txBody>
      </p:sp>
      <p:sp>
        <p:nvSpPr>
          <p:cNvPr id="12" name="椭圆 11"/>
          <p:cNvSpPr/>
          <p:nvPr/>
        </p:nvSpPr>
        <p:spPr>
          <a:xfrm>
            <a:off x="1790458" y="3140154"/>
            <a:ext cx="1208884" cy="1208884"/>
          </a:xfrm>
          <a:prstGeom prst="ellipse">
            <a:avLst/>
          </a:prstGeom>
          <a:solidFill>
            <a:srgbClr val="0070C0"/>
          </a:solidFill>
          <a:ln w="25400" cap="flat" cmpd="sng" algn="ctr">
            <a:solidFill>
              <a:sysClr val="window" lastClr="FFFFFF"/>
            </a:solidFill>
            <a:prstDash val="solid"/>
          </a:ln>
          <a:effectLst>
            <a:outerShdw blurRad="50800" dist="38100" dir="2700000" algn="tl" rotWithShape="0">
              <a:prstClr val="black">
                <a:alpha val="40000"/>
              </a:prstClr>
            </a:outerShdw>
          </a:effectLst>
        </p:spPr>
        <p:txBody>
          <a:bodyPr lIns="91440" tIns="45720" rIns="91440" bIns="45720" rtlCol="0" anchor="ct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endParaRPr>
          </a:p>
        </p:txBody>
      </p:sp>
      <p:sp>
        <p:nvSpPr>
          <p:cNvPr id="13" name="矩形 12"/>
          <p:cNvSpPr/>
          <p:nvPr/>
        </p:nvSpPr>
        <p:spPr>
          <a:xfrm>
            <a:off x="1965006" y="3278447"/>
            <a:ext cx="861060" cy="932815"/>
          </a:xfrm>
          <a:prstGeom prst="rect">
            <a:avLst/>
          </a:prstGeom>
        </p:spPr>
        <p:txBody>
          <a:bodyPr wrap="none" lIns="91440" tIns="45720" rIns="91440" bIns="45720">
            <a:spAutoFit/>
          </a:bodyPr>
          <a:lstStyle/>
          <a:p>
            <a:pPr algn="l" fontAlgn="base">
              <a:spcBef>
                <a:spcPct val="0"/>
              </a:spcBef>
              <a:spcAft>
                <a:spcPct val="0"/>
              </a:spcAft>
              <a:buFont typeface="Arial" panose="020B0604020202020204" pitchFamily="34" charset="0"/>
              <a:buNone/>
            </a:pPr>
            <a:r>
              <a:rPr lang="zh-CN" altLang="en-US" sz="2665" dirty="0">
                <a:solidFill>
                  <a:prstClr val="white"/>
                </a:solidFill>
                <a:latin typeface="微软雅黑" panose="020B0503020204020204" charset="-122"/>
                <a:ea typeface="微软雅黑" panose="020B0503020204020204" charset="-122"/>
              </a:rPr>
              <a:t>添加</a:t>
            </a:r>
          </a:p>
          <a:p>
            <a:pPr algn="l" fontAlgn="base">
              <a:spcBef>
                <a:spcPct val="0"/>
              </a:spcBef>
              <a:spcAft>
                <a:spcPct val="0"/>
              </a:spcAft>
              <a:buFont typeface="Arial" panose="020B0604020202020204" pitchFamily="34" charset="0"/>
              <a:buNone/>
            </a:pPr>
            <a:r>
              <a:rPr lang="zh-CN" altLang="en-US" sz="2665" dirty="0">
                <a:solidFill>
                  <a:prstClr val="white"/>
                </a:solidFill>
                <a:latin typeface="微软雅黑" panose="020B0503020204020204" charset="-122"/>
                <a:ea typeface="微软雅黑" panose="020B0503020204020204" charset="-122"/>
              </a:rPr>
              <a:t>标题</a:t>
            </a:r>
          </a:p>
        </p:txBody>
      </p:sp>
      <p:sp>
        <p:nvSpPr>
          <p:cNvPr id="14" name="TextBox 3073"/>
          <p:cNvSpPr txBox="1"/>
          <p:nvPr/>
        </p:nvSpPr>
        <p:spPr>
          <a:xfrm>
            <a:off x="4838900" y="4508484"/>
            <a:ext cx="2564232" cy="1221168"/>
          </a:xfrm>
          <a:prstGeom prst="rect">
            <a:avLst/>
          </a:prstGeom>
          <a:noFill/>
        </p:spPr>
        <p:txBody>
          <a:bodyPr wrap="square" lIns="91440" tIns="45720" rIns="91440" bIns="45720" rtlCol="0">
            <a:spAutoFit/>
          </a:bodyPr>
          <a:lstStyle/>
          <a:p>
            <a:pPr algn="just" fontAlgn="base">
              <a:spcBef>
                <a:spcPct val="0"/>
              </a:spcBef>
              <a:spcAft>
                <a:spcPct val="0"/>
              </a:spcAft>
              <a:buFont typeface="Arial" panose="020B0604020202020204" pitchFamily="34" charset="0"/>
              <a:buNone/>
            </a:pPr>
            <a:r>
              <a:rPr lang="zh-CN" altLang="en-US" sz="1465" dirty="0">
                <a:solidFill>
                  <a:schemeClr val="tx1"/>
                </a:solidFill>
                <a:latin typeface="微软雅黑" panose="020B0503020204020204" charset="-122"/>
                <a:ea typeface="微软雅黑" panose="020B0503020204020204" charset="-122"/>
              </a:rPr>
              <a:t>点击输入简要的文字介绍，文字内容需概括精炼，点击输入简要的文字介绍，文字内容需概括精炼，</a:t>
            </a:r>
          </a:p>
          <a:p>
            <a:pPr algn="just" fontAlgn="base">
              <a:spcBef>
                <a:spcPct val="0"/>
              </a:spcBef>
              <a:spcAft>
                <a:spcPct val="0"/>
              </a:spcAft>
              <a:buFont typeface="Arial" panose="020B0604020202020204" pitchFamily="34" charset="0"/>
              <a:buNone/>
            </a:pPr>
            <a:endParaRPr lang="zh-CN" altLang="en-US" sz="1465" dirty="0">
              <a:solidFill>
                <a:schemeClr val="tx1"/>
              </a:solidFill>
              <a:latin typeface="微软雅黑" panose="020B0503020204020204" charset="-122"/>
              <a:ea typeface="微软雅黑" panose="020B0503020204020204" charset="-122"/>
            </a:endParaRPr>
          </a:p>
        </p:txBody>
      </p:sp>
      <p:grpSp>
        <p:nvGrpSpPr>
          <p:cNvPr id="15" name="组合 14"/>
          <p:cNvGrpSpPr/>
          <p:nvPr/>
        </p:nvGrpSpPr>
        <p:grpSpPr>
          <a:xfrm>
            <a:off x="5504322" y="3140154"/>
            <a:ext cx="1208884" cy="1208884"/>
            <a:chOff x="5540992" y="3408758"/>
            <a:chExt cx="1208884" cy="1208884"/>
          </a:xfrm>
        </p:grpSpPr>
        <p:sp>
          <p:nvSpPr>
            <p:cNvPr id="16" name="椭圆 15"/>
            <p:cNvSpPr/>
            <p:nvPr/>
          </p:nvSpPr>
          <p:spPr>
            <a:xfrm>
              <a:off x="5540992" y="3408758"/>
              <a:ext cx="1208884" cy="1208884"/>
            </a:xfrm>
            <a:prstGeom prst="ellipse">
              <a:avLst/>
            </a:prstGeom>
            <a:solidFill>
              <a:srgbClr val="44546A"/>
            </a:solidFill>
            <a:ln w="25400" cap="flat" cmpd="sng" algn="ctr">
              <a:solidFill>
                <a:sysClr val="window" lastClr="FFFFFF"/>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endParaRPr>
            </a:p>
          </p:txBody>
        </p:sp>
        <p:sp>
          <p:nvSpPr>
            <p:cNvPr id="17" name="矩形 16"/>
            <p:cNvSpPr/>
            <p:nvPr/>
          </p:nvSpPr>
          <p:spPr>
            <a:xfrm>
              <a:off x="5714905" y="3559115"/>
              <a:ext cx="861060" cy="932815"/>
            </a:xfrm>
            <a:prstGeom prst="rect">
              <a:avLst/>
            </a:prstGeom>
          </p:spPr>
          <p:txBody>
            <a:bodyPr wrap="none">
              <a:spAutoFit/>
            </a:bodyPr>
            <a:lstStyle/>
            <a:p>
              <a:pPr marL="0" marR="0" lvl="0" indent="0" algn="l"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665"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添加</a:t>
              </a:r>
            </a:p>
            <a:p>
              <a:pPr marL="0" marR="0" lvl="0" indent="0" algn="l"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665"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标题</a:t>
              </a:r>
            </a:p>
          </p:txBody>
        </p:sp>
      </p:grpSp>
      <p:sp>
        <p:nvSpPr>
          <p:cNvPr id="18" name="TextBox 3073"/>
          <p:cNvSpPr txBox="1"/>
          <p:nvPr/>
        </p:nvSpPr>
        <p:spPr>
          <a:xfrm>
            <a:off x="8429617" y="4508484"/>
            <a:ext cx="2564232" cy="1221168"/>
          </a:xfrm>
          <a:prstGeom prst="rect">
            <a:avLst/>
          </a:prstGeom>
          <a:noFill/>
        </p:spPr>
        <p:txBody>
          <a:bodyPr wrap="square" lIns="91440" tIns="45720" rIns="91440" bIns="45720" rtlCol="0">
            <a:spAutoFit/>
          </a:bodyPr>
          <a:lstStyle/>
          <a:p>
            <a:pPr algn="just" fontAlgn="base">
              <a:spcBef>
                <a:spcPct val="0"/>
              </a:spcBef>
              <a:spcAft>
                <a:spcPct val="0"/>
              </a:spcAft>
              <a:buFont typeface="Arial" panose="020B0604020202020204" pitchFamily="34" charset="0"/>
              <a:buNone/>
            </a:pPr>
            <a:r>
              <a:rPr lang="zh-CN" altLang="en-US" sz="1465" dirty="0">
                <a:solidFill>
                  <a:schemeClr val="tx1"/>
                </a:solidFill>
                <a:latin typeface="微软雅黑" panose="020B0503020204020204" charset="-122"/>
                <a:ea typeface="微软雅黑" panose="020B0503020204020204" charset="-122"/>
              </a:rPr>
              <a:t>点击输入简要的文字介绍，文字内容需概括精炼，点击输入简要的文字介绍，文字内容需概括精炼，</a:t>
            </a:r>
          </a:p>
          <a:p>
            <a:pPr algn="just" fontAlgn="base">
              <a:spcBef>
                <a:spcPct val="0"/>
              </a:spcBef>
              <a:spcAft>
                <a:spcPct val="0"/>
              </a:spcAft>
              <a:buFont typeface="Arial" panose="020B0604020202020204" pitchFamily="34" charset="0"/>
              <a:buNone/>
            </a:pPr>
            <a:endParaRPr lang="zh-CN" altLang="en-US" sz="1465" dirty="0">
              <a:solidFill>
                <a:schemeClr val="tx1"/>
              </a:solidFill>
              <a:latin typeface="微软雅黑" panose="020B0503020204020204" charset="-122"/>
              <a:ea typeface="微软雅黑" panose="020B0503020204020204" charset="-122"/>
            </a:endParaRPr>
          </a:p>
        </p:txBody>
      </p:sp>
      <p:grpSp>
        <p:nvGrpSpPr>
          <p:cNvPr id="19" name="组合 18"/>
          <p:cNvGrpSpPr/>
          <p:nvPr/>
        </p:nvGrpSpPr>
        <p:grpSpPr>
          <a:xfrm>
            <a:off x="9031540" y="3140154"/>
            <a:ext cx="1208884" cy="1208884"/>
            <a:chOff x="9068210" y="3408758"/>
            <a:chExt cx="1208884" cy="1208884"/>
          </a:xfrm>
        </p:grpSpPr>
        <p:sp>
          <p:nvSpPr>
            <p:cNvPr id="20" name="椭圆 19"/>
            <p:cNvSpPr/>
            <p:nvPr/>
          </p:nvSpPr>
          <p:spPr>
            <a:xfrm>
              <a:off x="9068210" y="3408758"/>
              <a:ext cx="1208884" cy="1208884"/>
            </a:xfrm>
            <a:prstGeom prst="ellipse">
              <a:avLst/>
            </a:prstGeom>
            <a:solidFill>
              <a:srgbClr val="0070C0"/>
            </a:solidFill>
            <a:ln w="25400" cap="flat" cmpd="sng" algn="ctr">
              <a:solidFill>
                <a:sysClr val="window" lastClr="FFFFFF"/>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endParaRPr>
            </a:p>
          </p:txBody>
        </p:sp>
        <p:sp>
          <p:nvSpPr>
            <p:cNvPr id="21" name="矩形 20"/>
            <p:cNvSpPr/>
            <p:nvPr/>
          </p:nvSpPr>
          <p:spPr>
            <a:xfrm>
              <a:off x="9273873" y="3503235"/>
              <a:ext cx="861060" cy="932815"/>
            </a:xfrm>
            <a:prstGeom prst="rect">
              <a:avLst/>
            </a:prstGeom>
          </p:spPr>
          <p:txBody>
            <a:bodyPr wrap="none">
              <a:spAutoFit/>
            </a:bodyPr>
            <a:lstStyle/>
            <a:p>
              <a:pPr marL="0" marR="0" lvl="0" indent="0" algn="l"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665"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添加</a:t>
              </a:r>
            </a:p>
            <a:p>
              <a:pPr marL="0" marR="0" lvl="0" indent="0" algn="l"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665"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标题</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par>
                                <p:cTn id="14" presetID="2" presetClass="entr" presetSubtype="1" fill="hold" grpId="0" nodeType="withEffect">
                                  <p:stCondLst>
                                    <p:cond delay="25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75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ppt_x"/>
                                          </p:val>
                                        </p:tav>
                                        <p:tav tm="100000">
                                          <p:val>
                                            <p:strVal val="#ppt_x"/>
                                          </p:val>
                                        </p:tav>
                                      </p:tavLst>
                                    </p:anim>
                                    <p:anim calcmode="lin" valueType="num">
                                      <p:cBhvr additive="base">
                                        <p:cTn id="40" dur="500" fill="hold"/>
                                        <p:tgtEl>
                                          <p:spTgt spid="7"/>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25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ppt_x"/>
                                          </p:val>
                                        </p:tav>
                                        <p:tav tm="100000">
                                          <p:val>
                                            <p:strVal val="#ppt_x"/>
                                          </p:val>
                                        </p:tav>
                                      </p:tavLst>
                                    </p:anim>
                                    <p:anim calcmode="lin" valueType="num">
                                      <p:cBhvr additive="base">
                                        <p:cTn id="44"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nodeType="click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Effect transition="in" filter="fade">
                                      <p:cBhvr>
                                        <p:cTn id="51" dur="500"/>
                                        <p:tgtEl>
                                          <p:spTgt spid="15"/>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additive="base">
                                        <p:cTn id="61" dur="500" fill="hold"/>
                                        <p:tgtEl>
                                          <p:spTgt spid="6"/>
                                        </p:tgtEl>
                                        <p:attrNameLst>
                                          <p:attrName>ppt_x</p:attrName>
                                        </p:attrNameLst>
                                      </p:cBhvr>
                                      <p:tavLst>
                                        <p:tav tm="0">
                                          <p:val>
                                            <p:strVal val="#ppt_x"/>
                                          </p:val>
                                        </p:tav>
                                        <p:tav tm="100000">
                                          <p:val>
                                            <p:strVal val="#ppt_x"/>
                                          </p:val>
                                        </p:tav>
                                      </p:tavLst>
                                    </p:anim>
                                    <p:anim calcmode="lin" valueType="num">
                                      <p:cBhvr additive="base">
                                        <p:cTn id="62" dur="500" fill="hold"/>
                                        <p:tgtEl>
                                          <p:spTgt spid="6"/>
                                        </p:tgtEl>
                                        <p:attrNameLst>
                                          <p:attrName>ppt_y</p:attrName>
                                        </p:attrNameLst>
                                      </p:cBhvr>
                                      <p:tavLst>
                                        <p:tav tm="0">
                                          <p:val>
                                            <p:strVal val="1+#ppt_h/2"/>
                                          </p:val>
                                        </p:tav>
                                        <p:tav tm="100000">
                                          <p:val>
                                            <p:strVal val="#ppt_y"/>
                                          </p:val>
                                        </p:tav>
                                      </p:tavLst>
                                    </p:anim>
                                  </p:childTnLst>
                                </p:cTn>
                              </p:par>
                              <p:par>
                                <p:cTn id="63" presetID="2" presetClass="entr" presetSubtype="1" fill="hold" grpId="0" nodeType="withEffect">
                                  <p:stCondLst>
                                    <p:cond delay="25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500" fill="hold"/>
                                        <p:tgtEl>
                                          <p:spTgt spid="10"/>
                                        </p:tgtEl>
                                        <p:attrNameLst>
                                          <p:attrName>ppt_x</p:attrName>
                                        </p:attrNameLst>
                                      </p:cBhvr>
                                      <p:tavLst>
                                        <p:tav tm="0">
                                          <p:val>
                                            <p:strVal val="#ppt_x"/>
                                          </p:val>
                                        </p:tav>
                                        <p:tav tm="100000">
                                          <p:val>
                                            <p:strVal val="#ppt_x"/>
                                          </p:val>
                                        </p:tav>
                                      </p:tavLst>
                                    </p:anim>
                                    <p:anim calcmode="lin" valueType="num">
                                      <p:cBhvr additive="base">
                                        <p:cTn id="66"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nodeType="click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p:cTn id="71" dur="500" fill="hold"/>
                                        <p:tgtEl>
                                          <p:spTgt spid="19"/>
                                        </p:tgtEl>
                                        <p:attrNameLst>
                                          <p:attrName>ppt_w</p:attrName>
                                        </p:attrNameLst>
                                      </p:cBhvr>
                                      <p:tavLst>
                                        <p:tav tm="0">
                                          <p:val>
                                            <p:fltVal val="0"/>
                                          </p:val>
                                        </p:tav>
                                        <p:tav tm="100000">
                                          <p:val>
                                            <p:strVal val="#ppt_w"/>
                                          </p:val>
                                        </p:tav>
                                      </p:tavLst>
                                    </p:anim>
                                    <p:anim calcmode="lin" valueType="num">
                                      <p:cBhvr>
                                        <p:cTn id="72" dur="500" fill="hold"/>
                                        <p:tgtEl>
                                          <p:spTgt spid="19"/>
                                        </p:tgtEl>
                                        <p:attrNameLst>
                                          <p:attrName>ppt_h</p:attrName>
                                        </p:attrNameLst>
                                      </p:cBhvr>
                                      <p:tavLst>
                                        <p:tav tm="0">
                                          <p:val>
                                            <p:fltVal val="0"/>
                                          </p:val>
                                        </p:tav>
                                        <p:tav tm="100000">
                                          <p:val>
                                            <p:strVal val="#ppt_h"/>
                                          </p:val>
                                        </p:tav>
                                      </p:tavLst>
                                    </p:anim>
                                    <p:animEffect transition="in" filter="fade">
                                      <p:cBhvr>
                                        <p:cTn id="73" dur="500"/>
                                        <p:tgtEl>
                                          <p:spTgt spid="19"/>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fade">
                                      <p:cBhvr>
                                        <p:cTn id="7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bldLvl="0" animBg="1"/>
      <p:bldP spid="3" grpId="0" bldLvl="0" animBg="1"/>
      <p:bldP spid="7" grpId="0" bldLvl="0" animBg="1"/>
      <p:bldP spid="8" grpId="0" bldLvl="0" animBg="1"/>
      <p:bldP spid="6" grpId="0" bldLvl="0" animBg="1"/>
      <p:bldP spid="10" grpId="0" bldLvl="0" animBg="1"/>
      <p:bldP spid="11" grpId="0"/>
      <p:bldP spid="12" grpId="0" bldLvl="0" animBg="1"/>
      <p:bldP spid="13" grpId="0"/>
      <p:bldP spid="14"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07" y="6584373"/>
            <a:ext cx="12179128" cy="26287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5"/>
          </a:p>
        </p:txBody>
      </p:sp>
      <p:grpSp>
        <p:nvGrpSpPr>
          <p:cNvPr id="3" name="组合 2"/>
          <p:cNvGrpSpPr/>
          <p:nvPr/>
        </p:nvGrpSpPr>
        <p:grpSpPr>
          <a:xfrm>
            <a:off x="266" y="2224709"/>
            <a:ext cx="12192669" cy="2413628"/>
            <a:chOff x="170694" y="177982"/>
            <a:chExt cx="3936004" cy="781165"/>
          </a:xfrm>
        </p:grpSpPr>
        <p:sp>
          <p:nvSpPr>
            <p:cNvPr id="6" name="等腰三角形 5"/>
            <p:cNvSpPr/>
            <p:nvPr/>
          </p:nvSpPr>
          <p:spPr>
            <a:xfrm>
              <a:off x="1512440" y="177982"/>
              <a:ext cx="355284" cy="356514"/>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28676" tIns="14338" rIns="28676" bIns="14338" rtlCol="0" anchor="ctr"/>
            <a:lstStyle/>
            <a:p>
              <a:pPr algn="ctr"/>
              <a:endParaRPr lang="zh-CN" altLang="en-US" sz="755"/>
            </a:p>
          </p:txBody>
        </p:sp>
        <p:sp>
          <p:nvSpPr>
            <p:cNvPr id="7" name="等腰三角形 6"/>
            <p:cNvSpPr/>
            <p:nvPr/>
          </p:nvSpPr>
          <p:spPr>
            <a:xfrm flipV="1">
              <a:off x="478835" y="602633"/>
              <a:ext cx="355284" cy="356514"/>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28676" tIns="14338" rIns="28676" bIns="14338" rtlCol="0" anchor="ctr"/>
            <a:lstStyle/>
            <a:p>
              <a:pPr algn="ctr"/>
              <a:endParaRPr lang="zh-CN" altLang="en-US" sz="755"/>
            </a:p>
          </p:txBody>
        </p:sp>
        <p:sp>
          <p:nvSpPr>
            <p:cNvPr id="8" name="矩形 7"/>
            <p:cNvSpPr/>
            <p:nvPr/>
          </p:nvSpPr>
          <p:spPr>
            <a:xfrm>
              <a:off x="170694" y="261768"/>
              <a:ext cx="3936004" cy="61198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28676" tIns="14338" rIns="28676" bIns="14338" rtlCol="0" anchor="ctr"/>
            <a:lstStyle/>
            <a:p>
              <a:pPr algn="ctr"/>
              <a:endParaRPr lang="zh-CN" altLang="en-US" sz="755"/>
            </a:p>
          </p:txBody>
        </p:sp>
        <p:sp>
          <p:nvSpPr>
            <p:cNvPr id="10" name="平行四边形 9"/>
            <p:cNvSpPr/>
            <p:nvPr/>
          </p:nvSpPr>
          <p:spPr>
            <a:xfrm>
              <a:off x="655542" y="178257"/>
              <a:ext cx="1036076" cy="779005"/>
            </a:xfrm>
            <a:prstGeom prst="parallelogram">
              <a:avLst>
                <a:gd name="adj" fmla="val 4820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28676" tIns="14338" rIns="28676" bIns="14338" rtlCol="0" anchor="ctr"/>
            <a:lstStyle/>
            <a:p>
              <a:pPr algn="ctr"/>
              <a:endParaRPr lang="zh-CN" altLang="en-US" sz="755"/>
            </a:p>
          </p:txBody>
        </p:sp>
        <p:sp>
          <p:nvSpPr>
            <p:cNvPr id="11" name="文本框 6"/>
            <p:cNvSpPr txBox="1"/>
            <p:nvPr/>
          </p:nvSpPr>
          <p:spPr>
            <a:xfrm>
              <a:off x="1599185" y="336687"/>
              <a:ext cx="569115" cy="425213"/>
            </a:xfrm>
            <a:prstGeom prst="rect">
              <a:avLst/>
            </a:prstGeom>
            <a:noFill/>
          </p:spPr>
          <p:txBody>
            <a:bodyPr wrap="square" lIns="28676" tIns="14338" rIns="28676" bIns="14338" rtlCol="0">
              <a:spAutoFit/>
            </a:bodyPr>
            <a:lstStyle/>
            <a:p>
              <a:r>
                <a:rPr lang="en-US" altLang="zh-CN" sz="8365" dirty="0">
                  <a:solidFill>
                    <a:schemeClr val="bg1">
                      <a:lumMod val="95000"/>
                    </a:schemeClr>
                  </a:solidFill>
                  <a:latin typeface="Impact" panose="020B0806030902050204" pitchFamily="34" charset="0"/>
                </a:rPr>
                <a:t>02</a:t>
              </a:r>
              <a:endParaRPr lang="zh-CN" altLang="en-US" sz="8365" dirty="0">
                <a:solidFill>
                  <a:schemeClr val="bg1">
                    <a:lumMod val="95000"/>
                  </a:schemeClr>
                </a:solidFill>
                <a:latin typeface="Impact" panose="020B0806030902050204" pitchFamily="34" charset="0"/>
              </a:endParaRPr>
            </a:p>
          </p:txBody>
        </p:sp>
      </p:grpSp>
      <p:sp>
        <p:nvSpPr>
          <p:cNvPr id="12" name="TextBox 48"/>
          <p:cNvSpPr txBox="1"/>
          <p:nvPr/>
        </p:nvSpPr>
        <p:spPr>
          <a:xfrm>
            <a:off x="5559575" y="2852942"/>
            <a:ext cx="5379283" cy="683260"/>
          </a:xfrm>
          <a:prstGeom prst="rect">
            <a:avLst/>
          </a:prstGeom>
          <a:noFill/>
        </p:spPr>
        <p:txBody>
          <a:bodyPr wrap="square" lIns="28678" tIns="14338" rIns="28678" bIns="14338" rtlCol="0">
            <a:spAutoFit/>
          </a:bodyPr>
          <a:lstStyle/>
          <a:p>
            <a:r>
              <a:rPr lang="zh-CN" altLang="en-US" sz="4015" b="1" dirty="0">
                <a:solidFill>
                  <a:schemeClr val="bg1"/>
                </a:solidFill>
                <a:latin typeface="微软雅黑" panose="020B0503020204020204" charset="-122"/>
                <a:ea typeface="微软雅黑" panose="020B0503020204020204" charset="-122"/>
              </a:rPr>
              <a:t>单击此处添加标题</a:t>
            </a:r>
          </a:p>
        </p:txBody>
      </p:sp>
      <p:sp>
        <p:nvSpPr>
          <p:cNvPr id="13" name="TextBox 49"/>
          <p:cNvSpPr txBox="1"/>
          <p:nvPr/>
        </p:nvSpPr>
        <p:spPr>
          <a:xfrm>
            <a:off x="5559575" y="3481972"/>
            <a:ext cx="5379283" cy="396240"/>
          </a:xfrm>
          <a:prstGeom prst="rect">
            <a:avLst/>
          </a:prstGeom>
          <a:noFill/>
        </p:spPr>
        <p:txBody>
          <a:bodyPr wrap="square" lIns="28678" tIns="14338" rIns="28678" bIns="14338" rtlCol="0">
            <a:spAutoFit/>
          </a:bodyPr>
          <a:lstStyle/>
          <a:p>
            <a:pPr eaLnBrk="0" hangingPunct="0"/>
            <a:r>
              <a:rPr lang="zh-CN" altLang="en-US" sz="2260" dirty="0">
                <a:solidFill>
                  <a:schemeClr val="bg1"/>
                </a:solidFill>
                <a:latin typeface="微软雅黑" panose="020B0503020204020204" charset="-122"/>
                <a:ea typeface="微软雅黑" panose="020B0503020204020204" charset="-122"/>
                <a:sym typeface="微软雅黑" panose="020B0503020204020204" charset="-122"/>
              </a:rPr>
              <a:t>点击此处添加副标题文本内容</a:t>
            </a:r>
          </a:p>
        </p:txBody>
      </p:sp>
      <p:pic>
        <p:nvPicPr>
          <p:cNvPr id="26" name="图片 25"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57130" y="2240109"/>
            <a:ext cx="1899570" cy="1909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00" fill="hold"/>
                                        <p:tgtEl>
                                          <p:spTgt spid="3"/>
                                        </p:tgtEl>
                                        <p:attrNameLst>
                                          <p:attrName>ppt_x</p:attrName>
                                        </p:attrNameLst>
                                      </p:cBhvr>
                                      <p:tavLst>
                                        <p:tav tm="0">
                                          <p:val>
                                            <p:strVal val="0-#ppt_w/2"/>
                                          </p:val>
                                        </p:tav>
                                        <p:tav tm="100000">
                                          <p:val>
                                            <p:strVal val="#ppt_x"/>
                                          </p:val>
                                        </p:tav>
                                      </p:tavLst>
                                    </p:anim>
                                    <p:anim calcmode="lin" valueType="num">
                                      <p:cBhvr additive="base">
                                        <p:cTn id="8" dur="8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12"/>
                                        </p:tgtEl>
                                        <p:attrNameLst>
                                          <p:attrName>style.visibility</p:attrName>
                                        </p:attrNameLst>
                                      </p:cBhvr>
                                      <p:to>
                                        <p:strVal val="visible"/>
                                      </p:to>
                                    </p:set>
                                    <p:animEffect transition="in" filter="wipe(left)">
                                      <p:cBhvr>
                                        <p:cTn id="12" dur="200"/>
                                        <p:tgtEl>
                                          <p:spTgt spid="12"/>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12"/>
                                        </p:tgtEl>
                                      </p:cBhvr>
                                      <p:to x="80000" y="100000"/>
                                    </p:animScale>
                                    <p:anim by="(#ppt_w*0.10)" calcmode="lin" valueType="num">
                                      <p:cBhvr>
                                        <p:cTn id="15" dur="50" autoRev="1" fill="hold">
                                          <p:stCondLst>
                                            <p:cond delay="0"/>
                                          </p:stCondLst>
                                        </p:cTn>
                                        <p:tgtEl>
                                          <p:spTgt spid="12"/>
                                        </p:tgtEl>
                                        <p:attrNameLst>
                                          <p:attrName>ppt_x</p:attrName>
                                        </p:attrNameLst>
                                      </p:cBhvr>
                                    </p:anim>
                                    <p:anim by="(-#ppt_w*0.10)" calcmode="lin" valueType="num">
                                      <p:cBhvr>
                                        <p:cTn id="16" dur="50" autoRev="1" fill="hold">
                                          <p:stCondLst>
                                            <p:cond delay="0"/>
                                          </p:stCondLst>
                                        </p:cTn>
                                        <p:tgtEl>
                                          <p:spTgt spid="12"/>
                                        </p:tgtEl>
                                        <p:attrNameLst>
                                          <p:attrName>ppt_y</p:attrName>
                                        </p:attrNameLst>
                                      </p:cBhvr>
                                    </p:anim>
                                    <p:animRot by="-480000">
                                      <p:cBhvr>
                                        <p:cTn id="17" dur="50" autoRev="1" fill="hold">
                                          <p:stCondLst>
                                            <p:cond delay="0"/>
                                          </p:stCondLst>
                                        </p:cTn>
                                        <p:tgtEl>
                                          <p:spTgt spid="12"/>
                                        </p:tgtEl>
                                        <p:attrNameLst>
                                          <p:attrName>r</p:attrName>
                                        </p:attrNameLst>
                                      </p:cBhvr>
                                    </p:animRot>
                                  </p:childTnLst>
                                </p:cTn>
                              </p:par>
                            </p:childTnLst>
                          </p:cTn>
                        </p:par>
                        <p:par>
                          <p:cTn id="18" fill="hold">
                            <p:stCondLst>
                              <p:cond delay="142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13"/>
                                        </p:tgtEl>
                                        <p:attrNameLst>
                                          <p:attrName>style.visibility</p:attrName>
                                        </p:attrNameLst>
                                      </p:cBhvr>
                                      <p:to>
                                        <p:strVal val="visible"/>
                                      </p:to>
                                    </p:set>
                                    <p:animEffect transition="in" filter="wipe(left)">
                                      <p:cBhvr>
                                        <p:cTn id="21" dur="200"/>
                                        <p:tgtEl>
                                          <p:spTgt spid="13"/>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13"/>
                                        </p:tgtEl>
                                      </p:cBhvr>
                                      <p:to x="80000" y="100000"/>
                                    </p:animScale>
                                    <p:anim by="(#ppt_w*0.10)" calcmode="lin" valueType="num">
                                      <p:cBhvr>
                                        <p:cTn id="24" dur="50" autoRev="1" fill="hold">
                                          <p:stCondLst>
                                            <p:cond delay="0"/>
                                          </p:stCondLst>
                                        </p:cTn>
                                        <p:tgtEl>
                                          <p:spTgt spid="13"/>
                                        </p:tgtEl>
                                        <p:attrNameLst>
                                          <p:attrName>ppt_x</p:attrName>
                                        </p:attrNameLst>
                                      </p:cBhvr>
                                    </p:anim>
                                    <p:anim by="(-#ppt_w*0.10)" calcmode="lin" valueType="num">
                                      <p:cBhvr>
                                        <p:cTn id="25" dur="50" autoRev="1" fill="hold">
                                          <p:stCondLst>
                                            <p:cond delay="0"/>
                                          </p:stCondLst>
                                        </p:cTn>
                                        <p:tgtEl>
                                          <p:spTgt spid="13"/>
                                        </p:tgtEl>
                                        <p:attrNameLst>
                                          <p:attrName>ppt_y</p:attrName>
                                        </p:attrNameLst>
                                      </p:cBhvr>
                                    </p:anim>
                                    <p:animRot by="-480000">
                                      <p:cBhvr>
                                        <p:cTn id="26" dur="50" autoRev="1"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3" grpId="0"/>
      <p:bldP spid="13" grpId="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3222</Words>
  <Application>Microsoft Office PowerPoint</Application>
  <PresentationFormat>自定义</PresentationFormat>
  <Paragraphs>248</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公安警察</dc:title>
  <dc:creator>第一PPT</dc:creator>
  <cp:keywords>www.1ppt.com</cp:keywords>
  <cp:lastModifiedBy>Windows User</cp:lastModifiedBy>
  <cp:revision>17</cp:revision>
  <dcterms:created xsi:type="dcterms:W3CDTF">2017-01-11T06:06:42Z</dcterms:created>
  <dcterms:modified xsi:type="dcterms:W3CDTF">2019-02-28T15:06:59Z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