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56" r:id="rId3"/>
    <p:sldId id="279" r:id="rId4"/>
    <p:sldId id="280" r:id="rId5"/>
    <p:sldId id="259" r:id="rId6"/>
    <p:sldId id="260" r:id="rId7"/>
    <p:sldId id="264" r:id="rId8"/>
    <p:sldId id="270" r:id="rId9"/>
    <p:sldId id="263" r:id="rId10"/>
    <p:sldId id="281" r:id="rId11"/>
    <p:sldId id="265" r:id="rId12"/>
    <p:sldId id="266" r:id="rId13"/>
    <p:sldId id="275" r:id="rId14"/>
    <p:sldId id="267" r:id="rId15"/>
    <p:sldId id="274" r:id="rId16"/>
    <p:sldId id="282" r:id="rId17"/>
    <p:sldId id="272" r:id="rId18"/>
    <p:sldId id="269" r:id="rId19"/>
    <p:sldId id="277" r:id="rId20"/>
    <p:sldId id="278" r:id="rId21"/>
    <p:sldId id="283" r:id="rId22"/>
    <p:sldId id="258" r:id="rId23"/>
    <p:sldId id="261" r:id="rId24"/>
    <p:sldId id="262" r:id="rId25"/>
    <p:sldId id="273" r:id="rId26"/>
    <p:sldId id="276" r:id="rId27"/>
    <p:sldId id="284" r:id="rId28"/>
    <p:sldId id="285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2C3C"/>
    <a:srgbClr val="B6282D"/>
    <a:srgbClr val="08687B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40248-2DF5-4080-A86C-6940F9BE2DBD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D6D08-06D3-4B7D-AD0A-D6BAD737F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48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AF81A-5A48-44B6-BFB3-5A2D337008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1283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AF81A-5A48-44B6-BFB3-5A2D337008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9736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AF81A-5A48-44B6-BFB3-5A2D337008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916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AF81A-5A48-44B6-BFB3-5A2D337008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711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AF81A-5A48-44B6-BFB3-5A2D337008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40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AF81A-5A48-44B6-BFB3-5A2D337008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6092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AF81A-5A48-44B6-BFB3-5A2D337008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631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-12700" y="-70696"/>
            <a:ext cx="9156700" cy="5214195"/>
            <a:chOff x="-12700" y="-70696"/>
            <a:chExt cx="9156700" cy="521419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2700" y="3959908"/>
              <a:ext cx="9156700" cy="1163636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0" y="-50740"/>
              <a:ext cx="3314081" cy="2604502"/>
              <a:chOff x="0" y="-50740"/>
              <a:chExt cx="3314081" cy="2604502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0" y="-50740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480575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2488" y="1245567"/>
                <a:ext cx="352644" cy="824534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5829919" y="-70696"/>
              <a:ext cx="3314081" cy="2627234"/>
              <a:chOff x="5829919" y="-70696"/>
              <a:chExt cx="3314081" cy="2627234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29919" y="-70696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656064" y="1483351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87764" y="1208111"/>
                <a:ext cx="352644" cy="824534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 userDrawn="1"/>
        </p:nvSpPr>
        <p:spPr>
          <a:xfrm>
            <a:off x="0" y="596900"/>
            <a:ext cx="9144000" cy="4423122"/>
          </a:xfrm>
          <a:prstGeom prst="rect">
            <a:avLst/>
          </a:prstGeom>
          <a:solidFill>
            <a:srgbClr val="FFFCF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621495" y="-160442"/>
            <a:ext cx="7886700" cy="994172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rgbClr val="C00000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587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5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94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769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36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77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969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44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15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49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93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193114" y="47166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58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3959908"/>
            <a:ext cx="9156700" cy="11636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4976" y="749300"/>
            <a:ext cx="4801100" cy="313991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35318" y="2553762"/>
            <a:ext cx="2547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  <a:latin typeface="+mn-ea"/>
              </a:rPr>
              <a:t>20XXPOWERPOINT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35318" y="291093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新年工作计划汇报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35318" y="3461472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FF0000"/>
                </a:solidFill>
              </a:rPr>
              <a:t>汇报</a:t>
            </a:r>
            <a:r>
              <a:rPr lang="zh-CN" altLang="en-US" sz="1400" dirty="0" smtClean="0">
                <a:solidFill>
                  <a:srgbClr val="FF0000"/>
                </a:solidFill>
              </a:rPr>
              <a:t>：第一</a:t>
            </a:r>
            <a:r>
              <a:rPr lang="en-US" altLang="zh-CN" sz="1400" dirty="0" smtClean="0">
                <a:solidFill>
                  <a:srgbClr val="FF0000"/>
                </a:solidFill>
              </a:rPr>
              <a:t>PPT</a:t>
            </a:r>
            <a:r>
              <a:rPr lang="zh-CN" altLang="en-US" sz="1400" dirty="0" smtClean="0">
                <a:solidFill>
                  <a:srgbClr val="FF0000"/>
                </a:solidFill>
              </a:rPr>
              <a:t>  </a:t>
            </a:r>
            <a:r>
              <a:rPr lang="zh-CN" altLang="en-US" sz="1400" dirty="0" smtClean="0">
                <a:solidFill>
                  <a:srgbClr val="FF0000"/>
                </a:solidFill>
              </a:rPr>
              <a:t>导师</a:t>
            </a:r>
            <a:r>
              <a:rPr lang="zh-CN" altLang="en-US" sz="1400" dirty="0" smtClean="0">
                <a:solidFill>
                  <a:srgbClr val="FF0000"/>
                </a:solidFill>
              </a:rPr>
              <a:t>：</a:t>
            </a:r>
            <a:r>
              <a:rPr lang="en-US" altLang="zh-CN" sz="1400" dirty="0" smtClean="0">
                <a:solidFill>
                  <a:srgbClr val="FF0000"/>
                </a:solidFill>
              </a:rPr>
              <a:t>1PPT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-50740"/>
            <a:ext cx="3314081" cy="2604502"/>
            <a:chOff x="0" y="-50740"/>
            <a:chExt cx="3314081" cy="260450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0" y="-50740"/>
              <a:ext cx="3314081" cy="160008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80575"/>
              <a:ext cx="458990" cy="1073187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488" y="1245567"/>
              <a:ext cx="352644" cy="824534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5829919" y="-70696"/>
            <a:ext cx="3314081" cy="2627234"/>
            <a:chOff x="5829919" y="-70696"/>
            <a:chExt cx="3314081" cy="262723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9919" y="-70696"/>
              <a:ext cx="3314081" cy="160008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656064" y="1483351"/>
              <a:ext cx="458990" cy="107318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787764" y="1208111"/>
              <a:ext cx="352644" cy="8245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50278 L -2.22222E-6 1.23457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247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38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53054" y="1504425"/>
            <a:ext cx="4109787" cy="2925336"/>
            <a:chOff x="2076485" y="4309464"/>
            <a:chExt cx="11160861" cy="778103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076485" y="9010146"/>
              <a:ext cx="10705420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85000"/>
                  <a:lumOff val="15000"/>
                  <a:alpha val="51000"/>
                </a:sysClr>
              </a:solidFill>
              <a:prstDash val="solid"/>
            </a:ln>
            <a:effectLst/>
          </p:spPr>
        </p:cxnSp>
        <p:grpSp>
          <p:nvGrpSpPr>
            <p:cNvPr id="7" name="组合 6"/>
            <p:cNvGrpSpPr/>
            <p:nvPr/>
          </p:nvGrpSpPr>
          <p:grpSpPr>
            <a:xfrm>
              <a:off x="2076485" y="4309464"/>
              <a:ext cx="11160861" cy="7781034"/>
              <a:chOff x="2076485" y="4309464"/>
              <a:chExt cx="11160861" cy="7781034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2076485" y="4309464"/>
                <a:ext cx="0" cy="7781034"/>
              </a:xfrm>
              <a:prstGeom prst="line">
                <a:avLst/>
              </a:prstGeom>
              <a:noFill/>
              <a:ln w="44450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  <a:headEnd type="triangle" w="lg" len="lg"/>
              </a:ln>
              <a:effectLst/>
            </p:spPr>
          </p:cxnSp>
          <p:cxnSp>
            <p:nvCxnSpPr>
              <p:cNvPr id="9" name="直接连接符 8"/>
              <p:cNvCxnSpPr/>
              <p:nvPr/>
            </p:nvCxnSpPr>
            <p:spPr>
              <a:xfrm>
                <a:off x="2076485" y="12090498"/>
                <a:ext cx="11160861" cy="0"/>
              </a:xfrm>
              <a:prstGeom prst="line">
                <a:avLst/>
              </a:prstGeom>
              <a:noFill/>
              <a:ln w="44450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0" name="直接连接符 9"/>
              <p:cNvCxnSpPr/>
              <p:nvPr/>
            </p:nvCxnSpPr>
            <p:spPr>
              <a:xfrm>
                <a:off x="2076485" y="5534091"/>
                <a:ext cx="1070542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</a:ln>
              <a:effectLst/>
            </p:spPr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076485" y="6442533"/>
                <a:ext cx="1070542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</a:ln>
              <a:effectLst/>
            </p:spPr>
          </p:cxnSp>
          <p:cxnSp>
            <p:nvCxnSpPr>
              <p:cNvPr id="12" name="直接连接符 11"/>
              <p:cNvCxnSpPr/>
              <p:nvPr/>
            </p:nvCxnSpPr>
            <p:spPr>
              <a:xfrm>
                <a:off x="2076485" y="7352468"/>
                <a:ext cx="1070542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</a:ln>
              <a:effectLst/>
            </p:spPr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076485" y="8199981"/>
                <a:ext cx="1070542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</a:ln>
              <a:effectLst/>
            </p:spPr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076485" y="9763045"/>
                <a:ext cx="1070542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</a:ln>
              <a:effectLst/>
            </p:spPr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076485" y="10513363"/>
                <a:ext cx="1070542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</a:ln>
              <a:effectLst/>
            </p:spPr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076485" y="11292283"/>
                <a:ext cx="1070542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85000"/>
                    <a:lumOff val="15000"/>
                    <a:alpha val="51000"/>
                  </a:sysClr>
                </a:solidFill>
                <a:prstDash val="solid"/>
              </a:ln>
              <a:effectLst/>
            </p:spPr>
          </p:cxnSp>
        </p:grpSp>
      </p:grpSp>
      <p:sp>
        <p:nvSpPr>
          <p:cNvPr id="17" name="矩形 16"/>
          <p:cNvSpPr/>
          <p:nvPr/>
        </p:nvSpPr>
        <p:spPr>
          <a:xfrm>
            <a:off x="2196480" y="2647903"/>
            <a:ext cx="645141" cy="178185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145665" y="2306368"/>
            <a:ext cx="645141" cy="212339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94848" y="1964833"/>
            <a:ext cx="645141" cy="246492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96480" y="3111416"/>
            <a:ext cx="645141" cy="1318346"/>
          </a:xfrm>
          <a:prstGeom prst="rect">
            <a:avLst/>
          </a:prstGeom>
          <a:solidFill>
            <a:srgbClr val="FF5503"/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145665" y="2843066"/>
            <a:ext cx="645141" cy="1586695"/>
          </a:xfrm>
          <a:prstGeom prst="rect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094848" y="2428345"/>
            <a:ext cx="645141" cy="2001417"/>
          </a:xfrm>
          <a:prstGeom prst="rect">
            <a:avLst/>
          </a:prstGeom>
          <a:solidFill>
            <a:srgbClr val="FF5503"/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85750" y="3111416"/>
            <a:ext cx="645141" cy="131834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85750" y="3538832"/>
            <a:ext cx="645141" cy="890929"/>
          </a:xfrm>
          <a:prstGeom prst="rect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lIns="32227" tIns="16114" rIns="32227" bIns="16114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1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" name="TextBox 73"/>
          <p:cNvSpPr txBox="1"/>
          <p:nvPr/>
        </p:nvSpPr>
        <p:spPr>
          <a:xfrm>
            <a:off x="1447909" y="3859172"/>
            <a:ext cx="603600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93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4"/>
          <p:cNvSpPr txBox="1"/>
          <p:nvPr/>
        </p:nvSpPr>
        <p:spPr>
          <a:xfrm>
            <a:off x="2241904" y="3541696"/>
            <a:ext cx="603600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1493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5"/>
          <p:cNvSpPr txBox="1"/>
          <p:nvPr/>
        </p:nvSpPr>
        <p:spPr>
          <a:xfrm>
            <a:off x="3187206" y="3111414"/>
            <a:ext cx="603600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1493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4151967" y="2667152"/>
            <a:ext cx="603600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endParaRPr lang="zh-CN" altLang="en-US" sz="1493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7"/>
          <p:cNvSpPr txBox="1"/>
          <p:nvPr/>
        </p:nvSpPr>
        <p:spPr>
          <a:xfrm>
            <a:off x="1411467" y="2739189"/>
            <a:ext cx="603600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300</a:t>
            </a:r>
            <a:r>
              <a:rPr lang="zh-CN" altLang="en-US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万</a:t>
            </a:r>
          </a:p>
        </p:txBody>
      </p:sp>
      <p:sp>
        <p:nvSpPr>
          <p:cNvPr id="30" name="TextBox 78"/>
          <p:cNvSpPr txBox="1"/>
          <p:nvPr/>
        </p:nvSpPr>
        <p:spPr>
          <a:xfrm>
            <a:off x="2241514" y="2303219"/>
            <a:ext cx="603600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500</a:t>
            </a:r>
            <a:r>
              <a:rPr lang="zh-CN" altLang="en-US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万</a:t>
            </a:r>
          </a:p>
        </p:txBody>
      </p:sp>
      <p:sp>
        <p:nvSpPr>
          <p:cNvPr id="31" name="TextBox 79"/>
          <p:cNvSpPr txBox="1"/>
          <p:nvPr/>
        </p:nvSpPr>
        <p:spPr>
          <a:xfrm>
            <a:off x="3187206" y="1982931"/>
            <a:ext cx="603600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800</a:t>
            </a:r>
            <a:r>
              <a:rPr lang="zh-CN" altLang="en-US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万</a:t>
            </a:r>
          </a:p>
        </p:txBody>
      </p:sp>
      <p:sp>
        <p:nvSpPr>
          <p:cNvPr id="32" name="TextBox 80"/>
          <p:cNvSpPr txBox="1"/>
          <p:nvPr/>
        </p:nvSpPr>
        <p:spPr>
          <a:xfrm>
            <a:off x="4043935" y="1592604"/>
            <a:ext cx="856072" cy="262286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1000</a:t>
            </a:r>
            <a:r>
              <a:rPr lang="zh-CN" altLang="en-US" sz="1493" dirty="0">
                <a:solidFill>
                  <a:prstClr val="black"/>
                </a:solidFill>
                <a:latin typeface="思源黑体 CN Medium" pitchFamily="34" charset="-122"/>
                <a:ea typeface="思源黑体 CN Medium" pitchFamily="34" charset="-122"/>
              </a:rPr>
              <a:t>万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442444" y="1127056"/>
            <a:ext cx="1035305" cy="529695"/>
            <a:chOff x="14425666" y="3305709"/>
            <a:chExt cx="2811555" cy="1408925"/>
          </a:xfrm>
        </p:grpSpPr>
        <p:sp>
          <p:nvSpPr>
            <p:cNvPr id="34" name="Rounded Rectangle 43"/>
            <p:cNvSpPr/>
            <p:nvPr/>
          </p:nvSpPr>
          <p:spPr>
            <a:xfrm>
              <a:off x="14441266" y="3306751"/>
              <a:ext cx="2230265" cy="557566"/>
            </a:xfrm>
            <a:prstGeom prst="roundRect">
              <a:avLst>
                <a:gd name="adj" fmla="val 46832"/>
              </a:avLst>
            </a:prstGeom>
            <a:solidFill>
              <a:srgbClr val="C6001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11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" name="TextBox 82"/>
            <p:cNvSpPr txBox="1"/>
            <p:nvPr/>
          </p:nvSpPr>
          <p:spPr>
            <a:xfrm>
              <a:off x="14666096" y="3305709"/>
              <a:ext cx="2571125" cy="644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7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Medium" pitchFamily="34" charset="-122"/>
                  <a:ea typeface="思源黑体 CN Medium" pitchFamily="34" charset="-122"/>
                </a:rPr>
                <a:t>分析概述</a:t>
              </a:r>
              <a:endParaRPr kumimoji="0" lang="id-ID" sz="974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Medium" pitchFamily="34" charset="-122"/>
                <a:ea typeface="思源黑体 CN Medium" pitchFamily="34" charset="-122"/>
              </a:endParaRPr>
            </a:p>
          </p:txBody>
        </p:sp>
        <p:sp>
          <p:nvSpPr>
            <p:cNvPr id="36" name="TextBox 83"/>
            <p:cNvSpPr txBox="1"/>
            <p:nvPr/>
          </p:nvSpPr>
          <p:spPr>
            <a:xfrm>
              <a:off x="14425666" y="4017078"/>
              <a:ext cx="2811555" cy="697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Add Content</a:t>
              </a:r>
              <a:endParaRPr kumimoji="0" lang="zh-CN" altLang="en-US" sz="1104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7" name="TextBox 84"/>
          <p:cNvSpPr txBox="1"/>
          <p:nvPr/>
        </p:nvSpPr>
        <p:spPr>
          <a:xfrm>
            <a:off x="5454380" y="1658765"/>
            <a:ext cx="2898148" cy="811987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844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您的内容打在这里，或者通过复制您的文本后，在此框中选择粘贴，并选择只保留文字。您的内容打在这里</a:t>
            </a:r>
            <a:endParaRPr lang="en-US" altLang="zh-CN" sz="844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5454380" y="1641422"/>
            <a:ext cx="2765243" cy="0"/>
          </a:xfrm>
          <a:prstGeom prst="line">
            <a:avLst/>
          </a:prstGeom>
          <a:noFill/>
          <a:ln w="9525" cap="flat" cmpd="sng" algn="ctr">
            <a:solidFill>
              <a:srgbClr val="FF2518"/>
            </a:solidFill>
            <a:prstDash val="solid"/>
          </a:ln>
          <a:effectLst/>
        </p:spPr>
      </p:cxnSp>
      <p:sp>
        <p:nvSpPr>
          <p:cNvPr id="39" name="TextBox 86"/>
          <p:cNvSpPr txBox="1"/>
          <p:nvPr/>
        </p:nvSpPr>
        <p:spPr>
          <a:xfrm>
            <a:off x="5420501" y="2591361"/>
            <a:ext cx="2616426" cy="652071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pPr defTabSz="914400"/>
            <a:r>
              <a:rPr lang="en-US" altLang="zh-CN" sz="4026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  <a:ea typeface="微软雅黑" pitchFamily="34" charset="-122"/>
              </a:rPr>
              <a:t>123,456,78</a:t>
            </a:r>
            <a:endParaRPr lang="zh-CN" altLang="en-US" sz="4026" dirty="0">
              <a:solidFill>
                <a:prstClr val="black">
                  <a:lumMod val="75000"/>
                  <a:lumOff val="25000"/>
                </a:prstClr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523687" y="3287296"/>
            <a:ext cx="2513239" cy="1350059"/>
            <a:chOff x="14646293" y="9051681"/>
            <a:chExt cx="6825151" cy="3590990"/>
          </a:xfrm>
        </p:grpSpPr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14646293" y="9298653"/>
              <a:ext cx="511506" cy="1114764"/>
            </a:xfrm>
            <a:custGeom>
              <a:avLst/>
              <a:gdLst>
                <a:gd name="T0" fmla="*/ 44 w 89"/>
                <a:gd name="T1" fmla="*/ 41 h 227"/>
                <a:gd name="T2" fmla="*/ 65 w 89"/>
                <a:gd name="T3" fmla="*/ 21 h 227"/>
                <a:gd name="T4" fmla="*/ 44 w 89"/>
                <a:gd name="T5" fmla="*/ 0 h 227"/>
                <a:gd name="T6" fmla="*/ 24 w 89"/>
                <a:gd name="T7" fmla="*/ 21 h 227"/>
                <a:gd name="T8" fmla="*/ 44 w 89"/>
                <a:gd name="T9" fmla="*/ 41 h 227"/>
                <a:gd name="T10" fmla="*/ 89 w 89"/>
                <a:gd name="T11" fmla="*/ 60 h 227"/>
                <a:gd name="T12" fmla="*/ 89 w 89"/>
                <a:gd name="T13" fmla="*/ 60 h 227"/>
                <a:gd name="T14" fmla="*/ 71 w 89"/>
                <a:gd name="T15" fmla="*/ 44 h 227"/>
                <a:gd name="T16" fmla="*/ 17 w 89"/>
                <a:gd name="T17" fmla="*/ 44 h 227"/>
                <a:gd name="T18" fmla="*/ 0 w 89"/>
                <a:gd name="T19" fmla="*/ 60 h 227"/>
                <a:gd name="T20" fmla="*/ 0 w 89"/>
                <a:gd name="T21" fmla="*/ 60 h 227"/>
                <a:gd name="T22" fmla="*/ 0 w 89"/>
                <a:gd name="T23" fmla="*/ 119 h 227"/>
                <a:gd name="T24" fmla="*/ 9 w 89"/>
                <a:gd name="T25" fmla="*/ 128 h 227"/>
                <a:gd name="T26" fmla="*/ 18 w 89"/>
                <a:gd name="T27" fmla="*/ 119 h 227"/>
                <a:gd name="T28" fmla="*/ 18 w 89"/>
                <a:gd name="T29" fmla="*/ 76 h 227"/>
                <a:gd name="T30" fmla="*/ 20 w 89"/>
                <a:gd name="T31" fmla="*/ 76 h 227"/>
                <a:gd name="T32" fmla="*/ 21 w 89"/>
                <a:gd name="T33" fmla="*/ 76 h 227"/>
                <a:gd name="T34" fmla="*/ 21 w 89"/>
                <a:gd name="T35" fmla="*/ 78 h 227"/>
                <a:gd name="T36" fmla="*/ 21 w 89"/>
                <a:gd name="T37" fmla="*/ 216 h 227"/>
                <a:gd name="T38" fmla="*/ 32 w 89"/>
                <a:gd name="T39" fmla="*/ 227 h 227"/>
                <a:gd name="T40" fmla="*/ 43 w 89"/>
                <a:gd name="T41" fmla="*/ 216 h 227"/>
                <a:gd name="T42" fmla="*/ 43 w 89"/>
                <a:gd name="T43" fmla="*/ 152 h 227"/>
                <a:gd name="T44" fmla="*/ 46 w 89"/>
                <a:gd name="T45" fmla="*/ 152 h 227"/>
                <a:gd name="T46" fmla="*/ 46 w 89"/>
                <a:gd name="T47" fmla="*/ 216 h 227"/>
                <a:gd name="T48" fmla="*/ 57 w 89"/>
                <a:gd name="T49" fmla="*/ 227 h 227"/>
                <a:gd name="T50" fmla="*/ 68 w 89"/>
                <a:gd name="T51" fmla="*/ 216 h 227"/>
                <a:gd name="T52" fmla="*/ 68 w 89"/>
                <a:gd name="T53" fmla="*/ 78 h 227"/>
                <a:gd name="T54" fmla="*/ 68 w 89"/>
                <a:gd name="T55" fmla="*/ 76 h 227"/>
                <a:gd name="T56" fmla="*/ 71 w 89"/>
                <a:gd name="T57" fmla="*/ 76 h 227"/>
                <a:gd name="T58" fmla="*/ 71 w 89"/>
                <a:gd name="T59" fmla="*/ 119 h 227"/>
                <a:gd name="T60" fmla="*/ 80 w 89"/>
                <a:gd name="T61" fmla="*/ 128 h 227"/>
                <a:gd name="T62" fmla="*/ 89 w 89"/>
                <a:gd name="T63" fmla="*/ 119 h 227"/>
                <a:gd name="T64" fmla="*/ 89 w 89"/>
                <a:gd name="T65" fmla="*/ 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227">
                  <a:moveTo>
                    <a:pt x="44" y="41"/>
                  </a:moveTo>
                  <a:cubicBezTo>
                    <a:pt x="56" y="41"/>
                    <a:pt x="65" y="32"/>
                    <a:pt x="65" y="21"/>
                  </a:cubicBezTo>
                  <a:cubicBezTo>
                    <a:pt x="65" y="9"/>
                    <a:pt x="56" y="0"/>
                    <a:pt x="44" y="0"/>
                  </a:cubicBezTo>
                  <a:cubicBezTo>
                    <a:pt x="33" y="0"/>
                    <a:pt x="24" y="9"/>
                    <a:pt x="24" y="21"/>
                  </a:cubicBezTo>
                  <a:cubicBezTo>
                    <a:pt x="24" y="32"/>
                    <a:pt x="33" y="41"/>
                    <a:pt x="44" y="41"/>
                  </a:cubicBezTo>
                  <a:close/>
                  <a:moveTo>
                    <a:pt x="89" y="60"/>
                  </a:moveTo>
                  <a:cubicBezTo>
                    <a:pt x="89" y="60"/>
                    <a:pt x="89" y="60"/>
                    <a:pt x="89" y="60"/>
                  </a:cubicBezTo>
                  <a:cubicBezTo>
                    <a:pt x="88" y="51"/>
                    <a:pt x="81" y="44"/>
                    <a:pt x="71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8" y="44"/>
                    <a:pt x="1" y="5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4" y="128"/>
                    <a:pt x="9" y="128"/>
                  </a:cubicBezTo>
                  <a:cubicBezTo>
                    <a:pt x="14" y="128"/>
                    <a:pt x="18" y="124"/>
                    <a:pt x="18" y="119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20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1" y="77"/>
                    <a:pt x="21" y="77"/>
                    <a:pt x="21" y="7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22"/>
                    <a:pt x="26" y="227"/>
                    <a:pt x="32" y="227"/>
                  </a:cubicBezTo>
                  <a:cubicBezTo>
                    <a:pt x="38" y="227"/>
                    <a:pt x="43" y="222"/>
                    <a:pt x="43" y="216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6" y="216"/>
                    <a:pt x="46" y="216"/>
                    <a:pt x="46" y="216"/>
                  </a:cubicBezTo>
                  <a:cubicBezTo>
                    <a:pt x="46" y="222"/>
                    <a:pt x="51" y="227"/>
                    <a:pt x="57" y="227"/>
                  </a:cubicBezTo>
                  <a:cubicBezTo>
                    <a:pt x="63" y="227"/>
                    <a:pt x="68" y="222"/>
                    <a:pt x="68" y="216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7"/>
                    <a:pt x="68" y="77"/>
                    <a:pt x="68" y="76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24"/>
                    <a:pt x="75" y="128"/>
                    <a:pt x="80" y="128"/>
                  </a:cubicBezTo>
                  <a:cubicBezTo>
                    <a:pt x="85" y="128"/>
                    <a:pt x="89" y="124"/>
                    <a:pt x="89" y="119"/>
                  </a:cubicBezTo>
                  <a:cubicBezTo>
                    <a:pt x="89" y="60"/>
                    <a:pt x="89" y="60"/>
                    <a:pt x="89" y="60"/>
                  </a:cubicBezTo>
                  <a:close/>
                </a:path>
              </a:pathLst>
            </a:custGeom>
            <a:solidFill>
              <a:srgbClr val="C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14646293" y="10976872"/>
              <a:ext cx="511506" cy="1114764"/>
            </a:xfrm>
            <a:custGeom>
              <a:avLst/>
              <a:gdLst>
                <a:gd name="T0" fmla="*/ 44 w 89"/>
                <a:gd name="T1" fmla="*/ 41 h 227"/>
                <a:gd name="T2" fmla="*/ 65 w 89"/>
                <a:gd name="T3" fmla="*/ 21 h 227"/>
                <a:gd name="T4" fmla="*/ 44 w 89"/>
                <a:gd name="T5" fmla="*/ 0 h 227"/>
                <a:gd name="T6" fmla="*/ 24 w 89"/>
                <a:gd name="T7" fmla="*/ 21 h 227"/>
                <a:gd name="T8" fmla="*/ 44 w 89"/>
                <a:gd name="T9" fmla="*/ 41 h 227"/>
                <a:gd name="T10" fmla="*/ 89 w 89"/>
                <a:gd name="T11" fmla="*/ 60 h 227"/>
                <a:gd name="T12" fmla="*/ 89 w 89"/>
                <a:gd name="T13" fmla="*/ 60 h 227"/>
                <a:gd name="T14" fmla="*/ 71 w 89"/>
                <a:gd name="T15" fmla="*/ 44 h 227"/>
                <a:gd name="T16" fmla="*/ 17 w 89"/>
                <a:gd name="T17" fmla="*/ 44 h 227"/>
                <a:gd name="T18" fmla="*/ 0 w 89"/>
                <a:gd name="T19" fmla="*/ 60 h 227"/>
                <a:gd name="T20" fmla="*/ 0 w 89"/>
                <a:gd name="T21" fmla="*/ 60 h 227"/>
                <a:gd name="T22" fmla="*/ 0 w 89"/>
                <a:gd name="T23" fmla="*/ 119 h 227"/>
                <a:gd name="T24" fmla="*/ 9 w 89"/>
                <a:gd name="T25" fmla="*/ 128 h 227"/>
                <a:gd name="T26" fmla="*/ 18 w 89"/>
                <a:gd name="T27" fmla="*/ 119 h 227"/>
                <a:gd name="T28" fmla="*/ 18 w 89"/>
                <a:gd name="T29" fmla="*/ 76 h 227"/>
                <a:gd name="T30" fmla="*/ 20 w 89"/>
                <a:gd name="T31" fmla="*/ 76 h 227"/>
                <a:gd name="T32" fmla="*/ 21 w 89"/>
                <a:gd name="T33" fmla="*/ 76 h 227"/>
                <a:gd name="T34" fmla="*/ 21 w 89"/>
                <a:gd name="T35" fmla="*/ 78 h 227"/>
                <a:gd name="T36" fmla="*/ 21 w 89"/>
                <a:gd name="T37" fmla="*/ 216 h 227"/>
                <a:gd name="T38" fmla="*/ 32 w 89"/>
                <a:gd name="T39" fmla="*/ 227 h 227"/>
                <a:gd name="T40" fmla="*/ 43 w 89"/>
                <a:gd name="T41" fmla="*/ 216 h 227"/>
                <a:gd name="T42" fmla="*/ 43 w 89"/>
                <a:gd name="T43" fmla="*/ 152 h 227"/>
                <a:gd name="T44" fmla="*/ 46 w 89"/>
                <a:gd name="T45" fmla="*/ 152 h 227"/>
                <a:gd name="T46" fmla="*/ 46 w 89"/>
                <a:gd name="T47" fmla="*/ 216 h 227"/>
                <a:gd name="T48" fmla="*/ 57 w 89"/>
                <a:gd name="T49" fmla="*/ 227 h 227"/>
                <a:gd name="T50" fmla="*/ 68 w 89"/>
                <a:gd name="T51" fmla="*/ 216 h 227"/>
                <a:gd name="T52" fmla="*/ 68 w 89"/>
                <a:gd name="T53" fmla="*/ 78 h 227"/>
                <a:gd name="T54" fmla="*/ 68 w 89"/>
                <a:gd name="T55" fmla="*/ 76 h 227"/>
                <a:gd name="T56" fmla="*/ 71 w 89"/>
                <a:gd name="T57" fmla="*/ 76 h 227"/>
                <a:gd name="T58" fmla="*/ 71 w 89"/>
                <a:gd name="T59" fmla="*/ 119 h 227"/>
                <a:gd name="T60" fmla="*/ 80 w 89"/>
                <a:gd name="T61" fmla="*/ 128 h 227"/>
                <a:gd name="T62" fmla="*/ 89 w 89"/>
                <a:gd name="T63" fmla="*/ 119 h 227"/>
                <a:gd name="T64" fmla="*/ 89 w 89"/>
                <a:gd name="T65" fmla="*/ 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227">
                  <a:moveTo>
                    <a:pt x="44" y="41"/>
                  </a:moveTo>
                  <a:cubicBezTo>
                    <a:pt x="56" y="41"/>
                    <a:pt x="65" y="32"/>
                    <a:pt x="65" y="21"/>
                  </a:cubicBezTo>
                  <a:cubicBezTo>
                    <a:pt x="65" y="9"/>
                    <a:pt x="56" y="0"/>
                    <a:pt x="44" y="0"/>
                  </a:cubicBezTo>
                  <a:cubicBezTo>
                    <a:pt x="33" y="0"/>
                    <a:pt x="24" y="9"/>
                    <a:pt x="24" y="21"/>
                  </a:cubicBezTo>
                  <a:cubicBezTo>
                    <a:pt x="24" y="32"/>
                    <a:pt x="33" y="41"/>
                    <a:pt x="44" y="41"/>
                  </a:cubicBezTo>
                  <a:close/>
                  <a:moveTo>
                    <a:pt x="89" y="60"/>
                  </a:moveTo>
                  <a:cubicBezTo>
                    <a:pt x="89" y="60"/>
                    <a:pt x="89" y="60"/>
                    <a:pt x="89" y="60"/>
                  </a:cubicBezTo>
                  <a:cubicBezTo>
                    <a:pt x="88" y="51"/>
                    <a:pt x="81" y="44"/>
                    <a:pt x="71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8" y="44"/>
                    <a:pt x="1" y="5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4" y="128"/>
                    <a:pt x="9" y="128"/>
                  </a:cubicBezTo>
                  <a:cubicBezTo>
                    <a:pt x="14" y="128"/>
                    <a:pt x="18" y="124"/>
                    <a:pt x="18" y="119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20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1" y="77"/>
                    <a:pt x="21" y="77"/>
                    <a:pt x="21" y="7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22"/>
                    <a:pt x="26" y="227"/>
                    <a:pt x="32" y="227"/>
                  </a:cubicBezTo>
                  <a:cubicBezTo>
                    <a:pt x="38" y="227"/>
                    <a:pt x="43" y="222"/>
                    <a:pt x="43" y="216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6" y="216"/>
                    <a:pt x="46" y="216"/>
                    <a:pt x="46" y="216"/>
                  </a:cubicBezTo>
                  <a:cubicBezTo>
                    <a:pt x="46" y="222"/>
                    <a:pt x="51" y="227"/>
                    <a:pt x="57" y="227"/>
                  </a:cubicBezTo>
                  <a:cubicBezTo>
                    <a:pt x="63" y="227"/>
                    <a:pt x="68" y="222"/>
                    <a:pt x="68" y="216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7"/>
                    <a:pt x="68" y="77"/>
                    <a:pt x="68" y="76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24"/>
                    <a:pt x="75" y="128"/>
                    <a:pt x="80" y="128"/>
                  </a:cubicBezTo>
                  <a:cubicBezTo>
                    <a:pt x="85" y="128"/>
                    <a:pt x="89" y="124"/>
                    <a:pt x="89" y="119"/>
                  </a:cubicBezTo>
                  <a:cubicBezTo>
                    <a:pt x="89" y="60"/>
                    <a:pt x="89" y="60"/>
                    <a:pt x="89" y="60"/>
                  </a:cubicBezTo>
                  <a:close/>
                </a:path>
              </a:pathLst>
            </a:custGeom>
            <a:solidFill>
              <a:srgbClr val="FF55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5486417" y="9051681"/>
              <a:ext cx="5985027" cy="1830919"/>
              <a:chOff x="969258" y="1776389"/>
              <a:chExt cx="3115179" cy="2544292"/>
            </a:xfrm>
          </p:grpSpPr>
          <p:sp>
            <p:nvSpPr>
              <p:cNvPr id="47" name="Rectangle 4"/>
              <p:cNvSpPr/>
              <p:nvPr/>
            </p:nvSpPr>
            <p:spPr bwMode="auto">
              <a:xfrm>
                <a:off x="974037" y="2443619"/>
                <a:ext cx="3110400" cy="18770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添加你的饿内容文字，添加你的饿内容文字，添加你的饿</a:t>
                </a:r>
                <a:endParaRPr lang="id-ID" altLang="zh-CN" sz="9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Rectangle 5"/>
              <p:cNvSpPr/>
              <p:nvPr/>
            </p:nvSpPr>
            <p:spPr bwMode="auto">
              <a:xfrm>
                <a:off x="969258" y="1776389"/>
                <a:ext cx="1136218" cy="853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zh-CN" altLang="en-US" sz="9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en Sans" pitchFamily="34" charset="0"/>
                  </a:rPr>
                  <a:t>添加标题</a:t>
                </a:r>
                <a:endParaRPr lang="en-US" sz="9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5486417" y="10811752"/>
              <a:ext cx="5985027" cy="1830919"/>
              <a:chOff x="969258" y="1776389"/>
              <a:chExt cx="3115179" cy="2544292"/>
            </a:xfrm>
          </p:grpSpPr>
          <p:sp>
            <p:nvSpPr>
              <p:cNvPr id="45" name="Rectangle 4"/>
              <p:cNvSpPr/>
              <p:nvPr/>
            </p:nvSpPr>
            <p:spPr bwMode="auto">
              <a:xfrm>
                <a:off x="974037" y="2443619"/>
                <a:ext cx="3110400" cy="18770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添加你的饿内容文字，添加你的饿内容文字，添加你的饿</a:t>
                </a:r>
                <a:endParaRPr lang="id-ID" altLang="zh-CN" sz="9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Rectangle 5"/>
              <p:cNvSpPr/>
              <p:nvPr/>
            </p:nvSpPr>
            <p:spPr bwMode="auto">
              <a:xfrm>
                <a:off x="969258" y="1776389"/>
                <a:ext cx="1136218" cy="853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zh-CN" altLang="en-US" sz="9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en Sans" pitchFamily="34" charset="0"/>
                  </a:rPr>
                  <a:t>添加标题</a:t>
                </a:r>
                <a:endParaRPr lang="en-US" sz="9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038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100"/>
                            </p:stCondLst>
                            <p:childTnLst>
                              <p:par>
                                <p:cTn id="9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0"/>
          <p:cNvGrpSpPr/>
          <p:nvPr/>
        </p:nvGrpSpPr>
        <p:grpSpPr>
          <a:xfrm>
            <a:off x="4411266" y="2769660"/>
            <a:ext cx="1894284" cy="1417508"/>
            <a:chOff x="5881688" y="4137025"/>
            <a:chExt cx="2579687" cy="1930400"/>
          </a:xfrm>
          <a:solidFill>
            <a:srgbClr val="C60012"/>
          </a:solidFill>
        </p:grpSpPr>
        <p:sp>
          <p:nvSpPr>
            <p:cNvPr id="6" name="Freeform 31"/>
            <p:cNvSpPr>
              <a:spLocks/>
            </p:cNvSpPr>
            <p:nvPr/>
          </p:nvSpPr>
          <p:spPr bwMode="auto">
            <a:xfrm>
              <a:off x="5888038" y="4137025"/>
              <a:ext cx="2382837" cy="1019175"/>
            </a:xfrm>
            <a:custGeom>
              <a:avLst/>
              <a:gdLst>
                <a:gd name="T0" fmla="*/ 0 w 1501"/>
                <a:gd name="T1" fmla="*/ 12 h 642"/>
                <a:gd name="T2" fmla="*/ 41 w 1501"/>
                <a:gd name="T3" fmla="*/ 0 h 642"/>
                <a:gd name="T4" fmla="*/ 1501 w 1501"/>
                <a:gd name="T5" fmla="*/ 622 h 642"/>
                <a:gd name="T6" fmla="*/ 1462 w 1501"/>
                <a:gd name="T7" fmla="*/ 642 h 642"/>
                <a:gd name="T8" fmla="*/ 0 w 1501"/>
                <a:gd name="T9" fmla="*/ 12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1" h="642">
                  <a:moveTo>
                    <a:pt x="0" y="12"/>
                  </a:moveTo>
                  <a:lnTo>
                    <a:pt x="41" y="0"/>
                  </a:lnTo>
                  <a:lnTo>
                    <a:pt x="1501" y="622"/>
                  </a:lnTo>
                  <a:lnTo>
                    <a:pt x="1462" y="642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32"/>
            <p:cNvSpPr>
              <a:spLocks/>
            </p:cNvSpPr>
            <p:nvPr/>
          </p:nvSpPr>
          <p:spPr bwMode="auto">
            <a:xfrm>
              <a:off x="5881688" y="4156075"/>
              <a:ext cx="2524125" cy="1911350"/>
            </a:xfrm>
            <a:custGeom>
              <a:avLst/>
              <a:gdLst>
                <a:gd name="T0" fmla="*/ 1468 w 1590"/>
                <a:gd name="T1" fmla="*/ 1204 h 1204"/>
                <a:gd name="T2" fmla="*/ 0 w 1590"/>
                <a:gd name="T3" fmla="*/ 574 h 1204"/>
                <a:gd name="T4" fmla="*/ 0 w 1590"/>
                <a:gd name="T5" fmla="*/ 0 h 1204"/>
                <a:gd name="T6" fmla="*/ 1468 w 1590"/>
                <a:gd name="T7" fmla="*/ 630 h 1204"/>
                <a:gd name="T8" fmla="*/ 1590 w 1590"/>
                <a:gd name="T9" fmla="*/ 939 h 1204"/>
                <a:gd name="T10" fmla="*/ 1468 w 1590"/>
                <a:gd name="T11" fmla="*/ 1204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0" h="1204">
                  <a:moveTo>
                    <a:pt x="1468" y="1204"/>
                  </a:moveTo>
                  <a:lnTo>
                    <a:pt x="0" y="574"/>
                  </a:lnTo>
                  <a:lnTo>
                    <a:pt x="0" y="0"/>
                  </a:lnTo>
                  <a:lnTo>
                    <a:pt x="1468" y="630"/>
                  </a:lnTo>
                  <a:lnTo>
                    <a:pt x="1590" y="939"/>
                  </a:lnTo>
                  <a:lnTo>
                    <a:pt x="1468" y="1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33"/>
            <p:cNvSpPr>
              <a:spLocks/>
            </p:cNvSpPr>
            <p:nvPr/>
          </p:nvSpPr>
          <p:spPr bwMode="auto">
            <a:xfrm>
              <a:off x="8208963" y="5124450"/>
              <a:ext cx="252412" cy="942975"/>
            </a:xfrm>
            <a:custGeom>
              <a:avLst/>
              <a:gdLst>
                <a:gd name="T0" fmla="*/ 4 w 159"/>
                <a:gd name="T1" fmla="*/ 594 h 594"/>
                <a:gd name="T2" fmla="*/ 46 w 159"/>
                <a:gd name="T3" fmla="*/ 575 h 594"/>
                <a:gd name="T4" fmla="*/ 159 w 159"/>
                <a:gd name="T5" fmla="*/ 314 h 594"/>
                <a:gd name="T6" fmla="*/ 39 w 159"/>
                <a:gd name="T7" fmla="*/ 0 h 594"/>
                <a:gd name="T8" fmla="*/ 0 w 159"/>
                <a:gd name="T9" fmla="*/ 20 h 594"/>
                <a:gd name="T10" fmla="*/ 122 w 159"/>
                <a:gd name="T11" fmla="*/ 329 h 594"/>
                <a:gd name="T12" fmla="*/ 4 w 159"/>
                <a:gd name="T13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594">
                  <a:moveTo>
                    <a:pt x="4" y="594"/>
                  </a:moveTo>
                  <a:lnTo>
                    <a:pt x="46" y="575"/>
                  </a:lnTo>
                  <a:lnTo>
                    <a:pt x="159" y="314"/>
                  </a:lnTo>
                  <a:lnTo>
                    <a:pt x="39" y="0"/>
                  </a:lnTo>
                  <a:lnTo>
                    <a:pt x="0" y="20"/>
                  </a:lnTo>
                  <a:lnTo>
                    <a:pt x="122" y="329"/>
                  </a:lnTo>
                  <a:lnTo>
                    <a:pt x="4" y="5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Group 34"/>
          <p:cNvGrpSpPr/>
          <p:nvPr/>
        </p:nvGrpSpPr>
        <p:grpSpPr>
          <a:xfrm>
            <a:off x="2882250" y="3517594"/>
            <a:ext cx="1562353" cy="1242120"/>
            <a:chOff x="3881438" y="4922838"/>
            <a:chExt cx="2044699" cy="1625600"/>
          </a:xfrm>
          <a:solidFill>
            <a:srgbClr val="FF5503"/>
          </a:solidFill>
        </p:grpSpPr>
        <p:sp>
          <p:nvSpPr>
            <p:cNvPr id="10" name="Freeform 35"/>
            <p:cNvSpPr>
              <a:spLocks/>
            </p:cNvSpPr>
            <p:nvPr/>
          </p:nvSpPr>
          <p:spPr bwMode="auto">
            <a:xfrm>
              <a:off x="4073525" y="4922838"/>
              <a:ext cx="1852612" cy="714375"/>
            </a:xfrm>
            <a:custGeom>
              <a:avLst/>
              <a:gdLst>
                <a:gd name="T0" fmla="*/ 1167 w 1167"/>
                <a:gd name="T1" fmla="*/ 12 h 450"/>
                <a:gd name="T2" fmla="*/ 1126 w 1167"/>
                <a:gd name="T3" fmla="*/ 0 h 450"/>
                <a:gd name="T4" fmla="*/ 0 w 1167"/>
                <a:gd name="T5" fmla="*/ 430 h 450"/>
                <a:gd name="T6" fmla="*/ 37 w 1167"/>
                <a:gd name="T7" fmla="*/ 450 h 450"/>
                <a:gd name="T8" fmla="*/ 1167 w 1167"/>
                <a:gd name="T9" fmla="*/ 12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7" h="450">
                  <a:moveTo>
                    <a:pt x="1167" y="12"/>
                  </a:moveTo>
                  <a:lnTo>
                    <a:pt x="1126" y="0"/>
                  </a:lnTo>
                  <a:lnTo>
                    <a:pt x="0" y="430"/>
                  </a:lnTo>
                  <a:lnTo>
                    <a:pt x="37" y="450"/>
                  </a:lnTo>
                  <a:lnTo>
                    <a:pt x="1167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36"/>
            <p:cNvSpPr>
              <a:spLocks/>
            </p:cNvSpPr>
            <p:nvPr/>
          </p:nvSpPr>
          <p:spPr bwMode="auto">
            <a:xfrm>
              <a:off x="3933825" y="4941888"/>
              <a:ext cx="1992312" cy="1606550"/>
            </a:xfrm>
            <a:custGeom>
              <a:avLst/>
              <a:gdLst>
                <a:gd name="T0" fmla="*/ 123 w 1255"/>
                <a:gd name="T1" fmla="*/ 1012 h 1012"/>
                <a:gd name="T2" fmla="*/ 1255 w 1255"/>
                <a:gd name="T3" fmla="*/ 574 h 1012"/>
                <a:gd name="T4" fmla="*/ 1255 w 1255"/>
                <a:gd name="T5" fmla="*/ 0 h 1012"/>
                <a:gd name="T6" fmla="*/ 123 w 1255"/>
                <a:gd name="T7" fmla="*/ 438 h 1012"/>
                <a:gd name="T8" fmla="*/ 0 w 1255"/>
                <a:gd name="T9" fmla="*/ 748 h 1012"/>
                <a:gd name="T10" fmla="*/ 123 w 1255"/>
                <a:gd name="T11" fmla="*/ 1012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5" h="1012">
                  <a:moveTo>
                    <a:pt x="123" y="1012"/>
                  </a:moveTo>
                  <a:lnTo>
                    <a:pt x="1255" y="574"/>
                  </a:lnTo>
                  <a:lnTo>
                    <a:pt x="1255" y="0"/>
                  </a:lnTo>
                  <a:lnTo>
                    <a:pt x="123" y="438"/>
                  </a:lnTo>
                  <a:lnTo>
                    <a:pt x="0" y="748"/>
                  </a:lnTo>
                  <a:lnTo>
                    <a:pt x="123" y="10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37"/>
            <p:cNvSpPr>
              <a:spLocks/>
            </p:cNvSpPr>
            <p:nvPr/>
          </p:nvSpPr>
          <p:spPr bwMode="auto">
            <a:xfrm>
              <a:off x="3881438" y="5605463"/>
              <a:ext cx="249237" cy="942975"/>
            </a:xfrm>
            <a:custGeom>
              <a:avLst/>
              <a:gdLst>
                <a:gd name="T0" fmla="*/ 156 w 157"/>
                <a:gd name="T1" fmla="*/ 594 h 594"/>
                <a:gd name="T2" fmla="*/ 114 w 157"/>
                <a:gd name="T3" fmla="*/ 575 h 594"/>
                <a:gd name="T4" fmla="*/ 0 w 157"/>
                <a:gd name="T5" fmla="*/ 314 h 594"/>
                <a:gd name="T6" fmla="*/ 121 w 157"/>
                <a:gd name="T7" fmla="*/ 0 h 594"/>
                <a:gd name="T8" fmla="*/ 157 w 157"/>
                <a:gd name="T9" fmla="*/ 18 h 594"/>
                <a:gd name="T10" fmla="*/ 37 w 157"/>
                <a:gd name="T11" fmla="*/ 330 h 594"/>
                <a:gd name="T12" fmla="*/ 156 w 157"/>
                <a:gd name="T13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594">
                  <a:moveTo>
                    <a:pt x="156" y="594"/>
                  </a:moveTo>
                  <a:lnTo>
                    <a:pt x="114" y="575"/>
                  </a:lnTo>
                  <a:lnTo>
                    <a:pt x="0" y="314"/>
                  </a:lnTo>
                  <a:lnTo>
                    <a:pt x="121" y="0"/>
                  </a:lnTo>
                  <a:lnTo>
                    <a:pt x="157" y="18"/>
                  </a:lnTo>
                  <a:lnTo>
                    <a:pt x="37" y="330"/>
                  </a:lnTo>
                  <a:lnTo>
                    <a:pt x="156" y="5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38"/>
          <p:cNvGrpSpPr/>
          <p:nvPr/>
        </p:nvGrpSpPr>
        <p:grpSpPr>
          <a:xfrm>
            <a:off x="2884885" y="1199543"/>
            <a:ext cx="1616869" cy="1213247"/>
            <a:chOff x="3846513" y="1779588"/>
            <a:chExt cx="2155825" cy="1617662"/>
          </a:xfrm>
          <a:solidFill>
            <a:srgbClr val="C60012"/>
          </a:solidFill>
        </p:grpSpPr>
        <p:sp>
          <p:nvSpPr>
            <p:cNvPr id="14" name="Freeform 39"/>
            <p:cNvSpPr>
              <a:spLocks/>
            </p:cNvSpPr>
            <p:nvPr/>
          </p:nvSpPr>
          <p:spPr bwMode="auto">
            <a:xfrm>
              <a:off x="4037013" y="1779588"/>
              <a:ext cx="1955800" cy="706438"/>
            </a:xfrm>
            <a:custGeom>
              <a:avLst/>
              <a:gdLst>
                <a:gd name="T0" fmla="*/ 1232 w 1232"/>
                <a:gd name="T1" fmla="*/ 11 h 445"/>
                <a:gd name="T2" fmla="*/ 1190 w 1232"/>
                <a:gd name="T3" fmla="*/ 0 h 445"/>
                <a:gd name="T4" fmla="*/ 0 w 1232"/>
                <a:gd name="T5" fmla="*/ 425 h 445"/>
                <a:gd name="T6" fmla="*/ 39 w 1232"/>
                <a:gd name="T7" fmla="*/ 445 h 445"/>
                <a:gd name="T8" fmla="*/ 1232 w 1232"/>
                <a:gd name="T9" fmla="*/ 11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2" h="445">
                  <a:moveTo>
                    <a:pt x="1232" y="11"/>
                  </a:moveTo>
                  <a:lnTo>
                    <a:pt x="1190" y="0"/>
                  </a:lnTo>
                  <a:lnTo>
                    <a:pt x="0" y="425"/>
                  </a:lnTo>
                  <a:lnTo>
                    <a:pt x="39" y="445"/>
                  </a:lnTo>
                  <a:lnTo>
                    <a:pt x="1232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40"/>
            <p:cNvSpPr>
              <a:spLocks/>
            </p:cNvSpPr>
            <p:nvPr/>
          </p:nvSpPr>
          <p:spPr bwMode="auto">
            <a:xfrm>
              <a:off x="3903663" y="1787525"/>
              <a:ext cx="2098675" cy="1609725"/>
            </a:xfrm>
            <a:custGeom>
              <a:avLst/>
              <a:gdLst>
                <a:gd name="T0" fmla="*/ 123 w 1322"/>
                <a:gd name="T1" fmla="*/ 1014 h 1014"/>
                <a:gd name="T2" fmla="*/ 1322 w 1322"/>
                <a:gd name="T3" fmla="*/ 581 h 1014"/>
                <a:gd name="T4" fmla="*/ 1322 w 1322"/>
                <a:gd name="T5" fmla="*/ 0 h 1014"/>
                <a:gd name="T6" fmla="*/ 123 w 1322"/>
                <a:gd name="T7" fmla="*/ 440 h 1014"/>
                <a:gd name="T8" fmla="*/ 0 w 1322"/>
                <a:gd name="T9" fmla="*/ 750 h 1014"/>
                <a:gd name="T10" fmla="*/ 123 w 1322"/>
                <a:gd name="T11" fmla="*/ 101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2" h="1014">
                  <a:moveTo>
                    <a:pt x="123" y="1014"/>
                  </a:moveTo>
                  <a:lnTo>
                    <a:pt x="1322" y="581"/>
                  </a:lnTo>
                  <a:lnTo>
                    <a:pt x="1322" y="0"/>
                  </a:lnTo>
                  <a:lnTo>
                    <a:pt x="123" y="440"/>
                  </a:lnTo>
                  <a:lnTo>
                    <a:pt x="0" y="750"/>
                  </a:lnTo>
                  <a:lnTo>
                    <a:pt x="123" y="10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41"/>
            <p:cNvSpPr>
              <a:spLocks/>
            </p:cNvSpPr>
            <p:nvPr/>
          </p:nvSpPr>
          <p:spPr bwMode="auto">
            <a:xfrm>
              <a:off x="3846513" y="2454275"/>
              <a:ext cx="258762" cy="942975"/>
            </a:xfrm>
            <a:custGeom>
              <a:avLst/>
              <a:gdLst>
                <a:gd name="T0" fmla="*/ 161 w 163"/>
                <a:gd name="T1" fmla="*/ 594 h 594"/>
                <a:gd name="T2" fmla="*/ 113 w 163"/>
                <a:gd name="T3" fmla="*/ 576 h 594"/>
                <a:gd name="T4" fmla="*/ 0 w 163"/>
                <a:gd name="T5" fmla="*/ 315 h 594"/>
                <a:gd name="T6" fmla="*/ 120 w 163"/>
                <a:gd name="T7" fmla="*/ 0 h 594"/>
                <a:gd name="T8" fmla="*/ 163 w 163"/>
                <a:gd name="T9" fmla="*/ 19 h 594"/>
                <a:gd name="T10" fmla="*/ 36 w 163"/>
                <a:gd name="T11" fmla="*/ 330 h 594"/>
                <a:gd name="T12" fmla="*/ 161 w 163"/>
                <a:gd name="T13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594">
                  <a:moveTo>
                    <a:pt x="161" y="594"/>
                  </a:moveTo>
                  <a:lnTo>
                    <a:pt x="113" y="576"/>
                  </a:lnTo>
                  <a:lnTo>
                    <a:pt x="0" y="315"/>
                  </a:lnTo>
                  <a:lnTo>
                    <a:pt x="120" y="0"/>
                  </a:lnTo>
                  <a:lnTo>
                    <a:pt x="163" y="19"/>
                  </a:lnTo>
                  <a:lnTo>
                    <a:pt x="36" y="330"/>
                  </a:lnTo>
                  <a:lnTo>
                    <a:pt x="161" y="5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Group 42"/>
          <p:cNvGrpSpPr/>
          <p:nvPr/>
        </p:nvGrpSpPr>
        <p:grpSpPr>
          <a:xfrm>
            <a:off x="2752296" y="2346720"/>
            <a:ext cx="1695880" cy="1267616"/>
            <a:chOff x="3579813" y="3217863"/>
            <a:chExt cx="2351087" cy="1757363"/>
          </a:xfrm>
          <a:solidFill>
            <a:srgbClr val="C60012"/>
          </a:solidFill>
        </p:grpSpPr>
        <p:sp>
          <p:nvSpPr>
            <p:cNvPr id="18" name="Freeform 43"/>
            <p:cNvSpPr>
              <a:spLocks/>
            </p:cNvSpPr>
            <p:nvPr/>
          </p:nvSpPr>
          <p:spPr bwMode="auto">
            <a:xfrm>
              <a:off x="3768725" y="3217863"/>
              <a:ext cx="2162175" cy="844550"/>
            </a:xfrm>
            <a:custGeom>
              <a:avLst/>
              <a:gdLst>
                <a:gd name="T0" fmla="*/ 1362 w 1362"/>
                <a:gd name="T1" fmla="*/ 12 h 532"/>
                <a:gd name="T2" fmla="*/ 1321 w 1362"/>
                <a:gd name="T3" fmla="*/ 0 h 532"/>
                <a:gd name="T4" fmla="*/ 0 w 1362"/>
                <a:gd name="T5" fmla="*/ 512 h 532"/>
                <a:gd name="T6" fmla="*/ 39 w 1362"/>
                <a:gd name="T7" fmla="*/ 532 h 532"/>
                <a:gd name="T8" fmla="*/ 1362 w 1362"/>
                <a:gd name="T9" fmla="*/ 1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2" h="532">
                  <a:moveTo>
                    <a:pt x="1362" y="12"/>
                  </a:moveTo>
                  <a:lnTo>
                    <a:pt x="1321" y="0"/>
                  </a:lnTo>
                  <a:lnTo>
                    <a:pt x="0" y="512"/>
                  </a:lnTo>
                  <a:lnTo>
                    <a:pt x="39" y="532"/>
                  </a:lnTo>
                  <a:lnTo>
                    <a:pt x="1362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44"/>
            <p:cNvSpPr>
              <a:spLocks/>
            </p:cNvSpPr>
            <p:nvPr/>
          </p:nvSpPr>
          <p:spPr bwMode="auto">
            <a:xfrm>
              <a:off x="3630613" y="3236913"/>
              <a:ext cx="2295525" cy="1738313"/>
            </a:xfrm>
            <a:custGeom>
              <a:avLst/>
              <a:gdLst>
                <a:gd name="T0" fmla="*/ 123 w 1446"/>
                <a:gd name="T1" fmla="*/ 1095 h 1095"/>
                <a:gd name="T2" fmla="*/ 1446 w 1446"/>
                <a:gd name="T3" fmla="*/ 574 h 1095"/>
                <a:gd name="T4" fmla="*/ 1446 w 1446"/>
                <a:gd name="T5" fmla="*/ 0 h 1095"/>
                <a:gd name="T6" fmla="*/ 123 w 1446"/>
                <a:gd name="T7" fmla="*/ 520 h 1095"/>
                <a:gd name="T8" fmla="*/ 0 w 1446"/>
                <a:gd name="T9" fmla="*/ 830 h 1095"/>
                <a:gd name="T10" fmla="*/ 123 w 1446"/>
                <a:gd name="T11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6" h="1095">
                  <a:moveTo>
                    <a:pt x="123" y="1095"/>
                  </a:moveTo>
                  <a:lnTo>
                    <a:pt x="1446" y="574"/>
                  </a:lnTo>
                  <a:lnTo>
                    <a:pt x="1446" y="0"/>
                  </a:lnTo>
                  <a:lnTo>
                    <a:pt x="123" y="520"/>
                  </a:lnTo>
                  <a:lnTo>
                    <a:pt x="0" y="830"/>
                  </a:lnTo>
                  <a:lnTo>
                    <a:pt x="123" y="10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45"/>
            <p:cNvSpPr>
              <a:spLocks/>
            </p:cNvSpPr>
            <p:nvPr/>
          </p:nvSpPr>
          <p:spPr bwMode="auto">
            <a:xfrm>
              <a:off x="3579813" y="4030663"/>
              <a:ext cx="250825" cy="944563"/>
            </a:xfrm>
            <a:custGeom>
              <a:avLst/>
              <a:gdLst>
                <a:gd name="T0" fmla="*/ 155 w 158"/>
                <a:gd name="T1" fmla="*/ 595 h 595"/>
                <a:gd name="T2" fmla="*/ 113 w 158"/>
                <a:gd name="T3" fmla="*/ 577 h 595"/>
                <a:gd name="T4" fmla="*/ 0 w 158"/>
                <a:gd name="T5" fmla="*/ 316 h 595"/>
                <a:gd name="T6" fmla="*/ 119 w 158"/>
                <a:gd name="T7" fmla="*/ 0 h 595"/>
                <a:gd name="T8" fmla="*/ 158 w 158"/>
                <a:gd name="T9" fmla="*/ 20 h 595"/>
                <a:gd name="T10" fmla="*/ 37 w 158"/>
                <a:gd name="T11" fmla="*/ 330 h 595"/>
                <a:gd name="T12" fmla="*/ 155 w 158"/>
                <a:gd name="T13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95">
                  <a:moveTo>
                    <a:pt x="155" y="595"/>
                  </a:moveTo>
                  <a:lnTo>
                    <a:pt x="113" y="577"/>
                  </a:lnTo>
                  <a:lnTo>
                    <a:pt x="0" y="316"/>
                  </a:lnTo>
                  <a:lnTo>
                    <a:pt x="119" y="0"/>
                  </a:lnTo>
                  <a:lnTo>
                    <a:pt x="158" y="20"/>
                  </a:lnTo>
                  <a:lnTo>
                    <a:pt x="37" y="330"/>
                  </a:lnTo>
                  <a:lnTo>
                    <a:pt x="155" y="5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" name="Group 46"/>
          <p:cNvGrpSpPr/>
          <p:nvPr/>
        </p:nvGrpSpPr>
        <p:grpSpPr>
          <a:xfrm>
            <a:off x="4411267" y="1610309"/>
            <a:ext cx="1675209" cy="1334899"/>
            <a:chOff x="5881688" y="2327275"/>
            <a:chExt cx="2422525" cy="1930401"/>
          </a:xfrm>
          <a:solidFill>
            <a:srgbClr val="FF5503"/>
          </a:solidFill>
        </p:grpSpPr>
        <p:sp>
          <p:nvSpPr>
            <p:cNvPr id="22" name="Freeform 47"/>
            <p:cNvSpPr>
              <a:spLocks/>
            </p:cNvSpPr>
            <p:nvPr/>
          </p:nvSpPr>
          <p:spPr bwMode="auto">
            <a:xfrm>
              <a:off x="5883275" y="2327275"/>
              <a:ext cx="2205037" cy="900113"/>
            </a:xfrm>
            <a:custGeom>
              <a:avLst/>
              <a:gdLst>
                <a:gd name="T0" fmla="*/ 0 w 1389"/>
                <a:gd name="T1" fmla="*/ 13 h 567"/>
                <a:gd name="T2" fmla="*/ 46 w 1389"/>
                <a:gd name="T3" fmla="*/ 0 h 567"/>
                <a:gd name="T4" fmla="*/ 1389 w 1389"/>
                <a:gd name="T5" fmla="*/ 545 h 567"/>
                <a:gd name="T6" fmla="*/ 1345 w 1389"/>
                <a:gd name="T7" fmla="*/ 567 h 567"/>
                <a:gd name="T8" fmla="*/ 0 w 1389"/>
                <a:gd name="T9" fmla="*/ 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9" h="567">
                  <a:moveTo>
                    <a:pt x="0" y="13"/>
                  </a:moveTo>
                  <a:lnTo>
                    <a:pt x="46" y="0"/>
                  </a:lnTo>
                  <a:lnTo>
                    <a:pt x="1389" y="545"/>
                  </a:lnTo>
                  <a:lnTo>
                    <a:pt x="1345" y="567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881688" y="2347913"/>
              <a:ext cx="2362200" cy="1909763"/>
            </a:xfrm>
            <a:custGeom>
              <a:avLst/>
              <a:gdLst>
                <a:gd name="T0" fmla="*/ 1350 w 1488"/>
                <a:gd name="T1" fmla="*/ 1203 h 1203"/>
                <a:gd name="T2" fmla="*/ 0 w 1488"/>
                <a:gd name="T3" fmla="*/ 647 h 1203"/>
                <a:gd name="T4" fmla="*/ 0 w 1488"/>
                <a:gd name="T5" fmla="*/ 0 h 1203"/>
                <a:gd name="T6" fmla="*/ 1350 w 1488"/>
                <a:gd name="T7" fmla="*/ 554 h 1203"/>
                <a:gd name="T8" fmla="*/ 1488 w 1488"/>
                <a:gd name="T9" fmla="*/ 904 h 1203"/>
                <a:gd name="T10" fmla="*/ 1350 w 1488"/>
                <a:gd name="T11" fmla="*/ 1203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8" h="1203">
                  <a:moveTo>
                    <a:pt x="1350" y="1203"/>
                  </a:moveTo>
                  <a:lnTo>
                    <a:pt x="0" y="647"/>
                  </a:lnTo>
                  <a:lnTo>
                    <a:pt x="0" y="0"/>
                  </a:lnTo>
                  <a:lnTo>
                    <a:pt x="1350" y="554"/>
                  </a:lnTo>
                  <a:lnTo>
                    <a:pt x="1488" y="904"/>
                  </a:lnTo>
                  <a:lnTo>
                    <a:pt x="1350" y="12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49"/>
            <p:cNvSpPr>
              <a:spLocks/>
            </p:cNvSpPr>
            <p:nvPr/>
          </p:nvSpPr>
          <p:spPr bwMode="auto">
            <a:xfrm>
              <a:off x="8018463" y="3192463"/>
              <a:ext cx="285750" cy="1065213"/>
            </a:xfrm>
            <a:custGeom>
              <a:avLst/>
              <a:gdLst>
                <a:gd name="T0" fmla="*/ 4 w 180"/>
                <a:gd name="T1" fmla="*/ 671 h 671"/>
                <a:gd name="T2" fmla="*/ 51 w 180"/>
                <a:gd name="T3" fmla="*/ 649 h 671"/>
                <a:gd name="T4" fmla="*/ 180 w 180"/>
                <a:gd name="T5" fmla="*/ 355 h 671"/>
                <a:gd name="T6" fmla="*/ 44 w 180"/>
                <a:gd name="T7" fmla="*/ 0 h 671"/>
                <a:gd name="T8" fmla="*/ 0 w 180"/>
                <a:gd name="T9" fmla="*/ 22 h 671"/>
                <a:gd name="T10" fmla="*/ 139 w 180"/>
                <a:gd name="T11" fmla="*/ 372 h 671"/>
                <a:gd name="T12" fmla="*/ 4 w 180"/>
                <a:gd name="T13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671">
                  <a:moveTo>
                    <a:pt x="4" y="671"/>
                  </a:moveTo>
                  <a:lnTo>
                    <a:pt x="51" y="649"/>
                  </a:lnTo>
                  <a:lnTo>
                    <a:pt x="180" y="355"/>
                  </a:lnTo>
                  <a:lnTo>
                    <a:pt x="44" y="0"/>
                  </a:lnTo>
                  <a:lnTo>
                    <a:pt x="0" y="22"/>
                  </a:lnTo>
                  <a:lnTo>
                    <a:pt x="139" y="372"/>
                  </a:lnTo>
                  <a:lnTo>
                    <a:pt x="4" y="6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" name="Group 50"/>
          <p:cNvGrpSpPr/>
          <p:nvPr/>
        </p:nvGrpSpPr>
        <p:grpSpPr>
          <a:xfrm>
            <a:off x="4396979" y="888790"/>
            <a:ext cx="179784" cy="4295776"/>
            <a:chOff x="5862638" y="1365250"/>
            <a:chExt cx="239712" cy="5727701"/>
          </a:xfrm>
        </p:grpSpPr>
        <p:sp>
          <p:nvSpPr>
            <p:cNvPr id="26" name="Freeform 51"/>
            <p:cNvSpPr>
              <a:spLocks/>
            </p:cNvSpPr>
            <p:nvPr/>
          </p:nvSpPr>
          <p:spPr bwMode="auto">
            <a:xfrm>
              <a:off x="5867400" y="1403350"/>
              <a:ext cx="112712" cy="5689600"/>
            </a:xfrm>
            <a:custGeom>
              <a:avLst/>
              <a:gdLst>
                <a:gd name="T0" fmla="*/ 71 w 71"/>
                <a:gd name="T1" fmla="*/ 3584 h 3584"/>
                <a:gd name="T2" fmla="*/ 0 w 71"/>
                <a:gd name="T3" fmla="*/ 3544 h 3584"/>
                <a:gd name="T4" fmla="*/ 0 w 71"/>
                <a:gd name="T5" fmla="*/ 0 h 3584"/>
                <a:gd name="T6" fmla="*/ 71 w 71"/>
                <a:gd name="T7" fmla="*/ 38 h 3584"/>
                <a:gd name="T8" fmla="*/ 71 w 71"/>
                <a:gd name="T9" fmla="*/ 3584 h 3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3584">
                  <a:moveTo>
                    <a:pt x="71" y="3584"/>
                  </a:moveTo>
                  <a:lnTo>
                    <a:pt x="0" y="3544"/>
                  </a:lnTo>
                  <a:lnTo>
                    <a:pt x="0" y="0"/>
                  </a:lnTo>
                  <a:lnTo>
                    <a:pt x="71" y="38"/>
                  </a:lnTo>
                  <a:lnTo>
                    <a:pt x="71" y="3584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40000"/>
                    <a:lumOff val="60000"/>
                  </a:sysClr>
                </a:gs>
                <a:gs pos="100000">
                  <a:sysClr val="windowText" lastClr="000000">
                    <a:lumMod val="75000"/>
                  </a:sys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52"/>
            <p:cNvSpPr>
              <a:spLocks/>
            </p:cNvSpPr>
            <p:nvPr/>
          </p:nvSpPr>
          <p:spPr bwMode="auto">
            <a:xfrm>
              <a:off x="5980113" y="1417638"/>
              <a:ext cx="119062" cy="5675313"/>
            </a:xfrm>
            <a:custGeom>
              <a:avLst/>
              <a:gdLst>
                <a:gd name="T0" fmla="*/ 0 w 75"/>
                <a:gd name="T1" fmla="*/ 3575 h 3575"/>
                <a:gd name="T2" fmla="*/ 75 w 75"/>
                <a:gd name="T3" fmla="*/ 3546 h 3575"/>
                <a:gd name="T4" fmla="*/ 75 w 75"/>
                <a:gd name="T5" fmla="*/ 0 h 3575"/>
                <a:gd name="T6" fmla="*/ 0 w 75"/>
                <a:gd name="T7" fmla="*/ 29 h 3575"/>
                <a:gd name="T8" fmla="*/ 0 w 75"/>
                <a:gd name="T9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575">
                  <a:moveTo>
                    <a:pt x="0" y="3575"/>
                  </a:moveTo>
                  <a:lnTo>
                    <a:pt x="75" y="3546"/>
                  </a:lnTo>
                  <a:lnTo>
                    <a:pt x="75" y="0"/>
                  </a:lnTo>
                  <a:lnTo>
                    <a:pt x="0" y="29"/>
                  </a:lnTo>
                  <a:lnTo>
                    <a:pt x="0" y="3575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40000"/>
                    <a:lumOff val="60000"/>
                  </a:sysClr>
                </a:gs>
                <a:gs pos="59000">
                  <a:sysClr val="windowText" lastClr="000000">
                    <a:lumMod val="75000"/>
                  </a:sys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53"/>
            <p:cNvSpPr>
              <a:spLocks/>
            </p:cNvSpPr>
            <p:nvPr/>
          </p:nvSpPr>
          <p:spPr bwMode="auto">
            <a:xfrm>
              <a:off x="5862638" y="1365250"/>
              <a:ext cx="239712" cy="98425"/>
            </a:xfrm>
            <a:custGeom>
              <a:avLst/>
              <a:gdLst>
                <a:gd name="T0" fmla="*/ 0 w 151"/>
                <a:gd name="T1" fmla="*/ 24 h 62"/>
                <a:gd name="T2" fmla="*/ 79 w 151"/>
                <a:gd name="T3" fmla="*/ 0 h 62"/>
                <a:gd name="T4" fmla="*/ 151 w 151"/>
                <a:gd name="T5" fmla="*/ 33 h 62"/>
                <a:gd name="T6" fmla="*/ 76 w 151"/>
                <a:gd name="T7" fmla="*/ 62 h 62"/>
                <a:gd name="T8" fmla="*/ 0 w 151"/>
                <a:gd name="T9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62">
                  <a:moveTo>
                    <a:pt x="0" y="24"/>
                  </a:moveTo>
                  <a:lnTo>
                    <a:pt x="79" y="0"/>
                  </a:lnTo>
                  <a:lnTo>
                    <a:pt x="151" y="33"/>
                  </a:lnTo>
                  <a:lnTo>
                    <a:pt x="76" y="6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ysClr val="windowText" lastClr="000000">
                <a:lumMod val="60000"/>
                <a:lumOff val="40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9" name="TextBox 23"/>
          <p:cNvSpPr txBox="1"/>
          <p:nvPr/>
        </p:nvSpPr>
        <p:spPr>
          <a:xfrm rot="21398564">
            <a:off x="2903646" y="290448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RightUp">
                <a:rot lat="2100000" lon="19800000" rev="0"/>
              </a:camera>
              <a:lightRig rig="threePt" dir="t"/>
            </a:scene3d>
          </a:bodyPr>
          <a:lstStyle/>
          <a:p>
            <a:pPr algn="ctr"/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营销模块</a:t>
            </a:r>
            <a:endParaRPr lang="id-ID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54"/>
          <p:cNvSpPr txBox="1"/>
          <p:nvPr/>
        </p:nvSpPr>
        <p:spPr>
          <a:xfrm rot="21398564">
            <a:off x="3014365" y="40288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RightUp">
                <a:rot lat="2100000" lon="19800000" rev="0"/>
              </a:camera>
              <a:lightRig rig="threePt" dir="t"/>
            </a:scene3d>
          </a:bodyPr>
          <a:lstStyle/>
          <a:p>
            <a:pPr algn="ctr"/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客户争夺</a:t>
            </a:r>
            <a:endParaRPr lang="id-ID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55"/>
          <p:cNvSpPr txBox="1"/>
          <p:nvPr/>
        </p:nvSpPr>
        <p:spPr>
          <a:xfrm rot="21398564">
            <a:off x="3020785" y="1692072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RightUp">
                <a:rot lat="2100000" lon="19800000" rev="0"/>
              </a:camera>
              <a:lightRig rig="threePt" dir="t"/>
            </a:scene3d>
          </a:bodyPr>
          <a:lstStyle/>
          <a:p>
            <a:pPr algn="ctr"/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团队建设</a:t>
            </a:r>
            <a:endParaRPr lang="id-ID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56"/>
          <p:cNvSpPr txBox="1"/>
          <p:nvPr/>
        </p:nvSpPr>
        <p:spPr>
          <a:xfrm rot="21398564">
            <a:off x="4950234" y="2191918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LeftDown">
                <a:rot lat="2100000" lon="2400000" rev="0"/>
              </a:camera>
              <a:lightRig rig="threePt" dir="t"/>
            </a:scene3d>
          </a:bodyPr>
          <a:lstStyle/>
          <a:p>
            <a:pPr algn="ctr"/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销售额</a:t>
            </a:r>
            <a:endParaRPr lang="id-ID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57"/>
          <p:cNvSpPr txBox="1"/>
          <p:nvPr/>
        </p:nvSpPr>
        <p:spPr>
          <a:xfrm rot="21398564">
            <a:off x="4725106" y="3387709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LeftDown">
                <a:rot lat="2100000" lon="2400000" rev="0"/>
              </a:camera>
              <a:lightRig rig="threePt" dir="t"/>
            </a:scene3d>
          </a:bodyPr>
          <a:lstStyle/>
          <a:p>
            <a:pPr algn="ctr"/>
            <a:r>
              <a:rPr lang="zh-CN" altLang="en-US" sz="1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业务线多元化</a:t>
            </a:r>
            <a:endParaRPr lang="id-ID" sz="1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58"/>
          <p:cNvSpPr txBox="1"/>
          <p:nvPr/>
        </p:nvSpPr>
        <p:spPr>
          <a:xfrm>
            <a:off x="643636" y="1691272"/>
            <a:ext cx="20772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5" name="TextBox 59"/>
          <p:cNvSpPr txBox="1"/>
          <p:nvPr/>
        </p:nvSpPr>
        <p:spPr>
          <a:xfrm>
            <a:off x="595929" y="2958064"/>
            <a:ext cx="2077262" cy="757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6" name="TextBox 60"/>
          <p:cNvSpPr txBox="1"/>
          <p:nvPr/>
        </p:nvSpPr>
        <p:spPr>
          <a:xfrm>
            <a:off x="595928" y="4075222"/>
            <a:ext cx="2077262" cy="757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7" name="TextBox 61"/>
          <p:cNvSpPr txBox="1"/>
          <p:nvPr/>
        </p:nvSpPr>
        <p:spPr>
          <a:xfrm>
            <a:off x="6120202" y="2289023"/>
            <a:ext cx="20772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8" name="TextBox 62"/>
          <p:cNvSpPr txBox="1"/>
          <p:nvPr/>
        </p:nvSpPr>
        <p:spPr>
          <a:xfrm>
            <a:off x="6393170" y="3511503"/>
            <a:ext cx="20772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grpSp>
        <p:nvGrpSpPr>
          <p:cNvPr id="39" name="Group 63"/>
          <p:cNvGrpSpPr/>
          <p:nvPr/>
        </p:nvGrpSpPr>
        <p:grpSpPr>
          <a:xfrm>
            <a:off x="4675997" y="1999925"/>
            <a:ext cx="262392" cy="300018"/>
            <a:chOff x="3262431" y="4342379"/>
            <a:chExt cx="349856" cy="400024"/>
          </a:xfrm>
          <a:solidFill>
            <a:srgbClr val="E7E6E6"/>
          </a:solidFill>
          <a:scene3d>
            <a:camera prst="isometricLeftDown">
              <a:rot lat="2100000" lon="2400000" rev="0"/>
            </a:camera>
            <a:lightRig rig="threePt" dir="t"/>
          </a:scene3d>
        </p:grpSpPr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3262431" y="4342379"/>
              <a:ext cx="349856" cy="400024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Oval 50"/>
            <p:cNvSpPr>
              <a:spLocks noChangeArrowheads="1"/>
            </p:cNvSpPr>
            <p:nvPr/>
          </p:nvSpPr>
          <p:spPr bwMode="auto">
            <a:xfrm>
              <a:off x="3537035" y="4655268"/>
              <a:ext cx="25084" cy="2376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Oval 51"/>
            <p:cNvSpPr>
              <a:spLocks noChangeArrowheads="1"/>
            </p:cNvSpPr>
            <p:nvPr/>
          </p:nvSpPr>
          <p:spPr bwMode="auto">
            <a:xfrm>
              <a:off x="3537035" y="4580017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val 52"/>
            <p:cNvSpPr>
              <a:spLocks noChangeArrowheads="1"/>
            </p:cNvSpPr>
            <p:nvPr/>
          </p:nvSpPr>
          <p:spPr bwMode="auto">
            <a:xfrm>
              <a:off x="3537035" y="4504764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Group 78"/>
          <p:cNvGrpSpPr/>
          <p:nvPr/>
        </p:nvGrpSpPr>
        <p:grpSpPr>
          <a:xfrm>
            <a:off x="4076689" y="3826602"/>
            <a:ext cx="281205" cy="300018"/>
            <a:chOff x="3249229" y="3542332"/>
            <a:chExt cx="374940" cy="400024"/>
          </a:xfrm>
          <a:solidFill>
            <a:sysClr val="window" lastClr="FFFFFF"/>
          </a:solidFill>
          <a:scene3d>
            <a:camera prst="isometricRightUp">
              <a:rot lat="2100000" lon="19800000" rev="0"/>
            </a:camera>
            <a:lightRig rig="threePt" dir="t"/>
          </a:scene3d>
        </p:grpSpPr>
        <p:sp>
          <p:nvSpPr>
            <p:cNvPr id="45" name="Freeform 79"/>
            <p:cNvSpPr>
              <a:spLocks noEditPoints="1"/>
            </p:cNvSpPr>
            <p:nvPr/>
          </p:nvSpPr>
          <p:spPr bwMode="auto">
            <a:xfrm>
              <a:off x="3249229" y="3542332"/>
              <a:ext cx="374940" cy="400024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80"/>
            <p:cNvSpPr>
              <a:spLocks noEditPoints="1"/>
            </p:cNvSpPr>
            <p:nvPr/>
          </p:nvSpPr>
          <p:spPr bwMode="auto">
            <a:xfrm>
              <a:off x="3299397" y="3592500"/>
              <a:ext cx="274604" cy="250840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81"/>
            <p:cNvSpPr>
              <a:spLocks noEditPoints="1"/>
            </p:cNvSpPr>
            <p:nvPr/>
          </p:nvSpPr>
          <p:spPr bwMode="auto">
            <a:xfrm>
              <a:off x="3449901" y="3630785"/>
              <a:ext cx="73932" cy="73932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8" name="Group 82"/>
          <p:cNvGrpSpPr/>
          <p:nvPr/>
        </p:nvGrpSpPr>
        <p:grpSpPr>
          <a:xfrm>
            <a:off x="4020078" y="2689239"/>
            <a:ext cx="300018" cy="262392"/>
            <a:chOff x="2437300" y="2768688"/>
            <a:chExt cx="400024" cy="349856"/>
          </a:xfrm>
          <a:solidFill>
            <a:sysClr val="window" lastClr="FFFFFF"/>
          </a:solidFill>
          <a:scene3d>
            <a:camera prst="isometricRightUp">
              <a:rot lat="2100000" lon="19800000" rev="0"/>
            </a:camera>
            <a:lightRig rig="threePt" dir="t"/>
          </a:scene3d>
        </p:grpSpPr>
        <p:sp>
          <p:nvSpPr>
            <p:cNvPr id="49" name="Freeform 104"/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05"/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1" name="Freeform 113"/>
          <p:cNvSpPr>
            <a:spLocks noEditPoints="1"/>
          </p:cNvSpPr>
          <p:nvPr/>
        </p:nvSpPr>
        <p:spPr bwMode="auto">
          <a:xfrm>
            <a:off x="4652728" y="3132087"/>
            <a:ext cx="308930" cy="300018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E7E6E6"/>
          </a:solidFill>
          <a:ln>
            <a:noFill/>
          </a:ln>
          <a:scene3d>
            <a:camera prst="isometricLeftDown">
              <a:rot lat="2100000" lon="2400000" rev="0"/>
            </a:camera>
            <a:lightRig rig="threePt" dir="t"/>
          </a:scene3d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52" name="Group 86"/>
          <p:cNvGrpSpPr/>
          <p:nvPr/>
        </p:nvGrpSpPr>
        <p:grpSpPr>
          <a:xfrm>
            <a:off x="4115018" y="1491901"/>
            <a:ext cx="224766" cy="300018"/>
            <a:chOff x="2487468" y="1943557"/>
            <a:chExt cx="299688" cy="400024"/>
          </a:xfrm>
          <a:solidFill>
            <a:sysClr val="window" lastClr="FFFFFF"/>
          </a:solidFill>
          <a:scene3d>
            <a:camera prst="isometricRightUp">
              <a:rot lat="2100000" lon="19800000" rev="0"/>
            </a:camera>
            <a:lightRig rig="threePt" dir="t"/>
          </a:scene3d>
        </p:grpSpPr>
        <p:sp>
          <p:nvSpPr>
            <p:cNvPr id="53" name="Freeform 116"/>
            <p:cNvSpPr>
              <a:spLocks noEditPoints="1"/>
            </p:cNvSpPr>
            <p:nvPr/>
          </p:nvSpPr>
          <p:spPr bwMode="auto">
            <a:xfrm>
              <a:off x="2487468" y="1943557"/>
              <a:ext cx="299688" cy="400024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17"/>
            <p:cNvSpPr>
              <a:spLocks/>
            </p:cNvSpPr>
            <p:nvPr/>
          </p:nvSpPr>
          <p:spPr bwMode="auto">
            <a:xfrm>
              <a:off x="2611567" y="2181195"/>
              <a:ext cx="50168" cy="75252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13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75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5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75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51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0"/>
          <p:cNvGrpSpPr/>
          <p:nvPr/>
        </p:nvGrpSpPr>
        <p:grpSpPr>
          <a:xfrm>
            <a:off x="2409569" y="1291504"/>
            <a:ext cx="1849061" cy="1708856"/>
            <a:chOff x="3201431" y="1806525"/>
            <a:chExt cx="1956750" cy="2020951"/>
          </a:xfrm>
          <a:solidFill>
            <a:srgbClr val="C80000"/>
          </a:solidFill>
        </p:grpSpPr>
        <p:sp>
          <p:nvSpPr>
            <p:cNvPr id="4" name="上弧形箭头 2"/>
            <p:cNvSpPr/>
            <p:nvPr/>
          </p:nvSpPr>
          <p:spPr bwMode="auto">
            <a:xfrm rot="19829800">
              <a:off x="3201431" y="1806525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grpFill/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TextBox 11"/>
            <p:cNvSpPr txBox="1">
              <a:spLocks noChangeArrowheads="1"/>
            </p:cNvSpPr>
            <p:nvPr/>
          </p:nvSpPr>
          <p:spPr bwMode="auto">
            <a:xfrm rot="2590855">
              <a:off x="3879057" y="2245967"/>
              <a:ext cx="1279124" cy="4185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工作业绩</a:t>
              </a:r>
            </a:p>
          </p:txBody>
        </p:sp>
      </p:grpSp>
      <p:grpSp>
        <p:nvGrpSpPr>
          <p:cNvPr id="6" name="组合 23"/>
          <p:cNvGrpSpPr/>
          <p:nvPr/>
        </p:nvGrpSpPr>
        <p:grpSpPr>
          <a:xfrm>
            <a:off x="4536239" y="2501851"/>
            <a:ext cx="1823090" cy="1708856"/>
            <a:chOff x="5451958" y="3237922"/>
            <a:chExt cx="1929267" cy="2020951"/>
          </a:xfrm>
        </p:grpSpPr>
        <p:sp>
          <p:nvSpPr>
            <p:cNvPr id="7" name="上弧形箭头 2"/>
            <p:cNvSpPr/>
            <p:nvPr/>
          </p:nvSpPr>
          <p:spPr bwMode="auto">
            <a:xfrm rot="19829800" flipH="1" flipV="1">
              <a:off x="5451958" y="3237922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solidFill>
              <a:srgbClr val="C80000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 rot="2635062">
              <a:off x="5459859" y="4386103"/>
              <a:ext cx="1279124" cy="418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新的目标</a:t>
              </a:r>
            </a:p>
          </p:txBody>
        </p:sp>
      </p:grpSp>
      <p:sp>
        <p:nvSpPr>
          <p:cNvPr id="9" name="TextBox 15"/>
          <p:cNvSpPr txBox="1"/>
          <p:nvPr/>
        </p:nvSpPr>
        <p:spPr bwMode="auto">
          <a:xfrm>
            <a:off x="571168" y="1153285"/>
            <a:ext cx="1537398" cy="1448285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通过对绩效结果的反馈，总结绩效达成的经验，找出绩效未能有效达成的原因，为以后更好地完成工作打下基础。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" name="组合 27"/>
          <p:cNvGrpSpPr/>
          <p:nvPr/>
        </p:nvGrpSpPr>
        <p:grpSpPr>
          <a:xfrm>
            <a:off x="4536240" y="1059582"/>
            <a:ext cx="1823090" cy="1940778"/>
            <a:chOff x="5451959" y="1532245"/>
            <a:chExt cx="1929267" cy="2295231"/>
          </a:xfrm>
        </p:grpSpPr>
        <p:sp>
          <p:nvSpPr>
            <p:cNvPr id="11" name="上弧形箭头 2"/>
            <p:cNvSpPr/>
            <p:nvPr/>
          </p:nvSpPr>
          <p:spPr bwMode="auto">
            <a:xfrm rot="1770200" flipH="1">
              <a:off x="5451959" y="1806525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solidFill>
              <a:srgbClr val="FF6E00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 rot="18759385">
              <a:off x="5428899" y="2105805"/>
              <a:ext cx="1521678" cy="374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改进措施</a:t>
              </a:r>
            </a:p>
          </p:txBody>
        </p:sp>
      </p:grpSp>
      <p:cxnSp>
        <p:nvCxnSpPr>
          <p:cNvPr id="13" name="直接连接符 12"/>
          <p:cNvCxnSpPr/>
          <p:nvPr/>
        </p:nvCxnSpPr>
        <p:spPr bwMode="auto">
          <a:xfrm>
            <a:off x="5782393" y="1396249"/>
            <a:ext cx="817572" cy="0"/>
          </a:xfrm>
          <a:prstGeom prst="line">
            <a:avLst/>
          </a:prstGeom>
          <a:ln w="28575">
            <a:solidFill>
              <a:schemeClr val="accent2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/>
          <p:nvPr/>
        </p:nvSpPr>
        <p:spPr bwMode="auto">
          <a:xfrm>
            <a:off x="6638969" y="1153285"/>
            <a:ext cx="1893471" cy="1653012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绩效管理的最终目的是改善绩效。在面谈过程中，针对下属未能有效完成的绩效计划，主管应该和下属一起分析绩效不佳的原因，并设法帮助下属提出具体的绩效改进措施。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5701386" y="4137313"/>
            <a:ext cx="817572" cy="0"/>
          </a:xfrm>
          <a:prstGeom prst="line">
            <a:avLst/>
          </a:prstGeom>
          <a:ln w="28575">
            <a:solidFill>
              <a:schemeClr val="accent3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0"/>
          <p:cNvSpPr txBox="1"/>
          <p:nvPr/>
        </p:nvSpPr>
        <p:spPr bwMode="auto">
          <a:xfrm>
            <a:off x="6599964" y="3338450"/>
            <a:ext cx="1796387" cy="1675125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结合上一绩效周期的绩效计划完成情况，并结合下属新的工作任务，和下属一起提出下一绩效周期中的新的工作目标和工作标准，这实际上是帮助下属一起制定新的绩效计划。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7" name="组合 34"/>
          <p:cNvGrpSpPr/>
          <p:nvPr/>
        </p:nvGrpSpPr>
        <p:grpSpPr>
          <a:xfrm>
            <a:off x="2380330" y="2501851"/>
            <a:ext cx="1823090" cy="1708856"/>
            <a:chOff x="3170489" y="3237922"/>
            <a:chExt cx="1929267" cy="2020951"/>
          </a:xfrm>
        </p:grpSpPr>
        <p:sp>
          <p:nvSpPr>
            <p:cNvPr id="18" name="上弧形箭头 2"/>
            <p:cNvSpPr/>
            <p:nvPr/>
          </p:nvSpPr>
          <p:spPr bwMode="auto">
            <a:xfrm rot="1770200" flipV="1">
              <a:off x="3170489" y="3237922"/>
              <a:ext cx="1929267" cy="2020951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solidFill>
              <a:srgbClr val="FF9900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 rot="18835100">
              <a:off x="3825935" y="4325130"/>
              <a:ext cx="1475504" cy="374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行为表现</a:t>
              </a:r>
            </a:p>
          </p:txBody>
        </p:sp>
      </p:grpSp>
      <p:cxnSp>
        <p:nvCxnSpPr>
          <p:cNvPr id="20" name="直接连接符 19"/>
          <p:cNvCxnSpPr/>
          <p:nvPr/>
        </p:nvCxnSpPr>
        <p:spPr bwMode="auto">
          <a:xfrm>
            <a:off x="2278081" y="4146710"/>
            <a:ext cx="816072" cy="0"/>
          </a:xfrm>
          <a:prstGeom prst="line">
            <a:avLst/>
          </a:prstGeom>
          <a:ln w="28575">
            <a:solidFill>
              <a:schemeClr val="accent3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2"/>
          <p:cNvSpPr txBox="1"/>
          <p:nvPr/>
        </p:nvSpPr>
        <p:spPr bwMode="auto">
          <a:xfrm>
            <a:off x="571168" y="3171133"/>
            <a:ext cx="1672412" cy="1675125"/>
          </a:xfrm>
          <a:prstGeom prst="rect">
            <a:avLst/>
          </a:prstGeom>
          <a:noFill/>
        </p:spPr>
        <p:txBody>
          <a:bodyPr wrap="square" lIns="86402" tIns="43201" rIns="86402" bIns="4320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行为表现，比如工作态度、工作能力等，对工作态度和工作能力的关注可以帮助下属更好地完善自己，并提高员工的技能，也有助于帮助员工进行职业生涯规划。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22" name="直接连接符 21"/>
          <p:cNvCxnSpPr/>
          <p:nvPr/>
        </p:nvCxnSpPr>
        <p:spPr bwMode="auto">
          <a:xfrm>
            <a:off x="2176072" y="1396249"/>
            <a:ext cx="81607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72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>
            <a:spLocks/>
          </p:cNvSpPr>
          <p:nvPr/>
        </p:nvSpPr>
        <p:spPr bwMode="auto">
          <a:xfrm>
            <a:off x="434579" y="2020432"/>
            <a:ext cx="1034654" cy="201216"/>
          </a:xfrm>
          <a:custGeom>
            <a:avLst/>
            <a:gdLst>
              <a:gd name="T0" fmla="*/ 0 w 869"/>
              <a:gd name="T1" fmla="*/ 169 h 169"/>
              <a:gd name="T2" fmla="*/ 116 w 869"/>
              <a:gd name="T3" fmla="*/ 82 h 169"/>
              <a:gd name="T4" fmla="*/ 245 w 869"/>
              <a:gd name="T5" fmla="*/ 74 h 169"/>
              <a:gd name="T6" fmla="*/ 362 w 869"/>
              <a:gd name="T7" fmla="*/ 0 h 169"/>
              <a:gd name="T8" fmla="*/ 483 w 869"/>
              <a:gd name="T9" fmla="*/ 0 h 169"/>
              <a:gd name="T10" fmla="*/ 650 w 869"/>
              <a:gd name="T11" fmla="*/ 74 h 169"/>
              <a:gd name="T12" fmla="*/ 784 w 869"/>
              <a:gd name="T13" fmla="*/ 74 h 169"/>
              <a:gd name="T14" fmla="*/ 869 w 869"/>
              <a:gd name="T15" fmla="*/ 169 h 169"/>
              <a:gd name="T16" fmla="*/ 0 w 869"/>
              <a:gd name="T17" fmla="*/ 169 h 169"/>
              <a:gd name="T18" fmla="*/ 0 w 869"/>
              <a:gd name="T19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9" h="169">
                <a:moveTo>
                  <a:pt x="0" y="169"/>
                </a:moveTo>
                <a:lnTo>
                  <a:pt x="116" y="82"/>
                </a:lnTo>
                <a:lnTo>
                  <a:pt x="245" y="74"/>
                </a:lnTo>
                <a:lnTo>
                  <a:pt x="362" y="0"/>
                </a:lnTo>
                <a:lnTo>
                  <a:pt x="483" y="0"/>
                </a:lnTo>
                <a:lnTo>
                  <a:pt x="650" y="74"/>
                </a:lnTo>
                <a:lnTo>
                  <a:pt x="784" y="74"/>
                </a:lnTo>
                <a:lnTo>
                  <a:pt x="869" y="169"/>
                </a:lnTo>
                <a:lnTo>
                  <a:pt x="0" y="169"/>
                </a:lnTo>
                <a:lnTo>
                  <a:pt x="0" y="169"/>
                </a:ln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407194" y="1935897"/>
            <a:ext cx="2149079" cy="1104900"/>
          </a:xfrm>
          <a:custGeom>
            <a:avLst/>
            <a:gdLst>
              <a:gd name="T0" fmla="*/ 1096 w 1103"/>
              <a:gd name="T1" fmla="*/ 356 h 565"/>
              <a:gd name="T2" fmla="*/ 1096 w 1103"/>
              <a:gd name="T3" fmla="*/ 295 h 565"/>
              <a:gd name="T4" fmla="*/ 1080 w 1103"/>
              <a:gd name="T5" fmla="*/ 237 h 565"/>
              <a:gd name="T6" fmla="*/ 996 w 1103"/>
              <a:gd name="T7" fmla="*/ 71 h 565"/>
              <a:gd name="T8" fmla="*/ 974 w 1103"/>
              <a:gd name="T9" fmla="*/ 60 h 565"/>
              <a:gd name="T10" fmla="*/ 733 w 1103"/>
              <a:gd name="T11" fmla="*/ 60 h 565"/>
              <a:gd name="T12" fmla="*/ 733 w 1103"/>
              <a:gd name="T13" fmla="*/ 329 h 565"/>
              <a:gd name="T14" fmla="*/ 711 w 1103"/>
              <a:gd name="T15" fmla="*/ 329 h 565"/>
              <a:gd name="T16" fmla="*/ 711 w 1103"/>
              <a:gd name="T17" fmla="*/ 40 h 565"/>
              <a:gd name="T18" fmla="*/ 789 w 1103"/>
              <a:gd name="T19" fmla="*/ 40 h 565"/>
              <a:gd name="T20" fmla="*/ 789 w 1103"/>
              <a:gd name="T21" fmla="*/ 0 h 565"/>
              <a:gd name="T22" fmla="*/ 587 w 1103"/>
              <a:gd name="T23" fmla="*/ 0 h 565"/>
              <a:gd name="T24" fmla="*/ 557 w 1103"/>
              <a:gd name="T25" fmla="*/ 160 h 565"/>
              <a:gd name="T26" fmla="*/ 0 w 1103"/>
              <a:gd name="T27" fmla="*/ 160 h 565"/>
              <a:gd name="T28" fmla="*/ 36 w 1103"/>
              <a:gd name="T29" fmla="*/ 342 h 565"/>
              <a:gd name="T30" fmla="*/ 79 w 1103"/>
              <a:gd name="T31" fmla="*/ 342 h 565"/>
              <a:gd name="T32" fmla="*/ 79 w 1103"/>
              <a:gd name="T33" fmla="*/ 505 h 565"/>
              <a:gd name="T34" fmla="*/ 141 w 1103"/>
              <a:gd name="T35" fmla="*/ 505 h 565"/>
              <a:gd name="T36" fmla="*/ 230 w 1103"/>
              <a:gd name="T37" fmla="*/ 565 h 565"/>
              <a:gd name="T38" fmla="*/ 320 w 1103"/>
              <a:gd name="T39" fmla="*/ 505 h 565"/>
              <a:gd name="T40" fmla="*/ 353 w 1103"/>
              <a:gd name="T41" fmla="*/ 505 h 565"/>
              <a:gd name="T42" fmla="*/ 442 w 1103"/>
              <a:gd name="T43" fmla="*/ 565 h 565"/>
              <a:gd name="T44" fmla="*/ 532 w 1103"/>
              <a:gd name="T45" fmla="*/ 505 h 565"/>
              <a:gd name="T46" fmla="*/ 844 w 1103"/>
              <a:gd name="T47" fmla="*/ 505 h 565"/>
              <a:gd name="T48" fmla="*/ 934 w 1103"/>
              <a:gd name="T49" fmla="*/ 565 h 565"/>
              <a:gd name="T50" fmla="*/ 1023 w 1103"/>
              <a:gd name="T51" fmla="*/ 505 h 565"/>
              <a:gd name="T52" fmla="*/ 1087 w 1103"/>
              <a:gd name="T53" fmla="*/ 505 h 565"/>
              <a:gd name="T54" fmla="*/ 1103 w 1103"/>
              <a:gd name="T55" fmla="*/ 489 h 565"/>
              <a:gd name="T56" fmla="*/ 1103 w 1103"/>
              <a:gd name="T57" fmla="*/ 387 h 565"/>
              <a:gd name="T58" fmla="*/ 1096 w 1103"/>
              <a:gd name="T59" fmla="*/ 356 h 565"/>
              <a:gd name="T60" fmla="*/ 230 w 1103"/>
              <a:gd name="T61" fmla="*/ 522 h 565"/>
              <a:gd name="T62" fmla="*/ 178 w 1103"/>
              <a:gd name="T63" fmla="*/ 469 h 565"/>
              <a:gd name="T64" fmla="*/ 230 w 1103"/>
              <a:gd name="T65" fmla="*/ 416 h 565"/>
              <a:gd name="T66" fmla="*/ 283 w 1103"/>
              <a:gd name="T67" fmla="*/ 469 h 565"/>
              <a:gd name="T68" fmla="*/ 230 w 1103"/>
              <a:gd name="T69" fmla="*/ 522 h 565"/>
              <a:gd name="T70" fmla="*/ 442 w 1103"/>
              <a:gd name="T71" fmla="*/ 522 h 565"/>
              <a:gd name="T72" fmla="*/ 389 w 1103"/>
              <a:gd name="T73" fmla="*/ 469 h 565"/>
              <a:gd name="T74" fmla="*/ 442 w 1103"/>
              <a:gd name="T75" fmla="*/ 416 h 565"/>
              <a:gd name="T76" fmla="*/ 495 w 1103"/>
              <a:gd name="T77" fmla="*/ 469 h 565"/>
              <a:gd name="T78" fmla="*/ 442 w 1103"/>
              <a:gd name="T79" fmla="*/ 522 h 565"/>
              <a:gd name="T80" fmla="*/ 934 w 1103"/>
              <a:gd name="T81" fmla="*/ 522 h 565"/>
              <a:gd name="T82" fmla="*/ 881 w 1103"/>
              <a:gd name="T83" fmla="*/ 469 h 565"/>
              <a:gd name="T84" fmla="*/ 934 w 1103"/>
              <a:gd name="T85" fmla="*/ 416 h 565"/>
              <a:gd name="T86" fmla="*/ 986 w 1103"/>
              <a:gd name="T87" fmla="*/ 469 h 565"/>
              <a:gd name="T88" fmla="*/ 934 w 1103"/>
              <a:gd name="T89" fmla="*/ 522 h 565"/>
              <a:gd name="T90" fmla="*/ 1015 w 1103"/>
              <a:gd name="T91" fmla="*/ 213 h 565"/>
              <a:gd name="T92" fmla="*/ 842 w 1103"/>
              <a:gd name="T93" fmla="*/ 213 h 565"/>
              <a:gd name="T94" fmla="*/ 830 w 1103"/>
              <a:gd name="T95" fmla="*/ 194 h 565"/>
              <a:gd name="T96" fmla="*/ 830 w 1103"/>
              <a:gd name="T97" fmla="*/ 113 h 565"/>
              <a:gd name="T98" fmla="*/ 838 w 1103"/>
              <a:gd name="T99" fmla="*/ 106 h 565"/>
              <a:gd name="T100" fmla="*/ 964 w 1103"/>
              <a:gd name="T101" fmla="*/ 106 h 565"/>
              <a:gd name="T102" fmla="*/ 977 w 1103"/>
              <a:gd name="T103" fmla="*/ 114 h 565"/>
              <a:gd name="T104" fmla="*/ 1022 w 1103"/>
              <a:gd name="T105" fmla="*/ 203 h 565"/>
              <a:gd name="T106" fmla="*/ 1015 w 1103"/>
              <a:gd name="T107" fmla="*/ 213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03" h="565">
                <a:moveTo>
                  <a:pt x="1096" y="356"/>
                </a:moveTo>
                <a:cubicBezTo>
                  <a:pt x="1096" y="295"/>
                  <a:pt x="1096" y="295"/>
                  <a:pt x="1096" y="295"/>
                </a:cubicBezTo>
                <a:cubicBezTo>
                  <a:pt x="1095" y="274"/>
                  <a:pt x="1090" y="255"/>
                  <a:pt x="1080" y="237"/>
                </a:cubicBezTo>
                <a:cubicBezTo>
                  <a:pt x="996" y="71"/>
                  <a:pt x="996" y="71"/>
                  <a:pt x="996" y="71"/>
                </a:cubicBezTo>
                <a:cubicBezTo>
                  <a:pt x="992" y="64"/>
                  <a:pt x="985" y="60"/>
                  <a:pt x="974" y="60"/>
                </a:cubicBezTo>
                <a:cubicBezTo>
                  <a:pt x="733" y="60"/>
                  <a:pt x="733" y="60"/>
                  <a:pt x="733" y="60"/>
                </a:cubicBezTo>
                <a:cubicBezTo>
                  <a:pt x="733" y="329"/>
                  <a:pt x="733" y="329"/>
                  <a:pt x="733" y="329"/>
                </a:cubicBezTo>
                <a:cubicBezTo>
                  <a:pt x="711" y="329"/>
                  <a:pt x="711" y="329"/>
                  <a:pt x="711" y="329"/>
                </a:cubicBezTo>
                <a:cubicBezTo>
                  <a:pt x="711" y="40"/>
                  <a:pt x="711" y="40"/>
                  <a:pt x="711" y="40"/>
                </a:cubicBezTo>
                <a:cubicBezTo>
                  <a:pt x="789" y="40"/>
                  <a:pt x="789" y="40"/>
                  <a:pt x="789" y="40"/>
                </a:cubicBezTo>
                <a:cubicBezTo>
                  <a:pt x="789" y="0"/>
                  <a:pt x="789" y="0"/>
                  <a:pt x="789" y="0"/>
                </a:cubicBezTo>
                <a:cubicBezTo>
                  <a:pt x="722" y="0"/>
                  <a:pt x="654" y="0"/>
                  <a:pt x="587" y="0"/>
                </a:cubicBezTo>
                <a:cubicBezTo>
                  <a:pt x="557" y="160"/>
                  <a:pt x="557" y="160"/>
                  <a:pt x="557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36" y="342"/>
                  <a:pt x="36" y="342"/>
                  <a:pt x="36" y="342"/>
                </a:cubicBezTo>
                <a:cubicBezTo>
                  <a:pt x="79" y="342"/>
                  <a:pt x="79" y="342"/>
                  <a:pt x="79" y="342"/>
                </a:cubicBezTo>
                <a:cubicBezTo>
                  <a:pt x="79" y="396"/>
                  <a:pt x="79" y="451"/>
                  <a:pt x="79" y="505"/>
                </a:cubicBezTo>
                <a:cubicBezTo>
                  <a:pt x="141" y="505"/>
                  <a:pt x="141" y="505"/>
                  <a:pt x="141" y="505"/>
                </a:cubicBezTo>
                <a:cubicBezTo>
                  <a:pt x="155" y="540"/>
                  <a:pt x="190" y="565"/>
                  <a:pt x="230" y="565"/>
                </a:cubicBezTo>
                <a:cubicBezTo>
                  <a:pt x="271" y="565"/>
                  <a:pt x="306" y="540"/>
                  <a:pt x="320" y="505"/>
                </a:cubicBezTo>
                <a:cubicBezTo>
                  <a:pt x="353" y="505"/>
                  <a:pt x="353" y="505"/>
                  <a:pt x="353" y="505"/>
                </a:cubicBezTo>
                <a:cubicBezTo>
                  <a:pt x="367" y="540"/>
                  <a:pt x="402" y="565"/>
                  <a:pt x="442" y="565"/>
                </a:cubicBezTo>
                <a:cubicBezTo>
                  <a:pt x="483" y="565"/>
                  <a:pt x="518" y="540"/>
                  <a:pt x="532" y="505"/>
                </a:cubicBezTo>
                <a:cubicBezTo>
                  <a:pt x="844" y="505"/>
                  <a:pt x="844" y="505"/>
                  <a:pt x="844" y="505"/>
                </a:cubicBezTo>
                <a:cubicBezTo>
                  <a:pt x="858" y="540"/>
                  <a:pt x="893" y="565"/>
                  <a:pt x="934" y="565"/>
                </a:cubicBezTo>
                <a:cubicBezTo>
                  <a:pt x="974" y="565"/>
                  <a:pt x="1009" y="540"/>
                  <a:pt x="1023" y="505"/>
                </a:cubicBezTo>
                <a:cubicBezTo>
                  <a:pt x="1087" y="505"/>
                  <a:pt x="1087" y="505"/>
                  <a:pt x="1087" y="505"/>
                </a:cubicBezTo>
                <a:cubicBezTo>
                  <a:pt x="1096" y="505"/>
                  <a:pt x="1103" y="498"/>
                  <a:pt x="1103" y="489"/>
                </a:cubicBezTo>
                <a:cubicBezTo>
                  <a:pt x="1103" y="387"/>
                  <a:pt x="1103" y="387"/>
                  <a:pt x="1103" y="387"/>
                </a:cubicBezTo>
                <a:cubicBezTo>
                  <a:pt x="1103" y="372"/>
                  <a:pt x="1101" y="369"/>
                  <a:pt x="1096" y="356"/>
                </a:cubicBezTo>
                <a:close/>
                <a:moveTo>
                  <a:pt x="230" y="522"/>
                </a:moveTo>
                <a:cubicBezTo>
                  <a:pt x="201" y="522"/>
                  <a:pt x="178" y="498"/>
                  <a:pt x="178" y="469"/>
                </a:cubicBezTo>
                <a:cubicBezTo>
                  <a:pt x="178" y="440"/>
                  <a:pt x="201" y="416"/>
                  <a:pt x="230" y="416"/>
                </a:cubicBezTo>
                <a:cubicBezTo>
                  <a:pt x="260" y="416"/>
                  <a:pt x="283" y="440"/>
                  <a:pt x="283" y="469"/>
                </a:cubicBezTo>
                <a:cubicBezTo>
                  <a:pt x="283" y="498"/>
                  <a:pt x="260" y="522"/>
                  <a:pt x="230" y="522"/>
                </a:cubicBezTo>
                <a:close/>
                <a:moveTo>
                  <a:pt x="442" y="522"/>
                </a:moveTo>
                <a:cubicBezTo>
                  <a:pt x="413" y="522"/>
                  <a:pt x="389" y="498"/>
                  <a:pt x="389" y="469"/>
                </a:cubicBezTo>
                <a:cubicBezTo>
                  <a:pt x="389" y="440"/>
                  <a:pt x="413" y="416"/>
                  <a:pt x="442" y="416"/>
                </a:cubicBezTo>
                <a:cubicBezTo>
                  <a:pt x="471" y="416"/>
                  <a:pt x="495" y="440"/>
                  <a:pt x="495" y="469"/>
                </a:cubicBezTo>
                <a:cubicBezTo>
                  <a:pt x="495" y="498"/>
                  <a:pt x="471" y="522"/>
                  <a:pt x="442" y="522"/>
                </a:cubicBezTo>
                <a:close/>
                <a:moveTo>
                  <a:pt x="934" y="522"/>
                </a:moveTo>
                <a:cubicBezTo>
                  <a:pt x="904" y="522"/>
                  <a:pt x="881" y="498"/>
                  <a:pt x="881" y="469"/>
                </a:cubicBezTo>
                <a:cubicBezTo>
                  <a:pt x="881" y="440"/>
                  <a:pt x="904" y="416"/>
                  <a:pt x="934" y="416"/>
                </a:cubicBezTo>
                <a:cubicBezTo>
                  <a:pt x="963" y="416"/>
                  <a:pt x="986" y="440"/>
                  <a:pt x="986" y="469"/>
                </a:cubicBezTo>
                <a:cubicBezTo>
                  <a:pt x="986" y="498"/>
                  <a:pt x="963" y="522"/>
                  <a:pt x="934" y="522"/>
                </a:cubicBezTo>
                <a:close/>
                <a:moveTo>
                  <a:pt x="1015" y="213"/>
                </a:moveTo>
                <a:cubicBezTo>
                  <a:pt x="842" y="213"/>
                  <a:pt x="842" y="213"/>
                  <a:pt x="842" y="213"/>
                </a:cubicBezTo>
                <a:cubicBezTo>
                  <a:pt x="831" y="212"/>
                  <a:pt x="830" y="204"/>
                  <a:pt x="830" y="194"/>
                </a:cubicBezTo>
                <a:cubicBezTo>
                  <a:pt x="830" y="113"/>
                  <a:pt x="830" y="113"/>
                  <a:pt x="830" y="113"/>
                </a:cubicBezTo>
                <a:cubicBezTo>
                  <a:pt x="830" y="109"/>
                  <a:pt x="833" y="106"/>
                  <a:pt x="838" y="106"/>
                </a:cubicBezTo>
                <a:cubicBezTo>
                  <a:pt x="964" y="106"/>
                  <a:pt x="964" y="106"/>
                  <a:pt x="964" y="106"/>
                </a:cubicBezTo>
                <a:cubicBezTo>
                  <a:pt x="970" y="106"/>
                  <a:pt x="974" y="109"/>
                  <a:pt x="977" y="114"/>
                </a:cubicBezTo>
                <a:cubicBezTo>
                  <a:pt x="1022" y="203"/>
                  <a:pt x="1022" y="203"/>
                  <a:pt x="1022" y="203"/>
                </a:cubicBezTo>
                <a:cubicBezTo>
                  <a:pt x="1024" y="207"/>
                  <a:pt x="1023" y="212"/>
                  <a:pt x="1015" y="213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3377426" y="1588626"/>
            <a:ext cx="1034654" cy="633022"/>
          </a:xfrm>
          <a:custGeom>
            <a:avLst/>
            <a:gdLst>
              <a:gd name="T0" fmla="*/ 0 w 869"/>
              <a:gd name="T1" fmla="*/ 169 h 169"/>
              <a:gd name="T2" fmla="*/ 116 w 869"/>
              <a:gd name="T3" fmla="*/ 82 h 169"/>
              <a:gd name="T4" fmla="*/ 245 w 869"/>
              <a:gd name="T5" fmla="*/ 74 h 169"/>
              <a:gd name="T6" fmla="*/ 362 w 869"/>
              <a:gd name="T7" fmla="*/ 0 h 169"/>
              <a:gd name="T8" fmla="*/ 483 w 869"/>
              <a:gd name="T9" fmla="*/ 0 h 169"/>
              <a:gd name="T10" fmla="*/ 650 w 869"/>
              <a:gd name="T11" fmla="*/ 74 h 169"/>
              <a:gd name="T12" fmla="*/ 784 w 869"/>
              <a:gd name="T13" fmla="*/ 74 h 169"/>
              <a:gd name="T14" fmla="*/ 869 w 869"/>
              <a:gd name="T15" fmla="*/ 169 h 169"/>
              <a:gd name="T16" fmla="*/ 0 w 869"/>
              <a:gd name="T17" fmla="*/ 169 h 169"/>
              <a:gd name="T18" fmla="*/ 0 w 869"/>
              <a:gd name="T19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9" h="169">
                <a:moveTo>
                  <a:pt x="0" y="169"/>
                </a:moveTo>
                <a:lnTo>
                  <a:pt x="116" y="82"/>
                </a:lnTo>
                <a:lnTo>
                  <a:pt x="245" y="74"/>
                </a:lnTo>
                <a:lnTo>
                  <a:pt x="362" y="0"/>
                </a:lnTo>
                <a:lnTo>
                  <a:pt x="483" y="0"/>
                </a:lnTo>
                <a:lnTo>
                  <a:pt x="650" y="74"/>
                </a:lnTo>
                <a:lnTo>
                  <a:pt x="784" y="74"/>
                </a:lnTo>
                <a:lnTo>
                  <a:pt x="869" y="169"/>
                </a:lnTo>
                <a:lnTo>
                  <a:pt x="0" y="169"/>
                </a:lnTo>
                <a:lnTo>
                  <a:pt x="0" y="169"/>
                </a:lnTo>
                <a:close/>
              </a:path>
            </a:pathLst>
          </a:cu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3350041" y="1935897"/>
            <a:ext cx="2149079" cy="1104900"/>
          </a:xfrm>
          <a:custGeom>
            <a:avLst/>
            <a:gdLst>
              <a:gd name="T0" fmla="*/ 1096 w 1103"/>
              <a:gd name="T1" fmla="*/ 356 h 565"/>
              <a:gd name="T2" fmla="*/ 1096 w 1103"/>
              <a:gd name="T3" fmla="*/ 295 h 565"/>
              <a:gd name="T4" fmla="*/ 1080 w 1103"/>
              <a:gd name="T5" fmla="*/ 237 h 565"/>
              <a:gd name="T6" fmla="*/ 996 w 1103"/>
              <a:gd name="T7" fmla="*/ 71 h 565"/>
              <a:gd name="T8" fmla="*/ 974 w 1103"/>
              <a:gd name="T9" fmla="*/ 60 h 565"/>
              <a:gd name="T10" fmla="*/ 733 w 1103"/>
              <a:gd name="T11" fmla="*/ 60 h 565"/>
              <a:gd name="T12" fmla="*/ 733 w 1103"/>
              <a:gd name="T13" fmla="*/ 329 h 565"/>
              <a:gd name="T14" fmla="*/ 711 w 1103"/>
              <a:gd name="T15" fmla="*/ 329 h 565"/>
              <a:gd name="T16" fmla="*/ 711 w 1103"/>
              <a:gd name="T17" fmla="*/ 40 h 565"/>
              <a:gd name="T18" fmla="*/ 789 w 1103"/>
              <a:gd name="T19" fmla="*/ 40 h 565"/>
              <a:gd name="T20" fmla="*/ 789 w 1103"/>
              <a:gd name="T21" fmla="*/ 0 h 565"/>
              <a:gd name="T22" fmla="*/ 587 w 1103"/>
              <a:gd name="T23" fmla="*/ 0 h 565"/>
              <a:gd name="T24" fmla="*/ 557 w 1103"/>
              <a:gd name="T25" fmla="*/ 160 h 565"/>
              <a:gd name="T26" fmla="*/ 0 w 1103"/>
              <a:gd name="T27" fmla="*/ 160 h 565"/>
              <a:gd name="T28" fmla="*/ 36 w 1103"/>
              <a:gd name="T29" fmla="*/ 342 h 565"/>
              <a:gd name="T30" fmla="*/ 79 w 1103"/>
              <a:gd name="T31" fmla="*/ 342 h 565"/>
              <a:gd name="T32" fmla="*/ 79 w 1103"/>
              <a:gd name="T33" fmla="*/ 505 h 565"/>
              <a:gd name="T34" fmla="*/ 141 w 1103"/>
              <a:gd name="T35" fmla="*/ 505 h 565"/>
              <a:gd name="T36" fmla="*/ 230 w 1103"/>
              <a:gd name="T37" fmla="*/ 565 h 565"/>
              <a:gd name="T38" fmla="*/ 320 w 1103"/>
              <a:gd name="T39" fmla="*/ 505 h 565"/>
              <a:gd name="T40" fmla="*/ 353 w 1103"/>
              <a:gd name="T41" fmla="*/ 505 h 565"/>
              <a:gd name="T42" fmla="*/ 442 w 1103"/>
              <a:gd name="T43" fmla="*/ 565 h 565"/>
              <a:gd name="T44" fmla="*/ 532 w 1103"/>
              <a:gd name="T45" fmla="*/ 505 h 565"/>
              <a:gd name="T46" fmla="*/ 844 w 1103"/>
              <a:gd name="T47" fmla="*/ 505 h 565"/>
              <a:gd name="T48" fmla="*/ 934 w 1103"/>
              <a:gd name="T49" fmla="*/ 565 h 565"/>
              <a:gd name="T50" fmla="*/ 1023 w 1103"/>
              <a:gd name="T51" fmla="*/ 505 h 565"/>
              <a:gd name="T52" fmla="*/ 1087 w 1103"/>
              <a:gd name="T53" fmla="*/ 505 h 565"/>
              <a:gd name="T54" fmla="*/ 1103 w 1103"/>
              <a:gd name="T55" fmla="*/ 489 h 565"/>
              <a:gd name="T56" fmla="*/ 1103 w 1103"/>
              <a:gd name="T57" fmla="*/ 387 h 565"/>
              <a:gd name="T58" fmla="*/ 1096 w 1103"/>
              <a:gd name="T59" fmla="*/ 356 h 565"/>
              <a:gd name="T60" fmla="*/ 230 w 1103"/>
              <a:gd name="T61" fmla="*/ 522 h 565"/>
              <a:gd name="T62" fmla="*/ 178 w 1103"/>
              <a:gd name="T63" fmla="*/ 469 h 565"/>
              <a:gd name="T64" fmla="*/ 230 w 1103"/>
              <a:gd name="T65" fmla="*/ 416 h 565"/>
              <a:gd name="T66" fmla="*/ 283 w 1103"/>
              <a:gd name="T67" fmla="*/ 469 h 565"/>
              <a:gd name="T68" fmla="*/ 230 w 1103"/>
              <a:gd name="T69" fmla="*/ 522 h 565"/>
              <a:gd name="T70" fmla="*/ 442 w 1103"/>
              <a:gd name="T71" fmla="*/ 522 h 565"/>
              <a:gd name="T72" fmla="*/ 389 w 1103"/>
              <a:gd name="T73" fmla="*/ 469 h 565"/>
              <a:gd name="T74" fmla="*/ 442 w 1103"/>
              <a:gd name="T75" fmla="*/ 416 h 565"/>
              <a:gd name="T76" fmla="*/ 495 w 1103"/>
              <a:gd name="T77" fmla="*/ 469 h 565"/>
              <a:gd name="T78" fmla="*/ 442 w 1103"/>
              <a:gd name="T79" fmla="*/ 522 h 565"/>
              <a:gd name="T80" fmla="*/ 934 w 1103"/>
              <a:gd name="T81" fmla="*/ 522 h 565"/>
              <a:gd name="T82" fmla="*/ 881 w 1103"/>
              <a:gd name="T83" fmla="*/ 469 h 565"/>
              <a:gd name="T84" fmla="*/ 934 w 1103"/>
              <a:gd name="T85" fmla="*/ 416 h 565"/>
              <a:gd name="T86" fmla="*/ 986 w 1103"/>
              <a:gd name="T87" fmla="*/ 469 h 565"/>
              <a:gd name="T88" fmla="*/ 934 w 1103"/>
              <a:gd name="T89" fmla="*/ 522 h 565"/>
              <a:gd name="T90" fmla="*/ 1015 w 1103"/>
              <a:gd name="T91" fmla="*/ 213 h 565"/>
              <a:gd name="T92" fmla="*/ 842 w 1103"/>
              <a:gd name="T93" fmla="*/ 213 h 565"/>
              <a:gd name="T94" fmla="*/ 830 w 1103"/>
              <a:gd name="T95" fmla="*/ 194 h 565"/>
              <a:gd name="T96" fmla="*/ 830 w 1103"/>
              <a:gd name="T97" fmla="*/ 113 h 565"/>
              <a:gd name="T98" fmla="*/ 838 w 1103"/>
              <a:gd name="T99" fmla="*/ 106 h 565"/>
              <a:gd name="T100" fmla="*/ 964 w 1103"/>
              <a:gd name="T101" fmla="*/ 106 h 565"/>
              <a:gd name="T102" fmla="*/ 977 w 1103"/>
              <a:gd name="T103" fmla="*/ 114 h 565"/>
              <a:gd name="T104" fmla="*/ 1022 w 1103"/>
              <a:gd name="T105" fmla="*/ 203 h 565"/>
              <a:gd name="T106" fmla="*/ 1015 w 1103"/>
              <a:gd name="T107" fmla="*/ 213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03" h="565">
                <a:moveTo>
                  <a:pt x="1096" y="356"/>
                </a:moveTo>
                <a:cubicBezTo>
                  <a:pt x="1096" y="295"/>
                  <a:pt x="1096" y="295"/>
                  <a:pt x="1096" y="295"/>
                </a:cubicBezTo>
                <a:cubicBezTo>
                  <a:pt x="1095" y="274"/>
                  <a:pt x="1090" y="255"/>
                  <a:pt x="1080" y="237"/>
                </a:cubicBezTo>
                <a:cubicBezTo>
                  <a:pt x="996" y="71"/>
                  <a:pt x="996" y="71"/>
                  <a:pt x="996" y="71"/>
                </a:cubicBezTo>
                <a:cubicBezTo>
                  <a:pt x="992" y="64"/>
                  <a:pt x="985" y="60"/>
                  <a:pt x="974" y="60"/>
                </a:cubicBezTo>
                <a:cubicBezTo>
                  <a:pt x="733" y="60"/>
                  <a:pt x="733" y="60"/>
                  <a:pt x="733" y="60"/>
                </a:cubicBezTo>
                <a:cubicBezTo>
                  <a:pt x="733" y="329"/>
                  <a:pt x="733" y="329"/>
                  <a:pt x="733" y="329"/>
                </a:cubicBezTo>
                <a:cubicBezTo>
                  <a:pt x="711" y="329"/>
                  <a:pt x="711" y="329"/>
                  <a:pt x="711" y="329"/>
                </a:cubicBezTo>
                <a:cubicBezTo>
                  <a:pt x="711" y="40"/>
                  <a:pt x="711" y="40"/>
                  <a:pt x="711" y="40"/>
                </a:cubicBezTo>
                <a:cubicBezTo>
                  <a:pt x="789" y="40"/>
                  <a:pt x="789" y="40"/>
                  <a:pt x="789" y="40"/>
                </a:cubicBezTo>
                <a:cubicBezTo>
                  <a:pt x="789" y="0"/>
                  <a:pt x="789" y="0"/>
                  <a:pt x="789" y="0"/>
                </a:cubicBezTo>
                <a:cubicBezTo>
                  <a:pt x="722" y="0"/>
                  <a:pt x="654" y="0"/>
                  <a:pt x="587" y="0"/>
                </a:cubicBezTo>
                <a:cubicBezTo>
                  <a:pt x="557" y="160"/>
                  <a:pt x="557" y="160"/>
                  <a:pt x="557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36" y="342"/>
                  <a:pt x="36" y="342"/>
                  <a:pt x="36" y="342"/>
                </a:cubicBezTo>
                <a:cubicBezTo>
                  <a:pt x="79" y="342"/>
                  <a:pt x="79" y="342"/>
                  <a:pt x="79" y="342"/>
                </a:cubicBezTo>
                <a:cubicBezTo>
                  <a:pt x="79" y="396"/>
                  <a:pt x="79" y="451"/>
                  <a:pt x="79" y="505"/>
                </a:cubicBezTo>
                <a:cubicBezTo>
                  <a:pt x="141" y="505"/>
                  <a:pt x="141" y="505"/>
                  <a:pt x="141" y="505"/>
                </a:cubicBezTo>
                <a:cubicBezTo>
                  <a:pt x="155" y="540"/>
                  <a:pt x="190" y="565"/>
                  <a:pt x="230" y="565"/>
                </a:cubicBezTo>
                <a:cubicBezTo>
                  <a:pt x="271" y="565"/>
                  <a:pt x="306" y="540"/>
                  <a:pt x="320" y="505"/>
                </a:cubicBezTo>
                <a:cubicBezTo>
                  <a:pt x="353" y="505"/>
                  <a:pt x="353" y="505"/>
                  <a:pt x="353" y="505"/>
                </a:cubicBezTo>
                <a:cubicBezTo>
                  <a:pt x="367" y="540"/>
                  <a:pt x="402" y="565"/>
                  <a:pt x="442" y="565"/>
                </a:cubicBezTo>
                <a:cubicBezTo>
                  <a:pt x="483" y="565"/>
                  <a:pt x="518" y="540"/>
                  <a:pt x="532" y="505"/>
                </a:cubicBezTo>
                <a:cubicBezTo>
                  <a:pt x="844" y="505"/>
                  <a:pt x="844" y="505"/>
                  <a:pt x="844" y="505"/>
                </a:cubicBezTo>
                <a:cubicBezTo>
                  <a:pt x="858" y="540"/>
                  <a:pt x="893" y="565"/>
                  <a:pt x="934" y="565"/>
                </a:cubicBezTo>
                <a:cubicBezTo>
                  <a:pt x="974" y="565"/>
                  <a:pt x="1009" y="540"/>
                  <a:pt x="1023" y="505"/>
                </a:cubicBezTo>
                <a:cubicBezTo>
                  <a:pt x="1087" y="505"/>
                  <a:pt x="1087" y="505"/>
                  <a:pt x="1087" y="505"/>
                </a:cubicBezTo>
                <a:cubicBezTo>
                  <a:pt x="1096" y="505"/>
                  <a:pt x="1103" y="498"/>
                  <a:pt x="1103" y="489"/>
                </a:cubicBezTo>
                <a:cubicBezTo>
                  <a:pt x="1103" y="387"/>
                  <a:pt x="1103" y="387"/>
                  <a:pt x="1103" y="387"/>
                </a:cubicBezTo>
                <a:cubicBezTo>
                  <a:pt x="1103" y="372"/>
                  <a:pt x="1101" y="369"/>
                  <a:pt x="1096" y="356"/>
                </a:cubicBezTo>
                <a:close/>
                <a:moveTo>
                  <a:pt x="230" y="522"/>
                </a:moveTo>
                <a:cubicBezTo>
                  <a:pt x="201" y="522"/>
                  <a:pt x="178" y="498"/>
                  <a:pt x="178" y="469"/>
                </a:cubicBezTo>
                <a:cubicBezTo>
                  <a:pt x="178" y="440"/>
                  <a:pt x="201" y="416"/>
                  <a:pt x="230" y="416"/>
                </a:cubicBezTo>
                <a:cubicBezTo>
                  <a:pt x="260" y="416"/>
                  <a:pt x="283" y="440"/>
                  <a:pt x="283" y="469"/>
                </a:cubicBezTo>
                <a:cubicBezTo>
                  <a:pt x="283" y="498"/>
                  <a:pt x="260" y="522"/>
                  <a:pt x="230" y="522"/>
                </a:cubicBezTo>
                <a:close/>
                <a:moveTo>
                  <a:pt x="442" y="522"/>
                </a:moveTo>
                <a:cubicBezTo>
                  <a:pt x="413" y="522"/>
                  <a:pt x="389" y="498"/>
                  <a:pt x="389" y="469"/>
                </a:cubicBezTo>
                <a:cubicBezTo>
                  <a:pt x="389" y="440"/>
                  <a:pt x="413" y="416"/>
                  <a:pt x="442" y="416"/>
                </a:cubicBezTo>
                <a:cubicBezTo>
                  <a:pt x="471" y="416"/>
                  <a:pt x="495" y="440"/>
                  <a:pt x="495" y="469"/>
                </a:cubicBezTo>
                <a:cubicBezTo>
                  <a:pt x="495" y="498"/>
                  <a:pt x="471" y="522"/>
                  <a:pt x="442" y="522"/>
                </a:cubicBezTo>
                <a:close/>
                <a:moveTo>
                  <a:pt x="934" y="522"/>
                </a:moveTo>
                <a:cubicBezTo>
                  <a:pt x="904" y="522"/>
                  <a:pt x="881" y="498"/>
                  <a:pt x="881" y="469"/>
                </a:cubicBezTo>
                <a:cubicBezTo>
                  <a:pt x="881" y="440"/>
                  <a:pt x="904" y="416"/>
                  <a:pt x="934" y="416"/>
                </a:cubicBezTo>
                <a:cubicBezTo>
                  <a:pt x="963" y="416"/>
                  <a:pt x="986" y="440"/>
                  <a:pt x="986" y="469"/>
                </a:cubicBezTo>
                <a:cubicBezTo>
                  <a:pt x="986" y="498"/>
                  <a:pt x="963" y="522"/>
                  <a:pt x="934" y="522"/>
                </a:cubicBezTo>
                <a:close/>
                <a:moveTo>
                  <a:pt x="1015" y="213"/>
                </a:moveTo>
                <a:cubicBezTo>
                  <a:pt x="842" y="213"/>
                  <a:pt x="842" y="213"/>
                  <a:pt x="842" y="213"/>
                </a:cubicBezTo>
                <a:cubicBezTo>
                  <a:pt x="831" y="212"/>
                  <a:pt x="830" y="204"/>
                  <a:pt x="830" y="194"/>
                </a:cubicBezTo>
                <a:cubicBezTo>
                  <a:pt x="830" y="113"/>
                  <a:pt x="830" y="113"/>
                  <a:pt x="830" y="113"/>
                </a:cubicBezTo>
                <a:cubicBezTo>
                  <a:pt x="830" y="109"/>
                  <a:pt x="833" y="106"/>
                  <a:pt x="838" y="106"/>
                </a:cubicBezTo>
                <a:cubicBezTo>
                  <a:pt x="964" y="106"/>
                  <a:pt x="964" y="106"/>
                  <a:pt x="964" y="106"/>
                </a:cubicBezTo>
                <a:cubicBezTo>
                  <a:pt x="970" y="106"/>
                  <a:pt x="974" y="109"/>
                  <a:pt x="977" y="114"/>
                </a:cubicBezTo>
                <a:cubicBezTo>
                  <a:pt x="1022" y="203"/>
                  <a:pt x="1022" y="203"/>
                  <a:pt x="1022" y="203"/>
                </a:cubicBezTo>
                <a:cubicBezTo>
                  <a:pt x="1024" y="207"/>
                  <a:pt x="1023" y="212"/>
                  <a:pt x="1015" y="213"/>
                </a:cubicBezTo>
                <a:close/>
              </a:path>
            </a:pathLst>
          </a:cu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Freeform 19"/>
          <p:cNvSpPr>
            <a:spLocks/>
          </p:cNvSpPr>
          <p:nvPr/>
        </p:nvSpPr>
        <p:spPr bwMode="auto">
          <a:xfrm>
            <a:off x="6347658" y="1753566"/>
            <a:ext cx="1034654" cy="382720"/>
          </a:xfrm>
          <a:custGeom>
            <a:avLst/>
            <a:gdLst>
              <a:gd name="T0" fmla="*/ 0 w 869"/>
              <a:gd name="T1" fmla="*/ 169 h 169"/>
              <a:gd name="T2" fmla="*/ 116 w 869"/>
              <a:gd name="T3" fmla="*/ 82 h 169"/>
              <a:gd name="T4" fmla="*/ 245 w 869"/>
              <a:gd name="T5" fmla="*/ 74 h 169"/>
              <a:gd name="T6" fmla="*/ 362 w 869"/>
              <a:gd name="T7" fmla="*/ 0 h 169"/>
              <a:gd name="T8" fmla="*/ 483 w 869"/>
              <a:gd name="T9" fmla="*/ 0 h 169"/>
              <a:gd name="T10" fmla="*/ 650 w 869"/>
              <a:gd name="T11" fmla="*/ 74 h 169"/>
              <a:gd name="T12" fmla="*/ 784 w 869"/>
              <a:gd name="T13" fmla="*/ 74 h 169"/>
              <a:gd name="T14" fmla="*/ 869 w 869"/>
              <a:gd name="T15" fmla="*/ 169 h 169"/>
              <a:gd name="T16" fmla="*/ 0 w 869"/>
              <a:gd name="T17" fmla="*/ 169 h 169"/>
              <a:gd name="T18" fmla="*/ 0 w 869"/>
              <a:gd name="T19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9" h="169">
                <a:moveTo>
                  <a:pt x="0" y="169"/>
                </a:moveTo>
                <a:lnTo>
                  <a:pt x="116" y="82"/>
                </a:lnTo>
                <a:lnTo>
                  <a:pt x="245" y="74"/>
                </a:lnTo>
                <a:lnTo>
                  <a:pt x="362" y="0"/>
                </a:lnTo>
                <a:lnTo>
                  <a:pt x="483" y="0"/>
                </a:lnTo>
                <a:lnTo>
                  <a:pt x="650" y="74"/>
                </a:lnTo>
                <a:lnTo>
                  <a:pt x="784" y="74"/>
                </a:lnTo>
                <a:lnTo>
                  <a:pt x="869" y="169"/>
                </a:lnTo>
                <a:lnTo>
                  <a:pt x="0" y="169"/>
                </a:lnTo>
                <a:lnTo>
                  <a:pt x="0" y="169"/>
                </a:ln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20"/>
          <p:cNvSpPr>
            <a:spLocks noEditPoints="1"/>
          </p:cNvSpPr>
          <p:nvPr/>
        </p:nvSpPr>
        <p:spPr bwMode="auto">
          <a:xfrm>
            <a:off x="6320273" y="1850534"/>
            <a:ext cx="2149079" cy="1104900"/>
          </a:xfrm>
          <a:custGeom>
            <a:avLst/>
            <a:gdLst>
              <a:gd name="T0" fmla="*/ 1096 w 1103"/>
              <a:gd name="T1" fmla="*/ 356 h 565"/>
              <a:gd name="T2" fmla="*/ 1096 w 1103"/>
              <a:gd name="T3" fmla="*/ 295 h 565"/>
              <a:gd name="T4" fmla="*/ 1080 w 1103"/>
              <a:gd name="T5" fmla="*/ 237 h 565"/>
              <a:gd name="T6" fmla="*/ 996 w 1103"/>
              <a:gd name="T7" fmla="*/ 71 h 565"/>
              <a:gd name="T8" fmla="*/ 974 w 1103"/>
              <a:gd name="T9" fmla="*/ 60 h 565"/>
              <a:gd name="T10" fmla="*/ 733 w 1103"/>
              <a:gd name="T11" fmla="*/ 60 h 565"/>
              <a:gd name="T12" fmla="*/ 733 w 1103"/>
              <a:gd name="T13" fmla="*/ 329 h 565"/>
              <a:gd name="T14" fmla="*/ 711 w 1103"/>
              <a:gd name="T15" fmla="*/ 329 h 565"/>
              <a:gd name="T16" fmla="*/ 711 w 1103"/>
              <a:gd name="T17" fmla="*/ 40 h 565"/>
              <a:gd name="T18" fmla="*/ 789 w 1103"/>
              <a:gd name="T19" fmla="*/ 40 h 565"/>
              <a:gd name="T20" fmla="*/ 789 w 1103"/>
              <a:gd name="T21" fmla="*/ 0 h 565"/>
              <a:gd name="T22" fmla="*/ 587 w 1103"/>
              <a:gd name="T23" fmla="*/ 0 h 565"/>
              <a:gd name="T24" fmla="*/ 557 w 1103"/>
              <a:gd name="T25" fmla="*/ 160 h 565"/>
              <a:gd name="T26" fmla="*/ 0 w 1103"/>
              <a:gd name="T27" fmla="*/ 160 h 565"/>
              <a:gd name="T28" fmla="*/ 36 w 1103"/>
              <a:gd name="T29" fmla="*/ 342 h 565"/>
              <a:gd name="T30" fmla="*/ 79 w 1103"/>
              <a:gd name="T31" fmla="*/ 342 h 565"/>
              <a:gd name="T32" fmla="*/ 79 w 1103"/>
              <a:gd name="T33" fmla="*/ 505 h 565"/>
              <a:gd name="T34" fmla="*/ 141 w 1103"/>
              <a:gd name="T35" fmla="*/ 505 h 565"/>
              <a:gd name="T36" fmla="*/ 230 w 1103"/>
              <a:gd name="T37" fmla="*/ 565 h 565"/>
              <a:gd name="T38" fmla="*/ 320 w 1103"/>
              <a:gd name="T39" fmla="*/ 505 h 565"/>
              <a:gd name="T40" fmla="*/ 353 w 1103"/>
              <a:gd name="T41" fmla="*/ 505 h 565"/>
              <a:gd name="T42" fmla="*/ 442 w 1103"/>
              <a:gd name="T43" fmla="*/ 565 h 565"/>
              <a:gd name="T44" fmla="*/ 532 w 1103"/>
              <a:gd name="T45" fmla="*/ 505 h 565"/>
              <a:gd name="T46" fmla="*/ 844 w 1103"/>
              <a:gd name="T47" fmla="*/ 505 h 565"/>
              <a:gd name="T48" fmla="*/ 934 w 1103"/>
              <a:gd name="T49" fmla="*/ 565 h 565"/>
              <a:gd name="T50" fmla="*/ 1023 w 1103"/>
              <a:gd name="T51" fmla="*/ 505 h 565"/>
              <a:gd name="T52" fmla="*/ 1087 w 1103"/>
              <a:gd name="T53" fmla="*/ 505 h 565"/>
              <a:gd name="T54" fmla="*/ 1103 w 1103"/>
              <a:gd name="T55" fmla="*/ 489 h 565"/>
              <a:gd name="T56" fmla="*/ 1103 w 1103"/>
              <a:gd name="T57" fmla="*/ 387 h 565"/>
              <a:gd name="T58" fmla="*/ 1096 w 1103"/>
              <a:gd name="T59" fmla="*/ 356 h 565"/>
              <a:gd name="T60" fmla="*/ 230 w 1103"/>
              <a:gd name="T61" fmla="*/ 522 h 565"/>
              <a:gd name="T62" fmla="*/ 178 w 1103"/>
              <a:gd name="T63" fmla="*/ 469 h 565"/>
              <a:gd name="T64" fmla="*/ 230 w 1103"/>
              <a:gd name="T65" fmla="*/ 416 h 565"/>
              <a:gd name="T66" fmla="*/ 283 w 1103"/>
              <a:gd name="T67" fmla="*/ 469 h 565"/>
              <a:gd name="T68" fmla="*/ 230 w 1103"/>
              <a:gd name="T69" fmla="*/ 522 h 565"/>
              <a:gd name="T70" fmla="*/ 442 w 1103"/>
              <a:gd name="T71" fmla="*/ 522 h 565"/>
              <a:gd name="T72" fmla="*/ 389 w 1103"/>
              <a:gd name="T73" fmla="*/ 469 h 565"/>
              <a:gd name="T74" fmla="*/ 442 w 1103"/>
              <a:gd name="T75" fmla="*/ 416 h 565"/>
              <a:gd name="T76" fmla="*/ 495 w 1103"/>
              <a:gd name="T77" fmla="*/ 469 h 565"/>
              <a:gd name="T78" fmla="*/ 442 w 1103"/>
              <a:gd name="T79" fmla="*/ 522 h 565"/>
              <a:gd name="T80" fmla="*/ 934 w 1103"/>
              <a:gd name="T81" fmla="*/ 522 h 565"/>
              <a:gd name="T82" fmla="*/ 881 w 1103"/>
              <a:gd name="T83" fmla="*/ 469 h 565"/>
              <a:gd name="T84" fmla="*/ 934 w 1103"/>
              <a:gd name="T85" fmla="*/ 416 h 565"/>
              <a:gd name="T86" fmla="*/ 986 w 1103"/>
              <a:gd name="T87" fmla="*/ 469 h 565"/>
              <a:gd name="T88" fmla="*/ 934 w 1103"/>
              <a:gd name="T89" fmla="*/ 522 h 565"/>
              <a:gd name="T90" fmla="*/ 1015 w 1103"/>
              <a:gd name="T91" fmla="*/ 213 h 565"/>
              <a:gd name="T92" fmla="*/ 842 w 1103"/>
              <a:gd name="T93" fmla="*/ 213 h 565"/>
              <a:gd name="T94" fmla="*/ 830 w 1103"/>
              <a:gd name="T95" fmla="*/ 194 h 565"/>
              <a:gd name="T96" fmla="*/ 830 w 1103"/>
              <a:gd name="T97" fmla="*/ 113 h 565"/>
              <a:gd name="T98" fmla="*/ 838 w 1103"/>
              <a:gd name="T99" fmla="*/ 106 h 565"/>
              <a:gd name="T100" fmla="*/ 964 w 1103"/>
              <a:gd name="T101" fmla="*/ 106 h 565"/>
              <a:gd name="T102" fmla="*/ 977 w 1103"/>
              <a:gd name="T103" fmla="*/ 114 h 565"/>
              <a:gd name="T104" fmla="*/ 1022 w 1103"/>
              <a:gd name="T105" fmla="*/ 203 h 565"/>
              <a:gd name="T106" fmla="*/ 1015 w 1103"/>
              <a:gd name="T107" fmla="*/ 213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03" h="565">
                <a:moveTo>
                  <a:pt x="1096" y="356"/>
                </a:moveTo>
                <a:cubicBezTo>
                  <a:pt x="1096" y="295"/>
                  <a:pt x="1096" y="295"/>
                  <a:pt x="1096" y="295"/>
                </a:cubicBezTo>
                <a:cubicBezTo>
                  <a:pt x="1095" y="274"/>
                  <a:pt x="1090" y="255"/>
                  <a:pt x="1080" y="237"/>
                </a:cubicBezTo>
                <a:cubicBezTo>
                  <a:pt x="996" y="71"/>
                  <a:pt x="996" y="71"/>
                  <a:pt x="996" y="71"/>
                </a:cubicBezTo>
                <a:cubicBezTo>
                  <a:pt x="992" y="64"/>
                  <a:pt x="985" y="60"/>
                  <a:pt x="974" y="60"/>
                </a:cubicBezTo>
                <a:cubicBezTo>
                  <a:pt x="733" y="60"/>
                  <a:pt x="733" y="60"/>
                  <a:pt x="733" y="60"/>
                </a:cubicBezTo>
                <a:cubicBezTo>
                  <a:pt x="733" y="329"/>
                  <a:pt x="733" y="329"/>
                  <a:pt x="733" y="329"/>
                </a:cubicBezTo>
                <a:cubicBezTo>
                  <a:pt x="711" y="329"/>
                  <a:pt x="711" y="329"/>
                  <a:pt x="711" y="329"/>
                </a:cubicBezTo>
                <a:cubicBezTo>
                  <a:pt x="711" y="40"/>
                  <a:pt x="711" y="40"/>
                  <a:pt x="711" y="40"/>
                </a:cubicBezTo>
                <a:cubicBezTo>
                  <a:pt x="789" y="40"/>
                  <a:pt x="789" y="40"/>
                  <a:pt x="789" y="40"/>
                </a:cubicBezTo>
                <a:cubicBezTo>
                  <a:pt x="789" y="0"/>
                  <a:pt x="789" y="0"/>
                  <a:pt x="789" y="0"/>
                </a:cubicBezTo>
                <a:cubicBezTo>
                  <a:pt x="722" y="0"/>
                  <a:pt x="654" y="0"/>
                  <a:pt x="587" y="0"/>
                </a:cubicBezTo>
                <a:cubicBezTo>
                  <a:pt x="557" y="160"/>
                  <a:pt x="557" y="160"/>
                  <a:pt x="557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36" y="342"/>
                  <a:pt x="36" y="342"/>
                  <a:pt x="36" y="342"/>
                </a:cubicBezTo>
                <a:cubicBezTo>
                  <a:pt x="79" y="342"/>
                  <a:pt x="79" y="342"/>
                  <a:pt x="79" y="342"/>
                </a:cubicBezTo>
                <a:cubicBezTo>
                  <a:pt x="79" y="396"/>
                  <a:pt x="79" y="451"/>
                  <a:pt x="79" y="505"/>
                </a:cubicBezTo>
                <a:cubicBezTo>
                  <a:pt x="141" y="505"/>
                  <a:pt x="141" y="505"/>
                  <a:pt x="141" y="505"/>
                </a:cubicBezTo>
                <a:cubicBezTo>
                  <a:pt x="155" y="540"/>
                  <a:pt x="190" y="565"/>
                  <a:pt x="230" y="565"/>
                </a:cubicBezTo>
                <a:cubicBezTo>
                  <a:pt x="271" y="565"/>
                  <a:pt x="306" y="540"/>
                  <a:pt x="320" y="505"/>
                </a:cubicBezTo>
                <a:cubicBezTo>
                  <a:pt x="353" y="505"/>
                  <a:pt x="353" y="505"/>
                  <a:pt x="353" y="505"/>
                </a:cubicBezTo>
                <a:cubicBezTo>
                  <a:pt x="367" y="540"/>
                  <a:pt x="402" y="565"/>
                  <a:pt x="442" y="565"/>
                </a:cubicBezTo>
                <a:cubicBezTo>
                  <a:pt x="483" y="565"/>
                  <a:pt x="518" y="540"/>
                  <a:pt x="532" y="505"/>
                </a:cubicBezTo>
                <a:cubicBezTo>
                  <a:pt x="844" y="505"/>
                  <a:pt x="844" y="505"/>
                  <a:pt x="844" y="505"/>
                </a:cubicBezTo>
                <a:cubicBezTo>
                  <a:pt x="858" y="540"/>
                  <a:pt x="893" y="565"/>
                  <a:pt x="934" y="565"/>
                </a:cubicBezTo>
                <a:cubicBezTo>
                  <a:pt x="974" y="565"/>
                  <a:pt x="1009" y="540"/>
                  <a:pt x="1023" y="505"/>
                </a:cubicBezTo>
                <a:cubicBezTo>
                  <a:pt x="1087" y="505"/>
                  <a:pt x="1087" y="505"/>
                  <a:pt x="1087" y="505"/>
                </a:cubicBezTo>
                <a:cubicBezTo>
                  <a:pt x="1096" y="505"/>
                  <a:pt x="1103" y="498"/>
                  <a:pt x="1103" y="489"/>
                </a:cubicBezTo>
                <a:cubicBezTo>
                  <a:pt x="1103" y="387"/>
                  <a:pt x="1103" y="387"/>
                  <a:pt x="1103" y="387"/>
                </a:cubicBezTo>
                <a:cubicBezTo>
                  <a:pt x="1103" y="372"/>
                  <a:pt x="1101" y="369"/>
                  <a:pt x="1096" y="356"/>
                </a:cubicBezTo>
                <a:close/>
                <a:moveTo>
                  <a:pt x="230" y="522"/>
                </a:moveTo>
                <a:cubicBezTo>
                  <a:pt x="201" y="522"/>
                  <a:pt x="178" y="498"/>
                  <a:pt x="178" y="469"/>
                </a:cubicBezTo>
                <a:cubicBezTo>
                  <a:pt x="178" y="440"/>
                  <a:pt x="201" y="416"/>
                  <a:pt x="230" y="416"/>
                </a:cubicBezTo>
                <a:cubicBezTo>
                  <a:pt x="260" y="416"/>
                  <a:pt x="283" y="440"/>
                  <a:pt x="283" y="469"/>
                </a:cubicBezTo>
                <a:cubicBezTo>
                  <a:pt x="283" y="498"/>
                  <a:pt x="260" y="522"/>
                  <a:pt x="230" y="522"/>
                </a:cubicBezTo>
                <a:close/>
                <a:moveTo>
                  <a:pt x="442" y="522"/>
                </a:moveTo>
                <a:cubicBezTo>
                  <a:pt x="413" y="522"/>
                  <a:pt x="389" y="498"/>
                  <a:pt x="389" y="469"/>
                </a:cubicBezTo>
                <a:cubicBezTo>
                  <a:pt x="389" y="440"/>
                  <a:pt x="413" y="416"/>
                  <a:pt x="442" y="416"/>
                </a:cubicBezTo>
                <a:cubicBezTo>
                  <a:pt x="471" y="416"/>
                  <a:pt x="495" y="440"/>
                  <a:pt x="495" y="469"/>
                </a:cubicBezTo>
                <a:cubicBezTo>
                  <a:pt x="495" y="498"/>
                  <a:pt x="471" y="522"/>
                  <a:pt x="442" y="522"/>
                </a:cubicBezTo>
                <a:close/>
                <a:moveTo>
                  <a:pt x="934" y="522"/>
                </a:moveTo>
                <a:cubicBezTo>
                  <a:pt x="904" y="522"/>
                  <a:pt x="881" y="498"/>
                  <a:pt x="881" y="469"/>
                </a:cubicBezTo>
                <a:cubicBezTo>
                  <a:pt x="881" y="440"/>
                  <a:pt x="904" y="416"/>
                  <a:pt x="934" y="416"/>
                </a:cubicBezTo>
                <a:cubicBezTo>
                  <a:pt x="963" y="416"/>
                  <a:pt x="986" y="440"/>
                  <a:pt x="986" y="469"/>
                </a:cubicBezTo>
                <a:cubicBezTo>
                  <a:pt x="986" y="498"/>
                  <a:pt x="963" y="522"/>
                  <a:pt x="934" y="522"/>
                </a:cubicBezTo>
                <a:close/>
                <a:moveTo>
                  <a:pt x="1015" y="213"/>
                </a:moveTo>
                <a:cubicBezTo>
                  <a:pt x="842" y="213"/>
                  <a:pt x="842" y="213"/>
                  <a:pt x="842" y="213"/>
                </a:cubicBezTo>
                <a:cubicBezTo>
                  <a:pt x="831" y="212"/>
                  <a:pt x="830" y="204"/>
                  <a:pt x="830" y="194"/>
                </a:cubicBezTo>
                <a:cubicBezTo>
                  <a:pt x="830" y="113"/>
                  <a:pt x="830" y="113"/>
                  <a:pt x="830" y="113"/>
                </a:cubicBezTo>
                <a:cubicBezTo>
                  <a:pt x="830" y="109"/>
                  <a:pt x="833" y="106"/>
                  <a:pt x="838" y="106"/>
                </a:cubicBezTo>
                <a:cubicBezTo>
                  <a:pt x="964" y="106"/>
                  <a:pt x="964" y="106"/>
                  <a:pt x="964" y="106"/>
                </a:cubicBezTo>
                <a:cubicBezTo>
                  <a:pt x="970" y="106"/>
                  <a:pt x="974" y="109"/>
                  <a:pt x="977" y="114"/>
                </a:cubicBezTo>
                <a:cubicBezTo>
                  <a:pt x="1022" y="203"/>
                  <a:pt x="1022" y="203"/>
                  <a:pt x="1022" y="203"/>
                </a:cubicBezTo>
                <a:cubicBezTo>
                  <a:pt x="1024" y="207"/>
                  <a:pt x="1023" y="212"/>
                  <a:pt x="1015" y="213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TextBox 66"/>
          <p:cNvSpPr txBox="1"/>
          <p:nvPr/>
        </p:nvSpPr>
        <p:spPr>
          <a:xfrm>
            <a:off x="475042" y="315211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投入类别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2" name="TextBox 67"/>
          <p:cNvSpPr txBox="1"/>
          <p:nvPr/>
        </p:nvSpPr>
        <p:spPr>
          <a:xfrm>
            <a:off x="434579" y="3920208"/>
            <a:ext cx="207404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用途概况：</a:t>
            </a:r>
            <a:r>
              <a:rPr lang="zh-CN" altLang="en-US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添加详细文本描述，建议与标题相关并符合整体语言风格，语言描述尽量简洁</a:t>
            </a:r>
            <a:r>
              <a:rPr lang="zh-CN" altLang="en-US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。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  <a:sym typeface="Gill Sans" charset="0"/>
            </a:endParaRPr>
          </a:p>
        </p:txBody>
      </p:sp>
      <p:sp>
        <p:nvSpPr>
          <p:cNvPr id="13" name="TextBox 68"/>
          <p:cNvSpPr txBox="1"/>
          <p:nvPr/>
        </p:nvSpPr>
        <p:spPr>
          <a:xfrm>
            <a:off x="434580" y="3363038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5503"/>
                </a:solidFill>
                <a:latin typeface="Impact" panose="020B0806030902050204" pitchFamily="34" charset="0"/>
              </a:rPr>
              <a:t>$</a:t>
            </a:r>
            <a:r>
              <a:rPr lang="en-US" sz="3600" dirty="0" smtClean="0">
                <a:solidFill>
                  <a:srgbClr val="FF5503"/>
                </a:solidFill>
                <a:latin typeface="Impact" panose="020B0806030902050204" pitchFamily="34" charset="0"/>
              </a:rPr>
              <a:t>200</a:t>
            </a:r>
            <a:r>
              <a:rPr lang="en-US" sz="3600" dirty="0">
                <a:solidFill>
                  <a:srgbClr val="FF5503"/>
                </a:solidFill>
                <a:latin typeface="Impact" panose="020B0806030902050204" pitchFamily="34" charset="0"/>
              </a:rPr>
              <a:t>W</a:t>
            </a:r>
            <a:endParaRPr lang="id-ID" sz="3600" dirty="0">
              <a:solidFill>
                <a:srgbClr val="FF5503"/>
              </a:solidFill>
              <a:latin typeface="Impact" panose="020B0806030902050204" pitchFamily="34" charset="0"/>
            </a:endParaRPr>
          </a:p>
        </p:txBody>
      </p:sp>
      <p:sp>
        <p:nvSpPr>
          <p:cNvPr id="14" name="TextBox 72"/>
          <p:cNvSpPr txBox="1"/>
          <p:nvPr/>
        </p:nvSpPr>
        <p:spPr>
          <a:xfrm>
            <a:off x="3417889" y="315211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投入类别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5" name="TextBox 73"/>
          <p:cNvSpPr txBox="1"/>
          <p:nvPr/>
        </p:nvSpPr>
        <p:spPr>
          <a:xfrm>
            <a:off x="3377426" y="3920208"/>
            <a:ext cx="207404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用途概况：</a:t>
            </a:r>
            <a:r>
              <a:rPr lang="zh-CN" altLang="en-US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添加详细文本描述，建议与标题相关并符合整体语言风格，语言描述尽量简洁。</a:t>
            </a:r>
          </a:p>
        </p:txBody>
      </p:sp>
      <p:sp>
        <p:nvSpPr>
          <p:cNvPr id="16" name="TextBox 74"/>
          <p:cNvSpPr txBox="1"/>
          <p:nvPr/>
        </p:nvSpPr>
        <p:spPr>
          <a:xfrm>
            <a:off x="3377427" y="3363038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60012"/>
                </a:solidFill>
                <a:latin typeface="Impact" panose="020B0806030902050204" pitchFamily="34" charset="0"/>
              </a:rPr>
              <a:t>$</a:t>
            </a:r>
            <a:r>
              <a:rPr lang="en-US" sz="3600" dirty="0" smtClean="0">
                <a:solidFill>
                  <a:srgbClr val="C60012"/>
                </a:solidFill>
                <a:latin typeface="Impact" panose="020B0806030902050204" pitchFamily="34" charset="0"/>
              </a:rPr>
              <a:t>500W</a:t>
            </a:r>
            <a:endParaRPr lang="id-ID" sz="3600" dirty="0">
              <a:solidFill>
                <a:srgbClr val="C60012"/>
              </a:solidFill>
              <a:latin typeface="Impact" panose="020B0806030902050204" pitchFamily="34" charset="0"/>
            </a:endParaRPr>
          </a:p>
        </p:txBody>
      </p:sp>
      <p:sp>
        <p:nvSpPr>
          <p:cNvPr id="17" name="TextBox 75"/>
          <p:cNvSpPr txBox="1"/>
          <p:nvPr/>
        </p:nvSpPr>
        <p:spPr>
          <a:xfrm>
            <a:off x="6347658" y="315211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投入类别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6347658" y="3920208"/>
            <a:ext cx="207404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用途概况：</a:t>
            </a:r>
            <a:r>
              <a:rPr lang="zh-CN" altLang="en-US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添加详细文本描述，建议与标题相关并符合整体语言风格，语言描述尽量简洁。</a:t>
            </a:r>
          </a:p>
        </p:txBody>
      </p:sp>
      <p:sp>
        <p:nvSpPr>
          <p:cNvPr id="19" name="TextBox 77"/>
          <p:cNvSpPr txBox="1"/>
          <p:nvPr/>
        </p:nvSpPr>
        <p:spPr>
          <a:xfrm>
            <a:off x="6347658" y="3363038"/>
            <a:ext cx="1539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5503"/>
                </a:solidFill>
                <a:latin typeface="Impact" panose="020B0806030902050204" pitchFamily="34" charset="0"/>
              </a:rPr>
              <a:t>$</a:t>
            </a:r>
            <a:r>
              <a:rPr lang="en-US" sz="3600" dirty="0" smtClean="0">
                <a:solidFill>
                  <a:srgbClr val="FF5503"/>
                </a:solidFill>
                <a:latin typeface="Impact" panose="020B0806030902050204" pitchFamily="34" charset="0"/>
              </a:rPr>
              <a:t>320W</a:t>
            </a:r>
            <a:endParaRPr lang="id-ID" sz="3600" dirty="0">
              <a:solidFill>
                <a:srgbClr val="FF5503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1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55916" y="1699121"/>
            <a:ext cx="3294347" cy="1872851"/>
            <a:chOff x="4734037" y="2628379"/>
            <a:chExt cx="3294347" cy="1872851"/>
          </a:xfrm>
          <a:solidFill>
            <a:schemeClr val="accent3"/>
          </a:solidFill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4734037" y="2628379"/>
              <a:ext cx="3294347" cy="1872851"/>
            </a:xfrm>
            <a:prstGeom prst="rightArrow">
              <a:avLst>
                <a:gd name="adj1" fmla="val 64000"/>
                <a:gd name="adj2" fmla="val 37599"/>
              </a:avLst>
            </a:prstGeom>
            <a:solidFill>
              <a:srgbClr val="FF9900"/>
            </a:solidFill>
            <a:ln w="25400" algn="ctr">
              <a:noFill/>
              <a:miter lim="800000"/>
              <a:headEnd/>
              <a:tailEnd/>
            </a:ln>
          </p:spPr>
          <p:txBody>
            <a:bodyPr lIns="45720" tIns="44450" rIns="45720" bIns="44450" anchor="ctr" anchorCtr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5" name="TextBox 11"/>
            <p:cNvSpPr txBox="1">
              <a:spLocks noChangeArrowheads="1"/>
            </p:cNvSpPr>
            <p:nvPr/>
          </p:nvSpPr>
          <p:spPr bwMode="auto">
            <a:xfrm flipH="1">
              <a:off x="5699417" y="3356992"/>
              <a:ext cx="1752902" cy="40011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点击添加标题    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4757405" y="2043144"/>
            <a:ext cx="963892" cy="662685"/>
          </a:xfrm>
          <a:custGeom>
            <a:avLst/>
            <a:gdLst>
              <a:gd name="connsiteX0" fmla="*/ 0 w 959131"/>
              <a:gd name="connsiteY0" fmla="*/ 641255 h 641255"/>
              <a:gd name="connsiteX1" fmla="*/ 0 w 959131"/>
              <a:gd name="connsiteY1" fmla="*/ 0 h 641255"/>
              <a:gd name="connsiteX2" fmla="*/ 959131 w 959131"/>
              <a:gd name="connsiteY2" fmla="*/ 641255 h 641255"/>
              <a:gd name="connsiteX3" fmla="*/ 0 w 959131"/>
              <a:gd name="connsiteY3" fmla="*/ 641255 h 641255"/>
              <a:gd name="connsiteX0" fmla="*/ 0 w 963893"/>
              <a:gd name="connsiteY0" fmla="*/ 641255 h 655542"/>
              <a:gd name="connsiteX1" fmla="*/ 0 w 963893"/>
              <a:gd name="connsiteY1" fmla="*/ 0 h 655542"/>
              <a:gd name="connsiteX2" fmla="*/ 963893 w 963893"/>
              <a:gd name="connsiteY2" fmla="*/ 655542 h 655542"/>
              <a:gd name="connsiteX3" fmla="*/ 0 w 963893"/>
              <a:gd name="connsiteY3" fmla="*/ 641255 h 655542"/>
              <a:gd name="connsiteX0" fmla="*/ 0 w 963893"/>
              <a:gd name="connsiteY0" fmla="*/ 660305 h 660305"/>
              <a:gd name="connsiteX1" fmla="*/ 0 w 963893"/>
              <a:gd name="connsiteY1" fmla="*/ 0 h 660305"/>
              <a:gd name="connsiteX2" fmla="*/ 963893 w 963893"/>
              <a:gd name="connsiteY2" fmla="*/ 655542 h 660305"/>
              <a:gd name="connsiteX3" fmla="*/ 0 w 963893"/>
              <a:gd name="connsiteY3" fmla="*/ 660305 h 660305"/>
              <a:gd name="connsiteX0" fmla="*/ 0 w 966274"/>
              <a:gd name="connsiteY0" fmla="*/ 660305 h 660305"/>
              <a:gd name="connsiteX1" fmla="*/ 0 w 966274"/>
              <a:gd name="connsiteY1" fmla="*/ 0 h 660305"/>
              <a:gd name="connsiteX2" fmla="*/ 966274 w 966274"/>
              <a:gd name="connsiteY2" fmla="*/ 657923 h 660305"/>
              <a:gd name="connsiteX3" fmla="*/ 0 w 966274"/>
              <a:gd name="connsiteY3" fmla="*/ 660305 h 660305"/>
              <a:gd name="connsiteX0" fmla="*/ 0 w 959130"/>
              <a:gd name="connsiteY0" fmla="*/ 660305 h 660305"/>
              <a:gd name="connsiteX1" fmla="*/ 0 w 959130"/>
              <a:gd name="connsiteY1" fmla="*/ 0 h 660305"/>
              <a:gd name="connsiteX2" fmla="*/ 959130 w 959130"/>
              <a:gd name="connsiteY2" fmla="*/ 657923 h 660305"/>
              <a:gd name="connsiteX3" fmla="*/ 0 w 959130"/>
              <a:gd name="connsiteY3" fmla="*/ 660305 h 660305"/>
              <a:gd name="connsiteX0" fmla="*/ 0 w 963892"/>
              <a:gd name="connsiteY0" fmla="*/ 660305 h 662685"/>
              <a:gd name="connsiteX1" fmla="*/ 0 w 963892"/>
              <a:gd name="connsiteY1" fmla="*/ 0 h 662685"/>
              <a:gd name="connsiteX2" fmla="*/ 963892 w 963892"/>
              <a:gd name="connsiteY2" fmla="*/ 662685 h 662685"/>
              <a:gd name="connsiteX3" fmla="*/ 0 w 963892"/>
              <a:gd name="connsiteY3" fmla="*/ 660305 h 66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3892" h="662685">
                <a:moveTo>
                  <a:pt x="0" y="660305"/>
                </a:moveTo>
                <a:lnTo>
                  <a:pt x="0" y="0"/>
                </a:lnTo>
                <a:lnTo>
                  <a:pt x="963892" y="662685"/>
                </a:lnTo>
                <a:lnTo>
                  <a:pt x="0" y="660305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wrap="none"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851415" y="2705039"/>
            <a:ext cx="2865008" cy="1133894"/>
            <a:chOff x="2829536" y="3634297"/>
            <a:chExt cx="2865008" cy="1133894"/>
          </a:xfrm>
          <a:solidFill>
            <a:srgbClr val="FF6E00"/>
          </a:solidFill>
        </p:grpSpPr>
        <p:sp>
          <p:nvSpPr>
            <p:cNvPr id="8" name="Rectangle 4"/>
            <p:cNvSpPr>
              <a:spLocks noChangeArrowheads="1"/>
            </p:cNvSpPr>
            <p:nvPr/>
          </p:nvSpPr>
          <p:spPr bwMode="gray">
            <a:xfrm>
              <a:off x="2829536" y="3634297"/>
              <a:ext cx="2865008" cy="113389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lIns="45720" tIns="44450" rIns="45720" bIns="44450" anchor="ctr" anchorCtr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 flipH="1">
              <a:off x="3695549" y="3974399"/>
              <a:ext cx="1752902" cy="400110"/>
            </a:xfrm>
            <a:prstGeom prst="rect">
              <a:avLst/>
            </a:prstGeom>
            <a:grp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点击添加标题    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851414" y="2705829"/>
            <a:ext cx="778871" cy="695135"/>
          </a:xfrm>
          <a:custGeom>
            <a:avLst/>
            <a:gdLst>
              <a:gd name="connsiteX0" fmla="*/ 0 w 820146"/>
              <a:gd name="connsiteY0" fmla="*/ 697675 h 697675"/>
              <a:gd name="connsiteX1" fmla="*/ 0 w 820146"/>
              <a:gd name="connsiteY1" fmla="*/ 0 h 697675"/>
              <a:gd name="connsiteX2" fmla="*/ 820146 w 820146"/>
              <a:gd name="connsiteY2" fmla="*/ 697675 h 697675"/>
              <a:gd name="connsiteX3" fmla="*/ 0 w 820146"/>
              <a:gd name="connsiteY3" fmla="*/ 697675 h 697675"/>
              <a:gd name="connsiteX0" fmla="*/ 0 w 778871"/>
              <a:gd name="connsiteY0" fmla="*/ 697675 h 697675"/>
              <a:gd name="connsiteX1" fmla="*/ 0 w 778871"/>
              <a:gd name="connsiteY1" fmla="*/ 0 h 697675"/>
              <a:gd name="connsiteX2" fmla="*/ 778871 w 778871"/>
              <a:gd name="connsiteY2" fmla="*/ 678625 h 697675"/>
              <a:gd name="connsiteX3" fmla="*/ 0 w 778871"/>
              <a:gd name="connsiteY3" fmla="*/ 697675 h 697675"/>
              <a:gd name="connsiteX0" fmla="*/ 0 w 778871"/>
              <a:gd name="connsiteY0" fmla="*/ 672275 h 678625"/>
              <a:gd name="connsiteX1" fmla="*/ 0 w 778871"/>
              <a:gd name="connsiteY1" fmla="*/ 0 h 678625"/>
              <a:gd name="connsiteX2" fmla="*/ 778871 w 778871"/>
              <a:gd name="connsiteY2" fmla="*/ 678625 h 678625"/>
              <a:gd name="connsiteX3" fmla="*/ 0 w 778871"/>
              <a:gd name="connsiteY3" fmla="*/ 672275 h 678625"/>
              <a:gd name="connsiteX0" fmla="*/ 0 w 778871"/>
              <a:gd name="connsiteY0" fmla="*/ 672275 h 678625"/>
              <a:gd name="connsiteX1" fmla="*/ 0 w 778871"/>
              <a:gd name="connsiteY1" fmla="*/ 0 h 678625"/>
              <a:gd name="connsiteX2" fmla="*/ 778871 w 778871"/>
              <a:gd name="connsiteY2" fmla="*/ 678625 h 678625"/>
              <a:gd name="connsiteX3" fmla="*/ 0 w 778871"/>
              <a:gd name="connsiteY3" fmla="*/ 672275 h 678625"/>
              <a:gd name="connsiteX0" fmla="*/ 0 w 778871"/>
              <a:gd name="connsiteY0" fmla="*/ 695135 h 695135"/>
              <a:gd name="connsiteX1" fmla="*/ 0 w 778871"/>
              <a:gd name="connsiteY1" fmla="*/ 0 h 695135"/>
              <a:gd name="connsiteX2" fmla="*/ 778871 w 778871"/>
              <a:gd name="connsiteY2" fmla="*/ 678625 h 695135"/>
              <a:gd name="connsiteX3" fmla="*/ 0 w 778871"/>
              <a:gd name="connsiteY3" fmla="*/ 695135 h 695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871" h="695135">
                <a:moveTo>
                  <a:pt x="0" y="695135"/>
                </a:moveTo>
                <a:lnTo>
                  <a:pt x="0" y="0"/>
                </a:lnTo>
                <a:lnTo>
                  <a:pt x="778871" y="678625"/>
                </a:lnTo>
                <a:lnTo>
                  <a:pt x="0" y="695135"/>
                </a:lnTo>
                <a:close/>
              </a:path>
            </a:pathLst>
          </a:custGeom>
          <a:solidFill>
            <a:srgbClr val="DE0000"/>
          </a:solidFill>
          <a:ln>
            <a:noFill/>
          </a:ln>
        </p:spPr>
        <p:txBody>
          <a:bodyPr wrap="none"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42318" y="3380696"/>
            <a:ext cx="2479705" cy="1135270"/>
            <a:chOff x="1120439" y="4309954"/>
            <a:chExt cx="2479705" cy="1135270"/>
          </a:xfrm>
          <a:solidFill>
            <a:schemeClr val="accent1"/>
          </a:solidFill>
        </p:grpSpPr>
        <p:sp>
          <p:nvSpPr>
            <p:cNvPr id="12" name="Rectangle 6"/>
            <p:cNvSpPr>
              <a:spLocks noChangeArrowheads="1"/>
            </p:cNvSpPr>
            <p:nvPr/>
          </p:nvSpPr>
          <p:spPr bwMode="gray">
            <a:xfrm>
              <a:off x="1120439" y="4309954"/>
              <a:ext cx="2479705" cy="1135270"/>
            </a:xfrm>
            <a:prstGeom prst="rect">
              <a:avLst/>
            </a:prstGeom>
            <a:solidFill>
              <a:srgbClr val="C80000"/>
            </a:solidFill>
            <a:ln w="25400" algn="ctr">
              <a:noFill/>
              <a:miter lim="800000"/>
              <a:headEnd/>
              <a:tailEnd/>
            </a:ln>
          </p:spPr>
          <p:txBody>
            <a:bodyPr lIns="45720" tIns="44450" rIns="45720" bIns="44450" anchor="ctr" anchorCtr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 flipH="1">
              <a:off x="1490153" y="4677534"/>
              <a:ext cx="1752902" cy="40011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点击添加标题    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4" name="Text Box 40"/>
          <p:cNvSpPr txBox="1">
            <a:spLocks noChangeArrowheads="1"/>
          </p:cNvSpPr>
          <p:nvPr/>
        </p:nvSpPr>
        <p:spPr bwMode="gray">
          <a:xfrm>
            <a:off x="956624" y="1601292"/>
            <a:ext cx="3255336" cy="84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gray">
          <a:xfrm>
            <a:off x="1030644" y="1224422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输入小标题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519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2700" y="-70696"/>
            <a:ext cx="9156700" cy="5214195"/>
            <a:chOff x="-12700" y="-70696"/>
            <a:chExt cx="9156700" cy="52141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2700" y="3959908"/>
              <a:ext cx="9156700" cy="1163636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0" y="-50740"/>
              <a:ext cx="3314081" cy="2604502"/>
              <a:chOff x="0" y="-50740"/>
              <a:chExt cx="3314081" cy="260450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0" y="-50740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480575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2488" y="1245567"/>
                <a:ext cx="352644" cy="82453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>
              <a:off x="5829919" y="-70696"/>
              <a:ext cx="3314081" cy="2627234"/>
              <a:chOff x="5829919" y="-70696"/>
              <a:chExt cx="3314081" cy="2627234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29919" y="-70696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656064" y="1483351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87764" y="1208111"/>
                <a:ext cx="352644" cy="824534"/>
              </a:xfrm>
              <a:prstGeom prst="rect">
                <a:avLst/>
              </a:prstGeom>
            </p:spPr>
          </p:pic>
        </p:grpSp>
      </p:grpSp>
      <p:sp>
        <p:nvSpPr>
          <p:cNvPr id="11" name="椭圆 10"/>
          <p:cNvSpPr/>
          <p:nvPr/>
        </p:nvSpPr>
        <p:spPr>
          <a:xfrm>
            <a:off x="3679761" y="1374640"/>
            <a:ext cx="1217589" cy="121758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6000" b="1" dirty="0" smtClean="0">
                <a:latin typeface="+mj-ea"/>
                <a:ea typeface="+mj-ea"/>
              </a:rPr>
              <a:t>03</a:t>
            </a:r>
            <a:endParaRPr lang="zh-CN" altLang="en-US" sz="6000" b="1" dirty="0">
              <a:latin typeface="+mj-ea"/>
              <a:ea typeface="+mj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75605" y="3477125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144379" y="27908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63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文本1"/>
          <p:cNvGrpSpPr/>
          <p:nvPr/>
        </p:nvGrpSpPr>
        <p:grpSpPr>
          <a:xfrm>
            <a:off x="1475656" y="1370285"/>
            <a:ext cx="6361113" cy="836922"/>
            <a:chOff x="1393825" y="1474614"/>
            <a:chExt cx="6361113" cy="1115896"/>
          </a:xfrm>
        </p:grpSpPr>
        <p:sp>
          <p:nvSpPr>
            <p:cNvPr id="4" name="AutoShape 45"/>
            <p:cNvSpPr>
              <a:spLocks noChangeArrowheads="1"/>
            </p:cNvSpPr>
            <p:nvPr/>
          </p:nvSpPr>
          <p:spPr bwMode="gray">
            <a:xfrm>
              <a:off x="1393825" y="1474614"/>
              <a:ext cx="6361113" cy="1030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9F9F9"/>
                </a:gs>
                <a:gs pos="100000">
                  <a:srgbClr val="EAEAEA"/>
                </a:gs>
              </a:gsLst>
              <a:lin ang="5400000" scaled="1"/>
            </a:gradFill>
            <a:ln w="19050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Text Box 64"/>
            <p:cNvSpPr txBox="1">
              <a:spLocks noChangeArrowheads="1"/>
            </p:cNvSpPr>
            <p:nvPr/>
          </p:nvSpPr>
          <p:spPr bwMode="black">
            <a:xfrm>
              <a:off x="1452563" y="1749254"/>
              <a:ext cx="6215781" cy="841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95C583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点击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这里添加文字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点击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这里添加文字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6" name="深色1"/>
          <p:cNvGrpSpPr/>
          <p:nvPr/>
        </p:nvGrpSpPr>
        <p:grpSpPr>
          <a:xfrm>
            <a:off x="2307505" y="1203598"/>
            <a:ext cx="4686300" cy="371893"/>
            <a:chOff x="2225675" y="1524000"/>
            <a:chExt cx="4686300" cy="495856"/>
          </a:xfrm>
        </p:grpSpPr>
        <p:sp>
          <p:nvSpPr>
            <p:cNvPr id="7" name="AutoShape 57"/>
            <p:cNvSpPr>
              <a:spLocks noChangeArrowheads="1"/>
            </p:cNvSpPr>
            <p:nvPr/>
          </p:nvSpPr>
          <p:spPr bwMode="gray">
            <a:xfrm>
              <a:off x="2225675" y="1524000"/>
              <a:ext cx="4686300" cy="463549"/>
            </a:xfrm>
            <a:prstGeom prst="roundRect">
              <a:avLst>
                <a:gd name="adj" fmla="val 24658"/>
              </a:avLst>
            </a:prstGeom>
            <a:solidFill>
              <a:srgbClr val="DE00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2339751" y="1530342"/>
              <a:ext cx="4464497" cy="22543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2676FF">
                    <a:lumMod val="20000"/>
                    <a:lumOff val="80000"/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Rectangle 61"/>
            <p:cNvSpPr>
              <a:spLocks noChangeArrowheads="1"/>
            </p:cNvSpPr>
            <p:nvPr/>
          </p:nvSpPr>
          <p:spPr bwMode="gray">
            <a:xfrm>
              <a:off x="3551575" y="1568451"/>
              <a:ext cx="2031325" cy="451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1F3F5F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在这里添加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标题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文字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0" name="文本2"/>
          <p:cNvGrpSpPr/>
          <p:nvPr/>
        </p:nvGrpSpPr>
        <p:grpSpPr>
          <a:xfrm>
            <a:off x="1475656" y="2533059"/>
            <a:ext cx="6361113" cy="836921"/>
            <a:chOff x="1393825" y="3024981"/>
            <a:chExt cx="6361113" cy="1115895"/>
          </a:xfrm>
        </p:grpSpPr>
        <p:sp>
          <p:nvSpPr>
            <p:cNvPr id="11" name="AutoShape 45"/>
            <p:cNvSpPr>
              <a:spLocks noChangeArrowheads="1"/>
            </p:cNvSpPr>
            <p:nvPr/>
          </p:nvSpPr>
          <p:spPr bwMode="gray">
            <a:xfrm>
              <a:off x="1393825" y="3024981"/>
              <a:ext cx="6361113" cy="1030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9F9F9"/>
                </a:gs>
                <a:gs pos="100000">
                  <a:srgbClr val="EAEAEA"/>
                </a:gs>
              </a:gsLst>
              <a:lin ang="5400000" scaled="1"/>
            </a:gradFill>
            <a:ln w="19050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Text Box 64"/>
            <p:cNvSpPr txBox="1">
              <a:spLocks noChangeArrowheads="1"/>
            </p:cNvSpPr>
            <p:nvPr/>
          </p:nvSpPr>
          <p:spPr bwMode="black">
            <a:xfrm>
              <a:off x="1452563" y="3299620"/>
              <a:ext cx="6215781" cy="841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95C583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点击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这里添加文字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点击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这里添加文字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3" name="深色2"/>
          <p:cNvGrpSpPr/>
          <p:nvPr/>
        </p:nvGrpSpPr>
        <p:grpSpPr>
          <a:xfrm>
            <a:off x="2307505" y="2366373"/>
            <a:ext cx="4686300" cy="371893"/>
            <a:chOff x="2225675" y="1524000"/>
            <a:chExt cx="4686300" cy="495856"/>
          </a:xfrm>
        </p:grpSpPr>
        <p:sp>
          <p:nvSpPr>
            <p:cNvPr id="14" name="AutoShape 57"/>
            <p:cNvSpPr>
              <a:spLocks noChangeArrowheads="1"/>
            </p:cNvSpPr>
            <p:nvPr/>
          </p:nvSpPr>
          <p:spPr bwMode="gray">
            <a:xfrm>
              <a:off x="2225675" y="1524000"/>
              <a:ext cx="4686300" cy="463550"/>
            </a:xfrm>
            <a:prstGeom prst="roundRect">
              <a:avLst>
                <a:gd name="adj" fmla="val 24658"/>
              </a:avLst>
            </a:prstGeom>
            <a:solidFill>
              <a:srgbClr val="FF6E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2339751" y="1530342"/>
              <a:ext cx="4464497" cy="22543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2676FF">
                    <a:lumMod val="20000"/>
                    <a:lumOff val="80000"/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Rectangle 61"/>
            <p:cNvSpPr>
              <a:spLocks noChangeArrowheads="1"/>
            </p:cNvSpPr>
            <p:nvPr/>
          </p:nvSpPr>
          <p:spPr bwMode="gray">
            <a:xfrm>
              <a:off x="3551575" y="1568451"/>
              <a:ext cx="2031325" cy="451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1F3F5F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在这里添加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标题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文字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7" name="文本3"/>
          <p:cNvGrpSpPr/>
          <p:nvPr/>
        </p:nvGrpSpPr>
        <p:grpSpPr>
          <a:xfrm>
            <a:off x="1475656" y="3695834"/>
            <a:ext cx="6361113" cy="836921"/>
            <a:chOff x="1393825" y="4575348"/>
            <a:chExt cx="6361113" cy="1115895"/>
          </a:xfrm>
        </p:grpSpPr>
        <p:sp>
          <p:nvSpPr>
            <p:cNvPr id="18" name="AutoShape 45"/>
            <p:cNvSpPr>
              <a:spLocks noChangeArrowheads="1"/>
            </p:cNvSpPr>
            <p:nvPr/>
          </p:nvSpPr>
          <p:spPr bwMode="gray">
            <a:xfrm>
              <a:off x="1393825" y="4575348"/>
              <a:ext cx="6361113" cy="1030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9F9F9"/>
                </a:gs>
                <a:gs pos="100000">
                  <a:srgbClr val="EAEAEA"/>
                </a:gs>
              </a:gsLst>
              <a:lin ang="5400000" scaled="1"/>
            </a:gradFill>
            <a:ln w="19050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Text Box 64"/>
            <p:cNvSpPr txBox="1">
              <a:spLocks noChangeArrowheads="1"/>
            </p:cNvSpPr>
            <p:nvPr/>
          </p:nvSpPr>
          <p:spPr bwMode="black">
            <a:xfrm>
              <a:off x="1452563" y="4849987"/>
              <a:ext cx="6215781" cy="841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95C583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点击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这里添加文字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点击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这里添加文字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20" name="深色3"/>
          <p:cNvGrpSpPr/>
          <p:nvPr/>
        </p:nvGrpSpPr>
        <p:grpSpPr>
          <a:xfrm>
            <a:off x="2307505" y="3529148"/>
            <a:ext cx="4686300" cy="371893"/>
            <a:chOff x="2225675" y="1524000"/>
            <a:chExt cx="4686300" cy="495856"/>
          </a:xfrm>
        </p:grpSpPr>
        <p:sp>
          <p:nvSpPr>
            <p:cNvPr id="21" name="AutoShape 57"/>
            <p:cNvSpPr>
              <a:spLocks noChangeArrowheads="1"/>
            </p:cNvSpPr>
            <p:nvPr/>
          </p:nvSpPr>
          <p:spPr bwMode="gray">
            <a:xfrm>
              <a:off x="2225675" y="1524000"/>
              <a:ext cx="4686300" cy="463550"/>
            </a:xfrm>
            <a:prstGeom prst="roundRect">
              <a:avLst>
                <a:gd name="adj" fmla="val 24658"/>
              </a:avLst>
            </a:prstGeom>
            <a:solidFill>
              <a:srgbClr val="FF99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2339751" y="1530342"/>
              <a:ext cx="4464497" cy="22543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2676FF">
                    <a:lumMod val="20000"/>
                    <a:lumOff val="80000"/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Rectangle 61"/>
            <p:cNvSpPr>
              <a:spLocks noChangeArrowheads="1"/>
            </p:cNvSpPr>
            <p:nvPr/>
          </p:nvSpPr>
          <p:spPr bwMode="gray">
            <a:xfrm>
              <a:off x="3551575" y="1568451"/>
              <a:ext cx="2031325" cy="451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1F3F5F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在这里添加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标题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charset="0"/>
                </a:rPr>
                <a:t>文字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64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 noEditPoints="1"/>
          </p:cNvSpPr>
          <p:nvPr/>
        </p:nvSpPr>
        <p:spPr bwMode="auto">
          <a:xfrm>
            <a:off x="3663295" y="2695241"/>
            <a:ext cx="1490972" cy="1487902"/>
          </a:xfrm>
          <a:custGeom>
            <a:avLst/>
            <a:gdLst>
              <a:gd name="T0" fmla="*/ 1041 w 1041"/>
              <a:gd name="T1" fmla="*/ 520 h 1039"/>
              <a:gd name="T2" fmla="*/ 980 w 1041"/>
              <a:gd name="T3" fmla="*/ 445 h 1039"/>
              <a:gd name="T4" fmla="*/ 1018 w 1041"/>
              <a:gd name="T5" fmla="*/ 368 h 1039"/>
              <a:gd name="T6" fmla="*/ 938 w 1041"/>
              <a:gd name="T7" fmla="*/ 313 h 1039"/>
              <a:gd name="T8" fmla="*/ 950 w 1041"/>
              <a:gd name="T9" fmla="*/ 227 h 1039"/>
              <a:gd name="T10" fmla="*/ 858 w 1041"/>
              <a:gd name="T11" fmla="*/ 199 h 1039"/>
              <a:gd name="T12" fmla="*/ 844 w 1041"/>
              <a:gd name="T13" fmla="*/ 113 h 1039"/>
              <a:gd name="T14" fmla="*/ 748 w 1041"/>
              <a:gd name="T15" fmla="*/ 113 h 1039"/>
              <a:gd name="T16" fmla="*/ 709 w 1041"/>
              <a:gd name="T17" fmla="*/ 35 h 1039"/>
              <a:gd name="T18" fmla="*/ 616 w 1041"/>
              <a:gd name="T19" fmla="*/ 64 h 1039"/>
              <a:gd name="T20" fmla="*/ 556 w 1041"/>
              <a:gd name="T21" fmla="*/ 1 h 1039"/>
              <a:gd name="T22" fmla="*/ 484 w 1041"/>
              <a:gd name="T23" fmla="*/ 1 h 1039"/>
              <a:gd name="T24" fmla="*/ 424 w 1041"/>
              <a:gd name="T25" fmla="*/ 64 h 1039"/>
              <a:gd name="T26" fmla="*/ 332 w 1041"/>
              <a:gd name="T27" fmla="*/ 35 h 1039"/>
              <a:gd name="T28" fmla="*/ 293 w 1041"/>
              <a:gd name="T29" fmla="*/ 113 h 1039"/>
              <a:gd name="T30" fmla="*/ 196 w 1041"/>
              <a:gd name="T31" fmla="*/ 113 h 1039"/>
              <a:gd name="T32" fmla="*/ 182 w 1041"/>
              <a:gd name="T33" fmla="*/ 199 h 1039"/>
              <a:gd name="T34" fmla="*/ 90 w 1041"/>
              <a:gd name="T35" fmla="*/ 227 h 1039"/>
              <a:gd name="T36" fmla="*/ 102 w 1041"/>
              <a:gd name="T37" fmla="*/ 313 h 1039"/>
              <a:gd name="T38" fmla="*/ 22 w 1041"/>
              <a:gd name="T39" fmla="*/ 368 h 1039"/>
              <a:gd name="T40" fmla="*/ 60 w 1041"/>
              <a:gd name="T41" fmla="*/ 445 h 1039"/>
              <a:gd name="T42" fmla="*/ 0 w 1041"/>
              <a:gd name="T43" fmla="*/ 520 h 1039"/>
              <a:gd name="T44" fmla="*/ 54 w 1041"/>
              <a:gd name="T45" fmla="*/ 534 h 1039"/>
              <a:gd name="T46" fmla="*/ 7 w 1041"/>
              <a:gd name="T47" fmla="*/ 604 h 1039"/>
              <a:gd name="T48" fmla="*/ 79 w 1041"/>
              <a:gd name="T49" fmla="*/ 671 h 1039"/>
              <a:gd name="T50" fmla="*/ 54 w 1041"/>
              <a:gd name="T51" fmla="*/ 751 h 1039"/>
              <a:gd name="T52" fmla="*/ 143 w 1041"/>
              <a:gd name="T53" fmla="*/ 794 h 1039"/>
              <a:gd name="T54" fmla="*/ 142 w 1041"/>
              <a:gd name="T55" fmla="*/ 878 h 1039"/>
              <a:gd name="T56" fmla="*/ 240 w 1041"/>
              <a:gd name="T57" fmla="*/ 893 h 1039"/>
              <a:gd name="T58" fmla="*/ 263 w 1041"/>
              <a:gd name="T59" fmla="*/ 973 h 1039"/>
              <a:gd name="T60" fmla="*/ 361 w 1041"/>
              <a:gd name="T61" fmla="*/ 959 h 1039"/>
              <a:gd name="T62" fmla="*/ 407 w 1041"/>
              <a:gd name="T63" fmla="*/ 1028 h 1039"/>
              <a:gd name="T64" fmla="*/ 496 w 1041"/>
              <a:gd name="T65" fmla="*/ 986 h 1039"/>
              <a:gd name="T66" fmla="*/ 544 w 1041"/>
              <a:gd name="T67" fmla="*/ 986 h 1039"/>
              <a:gd name="T68" fmla="*/ 633 w 1041"/>
              <a:gd name="T69" fmla="*/ 1028 h 1039"/>
              <a:gd name="T70" fmla="*/ 679 w 1041"/>
              <a:gd name="T71" fmla="*/ 959 h 1039"/>
              <a:gd name="T72" fmla="*/ 777 w 1041"/>
              <a:gd name="T73" fmla="*/ 973 h 1039"/>
              <a:gd name="T74" fmla="*/ 801 w 1041"/>
              <a:gd name="T75" fmla="*/ 893 h 1039"/>
              <a:gd name="T76" fmla="*/ 898 w 1041"/>
              <a:gd name="T77" fmla="*/ 878 h 1039"/>
              <a:gd name="T78" fmla="*/ 898 w 1041"/>
              <a:gd name="T79" fmla="*/ 794 h 1039"/>
              <a:gd name="T80" fmla="*/ 986 w 1041"/>
              <a:gd name="T81" fmla="*/ 751 h 1039"/>
              <a:gd name="T82" fmla="*/ 962 w 1041"/>
              <a:gd name="T83" fmla="*/ 671 h 1039"/>
              <a:gd name="T84" fmla="*/ 1034 w 1041"/>
              <a:gd name="T85" fmla="*/ 604 h 1039"/>
              <a:gd name="T86" fmla="*/ 986 w 1041"/>
              <a:gd name="T87" fmla="*/ 534 h 1039"/>
              <a:gd name="T88" fmla="*/ 520 w 1041"/>
              <a:gd name="T89" fmla="*/ 905 h 1039"/>
              <a:gd name="T90" fmla="*/ 520 w 1041"/>
              <a:gd name="T91" fmla="*/ 134 h 1039"/>
              <a:gd name="T92" fmla="*/ 520 w 1041"/>
              <a:gd name="T93" fmla="*/ 905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41" h="1039">
                <a:moveTo>
                  <a:pt x="1041" y="522"/>
                </a:moveTo>
                <a:cubicBezTo>
                  <a:pt x="1041" y="521"/>
                  <a:pt x="1041" y="521"/>
                  <a:pt x="1041" y="520"/>
                </a:cubicBezTo>
                <a:cubicBezTo>
                  <a:pt x="1041" y="496"/>
                  <a:pt x="1039" y="473"/>
                  <a:pt x="1036" y="449"/>
                </a:cubicBezTo>
                <a:cubicBezTo>
                  <a:pt x="980" y="445"/>
                  <a:pt x="980" y="445"/>
                  <a:pt x="980" y="445"/>
                </a:cubicBezTo>
                <a:cubicBezTo>
                  <a:pt x="978" y="429"/>
                  <a:pt x="974" y="412"/>
                  <a:pt x="970" y="396"/>
                </a:cubicBezTo>
                <a:cubicBezTo>
                  <a:pt x="1018" y="368"/>
                  <a:pt x="1018" y="368"/>
                  <a:pt x="1018" y="368"/>
                </a:cubicBezTo>
                <a:cubicBezTo>
                  <a:pt x="1011" y="345"/>
                  <a:pt x="1002" y="322"/>
                  <a:pt x="992" y="301"/>
                </a:cubicBezTo>
                <a:cubicBezTo>
                  <a:pt x="938" y="313"/>
                  <a:pt x="938" y="313"/>
                  <a:pt x="938" y="313"/>
                </a:cubicBezTo>
                <a:cubicBezTo>
                  <a:pt x="930" y="298"/>
                  <a:pt x="922" y="282"/>
                  <a:pt x="912" y="268"/>
                </a:cubicBezTo>
                <a:cubicBezTo>
                  <a:pt x="950" y="227"/>
                  <a:pt x="950" y="227"/>
                  <a:pt x="950" y="227"/>
                </a:cubicBezTo>
                <a:cubicBezTo>
                  <a:pt x="937" y="208"/>
                  <a:pt x="922" y="189"/>
                  <a:pt x="906" y="171"/>
                </a:cubicBezTo>
                <a:cubicBezTo>
                  <a:pt x="858" y="199"/>
                  <a:pt x="858" y="199"/>
                  <a:pt x="858" y="199"/>
                </a:cubicBezTo>
                <a:cubicBezTo>
                  <a:pt x="846" y="186"/>
                  <a:pt x="833" y="174"/>
                  <a:pt x="820" y="163"/>
                </a:cubicBezTo>
                <a:cubicBezTo>
                  <a:pt x="844" y="113"/>
                  <a:pt x="844" y="113"/>
                  <a:pt x="844" y="113"/>
                </a:cubicBezTo>
                <a:cubicBezTo>
                  <a:pt x="825" y="98"/>
                  <a:pt x="806" y="84"/>
                  <a:pt x="785" y="72"/>
                </a:cubicBezTo>
                <a:cubicBezTo>
                  <a:pt x="748" y="113"/>
                  <a:pt x="748" y="113"/>
                  <a:pt x="748" y="113"/>
                </a:cubicBezTo>
                <a:cubicBezTo>
                  <a:pt x="732" y="104"/>
                  <a:pt x="716" y="97"/>
                  <a:pt x="700" y="90"/>
                </a:cubicBezTo>
                <a:cubicBezTo>
                  <a:pt x="709" y="35"/>
                  <a:pt x="709" y="35"/>
                  <a:pt x="709" y="35"/>
                </a:cubicBezTo>
                <a:cubicBezTo>
                  <a:pt x="687" y="26"/>
                  <a:pt x="664" y="19"/>
                  <a:pt x="640" y="14"/>
                </a:cubicBezTo>
                <a:cubicBezTo>
                  <a:pt x="616" y="64"/>
                  <a:pt x="616" y="64"/>
                  <a:pt x="616" y="64"/>
                </a:cubicBezTo>
                <a:cubicBezTo>
                  <a:pt x="599" y="60"/>
                  <a:pt x="582" y="58"/>
                  <a:pt x="564" y="56"/>
                </a:cubicBezTo>
                <a:cubicBezTo>
                  <a:pt x="556" y="1"/>
                  <a:pt x="556" y="1"/>
                  <a:pt x="556" y="1"/>
                </a:cubicBezTo>
                <a:cubicBezTo>
                  <a:pt x="544" y="0"/>
                  <a:pt x="532" y="0"/>
                  <a:pt x="520" y="0"/>
                </a:cubicBezTo>
                <a:cubicBezTo>
                  <a:pt x="508" y="0"/>
                  <a:pt x="496" y="0"/>
                  <a:pt x="484" y="1"/>
                </a:cubicBezTo>
                <a:cubicBezTo>
                  <a:pt x="476" y="56"/>
                  <a:pt x="476" y="56"/>
                  <a:pt x="476" y="56"/>
                </a:cubicBezTo>
                <a:cubicBezTo>
                  <a:pt x="459" y="58"/>
                  <a:pt x="441" y="60"/>
                  <a:pt x="424" y="64"/>
                </a:cubicBezTo>
                <a:cubicBezTo>
                  <a:pt x="400" y="14"/>
                  <a:pt x="400" y="14"/>
                  <a:pt x="400" y="14"/>
                </a:cubicBezTo>
                <a:cubicBezTo>
                  <a:pt x="377" y="19"/>
                  <a:pt x="354" y="26"/>
                  <a:pt x="332" y="35"/>
                </a:cubicBezTo>
                <a:cubicBezTo>
                  <a:pt x="340" y="90"/>
                  <a:pt x="340" y="90"/>
                  <a:pt x="340" y="90"/>
                </a:cubicBezTo>
                <a:cubicBezTo>
                  <a:pt x="324" y="97"/>
                  <a:pt x="308" y="104"/>
                  <a:pt x="293" y="113"/>
                </a:cubicBezTo>
                <a:cubicBezTo>
                  <a:pt x="255" y="72"/>
                  <a:pt x="255" y="72"/>
                  <a:pt x="255" y="72"/>
                </a:cubicBezTo>
                <a:cubicBezTo>
                  <a:pt x="235" y="84"/>
                  <a:pt x="215" y="98"/>
                  <a:pt x="196" y="11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07" y="174"/>
                  <a:pt x="194" y="186"/>
                  <a:pt x="182" y="199"/>
                </a:cubicBezTo>
                <a:cubicBezTo>
                  <a:pt x="134" y="171"/>
                  <a:pt x="134" y="171"/>
                  <a:pt x="134" y="171"/>
                </a:cubicBezTo>
                <a:cubicBezTo>
                  <a:pt x="118" y="189"/>
                  <a:pt x="103" y="208"/>
                  <a:pt x="90" y="227"/>
                </a:cubicBezTo>
                <a:cubicBezTo>
                  <a:pt x="128" y="268"/>
                  <a:pt x="128" y="268"/>
                  <a:pt x="128" y="268"/>
                </a:cubicBezTo>
                <a:cubicBezTo>
                  <a:pt x="119" y="282"/>
                  <a:pt x="110" y="298"/>
                  <a:pt x="102" y="313"/>
                </a:cubicBezTo>
                <a:cubicBezTo>
                  <a:pt x="48" y="301"/>
                  <a:pt x="48" y="301"/>
                  <a:pt x="48" y="301"/>
                </a:cubicBezTo>
                <a:cubicBezTo>
                  <a:pt x="38" y="322"/>
                  <a:pt x="29" y="345"/>
                  <a:pt x="22" y="368"/>
                </a:cubicBezTo>
                <a:cubicBezTo>
                  <a:pt x="71" y="396"/>
                  <a:pt x="71" y="396"/>
                  <a:pt x="71" y="396"/>
                </a:cubicBezTo>
                <a:cubicBezTo>
                  <a:pt x="66" y="412"/>
                  <a:pt x="63" y="429"/>
                  <a:pt x="60" y="445"/>
                </a:cubicBezTo>
                <a:cubicBezTo>
                  <a:pt x="5" y="449"/>
                  <a:pt x="5" y="449"/>
                  <a:pt x="5" y="449"/>
                </a:cubicBezTo>
                <a:cubicBezTo>
                  <a:pt x="1" y="473"/>
                  <a:pt x="0" y="496"/>
                  <a:pt x="0" y="520"/>
                </a:cubicBezTo>
                <a:cubicBezTo>
                  <a:pt x="0" y="521"/>
                  <a:pt x="0" y="521"/>
                  <a:pt x="0" y="522"/>
                </a:cubicBezTo>
                <a:cubicBezTo>
                  <a:pt x="54" y="534"/>
                  <a:pt x="54" y="534"/>
                  <a:pt x="54" y="534"/>
                </a:cubicBezTo>
                <a:cubicBezTo>
                  <a:pt x="55" y="551"/>
                  <a:pt x="56" y="568"/>
                  <a:pt x="58" y="584"/>
                </a:cubicBezTo>
                <a:cubicBezTo>
                  <a:pt x="7" y="604"/>
                  <a:pt x="7" y="604"/>
                  <a:pt x="7" y="604"/>
                </a:cubicBezTo>
                <a:cubicBezTo>
                  <a:pt x="10" y="629"/>
                  <a:pt x="16" y="652"/>
                  <a:pt x="23" y="675"/>
                </a:cubicBezTo>
                <a:cubicBezTo>
                  <a:pt x="79" y="671"/>
                  <a:pt x="79" y="671"/>
                  <a:pt x="79" y="671"/>
                </a:cubicBezTo>
                <a:cubicBezTo>
                  <a:pt x="84" y="687"/>
                  <a:pt x="90" y="702"/>
                  <a:pt x="97" y="717"/>
                </a:cubicBezTo>
                <a:cubicBezTo>
                  <a:pt x="54" y="751"/>
                  <a:pt x="54" y="751"/>
                  <a:pt x="54" y="751"/>
                </a:cubicBezTo>
                <a:cubicBezTo>
                  <a:pt x="65" y="773"/>
                  <a:pt x="77" y="795"/>
                  <a:pt x="91" y="815"/>
                </a:cubicBezTo>
                <a:cubicBezTo>
                  <a:pt x="143" y="794"/>
                  <a:pt x="143" y="794"/>
                  <a:pt x="143" y="794"/>
                </a:cubicBezTo>
                <a:cubicBezTo>
                  <a:pt x="152" y="807"/>
                  <a:pt x="163" y="820"/>
                  <a:pt x="173" y="832"/>
                </a:cubicBezTo>
                <a:cubicBezTo>
                  <a:pt x="142" y="878"/>
                  <a:pt x="142" y="878"/>
                  <a:pt x="142" y="878"/>
                </a:cubicBezTo>
                <a:cubicBezTo>
                  <a:pt x="159" y="896"/>
                  <a:pt x="177" y="912"/>
                  <a:pt x="196" y="928"/>
                </a:cubicBezTo>
                <a:cubicBezTo>
                  <a:pt x="240" y="893"/>
                  <a:pt x="240" y="893"/>
                  <a:pt x="240" y="893"/>
                </a:cubicBezTo>
                <a:cubicBezTo>
                  <a:pt x="253" y="902"/>
                  <a:pt x="266" y="912"/>
                  <a:pt x="280" y="920"/>
                </a:cubicBezTo>
                <a:cubicBezTo>
                  <a:pt x="263" y="973"/>
                  <a:pt x="263" y="973"/>
                  <a:pt x="263" y="973"/>
                </a:cubicBezTo>
                <a:cubicBezTo>
                  <a:pt x="285" y="985"/>
                  <a:pt x="307" y="996"/>
                  <a:pt x="330" y="1005"/>
                </a:cubicBezTo>
                <a:cubicBezTo>
                  <a:pt x="361" y="959"/>
                  <a:pt x="361" y="959"/>
                  <a:pt x="361" y="959"/>
                </a:cubicBezTo>
                <a:cubicBezTo>
                  <a:pt x="376" y="964"/>
                  <a:pt x="391" y="969"/>
                  <a:pt x="407" y="973"/>
                </a:cubicBezTo>
                <a:cubicBezTo>
                  <a:pt x="407" y="1028"/>
                  <a:pt x="407" y="1028"/>
                  <a:pt x="407" y="1028"/>
                </a:cubicBezTo>
                <a:cubicBezTo>
                  <a:pt x="431" y="1033"/>
                  <a:pt x="455" y="1037"/>
                  <a:pt x="480" y="1039"/>
                </a:cubicBezTo>
                <a:cubicBezTo>
                  <a:pt x="496" y="986"/>
                  <a:pt x="496" y="986"/>
                  <a:pt x="496" y="986"/>
                </a:cubicBezTo>
                <a:cubicBezTo>
                  <a:pt x="504" y="986"/>
                  <a:pt x="512" y="987"/>
                  <a:pt x="520" y="987"/>
                </a:cubicBezTo>
                <a:cubicBezTo>
                  <a:pt x="528" y="987"/>
                  <a:pt x="536" y="986"/>
                  <a:pt x="544" y="986"/>
                </a:cubicBezTo>
                <a:cubicBezTo>
                  <a:pt x="560" y="1039"/>
                  <a:pt x="560" y="1039"/>
                  <a:pt x="560" y="1039"/>
                </a:cubicBezTo>
                <a:cubicBezTo>
                  <a:pt x="585" y="1037"/>
                  <a:pt x="610" y="1033"/>
                  <a:pt x="633" y="1028"/>
                </a:cubicBezTo>
                <a:cubicBezTo>
                  <a:pt x="633" y="973"/>
                  <a:pt x="633" y="973"/>
                  <a:pt x="633" y="973"/>
                </a:cubicBezTo>
                <a:cubicBezTo>
                  <a:pt x="649" y="969"/>
                  <a:pt x="664" y="964"/>
                  <a:pt x="679" y="959"/>
                </a:cubicBezTo>
                <a:cubicBezTo>
                  <a:pt x="710" y="1005"/>
                  <a:pt x="710" y="1005"/>
                  <a:pt x="710" y="1005"/>
                </a:cubicBezTo>
                <a:cubicBezTo>
                  <a:pt x="733" y="996"/>
                  <a:pt x="756" y="985"/>
                  <a:pt x="777" y="973"/>
                </a:cubicBezTo>
                <a:cubicBezTo>
                  <a:pt x="761" y="920"/>
                  <a:pt x="761" y="920"/>
                  <a:pt x="761" y="920"/>
                </a:cubicBezTo>
                <a:cubicBezTo>
                  <a:pt x="774" y="912"/>
                  <a:pt x="788" y="902"/>
                  <a:pt x="801" y="893"/>
                </a:cubicBezTo>
                <a:cubicBezTo>
                  <a:pt x="844" y="928"/>
                  <a:pt x="844" y="928"/>
                  <a:pt x="844" y="928"/>
                </a:cubicBezTo>
                <a:cubicBezTo>
                  <a:pt x="863" y="912"/>
                  <a:pt x="881" y="896"/>
                  <a:pt x="898" y="878"/>
                </a:cubicBezTo>
                <a:cubicBezTo>
                  <a:pt x="867" y="832"/>
                  <a:pt x="867" y="832"/>
                  <a:pt x="867" y="832"/>
                </a:cubicBezTo>
                <a:cubicBezTo>
                  <a:pt x="878" y="820"/>
                  <a:pt x="888" y="807"/>
                  <a:pt x="898" y="794"/>
                </a:cubicBezTo>
                <a:cubicBezTo>
                  <a:pt x="949" y="815"/>
                  <a:pt x="949" y="815"/>
                  <a:pt x="949" y="815"/>
                </a:cubicBezTo>
                <a:cubicBezTo>
                  <a:pt x="963" y="795"/>
                  <a:pt x="976" y="773"/>
                  <a:pt x="986" y="751"/>
                </a:cubicBezTo>
                <a:cubicBezTo>
                  <a:pt x="943" y="717"/>
                  <a:pt x="943" y="717"/>
                  <a:pt x="943" y="717"/>
                </a:cubicBezTo>
                <a:cubicBezTo>
                  <a:pt x="950" y="702"/>
                  <a:pt x="956" y="687"/>
                  <a:pt x="962" y="671"/>
                </a:cubicBezTo>
                <a:cubicBezTo>
                  <a:pt x="1017" y="675"/>
                  <a:pt x="1017" y="675"/>
                  <a:pt x="1017" y="675"/>
                </a:cubicBezTo>
                <a:cubicBezTo>
                  <a:pt x="1024" y="652"/>
                  <a:pt x="1030" y="629"/>
                  <a:pt x="1034" y="604"/>
                </a:cubicBezTo>
                <a:cubicBezTo>
                  <a:pt x="982" y="584"/>
                  <a:pt x="982" y="584"/>
                  <a:pt x="982" y="584"/>
                </a:cubicBezTo>
                <a:cubicBezTo>
                  <a:pt x="984" y="568"/>
                  <a:pt x="986" y="551"/>
                  <a:pt x="986" y="534"/>
                </a:cubicBezTo>
                <a:lnTo>
                  <a:pt x="1041" y="522"/>
                </a:lnTo>
                <a:close/>
                <a:moveTo>
                  <a:pt x="520" y="905"/>
                </a:moveTo>
                <a:cubicBezTo>
                  <a:pt x="307" y="905"/>
                  <a:pt x="134" y="732"/>
                  <a:pt x="134" y="519"/>
                </a:cubicBezTo>
                <a:cubicBezTo>
                  <a:pt x="134" y="306"/>
                  <a:pt x="307" y="134"/>
                  <a:pt x="520" y="134"/>
                </a:cubicBezTo>
                <a:cubicBezTo>
                  <a:pt x="733" y="134"/>
                  <a:pt x="906" y="306"/>
                  <a:pt x="906" y="519"/>
                </a:cubicBezTo>
                <a:cubicBezTo>
                  <a:pt x="906" y="732"/>
                  <a:pt x="733" y="905"/>
                  <a:pt x="520" y="905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85000"/>
                </a:schemeClr>
              </a:gs>
              <a:gs pos="74000">
                <a:schemeClr val="bg2">
                  <a:lumMod val="85000"/>
                </a:schemeClr>
              </a:gs>
              <a:gs pos="20000">
                <a:schemeClr val="bg2">
                  <a:lumMod val="85000"/>
                </a:schemeClr>
              </a:gs>
              <a:gs pos="50000">
                <a:schemeClr val="bg2">
                  <a:lumMod val="95000"/>
                </a:schemeClr>
              </a:gs>
              <a:gs pos="100000">
                <a:schemeClr val="bg2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938002" y="2968977"/>
            <a:ext cx="941559" cy="940428"/>
          </a:xfrm>
          <a:prstGeom prst="ellipse">
            <a:avLst/>
          </a:pr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2505376" y="2946118"/>
            <a:ext cx="802061" cy="812614"/>
          </a:xfrm>
          <a:custGeom>
            <a:avLst/>
            <a:gdLst>
              <a:gd name="T0" fmla="*/ 488 w 488"/>
              <a:gd name="T1" fmla="*/ 278 h 495"/>
              <a:gd name="T2" fmla="*/ 488 w 488"/>
              <a:gd name="T3" fmla="*/ 213 h 495"/>
              <a:gd name="T4" fmla="*/ 440 w 488"/>
              <a:gd name="T5" fmla="*/ 206 h 495"/>
              <a:gd name="T6" fmla="*/ 418 w 488"/>
              <a:gd name="T7" fmla="*/ 149 h 495"/>
              <a:gd name="T8" fmla="*/ 450 w 488"/>
              <a:gd name="T9" fmla="*/ 113 h 495"/>
              <a:gd name="T10" fmla="*/ 408 w 488"/>
              <a:gd name="T11" fmla="*/ 64 h 495"/>
              <a:gd name="T12" fmla="*/ 366 w 488"/>
              <a:gd name="T13" fmla="*/ 89 h 495"/>
              <a:gd name="T14" fmla="*/ 313 w 488"/>
              <a:gd name="T15" fmla="*/ 60 h 495"/>
              <a:gd name="T16" fmla="*/ 315 w 488"/>
              <a:gd name="T17" fmla="*/ 11 h 495"/>
              <a:gd name="T18" fmla="*/ 251 w 488"/>
              <a:gd name="T19" fmla="*/ 0 h 495"/>
              <a:gd name="T20" fmla="*/ 235 w 488"/>
              <a:gd name="T21" fmla="*/ 48 h 495"/>
              <a:gd name="T22" fmla="*/ 177 w 488"/>
              <a:gd name="T23" fmla="*/ 59 h 495"/>
              <a:gd name="T24" fmla="*/ 146 w 488"/>
              <a:gd name="T25" fmla="*/ 20 h 495"/>
              <a:gd name="T26" fmla="*/ 90 w 488"/>
              <a:gd name="T27" fmla="*/ 52 h 495"/>
              <a:gd name="T28" fmla="*/ 109 w 488"/>
              <a:gd name="T29" fmla="*/ 100 h 495"/>
              <a:gd name="T30" fmla="*/ 72 w 488"/>
              <a:gd name="T31" fmla="*/ 146 h 495"/>
              <a:gd name="T32" fmla="*/ 22 w 488"/>
              <a:gd name="T33" fmla="*/ 136 h 495"/>
              <a:gd name="T34" fmla="*/ 0 w 488"/>
              <a:gd name="T35" fmla="*/ 196 h 495"/>
              <a:gd name="T36" fmla="*/ 46 w 488"/>
              <a:gd name="T37" fmla="*/ 221 h 495"/>
              <a:gd name="T38" fmla="*/ 44 w 488"/>
              <a:gd name="T39" fmla="*/ 247 h 495"/>
              <a:gd name="T40" fmla="*/ 46 w 488"/>
              <a:gd name="T41" fmla="*/ 279 h 495"/>
              <a:gd name="T42" fmla="*/ 1 w 488"/>
              <a:gd name="T43" fmla="*/ 303 h 495"/>
              <a:gd name="T44" fmla="*/ 23 w 488"/>
              <a:gd name="T45" fmla="*/ 364 h 495"/>
              <a:gd name="T46" fmla="*/ 74 w 488"/>
              <a:gd name="T47" fmla="*/ 353 h 495"/>
              <a:gd name="T48" fmla="*/ 112 w 488"/>
              <a:gd name="T49" fmla="*/ 398 h 495"/>
              <a:gd name="T50" fmla="*/ 94 w 488"/>
              <a:gd name="T51" fmla="*/ 445 h 495"/>
              <a:gd name="T52" fmla="*/ 149 w 488"/>
              <a:gd name="T53" fmla="*/ 477 h 495"/>
              <a:gd name="T54" fmla="*/ 181 w 488"/>
              <a:gd name="T55" fmla="*/ 437 h 495"/>
              <a:gd name="T56" fmla="*/ 239 w 488"/>
              <a:gd name="T57" fmla="*/ 447 h 495"/>
              <a:gd name="T58" fmla="*/ 255 w 488"/>
              <a:gd name="T59" fmla="*/ 495 h 495"/>
              <a:gd name="T60" fmla="*/ 319 w 488"/>
              <a:gd name="T61" fmla="*/ 483 h 495"/>
              <a:gd name="T62" fmla="*/ 317 w 488"/>
              <a:gd name="T63" fmla="*/ 433 h 495"/>
              <a:gd name="T64" fmla="*/ 369 w 488"/>
              <a:gd name="T65" fmla="*/ 403 h 495"/>
              <a:gd name="T66" fmla="*/ 411 w 488"/>
              <a:gd name="T67" fmla="*/ 428 h 495"/>
              <a:gd name="T68" fmla="*/ 452 w 488"/>
              <a:gd name="T69" fmla="*/ 379 h 495"/>
              <a:gd name="T70" fmla="*/ 420 w 488"/>
              <a:gd name="T71" fmla="*/ 343 h 495"/>
              <a:gd name="T72" fmla="*/ 440 w 488"/>
              <a:gd name="T73" fmla="*/ 285 h 495"/>
              <a:gd name="T74" fmla="*/ 488 w 488"/>
              <a:gd name="T75" fmla="*/ 278 h 495"/>
              <a:gd name="T76" fmla="*/ 244 w 488"/>
              <a:gd name="T77" fmla="*/ 394 h 495"/>
              <a:gd name="T78" fmla="*/ 97 w 488"/>
              <a:gd name="T79" fmla="*/ 247 h 495"/>
              <a:gd name="T80" fmla="*/ 244 w 488"/>
              <a:gd name="T81" fmla="*/ 101 h 495"/>
              <a:gd name="T82" fmla="*/ 390 w 488"/>
              <a:gd name="T83" fmla="*/ 247 h 495"/>
              <a:gd name="T84" fmla="*/ 244 w 488"/>
              <a:gd name="T85" fmla="*/ 394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8" h="495">
                <a:moveTo>
                  <a:pt x="488" y="278"/>
                </a:moveTo>
                <a:cubicBezTo>
                  <a:pt x="488" y="213"/>
                  <a:pt x="488" y="213"/>
                  <a:pt x="488" y="213"/>
                </a:cubicBezTo>
                <a:cubicBezTo>
                  <a:pt x="440" y="206"/>
                  <a:pt x="440" y="206"/>
                  <a:pt x="440" y="206"/>
                </a:cubicBezTo>
                <a:cubicBezTo>
                  <a:pt x="435" y="186"/>
                  <a:pt x="428" y="167"/>
                  <a:pt x="418" y="149"/>
                </a:cubicBezTo>
                <a:cubicBezTo>
                  <a:pt x="450" y="113"/>
                  <a:pt x="450" y="113"/>
                  <a:pt x="450" y="113"/>
                </a:cubicBezTo>
                <a:cubicBezTo>
                  <a:pt x="408" y="64"/>
                  <a:pt x="408" y="64"/>
                  <a:pt x="408" y="64"/>
                </a:cubicBezTo>
                <a:cubicBezTo>
                  <a:pt x="366" y="89"/>
                  <a:pt x="366" y="89"/>
                  <a:pt x="366" y="89"/>
                </a:cubicBezTo>
                <a:cubicBezTo>
                  <a:pt x="350" y="77"/>
                  <a:pt x="333" y="67"/>
                  <a:pt x="313" y="60"/>
                </a:cubicBezTo>
                <a:cubicBezTo>
                  <a:pt x="315" y="11"/>
                  <a:pt x="315" y="11"/>
                  <a:pt x="315" y="11"/>
                </a:cubicBezTo>
                <a:cubicBezTo>
                  <a:pt x="251" y="0"/>
                  <a:pt x="251" y="0"/>
                  <a:pt x="251" y="0"/>
                </a:cubicBezTo>
                <a:cubicBezTo>
                  <a:pt x="235" y="48"/>
                  <a:pt x="235" y="48"/>
                  <a:pt x="235" y="48"/>
                </a:cubicBezTo>
                <a:cubicBezTo>
                  <a:pt x="215" y="48"/>
                  <a:pt x="195" y="52"/>
                  <a:pt x="177" y="59"/>
                </a:cubicBezTo>
                <a:cubicBezTo>
                  <a:pt x="146" y="20"/>
                  <a:pt x="146" y="20"/>
                  <a:pt x="146" y="20"/>
                </a:cubicBezTo>
                <a:cubicBezTo>
                  <a:pt x="90" y="52"/>
                  <a:pt x="90" y="52"/>
                  <a:pt x="90" y="52"/>
                </a:cubicBezTo>
                <a:cubicBezTo>
                  <a:pt x="109" y="100"/>
                  <a:pt x="109" y="100"/>
                  <a:pt x="109" y="100"/>
                </a:cubicBezTo>
                <a:cubicBezTo>
                  <a:pt x="94" y="113"/>
                  <a:pt x="82" y="129"/>
                  <a:pt x="72" y="146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0" y="196"/>
                  <a:pt x="0" y="196"/>
                  <a:pt x="0" y="196"/>
                </a:cubicBezTo>
                <a:cubicBezTo>
                  <a:pt x="46" y="221"/>
                  <a:pt x="46" y="221"/>
                  <a:pt x="46" y="221"/>
                </a:cubicBezTo>
                <a:cubicBezTo>
                  <a:pt x="44" y="229"/>
                  <a:pt x="44" y="238"/>
                  <a:pt x="44" y="247"/>
                </a:cubicBezTo>
                <a:cubicBezTo>
                  <a:pt x="44" y="258"/>
                  <a:pt x="45" y="269"/>
                  <a:pt x="46" y="279"/>
                </a:cubicBezTo>
                <a:cubicBezTo>
                  <a:pt x="1" y="303"/>
                  <a:pt x="1" y="303"/>
                  <a:pt x="1" y="303"/>
                </a:cubicBezTo>
                <a:cubicBezTo>
                  <a:pt x="23" y="364"/>
                  <a:pt x="23" y="364"/>
                  <a:pt x="23" y="36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85" y="370"/>
                  <a:pt x="97" y="385"/>
                  <a:pt x="112" y="398"/>
                </a:cubicBezTo>
                <a:cubicBezTo>
                  <a:pt x="94" y="445"/>
                  <a:pt x="94" y="445"/>
                  <a:pt x="94" y="445"/>
                </a:cubicBezTo>
                <a:cubicBezTo>
                  <a:pt x="149" y="477"/>
                  <a:pt x="149" y="477"/>
                  <a:pt x="149" y="477"/>
                </a:cubicBezTo>
                <a:cubicBezTo>
                  <a:pt x="181" y="437"/>
                  <a:pt x="181" y="437"/>
                  <a:pt x="181" y="437"/>
                </a:cubicBezTo>
                <a:cubicBezTo>
                  <a:pt x="199" y="443"/>
                  <a:pt x="219" y="447"/>
                  <a:pt x="239" y="447"/>
                </a:cubicBezTo>
                <a:cubicBezTo>
                  <a:pt x="255" y="495"/>
                  <a:pt x="255" y="495"/>
                  <a:pt x="255" y="495"/>
                </a:cubicBezTo>
                <a:cubicBezTo>
                  <a:pt x="319" y="483"/>
                  <a:pt x="319" y="483"/>
                  <a:pt x="319" y="483"/>
                </a:cubicBezTo>
                <a:cubicBezTo>
                  <a:pt x="317" y="433"/>
                  <a:pt x="317" y="433"/>
                  <a:pt x="317" y="433"/>
                </a:cubicBezTo>
                <a:cubicBezTo>
                  <a:pt x="336" y="426"/>
                  <a:pt x="354" y="416"/>
                  <a:pt x="369" y="403"/>
                </a:cubicBezTo>
                <a:cubicBezTo>
                  <a:pt x="411" y="428"/>
                  <a:pt x="411" y="428"/>
                  <a:pt x="411" y="428"/>
                </a:cubicBezTo>
                <a:cubicBezTo>
                  <a:pt x="452" y="379"/>
                  <a:pt x="452" y="379"/>
                  <a:pt x="452" y="379"/>
                </a:cubicBezTo>
                <a:cubicBezTo>
                  <a:pt x="420" y="343"/>
                  <a:pt x="420" y="343"/>
                  <a:pt x="420" y="343"/>
                </a:cubicBezTo>
                <a:cubicBezTo>
                  <a:pt x="429" y="325"/>
                  <a:pt x="436" y="305"/>
                  <a:pt x="440" y="285"/>
                </a:cubicBezTo>
                <a:lnTo>
                  <a:pt x="488" y="278"/>
                </a:lnTo>
                <a:close/>
                <a:moveTo>
                  <a:pt x="244" y="394"/>
                </a:moveTo>
                <a:cubicBezTo>
                  <a:pt x="163" y="394"/>
                  <a:pt x="97" y="328"/>
                  <a:pt x="97" y="247"/>
                </a:cubicBezTo>
                <a:cubicBezTo>
                  <a:pt x="97" y="167"/>
                  <a:pt x="163" y="101"/>
                  <a:pt x="244" y="101"/>
                </a:cubicBezTo>
                <a:cubicBezTo>
                  <a:pt x="325" y="101"/>
                  <a:pt x="390" y="167"/>
                  <a:pt x="390" y="247"/>
                </a:cubicBezTo>
                <a:cubicBezTo>
                  <a:pt x="390" y="328"/>
                  <a:pt x="325" y="394"/>
                  <a:pt x="244" y="394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85000"/>
                </a:schemeClr>
              </a:gs>
              <a:gs pos="74000">
                <a:schemeClr val="bg2">
                  <a:lumMod val="85000"/>
                </a:schemeClr>
              </a:gs>
              <a:gs pos="20000">
                <a:schemeClr val="bg2">
                  <a:lumMod val="85000"/>
                </a:schemeClr>
              </a:gs>
              <a:gs pos="50000">
                <a:schemeClr val="bg2">
                  <a:lumMod val="95000"/>
                </a:schemeClr>
              </a:gs>
              <a:gs pos="100000">
                <a:schemeClr val="bg2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725826" y="3173016"/>
            <a:ext cx="361162" cy="358817"/>
          </a:xfrm>
          <a:prstGeom prst="ellipse">
            <a:avLst/>
          </a:pr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4984396" y="2341174"/>
            <a:ext cx="703019" cy="706088"/>
          </a:xfrm>
          <a:custGeom>
            <a:avLst/>
            <a:gdLst>
              <a:gd name="T0" fmla="*/ 491 w 491"/>
              <a:gd name="T1" fmla="*/ 209 h 493"/>
              <a:gd name="T2" fmla="*/ 474 w 491"/>
              <a:gd name="T3" fmla="*/ 147 h 493"/>
              <a:gd name="T4" fmla="*/ 426 w 491"/>
              <a:gd name="T5" fmla="*/ 154 h 493"/>
              <a:gd name="T6" fmla="*/ 389 w 491"/>
              <a:gd name="T7" fmla="*/ 104 h 493"/>
              <a:gd name="T8" fmla="*/ 410 w 491"/>
              <a:gd name="T9" fmla="*/ 61 h 493"/>
              <a:gd name="T10" fmla="*/ 356 w 491"/>
              <a:gd name="T11" fmla="*/ 25 h 493"/>
              <a:gd name="T12" fmla="*/ 323 w 491"/>
              <a:gd name="T13" fmla="*/ 61 h 493"/>
              <a:gd name="T14" fmla="*/ 264 w 491"/>
              <a:gd name="T15" fmla="*/ 47 h 493"/>
              <a:gd name="T16" fmla="*/ 252 w 491"/>
              <a:gd name="T17" fmla="*/ 0 h 493"/>
              <a:gd name="T18" fmla="*/ 188 w 491"/>
              <a:gd name="T19" fmla="*/ 7 h 493"/>
              <a:gd name="T20" fmla="*/ 186 w 491"/>
              <a:gd name="T21" fmla="*/ 57 h 493"/>
              <a:gd name="T22" fmla="*/ 132 w 491"/>
              <a:gd name="T23" fmla="*/ 84 h 493"/>
              <a:gd name="T24" fmla="*/ 92 w 491"/>
              <a:gd name="T25" fmla="*/ 55 h 493"/>
              <a:gd name="T26" fmla="*/ 47 w 491"/>
              <a:gd name="T27" fmla="*/ 101 h 493"/>
              <a:gd name="T28" fmla="*/ 78 w 491"/>
              <a:gd name="T29" fmla="*/ 142 h 493"/>
              <a:gd name="T30" fmla="*/ 55 w 491"/>
              <a:gd name="T31" fmla="*/ 196 h 493"/>
              <a:gd name="T32" fmla="*/ 5 w 491"/>
              <a:gd name="T33" fmla="*/ 199 h 493"/>
              <a:gd name="T34" fmla="*/ 0 w 491"/>
              <a:gd name="T35" fmla="*/ 264 h 493"/>
              <a:gd name="T36" fmla="*/ 50 w 491"/>
              <a:gd name="T37" fmla="*/ 275 h 493"/>
              <a:gd name="T38" fmla="*/ 56 w 491"/>
              <a:gd name="T39" fmla="*/ 301 h 493"/>
              <a:gd name="T40" fmla="*/ 67 w 491"/>
              <a:gd name="T41" fmla="*/ 331 h 493"/>
              <a:gd name="T42" fmla="*/ 31 w 491"/>
              <a:gd name="T43" fmla="*/ 366 h 493"/>
              <a:gd name="T44" fmla="*/ 68 w 491"/>
              <a:gd name="T45" fmla="*/ 419 h 493"/>
              <a:gd name="T46" fmla="*/ 114 w 491"/>
              <a:gd name="T47" fmla="*/ 395 h 493"/>
              <a:gd name="T48" fmla="*/ 163 w 491"/>
              <a:gd name="T49" fmla="*/ 427 h 493"/>
              <a:gd name="T50" fmla="*/ 158 w 491"/>
              <a:gd name="T51" fmla="*/ 478 h 493"/>
              <a:gd name="T52" fmla="*/ 220 w 491"/>
              <a:gd name="T53" fmla="*/ 493 h 493"/>
              <a:gd name="T54" fmla="*/ 240 w 491"/>
              <a:gd name="T55" fmla="*/ 446 h 493"/>
              <a:gd name="T56" fmla="*/ 299 w 491"/>
              <a:gd name="T57" fmla="*/ 440 h 493"/>
              <a:gd name="T58" fmla="*/ 327 w 491"/>
              <a:gd name="T59" fmla="*/ 481 h 493"/>
              <a:gd name="T60" fmla="*/ 385 w 491"/>
              <a:gd name="T61" fmla="*/ 453 h 493"/>
              <a:gd name="T62" fmla="*/ 370 w 491"/>
              <a:gd name="T63" fmla="*/ 405 h 493"/>
              <a:gd name="T64" fmla="*/ 412 w 491"/>
              <a:gd name="T65" fmla="*/ 362 h 493"/>
              <a:gd name="T66" fmla="*/ 459 w 491"/>
              <a:gd name="T67" fmla="*/ 375 h 493"/>
              <a:gd name="T68" fmla="*/ 485 w 491"/>
              <a:gd name="T69" fmla="*/ 316 h 493"/>
              <a:gd name="T70" fmla="*/ 444 w 491"/>
              <a:gd name="T71" fmla="*/ 290 h 493"/>
              <a:gd name="T72" fmla="*/ 448 w 491"/>
              <a:gd name="T73" fmla="*/ 229 h 493"/>
              <a:gd name="T74" fmla="*/ 491 w 491"/>
              <a:gd name="T75" fmla="*/ 209 h 493"/>
              <a:gd name="T76" fmla="*/ 288 w 491"/>
              <a:gd name="T77" fmla="*/ 387 h 493"/>
              <a:gd name="T78" fmla="*/ 108 w 491"/>
              <a:gd name="T79" fmla="*/ 286 h 493"/>
              <a:gd name="T80" fmla="*/ 208 w 491"/>
              <a:gd name="T81" fmla="*/ 106 h 493"/>
              <a:gd name="T82" fmla="*/ 389 w 491"/>
              <a:gd name="T83" fmla="*/ 207 h 493"/>
              <a:gd name="T84" fmla="*/ 288 w 491"/>
              <a:gd name="T85" fmla="*/ 3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93">
                <a:moveTo>
                  <a:pt x="491" y="209"/>
                </a:moveTo>
                <a:cubicBezTo>
                  <a:pt x="474" y="147"/>
                  <a:pt x="474" y="147"/>
                  <a:pt x="474" y="147"/>
                </a:cubicBezTo>
                <a:cubicBezTo>
                  <a:pt x="426" y="154"/>
                  <a:pt x="426" y="154"/>
                  <a:pt x="426" y="154"/>
                </a:cubicBezTo>
                <a:cubicBezTo>
                  <a:pt x="416" y="135"/>
                  <a:pt x="403" y="118"/>
                  <a:pt x="389" y="104"/>
                </a:cubicBezTo>
                <a:cubicBezTo>
                  <a:pt x="410" y="61"/>
                  <a:pt x="410" y="61"/>
                  <a:pt x="410" y="61"/>
                </a:cubicBezTo>
                <a:cubicBezTo>
                  <a:pt x="356" y="25"/>
                  <a:pt x="356" y="25"/>
                  <a:pt x="356" y="25"/>
                </a:cubicBezTo>
                <a:cubicBezTo>
                  <a:pt x="323" y="61"/>
                  <a:pt x="323" y="61"/>
                  <a:pt x="323" y="61"/>
                </a:cubicBezTo>
                <a:cubicBezTo>
                  <a:pt x="304" y="53"/>
                  <a:pt x="285" y="49"/>
                  <a:pt x="264" y="47"/>
                </a:cubicBezTo>
                <a:cubicBezTo>
                  <a:pt x="252" y="0"/>
                  <a:pt x="252" y="0"/>
                  <a:pt x="252" y="0"/>
                </a:cubicBezTo>
                <a:cubicBezTo>
                  <a:pt x="188" y="7"/>
                  <a:pt x="188" y="7"/>
                  <a:pt x="188" y="7"/>
                </a:cubicBezTo>
                <a:cubicBezTo>
                  <a:pt x="186" y="57"/>
                  <a:pt x="186" y="57"/>
                  <a:pt x="186" y="57"/>
                </a:cubicBezTo>
                <a:cubicBezTo>
                  <a:pt x="166" y="63"/>
                  <a:pt x="148" y="72"/>
                  <a:pt x="132" y="84"/>
                </a:cubicBezTo>
                <a:cubicBezTo>
                  <a:pt x="92" y="55"/>
                  <a:pt x="92" y="55"/>
                  <a:pt x="92" y="55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78" y="142"/>
                  <a:pt x="78" y="142"/>
                  <a:pt x="78" y="142"/>
                </a:cubicBezTo>
                <a:cubicBezTo>
                  <a:pt x="68" y="158"/>
                  <a:pt x="60" y="176"/>
                  <a:pt x="55" y="196"/>
                </a:cubicBezTo>
                <a:cubicBezTo>
                  <a:pt x="5" y="199"/>
                  <a:pt x="5" y="199"/>
                  <a:pt x="5" y="199"/>
                </a:cubicBezTo>
                <a:cubicBezTo>
                  <a:pt x="0" y="264"/>
                  <a:pt x="0" y="264"/>
                  <a:pt x="0" y="264"/>
                </a:cubicBezTo>
                <a:cubicBezTo>
                  <a:pt x="50" y="275"/>
                  <a:pt x="50" y="275"/>
                  <a:pt x="50" y="275"/>
                </a:cubicBezTo>
                <a:cubicBezTo>
                  <a:pt x="52" y="284"/>
                  <a:pt x="54" y="292"/>
                  <a:pt x="56" y="301"/>
                </a:cubicBezTo>
                <a:cubicBezTo>
                  <a:pt x="59" y="311"/>
                  <a:pt x="63" y="321"/>
                  <a:pt x="67" y="331"/>
                </a:cubicBezTo>
                <a:cubicBezTo>
                  <a:pt x="31" y="366"/>
                  <a:pt x="31" y="366"/>
                  <a:pt x="31" y="366"/>
                </a:cubicBezTo>
                <a:cubicBezTo>
                  <a:pt x="68" y="419"/>
                  <a:pt x="68" y="419"/>
                  <a:pt x="68" y="419"/>
                </a:cubicBezTo>
                <a:cubicBezTo>
                  <a:pt x="114" y="395"/>
                  <a:pt x="114" y="395"/>
                  <a:pt x="114" y="395"/>
                </a:cubicBezTo>
                <a:cubicBezTo>
                  <a:pt x="129" y="408"/>
                  <a:pt x="145" y="419"/>
                  <a:pt x="163" y="427"/>
                </a:cubicBezTo>
                <a:cubicBezTo>
                  <a:pt x="158" y="478"/>
                  <a:pt x="158" y="478"/>
                  <a:pt x="158" y="478"/>
                </a:cubicBezTo>
                <a:cubicBezTo>
                  <a:pt x="220" y="493"/>
                  <a:pt x="220" y="493"/>
                  <a:pt x="220" y="493"/>
                </a:cubicBezTo>
                <a:cubicBezTo>
                  <a:pt x="240" y="446"/>
                  <a:pt x="240" y="446"/>
                  <a:pt x="240" y="446"/>
                </a:cubicBezTo>
                <a:cubicBezTo>
                  <a:pt x="259" y="447"/>
                  <a:pt x="279" y="445"/>
                  <a:pt x="299" y="440"/>
                </a:cubicBezTo>
                <a:cubicBezTo>
                  <a:pt x="327" y="481"/>
                  <a:pt x="327" y="481"/>
                  <a:pt x="327" y="481"/>
                </a:cubicBezTo>
                <a:cubicBezTo>
                  <a:pt x="385" y="453"/>
                  <a:pt x="385" y="453"/>
                  <a:pt x="385" y="453"/>
                </a:cubicBezTo>
                <a:cubicBezTo>
                  <a:pt x="370" y="405"/>
                  <a:pt x="370" y="405"/>
                  <a:pt x="370" y="405"/>
                </a:cubicBezTo>
                <a:cubicBezTo>
                  <a:pt x="386" y="393"/>
                  <a:pt x="400" y="378"/>
                  <a:pt x="412" y="362"/>
                </a:cubicBezTo>
                <a:cubicBezTo>
                  <a:pt x="459" y="375"/>
                  <a:pt x="459" y="375"/>
                  <a:pt x="459" y="375"/>
                </a:cubicBezTo>
                <a:cubicBezTo>
                  <a:pt x="485" y="316"/>
                  <a:pt x="485" y="316"/>
                  <a:pt x="485" y="316"/>
                </a:cubicBezTo>
                <a:cubicBezTo>
                  <a:pt x="444" y="290"/>
                  <a:pt x="444" y="290"/>
                  <a:pt x="444" y="290"/>
                </a:cubicBezTo>
                <a:cubicBezTo>
                  <a:pt x="448" y="270"/>
                  <a:pt x="449" y="250"/>
                  <a:pt x="448" y="229"/>
                </a:cubicBezTo>
                <a:lnTo>
                  <a:pt x="491" y="209"/>
                </a:lnTo>
                <a:close/>
                <a:moveTo>
                  <a:pt x="288" y="387"/>
                </a:moveTo>
                <a:cubicBezTo>
                  <a:pt x="211" y="409"/>
                  <a:pt x="130" y="364"/>
                  <a:pt x="108" y="286"/>
                </a:cubicBezTo>
                <a:cubicBezTo>
                  <a:pt x="86" y="209"/>
                  <a:pt x="131" y="128"/>
                  <a:pt x="208" y="106"/>
                </a:cubicBezTo>
                <a:cubicBezTo>
                  <a:pt x="286" y="84"/>
                  <a:pt x="367" y="129"/>
                  <a:pt x="389" y="207"/>
                </a:cubicBezTo>
                <a:cubicBezTo>
                  <a:pt x="411" y="284"/>
                  <a:pt x="366" y="365"/>
                  <a:pt x="288" y="387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85000"/>
                </a:schemeClr>
              </a:gs>
              <a:gs pos="74000">
                <a:schemeClr val="bg2">
                  <a:lumMod val="85000"/>
                </a:schemeClr>
              </a:gs>
              <a:gs pos="20000">
                <a:schemeClr val="bg2">
                  <a:lumMod val="85000"/>
                </a:schemeClr>
              </a:gs>
              <a:gs pos="50000">
                <a:schemeClr val="bg2">
                  <a:lumMod val="95000"/>
                </a:schemeClr>
              </a:gs>
              <a:gs pos="100000">
                <a:schemeClr val="bg2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5168009" y="2526321"/>
            <a:ext cx="335793" cy="335793"/>
          </a:xfrm>
          <a:prstGeom prst="ellipse">
            <a:avLst/>
          </a:pr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4060342" y="1478518"/>
            <a:ext cx="1190117" cy="1188071"/>
          </a:xfrm>
          <a:custGeom>
            <a:avLst/>
            <a:gdLst>
              <a:gd name="T0" fmla="*/ 831 w 831"/>
              <a:gd name="T1" fmla="*/ 435 h 829"/>
              <a:gd name="T2" fmla="*/ 756 w 831"/>
              <a:gd name="T3" fmla="*/ 359 h 829"/>
              <a:gd name="T4" fmla="*/ 803 w 831"/>
              <a:gd name="T5" fmla="*/ 265 h 829"/>
              <a:gd name="T6" fmla="*/ 703 w 831"/>
              <a:gd name="T7" fmla="*/ 224 h 829"/>
              <a:gd name="T8" fmla="*/ 708 w 831"/>
              <a:gd name="T9" fmla="*/ 120 h 829"/>
              <a:gd name="T10" fmla="*/ 598 w 831"/>
              <a:gd name="T11" fmla="*/ 123 h 829"/>
              <a:gd name="T12" fmla="*/ 560 w 831"/>
              <a:gd name="T13" fmla="*/ 26 h 829"/>
              <a:gd name="T14" fmla="*/ 460 w 831"/>
              <a:gd name="T15" fmla="*/ 74 h 829"/>
              <a:gd name="T16" fmla="*/ 416 w 831"/>
              <a:gd name="T17" fmla="*/ 0 h 829"/>
              <a:gd name="T18" fmla="*/ 372 w 831"/>
              <a:gd name="T19" fmla="*/ 74 h 829"/>
              <a:gd name="T20" fmla="*/ 271 w 831"/>
              <a:gd name="T21" fmla="*/ 26 h 829"/>
              <a:gd name="T22" fmla="*/ 234 w 831"/>
              <a:gd name="T23" fmla="*/ 123 h 829"/>
              <a:gd name="T24" fmla="*/ 124 w 831"/>
              <a:gd name="T25" fmla="*/ 120 h 829"/>
              <a:gd name="T26" fmla="*/ 129 w 831"/>
              <a:gd name="T27" fmla="*/ 224 h 829"/>
              <a:gd name="T28" fmla="*/ 28 w 831"/>
              <a:gd name="T29" fmla="*/ 265 h 829"/>
              <a:gd name="T30" fmla="*/ 75 w 831"/>
              <a:gd name="T31" fmla="*/ 359 h 829"/>
              <a:gd name="T32" fmla="*/ 0 w 831"/>
              <a:gd name="T33" fmla="*/ 435 h 829"/>
              <a:gd name="T34" fmla="*/ 82 w 831"/>
              <a:gd name="T35" fmla="*/ 503 h 829"/>
              <a:gd name="T36" fmla="*/ 43 w 831"/>
              <a:gd name="T37" fmla="*/ 601 h 829"/>
              <a:gd name="T38" fmla="*/ 146 w 831"/>
              <a:gd name="T39" fmla="*/ 631 h 829"/>
              <a:gd name="T40" fmla="*/ 149 w 831"/>
              <a:gd name="T41" fmla="*/ 735 h 829"/>
              <a:gd name="T42" fmla="*/ 256 w 831"/>
              <a:gd name="T43" fmla="*/ 722 h 829"/>
              <a:gd name="T44" fmla="*/ 300 w 831"/>
              <a:gd name="T45" fmla="*/ 816 h 829"/>
              <a:gd name="T46" fmla="*/ 392 w 831"/>
              <a:gd name="T47" fmla="*/ 760 h 829"/>
              <a:gd name="T48" fmla="*/ 440 w 831"/>
              <a:gd name="T49" fmla="*/ 760 h 829"/>
              <a:gd name="T50" fmla="*/ 532 w 831"/>
              <a:gd name="T51" fmla="*/ 816 h 829"/>
              <a:gd name="T52" fmla="*/ 576 w 831"/>
              <a:gd name="T53" fmla="*/ 722 h 829"/>
              <a:gd name="T54" fmla="*/ 682 w 831"/>
              <a:gd name="T55" fmla="*/ 735 h 829"/>
              <a:gd name="T56" fmla="*/ 686 w 831"/>
              <a:gd name="T57" fmla="*/ 631 h 829"/>
              <a:gd name="T58" fmla="*/ 788 w 831"/>
              <a:gd name="T59" fmla="*/ 601 h 829"/>
              <a:gd name="T60" fmla="*/ 750 w 831"/>
              <a:gd name="T61" fmla="*/ 503 h 829"/>
              <a:gd name="T62" fmla="*/ 416 w 831"/>
              <a:gd name="T63" fmla="*/ 692 h 829"/>
              <a:gd name="T64" fmla="*/ 416 w 831"/>
              <a:gd name="T65" fmla="*/ 137 h 829"/>
              <a:gd name="T66" fmla="*/ 416 w 831"/>
              <a:gd name="T67" fmla="*/ 692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1" h="829">
                <a:moveTo>
                  <a:pt x="824" y="496"/>
                </a:moveTo>
                <a:cubicBezTo>
                  <a:pt x="828" y="476"/>
                  <a:pt x="830" y="456"/>
                  <a:pt x="831" y="435"/>
                </a:cubicBezTo>
                <a:cubicBezTo>
                  <a:pt x="761" y="413"/>
                  <a:pt x="761" y="413"/>
                  <a:pt x="761" y="413"/>
                </a:cubicBezTo>
                <a:cubicBezTo>
                  <a:pt x="761" y="395"/>
                  <a:pt x="759" y="377"/>
                  <a:pt x="756" y="359"/>
                </a:cubicBezTo>
                <a:cubicBezTo>
                  <a:pt x="821" y="322"/>
                  <a:pt x="821" y="322"/>
                  <a:pt x="821" y="322"/>
                </a:cubicBezTo>
                <a:cubicBezTo>
                  <a:pt x="817" y="303"/>
                  <a:pt x="811" y="283"/>
                  <a:pt x="803" y="265"/>
                </a:cubicBezTo>
                <a:cubicBezTo>
                  <a:pt x="730" y="273"/>
                  <a:pt x="730" y="273"/>
                  <a:pt x="730" y="273"/>
                </a:cubicBezTo>
                <a:cubicBezTo>
                  <a:pt x="722" y="256"/>
                  <a:pt x="713" y="240"/>
                  <a:pt x="703" y="224"/>
                </a:cubicBezTo>
                <a:cubicBezTo>
                  <a:pt x="747" y="164"/>
                  <a:pt x="747" y="164"/>
                  <a:pt x="747" y="164"/>
                </a:cubicBezTo>
                <a:cubicBezTo>
                  <a:pt x="735" y="148"/>
                  <a:pt x="722" y="134"/>
                  <a:pt x="708" y="120"/>
                </a:cubicBezTo>
                <a:cubicBezTo>
                  <a:pt x="644" y="157"/>
                  <a:pt x="644" y="157"/>
                  <a:pt x="644" y="157"/>
                </a:cubicBezTo>
                <a:cubicBezTo>
                  <a:pt x="630" y="144"/>
                  <a:pt x="614" y="133"/>
                  <a:pt x="598" y="123"/>
                </a:cubicBezTo>
                <a:cubicBezTo>
                  <a:pt x="614" y="50"/>
                  <a:pt x="614" y="50"/>
                  <a:pt x="614" y="50"/>
                </a:cubicBezTo>
                <a:cubicBezTo>
                  <a:pt x="597" y="41"/>
                  <a:pt x="579" y="33"/>
                  <a:pt x="560" y="26"/>
                </a:cubicBezTo>
                <a:cubicBezTo>
                  <a:pt x="517" y="86"/>
                  <a:pt x="517" y="86"/>
                  <a:pt x="517" y="86"/>
                </a:cubicBezTo>
                <a:cubicBezTo>
                  <a:pt x="499" y="80"/>
                  <a:pt x="480" y="76"/>
                  <a:pt x="460" y="74"/>
                </a:cubicBezTo>
                <a:cubicBezTo>
                  <a:pt x="445" y="1"/>
                  <a:pt x="445" y="1"/>
                  <a:pt x="445" y="1"/>
                </a:cubicBezTo>
                <a:cubicBezTo>
                  <a:pt x="435" y="0"/>
                  <a:pt x="426" y="0"/>
                  <a:pt x="416" y="0"/>
                </a:cubicBezTo>
                <a:cubicBezTo>
                  <a:pt x="406" y="0"/>
                  <a:pt x="396" y="0"/>
                  <a:pt x="387" y="1"/>
                </a:cubicBezTo>
                <a:cubicBezTo>
                  <a:pt x="372" y="74"/>
                  <a:pt x="372" y="74"/>
                  <a:pt x="372" y="74"/>
                </a:cubicBezTo>
                <a:cubicBezTo>
                  <a:pt x="352" y="76"/>
                  <a:pt x="333" y="80"/>
                  <a:pt x="314" y="86"/>
                </a:cubicBezTo>
                <a:cubicBezTo>
                  <a:pt x="271" y="26"/>
                  <a:pt x="271" y="26"/>
                  <a:pt x="271" y="26"/>
                </a:cubicBezTo>
                <a:cubicBezTo>
                  <a:pt x="253" y="33"/>
                  <a:pt x="235" y="41"/>
                  <a:pt x="218" y="50"/>
                </a:cubicBezTo>
                <a:cubicBezTo>
                  <a:pt x="234" y="123"/>
                  <a:pt x="234" y="123"/>
                  <a:pt x="234" y="123"/>
                </a:cubicBezTo>
                <a:cubicBezTo>
                  <a:pt x="218" y="133"/>
                  <a:pt x="202" y="144"/>
                  <a:pt x="188" y="157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10" y="134"/>
                  <a:pt x="97" y="148"/>
                  <a:pt x="85" y="164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19" y="240"/>
                  <a:pt x="110" y="256"/>
                  <a:pt x="102" y="273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21" y="283"/>
                  <a:pt x="15" y="303"/>
                  <a:pt x="11" y="322"/>
                </a:cubicBezTo>
                <a:cubicBezTo>
                  <a:pt x="75" y="359"/>
                  <a:pt x="75" y="359"/>
                  <a:pt x="75" y="359"/>
                </a:cubicBezTo>
                <a:cubicBezTo>
                  <a:pt x="73" y="377"/>
                  <a:pt x="71" y="395"/>
                  <a:pt x="71" y="413"/>
                </a:cubicBezTo>
                <a:cubicBezTo>
                  <a:pt x="0" y="435"/>
                  <a:pt x="0" y="435"/>
                  <a:pt x="0" y="435"/>
                </a:cubicBezTo>
                <a:cubicBezTo>
                  <a:pt x="1" y="456"/>
                  <a:pt x="4" y="476"/>
                  <a:pt x="8" y="496"/>
                </a:cubicBezTo>
                <a:cubicBezTo>
                  <a:pt x="82" y="503"/>
                  <a:pt x="82" y="503"/>
                  <a:pt x="82" y="503"/>
                </a:cubicBezTo>
                <a:cubicBezTo>
                  <a:pt x="86" y="520"/>
                  <a:pt x="92" y="537"/>
                  <a:pt x="99" y="552"/>
                </a:cubicBezTo>
                <a:cubicBezTo>
                  <a:pt x="43" y="601"/>
                  <a:pt x="43" y="601"/>
                  <a:pt x="43" y="601"/>
                </a:cubicBezTo>
                <a:cubicBezTo>
                  <a:pt x="53" y="620"/>
                  <a:pt x="63" y="638"/>
                  <a:pt x="75" y="655"/>
                </a:cubicBezTo>
                <a:cubicBezTo>
                  <a:pt x="146" y="631"/>
                  <a:pt x="146" y="631"/>
                  <a:pt x="146" y="631"/>
                </a:cubicBezTo>
                <a:cubicBezTo>
                  <a:pt x="157" y="644"/>
                  <a:pt x="168" y="657"/>
                  <a:pt x="180" y="668"/>
                </a:cubicBezTo>
                <a:cubicBezTo>
                  <a:pt x="149" y="735"/>
                  <a:pt x="149" y="735"/>
                  <a:pt x="149" y="735"/>
                </a:cubicBezTo>
                <a:cubicBezTo>
                  <a:pt x="165" y="749"/>
                  <a:pt x="183" y="761"/>
                  <a:pt x="201" y="772"/>
                </a:cubicBezTo>
                <a:cubicBezTo>
                  <a:pt x="256" y="722"/>
                  <a:pt x="256" y="722"/>
                  <a:pt x="256" y="722"/>
                </a:cubicBezTo>
                <a:cubicBezTo>
                  <a:pt x="270" y="729"/>
                  <a:pt x="285" y="736"/>
                  <a:pt x="300" y="741"/>
                </a:cubicBezTo>
                <a:cubicBezTo>
                  <a:pt x="300" y="816"/>
                  <a:pt x="300" y="816"/>
                  <a:pt x="300" y="816"/>
                </a:cubicBezTo>
                <a:cubicBezTo>
                  <a:pt x="320" y="821"/>
                  <a:pt x="341" y="826"/>
                  <a:pt x="362" y="829"/>
                </a:cubicBezTo>
                <a:cubicBezTo>
                  <a:pt x="392" y="760"/>
                  <a:pt x="392" y="760"/>
                  <a:pt x="392" y="760"/>
                </a:cubicBezTo>
                <a:cubicBezTo>
                  <a:pt x="400" y="761"/>
                  <a:pt x="408" y="761"/>
                  <a:pt x="416" y="761"/>
                </a:cubicBezTo>
                <a:cubicBezTo>
                  <a:pt x="424" y="761"/>
                  <a:pt x="432" y="761"/>
                  <a:pt x="440" y="760"/>
                </a:cubicBezTo>
                <a:cubicBezTo>
                  <a:pt x="470" y="829"/>
                  <a:pt x="470" y="829"/>
                  <a:pt x="470" y="829"/>
                </a:cubicBezTo>
                <a:cubicBezTo>
                  <a:pt x="491" y="826"/>
                  <a:pt x="512" y="821"/>
                  <a:pt x="532" y="816"/>
                </a:cubicBezTo>
                <a:cubicBezTo>
                  <a:pt x="531" y="741"/>
                  <a:pt x="531" y="741"/>
                  <a:pt x="531" y="741"/>
                </a:cubicBezTo>
                <a:cubicBezTo>
                  <a:pt x="547" y="736"/>
                  <a:pt x="562" y="729"/>
                  <a:pt x="576" y="722"/>
                </a:cubicBezTo>
                <a:cubicBezTo>
                  <a:pt x="631" y="772"/>
                  <a:pt x="631" y="772"/>
                  <a:pt x="631" y="772"/>
                </a:cubicBezTo>
                <a:cubicBezTo>
                  <a:pt x="649" y="761"/>
                  <a:pt x="666" y="749"/>
                  <a:pt x="682" y="735"/>
                </a:cubicBezTo>
                <a:cubicBezTo>
                  <a:pt x="652" y="668"/>
                  <a:pt x="652" y="668"/>
                  <a:pt x="652" y="668"/>
                </a:cubicBezTo>
                <a:cubicBezTo>
                  <a:pt x="664" y="657"/>
                  <a:pt x="675" y="644"/>
                  <a:pt x="686" y="631"/>
                </a:cubicBezTo>
                <a:cubicBezTo>
                  <a:pt x="756" y="655"/>
                  <a:pt x="756" y="655"/>
                  <a:pt x="756" y="655"/>
                </a:cubicBezTo>
                <a:cubicBezTo>
                  <a:pt x="768" y="638"/>
                  <a:pt x="779" y="620"/>
                  <a:pt x="788" y="601"/>
                </a:cubicBezTo>
                <a:cubicBezTo>
                  <a:pt x="733" y="552"/>
                  <a:pt x="733" y="552"/>
                  <a:pt x="733" y="552"/>
                </a:cubicBezTo>
                <a:cubicBezTo>
                  <a:pt x="740" y="537"/>
                  <a:pt x="745" y="520"/>
                  <a:pt x="750" y="503"/>
                </a:cubicBezTo>
                <a:lnTo>
                  <a:pt x="824" y="496"/>
                </a:lnTo>
                <a:close/>
                <a:moveTo>
                  <a:pt x="416" y="692"/>
                </a:moveTo>
                <a:cubicBezTo>
                  <a:pt x="263" y="692"/>
                  <a:pt x="138" y="568"/>
                  <a:pt x="138" y="414"/>
                </a:cubicBezTo>
                <a:cubicBezTo>
                  <a:pt x="138" y="261"/>
                  <a:pt x="263" y="137"/>
                  <a:pt x="416" y="137"/>
                </a:cubicBezTo>
                <a:cubicBezTo>
                  <a:pt x="569" y="137"/>
                  <a:pt x="693" y="261"/>
                  <a:pt x="693" y="414"/>
                </a:cubicBezTo>
                <a:cubicBezTo>
                  <a:pt x="693" y="568"/>
                  <a:pt x="569" y="692"/>
                  <a:pt x="416" y="692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85000"/>
                </a:schemeClr>
              </a:gs>
              <a:gs pos="74000">
                <a:schemeClr val="bg2">
                  <a:lumMod val="85000"/>
                </a:schemeClr>
              </a:gs>
              <a:gs pos="20000">
                <a:schemeClr val="bg2">
                  <a:lumMod val="85000"/>
                </a:schemeClr>
              </a:gs>
              <a:gs pos="50000">
                <a:schemeClr val="bg2">
                  <a:lumMod val="95000"/>
                </a:schemeClr>
              </a:gs>
              <a:gs pos="100000">
                <a:schemeClr val="bg2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4307956" y="1725109"/>
            <a:ext cx="694889" cy="694889"/>
          </a:xfrm>
          <a:prstGeom prst="ellipse">
            <a:avLst/>
          </a:pr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5403956" y="2783246"/>
            <a:ext cx="1174767" cy="1170674"/>
          </a:xfrm>
          <a:custGeom>
            <a:avLst/>
            <a:gdLst>
              <a:gd name="T0" fmla="*/ 820 w 820"/>
              <a:gd name="T1" fmla="*/ 409 h 817"/>
              <a:gd name="T2" fmla="*/ 755 w 820"/>
              <a:gd name="T3" fmla="*/ 340 h 817"/>
              <a:gd name="T4" fmla="*/ 791 w 820"/>
              <a:gd name="T5" fmla="*/ 260 h 817"/>
              <a:gd name="T6" fmla="*/ 706 w 820"/>
              <a:gd name="T7" fmla="*/ 220 h 817"/>
              <a:gd name="T8" fmla="*/ 711 w 820"/>
              <a:gd name="T9" fmla="*/ 131 h 817"/>
              <a:gd name="T10" fmla="*/ 617 w 820"/>
              <a:gd name="T11" fmla="*/ 125 h 817"/>
              <a:gd name="T12" fmla="*/ 588 w 820"/>
              <a:gd name="T13" fmla="*/ 40 h 817"/>
              <a:gd name="T14" fmla="*/ 499 w 820"/>
              <a:gd name="T15" fmla="*/ 69 h 817"/>
              <a:gd name="T16" fmla="*/ 441 w 820"/>
              <a:gd name="T17" fmla="*/ 1 h 817"/>
              <a:gd name="T18" fmla="*/ 379 w 820"/>
              <a:gd name="T19" fmla="*/ 1 h 817"/>
              <a:gd name="T20" fmla="*/ 321 w 820"/>
              <a:gd name="T21" fmla="*/ 69 h 817"/>
              <a:gd name="T22" fmla="*/ 232 w 820"/>
              <a:gd name="T23" fmla="*/ 40 h 817"/>
              <a:gd name="T24" fmla="*/ 203 w 820"/>
              <a:gd name="T25" fmla="*/ 125 h 817"/>
              <a:gd name="T26" fmla="*/ 109 w 820"/>
              <a:gd name="T27" fmla="*/ 131 h 817"/>
              <a:gd name="T28" fmla="*/ 114 w 820"/>
              <a:gd name="T29" fmla="*/ 220 h 817"/>
              <a:gd name="T30" fmla="*/ 29 w 820"/>
              <a:gd name="T31" fmla="*/ 260 h 817"/>
              <a:gd name="T32" fmla="*/ 65 w 820"/>
              <a:gd name="T33" fmla="*/ 340 h 817"/>
              <a:gd name="T34" fmla="*/ 0 w 820"/>
              <a:gd name="T35" fmla="*/ 409 h 817"/>
              <a:gd name="T36" fmla="*/ 63 w 820"/>
              <a:gd name="T37" fmla="*/ 468 h 817"/>
              <a:gd name="T38" fmla="*/ 28 w 820"/>
              <a:gd name="T39" fmla="*/ 557 h 817"/>
              <a:gd name="T40" fmla="*/ 107 w 820"/>
              <a:gd name="T41" fmla="*/ 589 h 817"/>
              <a:gd name="T42" fmla="*/ 107 w 820"/>
              <a:gd name="T43" fmla="*/ 684 h 817"/>
              <a:gd name="T44" fmla="*/ 191 w 820"/>
              <a:gd name="T45" fmla="*/ 685 h 817"/>
              <a:gd name="T46" fmla="*/ 225 w 820"/>
              <a:gd name="T47" fmla="*/ 775 h 817"/>
              <a:gd name="T48" fmla="*/ 304 w 820"/>
              <a:gd name="T49" fmla="*/ 745 h 817"/>
              <a:gd name="T50" fmla="*/ 368 w 820"/>
              <a:gd name="T51" fmla="*/ 817 h 817"/>
              <a:gd name="T52" fmla="*/ 410 w 820"/>
              <a:gd name="T53" fmla="*/ 761 h 817"/>
              <a:gd name="T54" fmla="*/ 452 w 820"/>
              <a:gd name="T55" fmla="*/ 817 h 817"/>
              <a:gd name="T56" fmla="*/ 516 w 820"/>
              <a:gd name="T57" fmla="*/ 745 h 817"/>
              <a:gd name="T58" fmla="*/ 595 w 820"/>
              <a:gd name="T59" fmla="*/ 775 h 817"/>
              <a:gd name="T60" fmla="*/ 629 w 820"/>
              <a:gd name="T61" fmla="*/ 685 h 817"/>
              <a:gd name="T62" fmla="*/ 714 w 820"/>
              <a:gd name="T63" fmla="*/ 684 h 817"/>
              <a:gd name="T64" fmla="*/ 713 w 820"/>
              <a:gd name="T65" fmla="*/ 589 h 817"/>
              <a:gd name="T66" fmla="*/ 792 w 820"/>
              <a:gd name="T67" fmla="*/ 557 h 817"/>
              <a:gd name="T68" fmla="*/ 757 w 820"/>
              <a:gd name="T69" fmla="*/ 468 h 817"/>
              <a:gd name="T70" fmla="*/ 410 w 820"/>
              <a:gd name="T71" fmla="*/ 704 h 817"/>
              <a:gd name="T72" fmla="*/ 410 w 820"/>
              <a:gd name="T73" fmla="*/ 113 h 817"/>
              <a:gd name="T74" fmla="*/ 410 w 820"/>
              <a:gd name="T75" fmla="*/ 704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0" h="817">
                <a:moveTo>
                  <a:pt x="761" y="425"/>
                </a:moveTo>
                <a:cubicBezTo>
                  <a:pt x="820" y="409"/>
                  <a:pt x="820" y="409"/>
                  <a:pt x="820" y="409"/>
                </a:cubicBezTo>
                <a:cubicBezTo>
                  <a:pt x="820" y="387"/>
                  <a:pt x="818" y="366"/>
                  <a:pt x="815" y="345"/>
                </a:cubicBezTo>
                <a:cubicBezTo>
                  <a:pt x="755" y="340"/>
                  <a:pt x="755" y="340"/>
                  <a:pt x="755" y="340"/>
                </a:cubicBezTo>
                <a:cubicBezTo>
                  <a:pt x="752" y="325"/>
                  <a:pt x="748" y="310"/>
                  <a:pt x="743" y="296"/>
                </a:cubicBezTo>
                <a:cubicBezTo>
                  <a:pt x="791" y="260"/>
                  <a:pt x="791" y="260"/>
                  <a:pt x="791" y="260"/>
                </a:cubicBezTo>
                <a:cubicBezTo>
                  <a:pt x="784" y="240"/>
                  <a:pt x="774" y="221"/>
                  <a:pt x="764" y="203"/>
                </a:cubicBezTo>
                <a:cubicBezTo>
                  <a:pt x="706" y="220"/>
                  <a:pt x="706" y="220"/>
                  <a:pt x="706" y="220"/>
                </a:cubicBezTo>
                <a:cubicBezTo>
                  <a:pt x="698" y="207"/>
                  <a:pt x="689" y="194"/>
                  <a:pt x="679" y="182"/>
                </a:cubicBezTo>
                <a:cubicBezTo>
                  <a:pt x="711" y="131"/>
                  <a:pt x="711" y="131"/>
                  <a:pt x="711" y="131"/>
                </a:cubicBezTo>
                <a:cubicBezTo>
                  <a:pt x="696" y="116"/>
                  <a:pt x="681" y="101"/>
                  <a:pt x="665" y="88"/>
                </a:cubicBezTo>
                <a:cubicBezTo>
                  <a:pt x="617" y="125"/>
                  <a:pt x="617" y="125"/>
                  <a:pt x="617" y="125"/>
                </a:cubicBezTo>
                <a:cubicBezTo>
                  <a:pt x="604" y="116"/>
                  <a:pt x="591" y="107"/>
                  <a:pt x="577" y="100"/>
                </a:cubicBezTo>
                <a:cubicBezTo>
                  <a:pt x="588" y="40"/>
                  <a:pt x="588" y="40"/>
                  <a:pt x="588" y="40"/>
                </a:cubicBezTo>
                <a:cubicBezTo>
                  <a:pt x="570" y="31"/>
                  <a:pt x="550" y="24"/>
                  <a:pt x="530" y="18"/>
                </a:cubicBezTo>
                <a:cubicBezTo>
                  <a:pt x="499" y="69"/>
                  <a:pt x="499" y="69"/>
                  <a:pt x="499" y="69"/>
                </a:cubicBezTo>
                <a:cubicBezTo>
                  <a:pt x="484" y="65"/>
                  <a:pt x="468" y="62"/>
                  <a:pt x="452" y="60"/>
                </a:cubicBezTo>
                <a:cubicBezTo>
                  <a:pt x="441" y="1"/>
                  <a:pt x="441" y="1"/>
                  <a:pt x="441" y="1"/>
                </a:cubicBezTo>
                <a:cubicBezTo>
                  <a:pt x="431" y="0"/>
                  <a:pt x="421" y="0"/>
                  <a:pt x="410" y="0"/>
                </a:cubicBezTo>
                <a:cubicBezTo>
                  <a:pt x="400" y="0"/>
                  <a:pt x="389" y="0"/>
                  <a:pt x="379" y="1"/>
                </a:cubicBezTo>
                <a:cubicBezTo>
                  <a:pt x="368" y="60"/>
                  <a:pt x="368" y="60"/>
                  <a:pt x="368" y="60"/>
                </a:cubicBezTo>
                <a:cubicBezTo>
                  <a:pt x="352" y="62"/>
                  <a:pt x="336" y="65"/>
                  <a:pt x="321" y="69"/>
                </a:cubicBezTo>
                <a:cubicBezTo>
                  <a:pt x="290" y="18"/>
                  <a:pt x="290" y="18"/>
                  <a:pt x="290" y="18"/>
                </a:cubicBezTo>
                <a:cubicBezTo>
                  <a:pt x="270" y="24"/>
                  <a:pt x="250" y="31"/>
                  <a:pt x="232" y="40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29" y="107"/>
                  <a:pt x="216" y="116"/>
                  <a:pt x="203" y="125"/>
                </a:cubicBezTo>
                <a:cubicBezTo>
                  <a:pt x="155" y="88"/>
                  <a:pt x="155" y="88"/>
                  <a:pt x="155" y="88"/>
                </a:cubicBezTo>
                <a:cubicBezTo>
                  <a:pt x="139" y="101"/>
                  <a:pt x="124" y="116"/>
                  <a:pt x="109" y="131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31" y="194"/>
                  <a:pt x="122" y="207"/>
                  <a:pt x="114" y="220"/>
                </a:cubicBezTo>
                <a:cubicBezTo>
                  <a:pt x="56" y="203"/>
                  <a:pt x="56" y="203"/>
                  <a:pt x="56" y="203"/>
                </a:cubicBezTo>
                <a:cubicBezTo>
                  <a:pt x="46" y="221"/>
                  <a:pt x="36" y="240"/>
                  <a:pt x="29" y="260"/>
                </a:cubicBezTo>
                <a:cubicBezTo>
                  <a:pt x="77" y="296"/>
                  <a:pt x="77" y="296"/>
                  <a:pt x="77" y="296"/>
                </a:cubicBezTo>
                <a:cubicBezTo>
                  <a:pt x="72" y="310"/>
                  <a:pt x="68" y="325"/>
                  <a:pt x="65" y="340"/>
                </a:cubicBezTo>
                <a:cubicBezTo>
                  <a:pt x="6" y="345"/>
                  <a:pt x="6" y="345"/>
                  <a:pt x="6" y="345"/>
                </a:cubicBezTo>
                <a:cubicBezTo>
                  <a:pt x="2" y="366"/>
                  <a:pt x="0" y="387"/>
                  <a:pt x="0" y="409"/>
                </a:cubicBezTo>
                <a:cubicBezTo>
                  <a:pt x="59" y="425"/>
                  <a:pt x="59" y="425"/>
                  <a:pt x="59" y="425"/>
                </a:cubicBezTo>
                <a:cubicBezTo>
                  <a:pt x="59" y="440"/>
                  <a:pt x="61" y="454"/>
                  <a:pt x="63" y="468"/>
                </a:cubicBezTo>
                <a:cubicBezTo>
                  <a:pt x="9" y="495"/>
                  <a:pt x="9" y="495"/>
                  <a:pt x="9" y="495"/>
                </a:cubicBezTo>
                <a:cubicBezTo>
                  <a:pt x="14" y="516"/>
                  <a:pt x="20" y="537"/>
                  <a:pt x="28" y="557"/>
                </a:cubicBezTo>
                <a:cubicBezTo>
                  <a:pt x="88" y="551"/>
                  <a:pt x="88" y="551"/>
                  <a:pt x="88" y="551"/>
                </a:cubicBezTo>
                <a:cubicBezTo>
                  <a:pt x="94" y="564"/>
                  <a:pt x="100" y="576"/>
                  <a:pt x="107" y="589"/>
                </a:cubicBezTo>
                <a:cubicBezTo>
                  <a:pt x="67" y="633"/>
                  <a:pt x="67" y="633"/>
                  <a:pt x="67" y="633"/>
                </a:cubicBezTo>
                <a:cubicBezTo>
                  <a:pt x="79" y="651"/>
                  <a:pt x="92" y="668"/>
                  <a:pt x="107" y="684"/>
                </a:cubicBezTo>
                <a:cubicBezTo>
                  <a:pt x="161" y="657"/>
                  <a:pt x="161" y="657"/>
                  <a:pt x="161" y="657"/>
                </a:cubicBezTo>
                <a:cubicBezTo>
                  <a:pt x="170" y="667"/>
                  <a:pt x="181" y="676"/>
                  <a:pt x="191" y="685"/>
                </a:cubicBezTo>
                <a:cubicBezTo>
                  <a:pt x="169" y="741"/>
                  <a:pt x="169" y="741"/>
                  <a:pt x="169" y="741"/>
                </a:cubicBezTo>
                <a:cubicBezTo>
                  <a:pt x="187" y="754"/>
                  <a:pt x="206" y="765"/>
                  <a:pt x="225" y="775"/>
                </a:cubicBezTo>
                <a:cubicBezTo>
                  <a:pt x="266" y="730"/>
                  <a:pt x="266" y="730"/>
                  <a:pt x="266" y="730"/>
                </a:cubicBezTo>
                <a:cubicBezTo>
                  <a:pt x="278" y="736"/>
                  <a:pt x="291" y="741"/>
                  <a:pt x="304" y="745"/>
                </a:cubicBezTo>
                <a:cubicBezTo>
                  <a:pt x="304" y="805"/>
                  <a:pt x="304" y="805"/>
                  <a:pt x="304" y="805"/>
                </a:cubicBezTo>
                <a:cubicBezTo>
                  <a:pt x="325" y="811"/>
                  <a:pt x="346" y="815"/>
                  <a:pt x="368" y="817"/>
                </a:cubicBezTo>
                <a:cubicBezTo>
                  <a:pt x="390" y="760"/>
                  <a:pt x="390" y="760"/>
                  <a:pt x="390" y="760"/>
                </a:cubicBezTo>
                <a:cubicBezTo>
                  <a:pt x="397" y="761"/>
                  <a:pt x="403" y="761"/>
                  <a:pt x="410" y="761"/>
                </a:cubicBezTo>
                <a:cubicBezTo>
                  <a:pt x="417" y="761"/>
                  <a:pt x="424" y="761"/>
                  <a:pt x="430" y="760"/>
                </a:cubicBezTo>
                <a:cubicBezTo>
                  <a:pt x="452" y="817"/>
                  <a:pt x="452" y="817"/>
                  <a:pt x="452" y="817"/>
                </a:cubicBezTo>
                <a:cubicBezTo>
                  <a:pt x="474" y="815"/>
                  <a:pt x="496" y="811"/>
                  <a:pt x="517" y="805"/>
                </a:cubicBezTo>
                <a:cubicBezTo>
                  <a:pt x="516" y="745"/>
                  <a:pt x="516" y="745"/>
                  <a:pt x="516" y="745"/>
                </a:cubicBezTo>
                <a:cubicBezTo>
                  <a:pt x="529" y="741"/>
                  <a:pt x="542" y="736"/>
                  <a:pt x="554" y="730"/>
                </a:cubicBezTo>
                <a:cubicBezTo>
                  <a:pt x="595" y="775"/>
                  <a:pt x="595" y="775"/>
                  <a:pt x="595" y="775"/>
                </a:cubicBezTo>
                <a:cubicBezTo>
                  <a:pt x="614" y="765"/>
                  <a:pt x="633" y="754"/>
                  <a:pt x="651" y="741"/>
                </a:cubicBezTo>
                <a:cubicBezTo>
                  <a:pt x="629" y="685"/>
                  <a:pt x="629" y="685"/>
                  <a:pt x="629" y="685"/>
                </a:cubicBezTo>
                <a:cubicBezTo>
                  <a:pt x="639" y="676"/>
                  <a:pt x="650" y="667"/>
                  <a:pt x="660" y="657"/>
                </a:cubicBezTo>
                <a:cubicBezTo>
                  <a:pt x="714" y="684"/>
                  <a:pt x="714" y="684"/>
                  <a:pt x="714" y="684"/>
                </a:cubicBezTo>
                <a:cubicBezTo>
                  <a:pt x="728" y="668"/>
                  <a:pt x="741" y="651"/>
                  <a:pt x="753" y="633"/>
                </a:cubicBezTo>
                <a:cubicBezTo>
                  <a:pt x="713" y="589"/>
                  <a:pt x="713" y="589"/>
                  <a:pt x="713" y="589"/>
                </a:cubicBezTo>
                <a:cubicBezTo>
                  <a:pt x="720" y="576"/>
                  <a:pt x="726" y="564"/>
                  <a:pt x="732" y="551"/>
                </a:cubicBezTo>
                <a:cubicBezTo>
                  <a:pt x="792" y="557"/>
                  <a:pt x="792" y="557"/>
                  <a:pt x="792" y="557"/>
                </a:cubicBezTo>
                <a:cubicBezTo>
                  <a:pt x="800" y="537"/>
                  <a:pt x="806" y="516"/>
                  <a:pt x="811" y="495"/>
                </a:cubicBezTo>
                <a:cubicBezTo>
                  <a:pt x="757" y="468"/>
                  <a:pt x="757" y="468"/>
                  <a:pt x="757" y="468"/>
                </a:cubicBezTo>
                <a:cubicBezTo>
                  <a:pt x="759" y="454"/>
                  <a:pt x="761" y="440"/>
                  <a:pt x="761" y="425"/>
                </a:cubicBezTo>
                <a:close/>
                <a:moveTo>
                  <a:pt x="410" y="704"/>
                </a:moveTo>
                <a:cubicBezTo>
                  <a:pt x="247" y="704"/>
                  <a:pt x="115" y="571"/>
                  <a:pt x="115" y="408"/>
                </a:cubicBezTo>
                <a:cubicBezTo>
                  <a:pt x="115" y="245"/>
                  <a:pt x="247" y="113"/>
                  <a:pt x="410" y="113"/>
                </a:cubicBezTo>
                <a:cubicBezTo>
                  <a:pt x="573" y="113"/>
                  <a:pt x="705" y="245"/>
                  <a:pt x="705" y="408"/>
                </a:cubicBezTo>
                <a:cubicBezTo>
                  <a:pt x="705" y="571"/>
                  <a:pt x="573" y="704"/>
                  <a:pt x="410" y="704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85000"/>
                </a:schemeClr>
              </a:gs>
              <a:gs pos="74000">
                <a:schemeClr val="bg2">
                  <a:lumMod val="85000"/>
                </a:schemeClr>
              </a:gs>
              <a:gs pos="20000">
                <a:schemeClr val="bg2">
                  <a:lumMod val="85000"/>
                </a:schemeClr>
              </a:gs>
              <a:gs pos="50000">
                <a:schemeClr val="bg2">
                  <a:lumMod val="95000"/>
                </a:schemeClr>
              </a:gs>
              <a:gs pos="100000">
                <a:schemeClr val="bg2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5647506" y="3023726"/>
            <a:ext cx="687668" cy="689715"/>
          </a:xfrm>
          <a:prstGeom prst="ellipse">
            <a:avLst/>
          </a:pr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2814967" y="1909334"/>
            <a:ext cx="1173744" cy="1170674"/>
          </a:xfrm>
          <a:custGeom>
            <a:avLst/>
            <a:gdLst>
              <a:gd name="T0" fmla="*/ 819 w 819"/>
              <a:gd name="T1" fmla="*/ 409 h 817"/>
              <a:gd name="T2" fmla="*/ 754 w 819"/>
              <a:gd name="T3" fmla="*/ 340 h 817"/>
              <a:gd name="T4" fmla="*/ 791 w 819"/>
              <a:gd name="T5" fmla="*/ 260 h 817"/>
              <a:gd name="T6" fmla="*/ 705 w 819"/>
              <a:gd name="T7" fmla="*/ 220 h 817"/>
              <a:gd name="T8" fmla="*/ 710 w 819"/>
              <a:gd name="T9" fmla="*/ 132 h 817"/>
              <a:gd name="T10" fmla="*/ 616 w 819"/>
              <a:gd name="T11" fmla="*/ 125 h 817"/>
              <a:gd name="T12" fmla="*/ 588 w 819"/>
              <a:gd name="T13" fmla="*/ 41 h 817"/>
              <a:gd name="T14" fmla="*/ 498 w 819"/>
              <a:gd name="T15" fmla="*/ 69 h 817"/>
              <a:gd name="T16" fmla="*/ 440 w 819"/>
              <a:gd name="T17" fmla="*/ 1 h 817"/>
              <a:gd name="T18" fmla="*/ 378 w 819"/>
              <a:gd name="T19" fmla="*/ 1 h 817"/>
              <a:gd name="T20" fmla="*/ 320 w 819"/>
              <a:gd name="T21" fmla="*/ 69 h 817"/>
              <a:gd name="T22" fmla="*/ 231 w 819"/>
              <a:gd name="T23" fmla="*/ 41 h 817"/>
              <a:gd name="T24" fmla="*/ 202 w 819"/>
              <a:gd name="T25" fmla="*/ 125 h 817"/>
              <a:gd name="T26" fmla="*/ 109 w 819"/>
              <a:gd name="T27" fmla="*/ 132 h 817"/>
              <a:gd name="T28" fmla="*/ 113 w 819"/>
              <a:gd name="T29" fmla="*/ 220 h 817"/>
              <a:gd name="T30" fmla="*/ 28 w 819"/>
              <a:gd name="T31" fmla="*/ 260 h 817"/>
              <a:gd name="T32" fmla="*/ 65 w 819"/>
              <a:gd name="T33" fmla="*/ 340 h 817"/>
              <a:gd name="T34" fmla="*/ 0 w 819"/>
              <a:gd name="T35" fmla="*/ 409 h 817"/>
              <a:gd name="T36" fmla="*/ 63 w 819"/>
              <a:gd name="T37" fmla="*/ 469 h 817"/>
              <a:gd name="T38" fmla="*/ 27 w 819"/>
              <a:gd name="T39" fmla="*/ 557 h 817"/>
              <a:gd name="T40" fmla="*/ 107 w 819"/>
              <a:gd name="T41" fmla="*/ 589 h 817"/>
              <a:gd name="T42" fmla="*/ 106 w 819"/>
              <a:gd name="T43" fmla="*/ 685 h 817"/>
              <a:gd name="T44" fmla="*/ 191 w 819"/>
              <a:gd name="T45" fmla="*/ 685 h 817"/>
              <a:gd name="T46" fmla="*/ 225 w 819"/>
              <a:gd name="T47" fmla="*/ 775 h 817"/>
              <a:gd name="T48" fmla="*/ 303 w 819"/>
              <a:gd name="T49" fmla="*/ 745 h 817"/>
              <a:gd name="T50" fmla="*/ 368 w 819"/>
              <a:gd name="T51" fmla="*/ 817 h 817"/>
              <a:gd name="T52" fmla="*/ 409 w 819"/>
              <a:gd name="T53" fmla="*/ 761 h 817"/>
              <a:gd name="T54" fmla="*/ 451 w 819"/>
              <a:gd name="T55" fmla="*/ 817 h 817"/>
              <a:gd name="T56" fmla="*/ 515 w 819"/>
              <a:gd name="T57" fmla="*/ 745 h 817"/>
              <a:gd name="T58" fmla="*/ 594 w 819"/>
              <a:gd name="T59" fmla="*/ 775 h 817"/>
              <a:gd name="T60" fmla="*/ 628 w 819"/>
              <a:gd name="T61" fmla="*/ 685 h 817"/>
              <a:gd name="T62" fmla="*/ 713 w 819"/>
              <a:gd name="T63" fmla="*/ 685 h 817"/>
              <a:gd name="T64" fmla="*/ 712 w 819"/>
              <a:gd name="T65" fmla="*/ 589 h 817"/>
              <a:gd name="T66" fmla="*/ 792 w 819"/>
              <a:gd name="T67" fmla="*/ 557 h 817"/>
              <a:gd name="T68" fmla="*/ 756 w 819"/>
              <a:gd name="T69" fmla="*/ 469 h 817"/>
              <a:gd name="T70" fmla="*/ 409 w 819"/>
              <a:gd name="T71" fmla="*/ 695 h 817"/>
              <a:gd name="T72" fmla="*/ 409 w 819"/>
              <a:gd name="T73" fmla="*/ 123 h 817"/>
              <a:gd name="T74" fmla="*/ 409 w 819"/>
              <a:gd name="T75" fmla="*/ 695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9" h="817">
                <a:moveTo>
                  <a:pt x="761" y="425"/>
                </a:moveTo>
                <a:cubicBezTo>
                  <a:pt x="819" y="409"/>
                  <a:pt x="819" y="409"/>
                  <a:pt x="819" y="409"/>
                </a:cubicBezTo>
                <a:cubicBezTo>
                  <a:pt x="819" y="387"/>
                  <a:pt x="817" y="366"/>
                  <a:pt x="814" y="345"/>
                </a:cubicBezTo>
                <a:cubicBezTo>
                  <a:pt x="754" y="340"/>
                  <a:pt x="754" y="340"/>
                  <a:pt x="754" y="340"/>
                </a:cubicBezTo>
                <a:cubicBezTo>
                  <a:pt x="751" y="325"/>
                  <a:pt x="747" y="310"/>
                  <a:pt x="742" y="296"/>
                </a:cubicBezTo>
                <a:cubicBezTo>
                  <a:pt x="791" y="260"/>
                  <a:pt x="791" y="260"/>
                  <a:pt x="791" y="260"/>
                </a:cubicBezTo>
                <a:cubicBezTo>
                  <a:pt x="783" y="240"/>
                  <a:pt x="774" y="221"/>
                  <a:pt x="763" y="203"/>
                </a:cubicBezTo>
                <a:cubicBezTo>
                  <a:pt x="705" y="220"/>
                  <a:pt x="705" y="220"/>
                  <a:pt x="705" y="220"/>
                </a:cubicBezTo>
                <a:cubicBezTo>
                  <a:pt x="697" y="207"/>
                  <a:pt x="688" y="194"/>
                  <a:pt x="678" y="183"/>
                </a:cubicBezTo>
                <a:cubicBezTo>
                  <a:pt x="710" y="132"/>
                  <a:pt x="710" y="132"/>
                  <a:pt x="710" y="132"/>
                </a:cubicBezTo>
                <a:cubicBezTo>
                  <a:pt x="696" y="116"/>
                  <a:pt x="680" y="102"/>
                  <a:pt x="664" y="89"/>
                </a:cubicBezTo>
                <a:cubicBezTo>
                  <a:pt x="616" y="125"/>
                  <a:pt x="616" y="125"/>
                  <a:pt x="616" y="125"/>
                </a:cubicBezTo>
                <a:cubicBezTo>
                  <a:pt x="603" y="116"/>
                  <a:pt x="590" y="108"/>
                  <a:pt x="576" y="100"/>
                </a:cubicBezTo>
                <a:cubicBezTo>
                  <a:pt x="588" y="41"/>
                  <a:pt x="588" y="41"/>
                  <a:pt x="588" y="41"/>
                </a:cubicBezTo>
                <a:cubicBezTo>
                  <a:pt x="569" y="32"/>
                  <a:pt x="550" y="24"/>
                  <a:pt x="529" y="18"/>
                </a:cubicBezTo>
                <a:cubicBezTo>
                  <a:pt x="498" y="69"/>
                  <a:pt x="498" y="69"/>
                  <a:pt x="498" y="69"/>
                </a:cubicBezTo>
                <a:cubicBezTo>
                  <a:pt x="483" y="65"/>
                  <a:pt x="467" y="62"/>
                  <a:pt x="451" y="61"/>
                </a:cubicBezTo>
                <a:cubicBezTo>
                  <a:pt x="440" y="1"/>
                  <a:pt x="440" y="1"/>
                  <a:pt x="440" y="1"/>
                </a:cubicBezTo>
                <a:cubicBezTo>
                  <a:pt x="430" y="0"/>
                  <a:pt x="420" y="0"/>
                  <a:pt x="409" y="0"/>
                </a:cubicBezTo>
                <a:cubicBezTo>
                  <a:pt x="399" y="0"/>
                  <a:pt x="388" y="0"/>
                  <a:pt x="378" y="1"/>
                </a:cubicBezTo>
                <a:cubicBezTo>
                  <a:pt x="367" y="61"/>
                  <a:pt x="367" y="61"/>
                  <a:pt x="367" y="61"/>
                </a:cubicBezTo>
                <a:cubicBezTo>
                  <a:pt x="351" y="62"/>
                  <a:pt x="336" y="65"/>
                  <a:pt x="320" y="69"/>
                </a:cubicBezTo>
                <a:cubicBezTo>
                  <a:pt x="289" y="18"/>
                  <a:pt x="289" y="18"/>
                  <a:pt x="289" y="18"/>
                </a:cubicBezTo>
                <a:cubicBezTo>
                  <a:pt x="269" y="24"/>
                  <a:pt x="250" y="32"/>
                  <a:pt x="231" y="41"/>
                </a:cubicBezTo>
                <a:cubicBezTo>
                  <a:pt x="242" y="100"/>
                  <a:pt x="242" y="100"/>
                  <a:pt x="242" y="100"/>
                </a:cubicBezTo>
                <a:cubicBezTo>
                  <a:pt x="228" y="108"/>
                  <a:pt x="215" y="116"/>
                  <a:pt x="202" y="125"/>
                </a:cubicBezTo>
                <a:cubicBezTo>
                  <a:pt x="155" y="89"/>
                  <a:pt x="155" y="89"/>
                  <a:pt x="155" y="89"/>
                </a:cubicBezTo>
                <a:cubicBezTo>
                  <a:pt x="138" y="102"/>
                  <a:pt x="123" y="116"/>
                  <a:pt x="109" y="132"/>
                </a:cubicBezTo>
                <a:cubicBezTo>
                  <a:pt x="141" y="183"/>
                  <a:pt x="141" y="183"/>
                  <a:pt x="141" y="183"/>
                </a:cubicBezTo>
                <a:cubicBezTo>
                  <a:pt x="131" y="194"/>
                  <a:pt x="121" y="207"/>
                  <a:pt x="113" y="220"/>
                </a:cubicBezTo>
                <a:cubicBezTo>
                  <a:pt x="55" y="203"/>
                  <a:pt x="55" y="203"/>
                  <a:pt x="55" y="203"/>
                </a:cubicBezTo>
                <a:cubicBezTo>
                  <a:pt x="45" y="221"/>
                  <a:pt x="36" y="240"/>
                  <a:pt x="28" y="260"/>
                </a:cubicBezTo>
                <a:cubicBezTo>
                  <a:pt x="76" y="296"/>
                  <a:pt x="76" y="296"/>
                  <a:pt x="76" y="296"/>
                </a:cubicBezTo>
                <a:cubicBezTo>
                  <a:pt x="71" y="310"/>
                  <a:pt x="68" y="325"/>
                  <a:pt x="65" y="340"/>
                </a:cubicBezTo>
                <a:cubicBezTo>
                  <a:pt x="5" y="345"/>
                  <a:pt x="5" y="345"/>
                  <a:pt x="5" y="345"/>
                </a:cubicBezTo>
                <a:cubicBezTo>
                  <a:pt x="1" y="366"/>
                  <a:pt x="0" y="387"/>
                  <a:pt x="0" y="409"/>
                </a:cubicBezTo>
                <a:cubicBezTo>
                  <a:pt x="58" y="425"/>
                  <a:pt x="58" y="425"/>
                  <a:pt x="58" y="425"/>
                </a:cubicBezTo>
                <a:cubicBezTo>
                  <a:pt x="59" y="440"/>
                  <a:pt x="60" y="454"/>
                  <a:pt x="63" y="469"/>
                </a:cubicBezTo>
                <a:cubicBezTo>
                  <a:pt x="9" y="495"/>
                  <a:pt x="9" y="495"/>
                  <a:pt x="9" y="495"/>
                </a:cubicBezTo>
                <a:cubicBezTo>
                  <a:pt x="13" y="516"/>
                  <a:pt x="19" y="537"/>
                  <a:pt x="27" y="557"/>
                </a:cubicBezTo>
                <a:cubicBezTo>
                  <a:pt x="87" y="551"/>
                  <a:pt x="87" y="551"/>
                  <a:pt x="87" y="551"/>
                </a:cubicBezTo>
                <a:cubicBezTo>
                  <a:pt x="93" y="564"/>
                  <a:pt x="99" y="577"/>
                  <a:pt x="107" y="589"/>
                </a:cubicBezTo>
                <a:cubicBezTo>
                  <a:pt x="66" y="633"/>
                  <a:pt x="66" y="633"/>
                  <a:pt x="66" y="633"/>
                </a:cubicBezTo>
                <a:cubicBezTo>
                  <a:pt x="78" y="651"/>
                  <a:pt x="91" y="669"/>
                  <a:pt x="106" y="685"/>
                </a:cubicBezTo>
                <a:cubicBezTo>
                  <a:pt x="160" y="658"/>
                  <a:pt x="160" y="658"/>
                  <a:pt x="160" y="658"/>
                </a:cubicBezTo>
                <a:cubicBezTo>
                  <a:pt x="169" y="667"/>
                  <a:pt x="180" y="677"/>
                  <a:pt x="191" y="685"/>
                </a:cubicBezTo>
                <a:cubicBezTo>
                  <a:pt x="169" y="741"/>
                  <a:pt x="169" y="741"/>
                  <a:pt x="169" y="741"/>
                </a:cubicBezTo>
                <a:cubicBezTo>
                  <a:pt x="186" y="754"/>
                  <a:pt x="205" y="765"/>
                  <a:pt x="225" y="775"/>
                </a:cubicBezTo>
                <a:cubicBezTo>
                  <a:pt x="265" y="730"/>
                  <a:pt x="265" y="730"/>
                  <a:pt x="265" y="730"/>
                </a:cubicBezTo>
                <a:cubicBezTo>
                  <a:pt x="277" y="736"/>
                  <a:pt x="290" y="741"/>
                  <a:pt x="303" y="745"/>
                </a:cubicBezTo>
                <a:cubicBezTo>
                  <a:pt x="303" y="805"/>
                  <a:pt x="303" y="805"/>
                  <a:pt x="303" y="805"/>
                </a:cubicBezTo>
                <a:cubicBezTo>
                  <a:pt x="324" y="811"/>
                  <a:pt x="345" y="815"/>
                  <a:pt x="368" y="817"/>
                </a:cubicBezTo>
                <a:cubicBezTo>
                  <a:pt x="389" y="761"/>
                  <a:pt x="389" y="761"/>
                  <a:pt x="389" y="761"/>
                </a:cubicBezTo>
                <a:cubicBezTo>
                  <a:pt x="396" y="761"/>
                  <a:pt x="402" y="761"/>
                  <a:pt x="409" y="761"/>
                </a:cubicBezTo>
                <a:cubicBezTo>
                  <a:pt x="416" y="761"/>
                  <a:pt x="423" y="761"/>
                  <a:pt x="429" y="761"/>
                </a:cubicBezTo>
                <a:cubicBezTo>
                  <a:pt x="451" y="817"/>
                  <a:pt x="451" y="817"/>
                  <a:pt x="451" y="817"/>
                </a:cubicBezTo>
                <a:cubicBezTo>
                  <a:pt x="473" y="815"/>
                  <a:pt x="495" y="811"/>
                  <a:pt x="516" y="805"/>
                </a:cubicBezTo>
                <a:cubicBezTo>
                  <a:pt x="515" y="745"/>
                  <a:pt x="515" y="745"/>
                  <a:pt x="515" y="745"/>
                </a:cubicBezTo>
                <a:cubicBezTo>
                  <a:pt x="528" y="741"/>
                  <a:pt x="541" y="736"/>
                  <a:pt x="554" y="730"/>
                </a:cubicBezTo>
                <a:cubicBezTo>
                  <a:pt x="594" y="775"/>
                  <a:pt x="594" y="775"/>
                  <a:pt x="594" y="775"/>
                </a:cubicBezTo>
                <a:cubicBezTo>
                  <a:pt x="614" y="765"/>
                  <a:pt x="632" y="754"/>
                  <a:pt x="650" y="741"/>
                </a:cubicBezTo>
                <a:cubicBezTo>
                  <a:pt x="628" y="685"/>
                  <a:pt x="628" y="685"/>
                  <a:pt x="628" y="685"/>
                </a:cubicBezTo>
                <a:cubicBezTo>
                  <a:pt x="639" y="677"/>
                  <a:pt x="649" y="667"/>
                  <a:pt x="659" y="658"/>
                </a:cubicBezTo>
                <a:cubicBezTo>
                  <a:pt x="713" y="685"/>
                  <a:pt x="713" y="685"/>
                  <a:pt x="713" y="685"/>
                </a:cubicBezTo>
                <a:cubicBezTo>
                  <a:pt x="727" y="669"/>
                  <a:pt x="741" y="651"/>
                  <a:pt x="753" y="633"/>
                </a:cubicBezTo>
                <a:cubicBezTo>
                  <a:pt x="712" y="589"/>
                  <a:pt x="712" y="589"/>
                  <a:pt x="712" y="589"/>
                </a:cubicBezTo>
                <a:cubicBezTo>
                  <a:pt x="719" y="577"/>
                  <a:pt x="726" y="564"/>
                  <a:pt x="731" y="551"/>
                </a:cubicBezTo>
                <a:cubicBezTo>
                  <a:pt x="792" y="557"/>
                  <a:pt x="792" y="557"/>
                  <a:pt x="792" y="557"/>
                </a:cubicBezTo>
                <a:cubicBezTo>
                  <a:pt x="799" y="537"/>
                  <a:pt x="805" y="516"/>
                  <a:pt x="810" y="495"/>
                </a:cubicBezTo>
                <a:cubicBezTo>
                  <a:pt x="756" y="469"/>
                  <a:pt x="756" y="469"/>
                  <a:pt x="756" y="469"/>
                </a:cubicBezTo>
                <a:cubicBezTo>
                  <a:pt x="758" y="454"/>
                  <a:pt x="760" y="440"/>
                  <a:pt x="761" y="425"/>
                </a:cubicBezTo>
                <a:close/>
                <a:moveTo>
                  <a:pt x="409" y="695"/>
                </a:moveTo>
                <a:cubicBezTo>
                  <a:pt x="251" y="695"/>
                  <a:pt x="123" y="567"/>
                  <a:pt x="123" y="409"/>
                </a:cubicBezTo>
                <a:cubicBezTo>
                  <a:pt x="123" y="251"/>
                  <a:pt x="251" y="123"/>
                  <a:pt x="409" y="123"/>
                </a:cubicBezTo>
                <a:cubicBezTo>
                  <a:pt x="567" y="123"/>
                  <a:pt x="695" y="251"/>
                  <a:pt x="695" y="409"/>
                </a:cubicBezTo>
                <a:cubicBezTo>
                  <a:pt x="695" y="567"/>
                  <a:pt x="567" y="695"/>
                  <a:pt x="409" y="695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85000"/>
                </a:schemeClr>
              </a:gs>
              <a:gs pos="74000">
                <a:schemeClr val="bg2">
                  <a:lumMod val="85000"/>
                </a:schemeClr>
              </a:gs>
              <a:gs pos="20000">
                <a:schemeClr val="bg2">
                  <a:lumMod val="85000"/>
                </a:schemeClr>
              </a:gs>
              <a:gs pos="50000">
                <a:schemeClr val="bg2">
                  <a:lumMod val="95000"/>
                </a:schemeClr>
              </a:gs>
              <a:gs pos="100000">
                <a:schemeClr val="bg2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063223" y="2156647"/>
            <a:ext cx="677231" cy="676049"/>
          </a:xfrm>
          <a:prstGeom prst="ellipse">
            <a:avLst/>
          </a:pr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9" name="Freeform 274"/>
          <p:cNvSpPr>
            <a:spLocks noEditPoints="1"/>
          </p:cNvSpPr>
          <p:nvPr/>
        </p:nvSpPr>
        <p:spPr bwMode="auto">
          <a:xfrm>
            <a:off x="5843701" y="3216332"/>
            <a:ext cx="295277" cy="304503"/>
          </a:xfrm>
          <a:custGeom>
            <a:avLst/>
            <a:gdLst>
              <a:gd name="T0" fmla="*/ 68 w 68"/>
              <a:gd name="T1" fmla="*/ 16 h 67"/>
              <a:gd name="T2" fmla="*/ 68 w 68"/>
              <a:gd name="T3" fmla="*/ 66 h 67"/>
              <a:gd name="T4" fmla="*/ 67 w 68"/>
              <a:gd name="T5" fmla="*/ 67 h 67"/>
              <a:gd name="T6" fmla="*/ 56 w 68"/>
              <a:gd name="T7" fmla="*/ 67 h 67"/>
              <a:gd name="T8" fmla="*/ 46 w 68"/>
              <a:gd name="T9" fmla="*/ 67 h 67"/>
              <a:gd name="T10" fmla="*/ 36 w 68"/>
              <a:gd name="T11" fmla="*/ 67 h 67"/>
              <a:gd name="T12" fmla="*/ 25 w 68"/>
              <a:gd name="T13" fmla="*/ 67 h 67"/>
              <a:gd name="T14" fmla="*/ 16 w 68"/>
              <a:gd name="T15" fmla="*/ 67 h 67"/>
              <a:gd name="T16" fmla="*/ 5 w 68"/>
              <a:gd name="T17" fmla="*/ 67 h 67"/>
              <a:gd name="T18" fmla="*/ 2 w 68"/>
              <a:gd name="T19" fmla="*/ 67 h 67"/>
              <a:gd name="T20" fmla="*/ 0 w 68"/>
              <a:gd name="T21" fmla="*/ 66 h 67"/>
              <a:gd name="T22" fmla="*/ 2 w 68"/>
              <a:gd name="T23" fmla="*/ 64 h 67"/>
              <a:gd name="T24" fmla="*/ 3 w 68"/>
              <a:gd name="T25" fmla="*/ 64 h 67"/>
              <a:gd name="T26" fmla="*/ 3 w 68"/>
              <a:gd name="T27" fmla="*/ 56 h 67"/>
              <a:gd name="T28" fmla="*/ 5 w 68"/>
              <a:gd name="T29" fmla="*/ 54 h 67"/>
              <a:gd name="T30" fmla="*/ 16 w 68"/>
              <a:gd name="T31" fmla="*/ 54 h 67"/>
              <a:gd name="T32" fmla="*/ 17 w 68"/>
              <a:gd name="T33" fmla="*/ 56 h 67"/>
              <a:gd name="T34" fmla="*/ 17 w 68"/>
              <a:gd name="T35" fmla="*/ 64 h 67"/>
              <a:gd name="T36" fmla="*/ 24 w 68"/>
              <a:gd name="T37" fmla="*/ 64 h 67"/>
              <a:gd name="T38" fmla="*/ 24 w 68"/>
              <a:gd name="T39" fmla="*/ 40 h 67"/>
              <a:gd name="T40" fmla="*/ 25 w 68"/>
              <a:gd name="T41" fmla="*/ 38 h 67"/>
              <a:gd name="T42" fmla="*/ 36 w 68"/>
              <a:gd name="T43" fmla="*/ 38 h 67"/>
              <a:gd name="T44" fmla="*/ 38 w 68"/>
              <a:gd name="T45" fmla="*/ 40 h 67"/>
              <a:gd name="T46" fmla="*/ 38 w 68"/>
              <a:gd name="T47" fmla="*/ 64 h 67"/>
              <a:gd name="T48" fmla="*/ 44 w 68"/>
              <a:gd name="T49" fmla="*/ 64 h 67"/>
              <a:gd name="T50" fmla="*/ 44 w 68"/>
              <a:gd name="T51" fmla="*/ 20 h 67"/>
              <a:gd name="T52" fmla="*/ 46 w 68"/>
              <a:gd name="T53" fmla="*/ 18 h 67"/>
              <a:gd name="T54" fmla="*/ 56 w 68"/>
              <a:gd name="T55" fmla="*/ 18 h 67"/>
              <a:gd name="T56" fmla="*/ 58 w 68"/>
              <a:gd name="T57" fmla="*/ 20 h 67"/>
              <a:gd name="T58" fmla="*/ 58 w 68"/>
              <a:gd name="T59" fmla="*/ 64 h 67"/>
              <a:gd name="T60" fmla="*/ 65 w 68"/>
              <a:gd name="T61" fmla="*/ 64 h 67"/>
              <a:gd name="T62" fmla="*/ 65 w 68"/>
              <a:gd name="T63" fmla="*/ 16 h 67"/>
              <a:gd name="T64" fmla="*/ 67 w 68"/>
              <a:gd name="T65" fmla="*/ 15 h 67"/>
              <a:gd name="T66" fmla="*/ 68 w 68"/>
              <a:gd name="T67" fmla="*/ 16 h 67"/>
              <a:gd name="T68" fmla="*/ 2 w 68"/>
              <a:gd name="T69" fmla="*/ 48 h 67"/>
              <a:gd name="T70" fmla="*/ 2 w 68"/>
              <a:gd name="T71" fmla="*/ 48 h 67"/>
              <a:gd name="T72" fmla="*/ 29 w 68"/>
              <a:gd name="T73" fmla="*/ 30 h 67"/>
              <a:gd name="T74" fmla="*/ 55 w 68"/>
              <a:gd name="T75" fmla="*/ 6 h 67"/>
              <a:gd name="T76" fmla="*/ 55 w 68"/>
              <a:gd name="T77" fmla="*/ 13 h 67"/>
              <a:gd name="T78" fmla="*/ 56 w 68"/>
              <a:gd name="T79" fmla="*/ 15 h 67"/>
              <a:gd name="T80" fmla="*/ 58 w 68"/>
              <a:gd name="T81" fmla="*/ 13 h 67"/>
              <a:gd name="T82" fmla="*/ 58 w 68"/>
              <a:gd name="T83" fmla="*/ 2 h 67"/>
              <a:gd name="T84" fmla="*/ 56 w 68"/>
              <a:gd name="T85" fmla="*/ 0 h 67"/>
              <a:gd name="T86" fmla="*/ 46 w 68"/>
              <a:gd name="T87" fmla="*/ 0 h 67"/>
              <a:gd name="T88" fmla="*/ 44 w 68"/>
              <a:gd name="T89" fmla="*/ 2 h 67"/>
              <a:gd name="T90" fmla="*/ 46 w 68"/>
              <a:gd name="T91" fmla="*/ 3 h 67"/>
              <a:gd name="T92" fmla="*/ 53 w 68"/>
              <a:gd name="T93" fmla="*/ 3 h 67"/>
              <a:gd name="T94" fmla="*/ 27 w 68"/>
              <a:gd name="T95" fmla="*/ 28 h 67"/>
              <a:gd name="T96" fmla="*/ 1 w 68"/>
              <a:gd name="T97" fmla="*/ 45 h 67"/>
              <a:gd name="T98" fmla="*/ 0 w 68"/>
              <a:gd name="T99" fmla="*/ 47 h 67"/>
              <a:gd name="T100" fmla="*/ 2 w 68"/>
              <a:gd name="T101" fmla="*/ 4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" h="67">
                <a:moveTo>
                  <a:pt x="68" y="16"/>
                </a:moveTo>
                <a:cubicBezTo>
                  <a:pt x="68" y="66"/>
                  <a:pt x="68" y="66"/>
                  <a:pt x="68" y="66"/>
                </a:cubicBezTo>
                <a:cubicBezTo>
                  <a:pt x="68" y="66"/>
                  <a:pt x="68" y="67"/>
                  <a:pt x="6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6" y="67"/>
                  <a:pt x="46" y="67"/>
                  <a:pt x="46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5" y="67"/>
                  <a:pt x="5" y="67"/>
                  <a:pt x="5" y="67"/>
                </a:cubicBezTo>
                <a:cubicBezTo>
                  <a:pt x="2" y="67"/>
                  <a:pt x="2" y="67"/>
                  <a:pt x="2" y="67"/>
                </a:cubicBezTo>
                <a:cubicBezTo>
                  <a:pt x="1" y="67"/>
                  <a:pt x="0" y="66"/>
                  <a:pt x="0" y="66"/>
                </a:cubicBezTo>
                <a:cubicBezTo>
                  <a:pt x="0" y="65"/>
                  <a:pt x="1" y="64"/>
                  <a:pt x="2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5"/>
                  <a:pt x="4" y="54"/>
                  <a:pt x="5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7" y="54"/>
                  <a:pt x="17" y="55"/>
                  <a:pt x="17" y="56"/>
                </a:cubicBezTo>
                <a:cubicBezTo>
                  <a:pt x="17" y="64"/>
                  <a:pt x="17" y="64"/>
                  <a:pt x="17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7" y="38"/>
                  <a:pt x="38" y="39"/>
                  <a:pt x="38" y="40"/>
                </a:cubicBezTo>
                <a:cubicBezTo>
                  <a:pt x="38" y="64"/>
                  <a:pt x="38" y="64"/>
                  <a:pt x="38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19"/>
                  <a:pt x="45" y="18"/>
                  <a:pt x="46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7" y="18"/>
                  <a:pt x="58" y="19"/>
                  <a:pt x="58" y="20"/>
                </a:cubicBezTo>
                <a:cubicBezTo>
                  <a:pt x="58" y="64"/>
                  <a:pt x="58" y="64"/>
                  <a:pt x="58" y="64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5"/>
                  <a:pt x="66" y="15"/>
                  <a:pt x="67" y="15"/>
                </a:cubicBezTo>
                <a:cubicBezTo>
                  <a:pt x="68" y="15"/>
                  <a:pt x="68" y="15"/>
                  <a:pt x="68" y="16"/>
                </a:cubicBezTo>
                <a:close/>
                <a:moveTo>
                  <a:pt x="2" y="48"/>
                </a:moveTo>
                <a:cubicBezTo>
                  <a:pt x="2" y="48"/>
                  <a:pt x="2" y="48"/>
                  <a:pt x="2" y="48"/>
                </a:cubicBezTo>
                <a:cubicBezTo>
                  <a:pt x="3" y="48"/>
                  <a:pt x="16" y="40"/>
                  <a:pt x="29" y="30"/>
                </a:cubicBezTo>
                <a:cubicBezTo>
                  <a:pt x="40" y="22"/>
                  <a:pt x="51" y="10"/>
                  <a:pt x="55" y="6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4"/>
                  <a:pt x="55" y="15"/>
                  <a:pt x="56" y="15"/>
                </a:cubicBezTo>
                <a:cubicBezTo>
                  <a:pt x="57" y="15"/>
                  <a:pt x="58" y="14"/>
                  <a:pt x="58" y="13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7" y="0"/>
                  <a:pt x="5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3"/>
                  <a:pt x="45" y="3"/>
                  <a:pt x="46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0" y="7"/>
                  <a:pt x="38" y="20"/>
                  <a:pt x="27" y="28"/>
                </a:cubicBezTo>
                <a:cubicBezTo>
                  <a:pt x="15" y="37"/>
                  <a:pt x="1" y="45"/>
                  <a:pt x="1" y="45"/>
                </a:cubicBezTo>
                <a:cubicBezTo>
                  <a:pt x="0" y="46"/>
                  <a:pt x="0" y="47"/>
                  <a:pt x="0" y="47"/>
                </a:cubicBezTo>
                <a:cubicBezTo>
                  <a:pt x="1" y="48"/>
                  <a:pt x="1" y="48"/>
                  <a:pt x="2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0" name="Freeform 201"/>
          <p:cNvSpPr>
            <a:spLocks noEditPoints="1"/>
          </p:cNvSpPr>
          <p:nvPr/>
        </p:nvSpPr>
        <p:spPr bwMode="auto">
          <a:xfrm>
            <a:off x="4471349" y="1868781"/>
            <a:ext cx="368104" cy="407544"/>
          </a:xfrm>
          <a:custGeom>
            <a:avLst/>
            <a:gdLst>
              <a:gd name="T0" fmla="*/ 7 w 71"/>
              <a:gd name="T1" fmla="*/ 53 h 76"/>
              <a:gd name="T2" fmla="*/ 6 w 71"/>
              <a:gd name="T3" fmla="*/ 50 h 76"/>
              <a:gd name="T4" fmla="*/ 21 w 71"/>
              <a:gd name="T5" fmla="*/ 13 h 76"/>
              <a:gd name="T6" fmla="*/ 24 w 71"/>
              <a:gd name="T7" fmla="*/ 11 h 76"/>
              <a:gd name="T8" fmla="*/ 17 w 71"/>
              <a:gd name="T9" fmla="*/ 7 h 76"/>
              <a:gd name="T10" fmla="*/ 9 w 71"/>
              <a:gd name="T11" fmla="*/ 33 h 76"/>
              <a:gd name="T12" fmla="*/ 2 w 71"/>
              <a:gd name="T13" fmla="*/ 36 h 76"/>
              <a:gd name="T14" fmla="*/ 35 w 71"/>
              <a:gd name="T15" fmla="*/ 10 h 76"/>
              <a:gd name="T16" fmla="*/ 35 w 71"/>
              <a:gd name="T17" fmla="*/ 0 h 76"/>
              <a:gd name="T18" fmla="*/ 35 w 71"/>
              <a:gd name="T19" fmla="*/ 10 h 76"/>
              <a:gd name="T20" fmla="*/ 50 w 71"/>
              <a:gd name="T21" fmla="*/ 13 h 76"/>
              <a:gd name="T22" fmla="*/ 51 w 71"/>
              <a:gd name="T23" fmla="*/ 5 h 76"/>
              <a:gd name="T24" fmla="*/ 58 w 71"/>
              <a:gd name="T25" fmla="*/ 23 h 76"/>
              <a:gd name="T26" fmla="*/ 66 w 71"/>
              <a:gd name="T27" fmla="*/ 17 h 76"/>
              <a:gd name="T28" fmla="*/ 57 w 71"/>
              <a:gd name="T29" fmla="*/ 22 h 76"/>
              <a:gd name="T30" fmla="*/ 62 w 71"/>
              <a:gd name="T31" fmla="*/ 33 h 76"/>
              <a:gd name="T32" fmla="*/ 69 w 71"/>
              <a:gd name="T33" fmla="*/ 36 h 76"/>
              <a:gd name="T34" fmla="*/ 13 w 71"/>
              <a:gd name="T35" fmla="*/ 20 h 76"/>
              <a:gd name="T36" fmla="*/ 6 w 71"/>
              <a:gd name="T37" fmla="*/ 19 h 76"/>
              <a:gd name="T38" fmla="*/ 14 w 71"/>
              <a:gd name="T39" fmla="*/ 22 h 76"/>
              <a:gd name="T40" fmla="*/ 49 w 71"/>
              <a:gd name="T41" fmla="*/ 49 h 76"/>
              <a:gd name="T42" fmla="*/ 45 w 71"/>
              <a:gd name="T43" fmla="*/ 61 h 76"/>
              <a:gd name="T44" fmla="*/ 46 w 71"/>
              <a:gd name="T45" fmla="*/ 66 h 76"/>
              <a:gd name="T46" fmla="*/ 42 w 71"/>
              <a:gd name="T47" fmla="*/ 73 h 76"/>
              <a:gd name="T48" fmla="*/ 33 w 71"/>
              <a:gd name="T49" fmla="*/ 76 h 76"/>
              <a:gd name="T50" fmla="*/ 25 w 71"/>
              <a:gd name="T51" fmla="*/ 70 h 76"/>
              <a:gd name="T52" fmla="*/ 26 w 71"/>
              <a:gd name="T53" fmla="*/ 65 h 76"/>
              <a:gd name="T54" fmla="*/ 25 w 71"/>
              <a:gd name="T55" fmla="*/ 59 h 76"/>
              <a:gd name="T56" fmla="*/ 16 w 71"/>
              <a:gd name="T57" fmla="*/ 35 h 76"/>
              <a:gd name="T58" fmla="*/ 41 w 71"/>
              <a:gd name="T59" fmla="*/ 73 h 76"/>
              <a:gd name="T60" fmla="*/ 30 w 71"/>
              <a:gd name="T61" fmla="*/ 73 h 76"/>
              <a:gd name="T62" fmla="*/ 41 w 71"/>
              <a:gd name="T63" fmla="*/ 73 h 76"/>
              <a:gd name="T64" fmla="*/ 30 w 71"/>
              <a:gd name="T65" fmla="*/ 69 h 76"/>
              <a:gd name="T66" fmla="*/ 33 w 71"/>
              <a:gd name="T67" fmla="*/ 71 h 76"/>
              <a:gd name="T68" fmla="*/ 44 w 71"/>
              <a:gd name="T69" fmla="*/ 70 h 76"/>
              <a:gd name="T70" fmla="*/ 30 w 71"/>
              <a:gd name="T71" fmla="*/ 66 h 76"/>
              <a:gd name="T72" fmla="*/ 41 w 71"/>
              <a:gd name="T73" fmla="*/ 67 h 76"/>
              <a:gd name="T74" fmla="*/ 41 w 71"/>
              <a:gd name="T75" fmla="*/ 62 h 76"/>
              <a:gd name="T76" fmla="*/ 30 w 71"/>
              <a:gd name="T77" fmla="*/ 64 h 76"/>
              <a:gd name="T78" fmla="*/ 44 w 71"/>
              <a:gd name="T79" fmla="*/ 59 h 76"/>
              <a:gd name="T80" fmla="*/ 28 w 71"/>
              <a:gd name="T81" fmla="*/ 59 h 76"/>
              <a:gd name="T82" fmla="*/ 30 w 71"/>
              <a:gd name="T83" fmla="*/ 60 h 76"/>
              <a:gd name="T84" fmla="*/ 52 w 71"/>
              <a:gd name="T85" fmla="*/ 35 h 76"/>
              <a:gd name="T86" fmla="*/ 24 w 71"/>
              <a:gd name="T87" fmla="*/ 47 h 76"/>
              <a:gd name="T88" fmla="*/ 28 w 71"/>
              <a:gd name="T89" fmla="*/ 39 h 76"/>
              <a:gd name="T90" fmla="*/ 33 w 71"/>
              <a:gd name="T91" fmla="*/ 56 h 76"/>
              <a:gd name="T92" fmla="*/ 42 w 71"/>
              <a:gd name="T93" fmla="*/ 38 h 76"/>
              <a:gd name="T94" fmla="*/ 42 w 71"/>
              <a:gd name="T95" fmla="*/ 56 h 76"/>
              <a:gd name="T96" fmla="*/ 65 w 71"/>
              <a:gd name="T97" fmla="*/ 50 h 76"/>
              <a:gd name="T98" fmla="*/ 58 w 71"/>
              <a:gd name="T99" fmla="*/ 50 h 76"/>
              <a:gd name="T100" fmla="*/ 66 w 71"/>
              <a:gd name="T101" fmla="*/ 53 h 76"/>
              <a:gd name="T102" fmla="*/ 21 w 71"/>
              <a:gd name="T103" fmla="*/ 57 h 76"/>
              <a:gd name="T104" fmla="*/ 19 w 71"/>
              <a:gd name="T105" fmla="*/ 66 h 76"/>
              <a:gd name="T106" fmla="*/ 23 w 71"/>
              <a:gd name="T107" fmla="*/ 57 h 76"/>
              <a:gd name="T108" fmla="*/ 47 w 71"/>
              <a:gd name="T109" fmla="*/ 59 h 76"/>
              <a:gd name="T110" fmla="*/ 53 w 71"/>
              <a:gd name="T111" fmla="*/ 6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76">
                <a:moveTo>
                  <a:pt x="14" y="47"/>
                </a:moveTo>
                <a:cubicBezTo>
                  <a:pt x="14" y="48"/>
                  <a:pt x="14" y="49"/>
                  <a:pt x="13" y="50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6" y="53"/>
                </a:cubicBezTo>
                <a:cubicBezTo>
                  <a:pt x="6" y="53"/>
                  <a:pt x="5" y="53"/>
                  <a:pt x="5" y="53"/>
                </a:cubicBezTo>
                <a:cubicBezTo>
                  <a:pt x="5" y="52"/>
                  <a:pt x="5" y="51"/>
                  <a:pt x="6" y="50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7"/>
                  <a:pt x="14" y="47"/>
                </a:cubicBezTo>
                <a:close/>
                <a:moveTo>
                  <a:pt x="21" y="13"/>
                </a:moveTo>
                <a:cubicBezTo>
                  <a:pt x="21" y="13"/>
                  <a:pt x="22" y="14"/>
                  <a:pt x="22" y="14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3"/>
                  <a:pt x="24" y="12"/>
                  <a:pt x="24" y="11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19" y="4"/>
                  <a:pt x="18" y="5"/>
                </a:cubicBezTo>
                <a:cubicBezTo>
                  <a:pt x="17" y="5"/>
                  <a:pt x="17" y="6"/>
                  <a:pt x="17" y="7"/>
                </a:cubicBezTo>
                <a:lnTo>
                  <a:pt x="21" y="13"/>
                </a:lnTo>
                <a:close/>
                <a:moveTo>
                  <a:pt x="10" y="35"/>
                </a:moveTo>
                <a:cubicBezTo>
                  <a:pt x="10" y="34"/>
                  <a:pt x="10" y="33"/>
                  <a:pt x="9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1" y="33"/>
                  <a:pt x="0" y="34"/>
                  <a:pt x="0" y="35"/>
                </a:cubicBezTo>
                <a:cubicBezTo>
                  <a:pt x="0" y="36"/>
                  <a:pt x="1" y="36"/>
                  <a:pt x="2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10" y="36"/>
                  <a:pt x="10" y="36"/>
                  <a:pt x="10" y="35"/>
                </a:cubicBezTo>
                <a:close/>
                <a:moveTo>
                  <a:pt x="35" y="10"/>
                </a:moveTo>
                <a:cubicBezTo>
                  <a:pt x="36" y="10"/>
                  <a:pt x="37" y="9"/>
                  <a:pt x="37" y="8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1"/>
                  <a:pt x="36" y="0"/>
                  <a:pt x="35" y="0"/>
                </a:cubicBezTo>
                <a:cubicBezTo>
                  <a:pt x="35" y="0"/>
                  <a:pt x="34" y="1"/>
                  <a:pt x="34" y="1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5" y="10"/>
                  <a:pt x="35" y="10"/>
                </a:cubicBezTo>
                <a:close/>
                <a:moveTo>
                  <a:pt x="48" y="13"/>
                </a:moveTo>
                <a:cubicBezTo>
                  <a:pt x="48" y="13"/>
                  <a:pt x="48" y="14"/>
                  <a:pt x="49" y="14"/>
                </a:cubicBezTo>
                <a:cubicBezTo>
                  <a:pt x="49" y="14"/>
                  <a:pt x="50" y="13"/>
                  <a:pt x="50" y="13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3" y="5"/>
                </a:cubicBezTo>
                <a:cubicBezTo>
                  <a:pt x="52" y="4"/>
                  <a:pt x="51" y="4"/>
                  <a:pt x="51" y="5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2"/>
                  <a:pt x="47" y="13"/>
                  <a:pt x="48" y="13"/>
                </a:cubicBezTo>
                <a:close/>
                <a:moveTo>
                  <a:pt x="58" y="23"/>
                </a:moveTo>
                <a:cubicBezTo>
                  <a:pt x="59" y="23"/>
                  <a:pt x="59" y="23"/>
                  <a:pt x="59" y="23"/>
                </a:cubicBezTo>
                <a:cubicBezTo>
                  <a:pt x="65" y="19"/>
                  <a:pt x="65" y="19"/>
                  <a:pt x="65" y="19"/>
                </a:cubicBezTo>
                <a:cubicBezTo>
                  <a:pt x="66" y="19"/>
                  <a:pt x="66" y="18"/>
                  <a:pt x="66" y="17"/>
                </a:cubicBezTo>
                <a:cubicBezTo>
                  <a:pt x="65" y="17"/>
                  <a:pt x="65" y="16"/>
                  <a:pt x="64" y="17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57" y="22"/>
                  <a:pt x="57" y="22"/>
                </a:cubicBezTo>
                <a:cubicBezTo>
                  <a:pt x="57" y="23"/>
                  <a:pt x="58" y="23"/>
                  <a:pt x="58" y="23"/>
                </a:cubicBezTo>
                <a:close/>
                <a:moveTo>
                  <a:pt x="69" y="33"/>
                </a:moveTo>
                <a:cubicBezTo>
                  <a:pt x="62" y="33"/>
                  <a:pt x="62" y="33"/>
                  <a:pt x="62" y="33"/>
                </a:cubicBezTo>
                <a:cubicBezTo>
                  <a:pt x="61" y="33"/>
                  <a:pt x="60" y="34"/>
                  <a:pt x="60" y="35"/>
                </a:cubicBezTo>
                <a:cubicBezTo>
                  <a:pt x="60" y="36"/>
                  <a:pt x="61" y="36"/>
                  <a:pt x="62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70" y="36"/>
                  <a:pt x="71" y="36"/>
                  <a:pt x="71" y="35"/>
                </a:cubicBezTo>
                <a:cubicBezTo>
                  <a:pt x="71" y="34"/>
                  <a:pt x="70" y="33"/>
                  <a:pt x="69" y="33"/>
                </a:cubicBezTo>
                <a:close/>
                <a:moveTo>
                  <a:pt x="13" y="20"/>
                </a:moveTo>
                <a:cubicBezTo>
                  <a:pt x="7" y="17"/>
                  <a:pt x="7" y="17"/>
                  <a:pt x="7" y="17"/>
                </a:cubicBezTo>
                <a:cubicBezTo>
                  <a:pt x="6" y="16"/>
                  <a:pt x="5" y="17"/>
                  <a:pt x="5" y="17"/>
                </a:cubicBezTo>
                <a:cubicBezTo>
                  <a:pt x="5" y="18"/>
                  <a:pt x="5" y="19"/>
                  <a:pt x="6" y="19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3" y="23"/>
                  <a:pt x="14" y="23"/>
                  <a:pt x="14" y="22"/>
                </a:cubicBezTo>
                <a:cubicBezTo>
                  <a:pt x="14" y="22"/>
                  <a:pt x="14" y="21"/>
                  <a:pt x="13" y="20"/>
                </a:cubicBezTo>
                <a:close/>
                <a:moveTo>
                  <a:pt x="55" y="35"/>
                </a:moveTo>
                <a:cubicBezTo>
                  <a:pt x="55" y="41"/>
                  <a:pt x="53" y="46"/>
                  <a:pt x="49" y="49"/>
                </a:cubicBezTo>
                <a:cubicBezTo>
                  <a:pt x="46" y="53"/>
                  <a:pt x="45" y="56"/>
                  <a:pt x="45" y="58"/>
                </a:cubicBezTo>
                <a:cubicBezTo>
                  <a:pt x="45" y="58"/>
                  <a:pt x="46" y="59"/>
                  <a:pt x="46" y="59"/>
                </a:cubicBezTo>
                <a:cubicBezTo>
                  <a:pt x="46" y="60"/>
                  <a:pt x="45" y="61"/>
                  <a:pt x="45" y="61"/>
                </a:cubicBezTo>
                <a:cubicBezTo>
                  <a:pt x="45" y="62"/>
                  <a:pt x="46" y="62"/>
                  <a:pt x="46" y="63"/>
                </a:cubicBezTo>
                <a:cubicBezTo>
                  <a:pt x="46" y="64"/>
                  <a:pt x="45" y="64"/>
                  <a:pt x="45" y="65"/>
                </a:cubicBezTo>
                <a:cubicBezTo>
                  <a:pt x="45" y="65"/>
                  <a:pt x="46" y="66"/>
                  <a:pt x="46" y="66"/>
                </a:cubicBezTo>
                <a:cubicBezTo>
                  <a:pt x="46" y="67"/>
                  <a:pt x="45" y="68"/>
                  <a:pt x="45" y="68"/>
                </a:cubicBezTo>
                <a:cubicBezTo>
                  <a:pt x="45" y="69"/>
                  <a:pt x="46" y="69"/>
                  <a:pt x="46" y="70"/>
                </a:cubicBezTo>
                <a:cubicBezTo>
                  <a:pt x="46" y="71"/>
                  <a:pt x="44" y="72"/>
                  <a:pt x="42" y="73"/>
                </a:cubicBezTo>
                <a:cubicBezTo>
                  <a:pt x="42" y="73"/>
                  <a:pt x="43" y="73"/>
                  <a:pt x="43" y="73"/>
                </a:cubicBezTo>
                <a:cubicBezTo>
                  <a:pt x="43" y="75"/>
                  <a:pt x="41" y="76"/>
                  <a:pt x="38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0" y="76"/>
                  <a:pt x="28" y="75"/>
                  <a:pt x="28" y="73"/>
                </a:cubicBezTo>
                <a:cubicBezTo>
                  <a:pt x="28" y="73"/>
                  <a:pt x="29" y="73"/>
                  <a:pt x="29" y="73"/>
                </a:cubicBezTo>
                <a:cubicBezTo>
                  <a:pt x="27" y="72"/>
                  <a:pt x="25" y="71"/>
                  <a:pt x="25" y="70"/>
                </a:cubicBezTo>
                <a:cubicBezTo>
                  <a:pt x="25" y="69"/>
                  <a:pt x="26" y="69"/>
                  <a:pt x="26" y="68"/>
                </a:cubicBezTo>
                <a:cubicBezTo>
                  <a:pt x="26" y="68"/>
                  <a:pt x="25" y="67"/>
                  <a:pt x="25" y="66"/>
                </a:cubicBezTo>
                <a:cubicBezTo>
                  <a:pt x="25" y="66"/>
                  <a:pt x="26" y="65"/>
                  <a:pt x="26" y="65"/>
                </a:cubicBezTo>
                <a:cubicBezTo>
                  <a:pt x="26" y="64"/>
                  <a:pt x="25" y="64"/>
                  <a:pt x="25" y="63"/>
                </a:cubicBezTo>
                <a:cubicBezTo>
                  <a:pt x="25" y="62"/>
                  <a:pt x="26" y="62"/>
                  <a:pt x="26" y="61"/>
                </a:cubicBezTo>
                <a:cubicBezTo>
                  <a:pt x="26" y="61"/>
                  <a:pt x="25" y="60"/>
                  <a:pt x="25" y="59"/>
                </a:cubicBezTo>
                <a:cubicBezTo>
                  <a:pt x="25" y="59"/>
                  <a:pt x="26" y="58"/>
                  <a:pt x="26" y="58"/>
                </a:cubicBezTo>
                <a:cubicBezTo>
                  <a:pt x="26" y="56"/>
                  <a:pt x="25" y="53"/>
                  <a:pt x="22" y="49"/>
                </a:cubicBezTo>
                <a:cubicBezTo>
                  <a:pt x="18" y="46"/>
                  <a:pt x="16" y="41"/>
                  <a:pt x="16" y="35"/>
                </a:cubicBezTo>
                <a:cubicBezTo>
                  <a:pt x="16" y="24"/>
                  <a:pt x="25" y="16"/>
                  <a:pt x="35" y="16"/>
                </a:cubicBezTo>
                <a:cubicBezTo>
                  <a:pt x="46" y="16"/>
                  <a:pt x="55" y="24"/>
                  <a:pt x="55" y="35"/>
                </a:cubicBezTo>
                <a:close/>
                <a:moveTo>
                  <a:pt x="41" y="73"/>
                </a:moveTo>
                <a:cubicBezTo>
                  <a:pt x="40" y="73"/>
                  <a:pt x="40" y="73"/>
                  <a:pt x="38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1" y="73"/>
                  <a:pt x="30" y="73"/>
                  <a:pt x="30" y="73"/>
                </a:cubicBezTo>
                <a:cubicBezTo>
                  <a:pt x="30" y="74"/>
                  <a:pt x="31" y="74"/>
                  <a:pt x="33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40" y="74"/>
                  <a:pt x="40" y="74"/>
                  <a:pt x="41" y="73"/>
                </a:cubicBezTo>
                <a:close/>
                <a:moveTo>
                  <a:pt x="44" y="70"/>
                </a:moveTo>
                <a:cubicBezTo>
                  <a:pt x="44" y="70"/>
                  <a:pt x="43" y="69"/>
                  <a:pt x="41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28" y="69"/>
                  <a:pt x="27" y="70"/>
                  <a:pt x="27" y="70"/>
                </a:cubicBezTo>
                <a:cubicBezTo>
                  <a:pt x="27" y="70"/>
                  <a:pt x="28" y="71"/>
                  <a:pt x="30" y="71"/>
                </a:cubicBezTo>
                <a:cubicBezTo>
                  <a:pt x="33" y="71"/>
                  <a:pt x="33" y="71"/>
                  <a:pt x="33" y="71"/>
                </a:cubicBezTo>
                <a:cubicBezTo>
                  <a:pt x="38" y="71"/>
                  <a:pt x="38" y="71"/>
                  <a:pt x="38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3" y="71"/>
                  <a:pt x="44" y="70"/>
                  <a:pt x="44" y="70"/>
                </a:cubicBezTo>
                <a:close/>
                <a:moveTo>
                  <a:pt x="44" y="66"/>
                </a:moveTo>
                <a:cubicBezTo>
                  <a:pt x="44" y="66"/>
                  <a:pt x="43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66"/>
                  <a:pt x="27" y="66"/>
                  <a:pt x="27" y="66"/>
                </a:cubicBezTo>
                <a:cubicBezTo>
                  <a:pt x="27" y="67"/>
                  <a:pt x="28" y="67"/>
                  <a:pt x="30" y="67"/>
                </a:cubicBezTo>
                <a:cubicBezTo>
                  <a:pt x="41" y="67"/>
                  <a:pt x="41" y="67"/>
                  <a:pt x="41" y="67"/>
                </a:cubicBezTo>
                <a:cubicBezTo>
                  <a:pt x="43" y="67"/>
                  <a:pt x="44" y="67"/>
                  <a:pt x="44" y="66"/>
                </a:cubicBezTo>
                <a:close/>
                <a:moveTo>
                  <a:pt x="44" y="63"/>
                </a:moveTo>
                <a:cubicBezTo>
                  <a:pt x="44" y="63"/>
                  <a:pt x="43" y="62"/>
                  <a:pt x="41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28" y="62"/>
                  <a:pt x="27" y="63"/>
                  <a:pt x="27" y="63"/>
                </a:cubicBezTo>
                <a:cubicBezTo>
                  <a:pt x="27" y="63"/>
                  <a:pt x="28" y="64"/>
                  <a:pt x="30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3" y="64"/>
                  <a:pt x="44" y="63"/>
                  <a:pt x="44" y="63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0"/>
                  <a:pt x="28" y="60"/>
                  <a:pt x="30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3" y="60"/>
                  <a:pt x="44" y="60"/>
                  <a:pt x="44" y="59"/>
                </a:cubicBezTo>
                <a:close/>
                <a:moveTo>
                  <a:pt x="52" y="35"/>
                </a:moveTo>
                <a:cubicBezTo>
                  <a:pt x="52" y="26"/>
                  <a:pt x="45" y="19"/>
                  <a:pt x="35" y="19"/>
                </a:cubicBezTo>
                <a:cubicBezTo>
                  <a:pt x="26" y="19"/>
                  <a:pt x="19" y="26"/>
                  <a:pt x="19" y="35"/>
                </a:cubicBezTo>
                <a:cubicBezTo>
                  <a:pt x="19" y="40"/>
                  <a:pt x="21" y="44"/>
                  <a:pt x="24" y="47"/>
                </a:cubicBezTo>
                <a:cubicBezTo>
                  <a:pt x="27" y="50"/>
                  <a:pt x="28" y="53"/>
                  <a:pt x="29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8"/>
                  <a:pt x="29" y="38"/>
                  <a:pt x="29" y="38"/>
                </a:cubicBezTo>
                <a:cubicBezTo>
                  <a:pt x="30" y="38"/>
                  <a:pt x="30" y="38"/>
                  <a:pt x="30" y="3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8"/>
                  <a:pt x="41" y="38"/>
                  <a:pt x="42" y="38"/>
                </a:cubicBezTo>
                <a:cubicBezTo>
                  <a:pt x="42" y="38"/>
                  <a:pt x="43" y="38"/>
                  <a:pt x="43" y="39"/>
                </a:cubicBezTo>
                <a:cubicBezTo>
                  <a:pt x="40" y="56"/>
                  <a:pt x="40" y="56"/>
                  <a:pt x="4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3" y="53"/>
                  <a:pt x="44" y="50"/>
                  <a:pt x="47" y="47"/>
                </a:cubicBezTo>
                <a:cubicBezTo>
                  <a:pt x="50" y="44"/>
                  <a:pt x="52" y="40"/>
                  <a:pt x="52" y="35"/>
                </a:cubicBezTo>
                <a:close/>
                <a:moveTo>
                  <a:pt x="65" y="50"/>
                </a:moveTo>
                <a:cubicBezTo>
                  <a:pt x="59" y="47"/>
                  <a:pt x="59" y="47"/>
                  <a:pt x="59" y="47"/>
                </a:cubicBezTo>
                <a:cubicBezTo>
                  <a:pt x="58" y="47"/>
                  <a:pt x="58" y="47"/>
                  <a:pt x="57" y="47"/>
                </a:cubicBezTo>
                <a:cubicBezTo>
                  <a:pt x="57" y="48"/>
                  <a:pt x="57" y="49"/>
                  <a:pt x="58" y="50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4" y="53"/>
                  <a:pt x="65" y="53"/>
                </a:cubicBezTo>
                <a:cubicBezTo>
                  <a:pt x="65" y="53"/>
                  <a:pt x="66" y="53"/>
                  <a:pt x="66" y="53"/>
                </a:cubicBezTo>
                <a:cubicBezTo>
                  <a:pt x="66" y="52"/>
                  <a:pt x="66" y="51"/>
                  <a:pt x="65" y="50"/>
                </a:cubicBezTo>
                <a:close/>
                <a:moveTo>
                  <a:pt x="23" y="57"/>
                </a:moveTo>
                <a:cubicBezTo>
                  <a:pt x="22" y="56"/>
                  <a:pt x="21" y="56"/>
                  <a:pt x="21" y="57"/>
                </a:cubicBezTo>
                <a:cubicBezTo>
                  <a:pt x="17" y="63"/>
                  <a:pt x="17" y="63"/>
                  <a:pt x="17" y="63"/>
                </a:cubicBezTo>
                <a:cubicBezTo>
                  <a:pt x="17" y="64"/>
                  <a:pt x="17" y="65"/>
                  <a:pt x="18" y="65"/>
                </a:cubicBezTo>
                <a:cubicBezTo>
                  <a:pt x="18" y="66"/>
                  <a:pt x="18" y="66"/>
                  <a:pt x="19" y="66"/>
                </a:cubicBezTo>
                <a:cubicBezTo>
                  <a:pt x="19" y="66"/>
                  <a:pt x="20" y="65"/>
                  <a:pt x="20" y="65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8"/>
                  <a:pt x="24" y="57"/>
                  <a:pt x="23" y="57"/>
                </a:cubicBezTo>
                <a:close/>
                <a:moveTo>
                  <a:pt x="50" y="57"/>
                </a:moveTo>
                <a:cubicBezTo>
                  <a:pt x="50" y="56"/>
                  <a:pt x="49" y="56"/>
                  <a:pt x="48" y="57"/>
                </a:cubicBezTo>
                <a:cubicBezTo>
                  <a:pt x="47" y="57"/>
                  <a:pt x="47" y="58"/>
                  <a:pt x="47" y="59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2" y="66"/>
                  <a:pt x="52" y="66"/>
                </a:cubicBezTo>
                <a:cubicBezTo>
                  <a:pt x="53" y="66"/>
                  <a:pt x="53" y="66"/>
                  <a:pt x="53" y="65"/>
                </a:cubicBezTo>
                <a:cubicBezTo>
                  <a:pt x="54" y="65"/>
                  <a:pt x="54" y="64"/>
                  <a:pt x="54" y="63"/>
                </a:cubicBezTo>
                <a:lnTo>
                  <a:pt x="50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1" name="Freeform 96"/>
          <p:cNvSpPr>
            <a:spLocks noEditPoints="1"/>
          </p:cNvSpPr>
          <p:nvPr/>
        </p:nvSpPr>
        <p:spPr bwMode="auto">
          <a:xfrm>
            <a:off x="4201087" y="3208276"/>
            <a:ext cx="415389" cy="461831"/>
          </a:xfrm>
          <a:custGeom>
            <a:avLst/>
            <a:gdLst>
              <a:gd name="T0" fmla="*/ 46 w 68"/>
              <a:gd name="T1" fmla="*/ 26 h 73"/>
              <a:gd name="T2" fmla="*/ 63 w 68"/>
              <a:gd name="T3" fmla="*/ 29 h 73"/>
              <a:gd name="T4" fmla="*/ 65 w 68"/>
              <a:gd name="T5" fmla="*/ 34 h 73"/>
              <a:gd name="T6" fmla="*/ 34 w 68"/>
              <a:gd name="T7" fmla="*/ 36 h 73"/>
              <a:gd name="T8" fmla="*/ 35 w 68"/>
              <a:gd name="T9" fmla="*/ 36 h 73"/>
              <a:gd name="T10" fmla="*/ 35 w 68"/>
              <a:gd name="T11" fmla="*/ 36 h 73"/>
              <a:gd name="T12" fmla="*/ 38 w 68"/>
              <a:gd name="T13" fmla="*/ 35 h 73"/>
              <a:gd name="T14" fmla="*/ 63 w 68"/>
              <a:gd name="T15" fmla="*/ 9 h 73"/>
              <a:gd name="T16" fmla="*/ 63 w 68"/>
              <a:gd name="T17" fmla="*/ 2 h 73"/>
              <a:gd name="T18" fmla="*/ 32 w 68"/>
              <a:gd name="T19" fmla="*/ 27 h 73"/>
              <a:gd name="T20" fmla="*/ 12 w 68"/>
              <a:gd name="T21" fmla="*/ 2 h 73"/>
              <a:gd name="T22" fmla="*/ 3 w 68"/>
              <a:gd name="T23" fmla="*/ 5 h 73"/>
              <a:gd name="T24" fmla="*/ 30 w 68"/>
              <a:gd name="T25" fmla="*/ 35 h 73"/>
              <a:gd name="T26" fmla="*/ 30 w 68"/>
              <a:gd name="T27" fmla="*/ 35 h 73"/>
              <a:gd name="T28" fmla="*/ 33 w 68"/>
              <a:gd name="T29" fmla="*/ 36 h 73"/>
              <a:gd name="T30" fmla="*/ 3 w 68"/>
              <a:gd name="T31" fmla="*/ 34 h 73"/>
              <a:gd name="T32" fmla="*/ 5 w 68"/>
              <a:gd name="T33" fmla="*/ 29 h 73"/>
              <a:gd name="T34" fmla="*/ 22 w 68"/>
              <a:gd name="T35" fmla="*/ 26 h 73"/>
              <a:gd name="T36" fmla="*/ 0 w 68"/>
              <a:gd name="T37" fmla="*/ 32 h 73"/>
              <a:gd name="T38" fmla="*/ 4 w 68"/>
              <a:gd name="T39" fmla="*/ 39 h 73"/>
              <a:gd name="T40" fmla="*/ 8 w 68"/>
              <a:gd name="T41" fmla="*/ 73 h 73"/>
              <a:gd name="T42" fmla="*/ 61 w 68"/>
              <a:gd name="T43" fmla="*/ 72 h 73"/>
              <a:gd name="T44" fmla="*/ 68 w 68"/>
              <a:gd name="T45" fmla="*/ 34 h 73"/>
              <a:gd name="T46" fmla="*/ 63 w 68"/>
              <a:gd name="T47" fmla="*/ 26 h 73"/>
              <a:gd name="T48" fmla="*/ 36 w 68"/>
              <a:gd name="T49" fmla="*/ 35 h 73"/>
              <a:gd name="T50" fmla="*/ 29 w 68"/>
              <a:gd name="T51" fmla="*/ 32 h 73"/>
              <a:gd name="T52" fmla="*/ 29 w 68"/>
              <a:gd name="T53" fmla="*/ 32 h 73"/>
              <a:gd name="T54" fmla="*/ 29 w 68"/>
              <a:gd name="T55" fmla="*/ 30 h 73"/>
              <a:gd name="T56" fmla="*/ 6 w 68"/>
              <a:gd name="T57" fmla="*/ 5 h 73"/>
              <a:gd name="T58" fmla="*/ 8 w 68"/>
              <a:gd name="T59" fmla="*/ 3 h 73"/>
              <a:gd name="T60" fmla="*/ 32 w 68"/>
              <a:gd name="T61" fmla="*/ 27 h 73"/>
              <a:gd name="T62" fmla="*/ 29 w 68"/>
              <a:gd name="T63" fmla="*/ 30 h 73"/>
              <a:gd name="T64" fmla="*/ 33 w 68"/>
              <a:gd name="T65" fmla="*/ 30 h 73"/>
              <a:gd name="T66" fmla="*/ 60 w 68"/>
              <a:gd name="T67" fmla="*/ 3 h 73"/>
              <a:gd name="T68" fmla="*/ 62 w 68"/>
              <a:gd name="T69" fmla="*/ 5 h 73"/>
              <a:gd name="T70" fmla="*/ 36 w 68"/>
              <a:gd name="T71" fmla="*/ 32 h 73"/>
              <a:gd name="T72" fmla="*/ 32 w 68"/>
              <a:gd name="T73" fmla="*/ 33 h 73"/>
              <a:gd name="T74" fmla="*/ 58 w 68"/>
              <a:gd name="T75" fmla="*/ 70 h 73"/>
              <a:gd name="T76" fmla="*/ 7 w 68"/>
              <a:gd name="T77" fmla="*/ 39 h 73"/>
              <a:gd name="T78" fmla="*/ 58 w 68"/>
              <a:gd name="T79" fmla="*/ 70 h 73"/>
              <a:gd name="T80" fmla="*/ 32 w 68"/>
              <a:gd name="T81" fmla="*/ 31 h 73"/>
              <a:gd name="T82" fmla="*/ 36 w 68"/>
              <a:gd name="T83" fmla="*/ 31 h 73"/>
              <a:gd name="T84" fmla="*/ 17 w 68"/>
              <a:gd name="T85" fmla="*/ 66 h 73"/>
              <a:gd name="T86" fmla="*/ 18 w 68"/>
              <a:gd name="T87" fmla="*/ 40 h 73"/>
              <a:gd name="T88" fmla="*/ 19 w 68"/>
              <a:gd name="T89" fmla="*/ 66 h 73"/>
              <a:gd name="T90" fmla="*/ 17 w 68"/>
              <a:gd name="T91" fmla="*/ 66 h 73"/>
              <a:gd name="T92" fmla="*/ 25 w 68"/>
              <a:gd name="T93" fmla="*/ 41 h 73"/>
              <a:gd name="T94" fmla="*/ 27 w 68"/>
              <a:gd name="T95" fmla="*/ 41 h 73"/>
              <a:gd name="T96" fmla="*/ 26 w 68"/>
              <a:gd name="T97" fmla="*/ 67 h 73"/>
              <a:gd name="T98" fmla="*/ 34 w 68"/>
              <a:gd name="T99" fmla="*/ 66 h 73"/>
              <a:gd name="T100" fmla="*/ 35 w 68"/>
              <a:gd name="T101" fmla="*/ 40 h 73"/>
              <a:gd name="T102" fmla="*/ 36 w 68"/>
              <a:gd name="T103" fmla="*/ 66 h 73"/>
              <a:gd name="T104" fmla="*/ 34 w 68"/>
              <a:gd name="T105" fmla="*/ 66 h 73"/>
              <a:gd name="T106" fmla="*/ 42 w 68"/>
              <a:gd name="T107" fmla="*/ 41 h 73"/>
              <a:gd name="T108" fmla="*/ 44 w 68"/>
              <a:gd name="T109" fmla="*/ 41 h 73"/>
              <a:gd name="T110" fmla="*/ 43 w 68"/>
              <a:gd name="T111" fmla="*/ 67 h 73"/>
              <a:gd name="T112" fmla="*/ 50 w 68"/>
              <a:gd name="T113" fmla="*/ 66 h 73"/>
              <a:gd name="T114" fmla="*/ 51 w 68"/>
              <a:gd name="T115" fmla="*/ 40 h 73"/>
              <a:gd name="T116" fmla="*/ 52 w 68"/>
              <a:gd name="T117" fmla="*/ 66 h 73"/>
              <a:gd name="T118" fmla="*/ 50 w 68"/>
              <a:gd name="T119" fmla="*/ 6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" h="73">
                <a:moveTo>
                  <a:pt x="63" y="26"/>
                </a:moveTo>
                <a:cubicBezTo>
                  <a:pt x="46" y="26"/>
                  <a:pt x="46" y="26"/>
                  <a:pt x="46" y="26"/>
                </a:cubicBezTo>
                <a:cubicBezTo>
                  <a:pt x="43" y="29"/>
                  <a:pt x="43" y="29"/>
                  <a:pt x="43" y="29"/>
                </a:cubicBezTo>
                <a:cubicBezTo>
                  <a:pt x="63" y="29"/>
                  <a:pt x="63" y="29"/>
                  <a:pt x="63" y="29"/>
                </a:cubicBezTo>
                <a:cubicBezTo>
                  <a:pt x="64" y="29"/>
                  <a:pt x="65" y="30"/>
                  <a:pt x="65" y="32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4" y="36"/>
                  <a:pt x="63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6"/>
                  <a:pt x="35" y="36"/>
                  <a:pt x="35" y="36"/>
                </a:cubicBezTo>
                <a:cubicBezTo>
                  <a:pt x="35" y="36"/>
                  <a:pt x="34" y="36"/>
                  <a:pt x="34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6" y="36"/>
                  <a:pt x="37" y="36"/>
                  <a:pt x="37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63" y="9"/>
                  <a:pt x="63" y="9"/>
                  <a:pt x="63" y="9"/>
                </a:cubicBezTo>
                <a:cubicBezTo>
                  <a:pt x="64" y="8"/>
                  <a:pt x="65" y="7"/>
                  <a:pt x="65" y="5"/>
                </a:cubicBezTo>
                <a:cubicBezTo>
                  <a:pt x="65" y="4"/>
                  <a:pt x="64" y="3"/>
                  <a:pt x="63" y="2"/>
                </a:cubicBezTo>
                <a:cubicBezTo>
                  <a:pt x="62" y="0"/>
                  <a:pt x="58" y="0"/>
                  <a:pt x="56" y="2"/>
                </a:cubicBezTo>
                <a:cubicBezTo>
                  <a:pt x="32" y="27"/>
                  <a:pt x="32" y="27"/>
                  <a:pt x="32" y="27"/>
                </a:cubicBezTo>
                <a:cubicBezTo>
                  <a:pt x="34" y="24"/>
                  <a:pt x="34" y="24"/>
                  <a:pt x="34" y="24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0"/>
                  <a:pt x="6" y="0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7"/>
                  <a:pt x="4" y="8"/>
                  <a:pt x="5" y="9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1" y="36"/>
                  <a:pt x="32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4" y="36"/>
                  <a:pt x="3" y="35"/>
                  <a:pt x="3" y="34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0"/>
                  <a:pt x="4" y="29"/>
                  <a:pt x="5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2" y="26"/>
                  <a:pt x="22" y="26"/>
                  <a:pt x="22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2" y="26"/>
                  <a:pt x="0" y="28"/>
                  <a:pt x="0" y="3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6"/>
                  <a:pt x="1" y="38"/>
                  <a:pt x="4" y="39"/>
                </a:cubicBezTo>
                <a:cubicBezTo>
                  <a:pt x="7" y="72"/>
                  <a:pt x="7" y="72"/>
                  <a:pt x="7" y="72"/>
                </a:cubicBezTo>
                <a:cubicBezTo>
                  <a:pt x="7" y="73"/>
                  <a:pt x="8" y="73"/>
                  <a:pt x="8" y="73"/>
                </a:cubicBezTo>
                <a:cubicBezTo>
                  <a:pt x="59" y="73"/>
                  <a:pt x="59" y="73"/>
                  <a:pt x="59" y="73"/>
                </a:cubicBezTo>
                <a:cubicBezTo>
                  <a:pt x="60" y="73"/>
                  <a:pt x="61" y="73"/>
                  <a:pt x="61" y="72"/>
                </a:cubicBezTo>
                <a:cubicBezTo>
                  <a:pt x="64" y="39"/>
                  <a:pt x="64" y="39"/>
                  <a:pt x="64" y="39"/>
                </a:cubicBezTo>
                <a:cubicBezTo>
                  <a:pt x="66" y="38"/>
                  <a:pt x="68" y="36"/>
                  <a:pt x="68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28"/>
                  <a:pt x="66" y="26"/>
                  <a:pt x="63" y="26"/>
                </a:cubicBezTo>
                <a:close/>
                <a:moveTo>
                  <a:pt x="36" y="36"/>
                </a:moveTo>
                <a:cubicBezTo>
                  <a:pt x="36" y="36"/>
                  <a:pt x="36" y="36"/>
                  <a:pt x="36" y="35"/>
                </a:cubicBezTo>
                <a:cubicBezTo>
                  <a:pt x="36" y="36"/>
                  <a:pt x="36" y="36"/>
                  <a:pt x="36" y="36"/>
                </a:cubicBezTo>
                <a:close/>
                <a:moveTo>
                  <a:pt x="29" y="32"/>
                </a:moveTo>
                <a:cubicBezTo>
                  <a:pt x="29" y="32"/>
                  <a:pt x="29" y="33"/>
                  <a:pt x="29" y="33"/>
                </a:cubicBezTo>
                <a:cubicBezTo>
                  <a:pt x="29" y="33"/>
                  <a:pt x="29" y="32"/>
                  <a:pt x="29" y="32"/>
                </a:cubicBezTo>
                <a:close/>
                <a:moveTo>
                  <a:pt x="29" y="30"/>
                </a:moveTo>
                <a:cubicBezTo>
                  <a:pt x="29" y="30"/>
                  <a:pt x="29" y="30"/>
                  <a:pt x="29" y="30"/>
                </a:cubicBez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6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7" y="4"/>
                  <a:pt x="7" y="3"/>
                  <a:pt x="8" y="3"/>
                </a:cubicBezTo>
                <a:cubicBezTo>
                  <a:pt x="8" y="3"/>
                  <a:pt x="9" y="4"/>
                  <a:pt x="10" y="4"/>
                </a:cubicBezTo>
                <a:cubicBezTo>
                  <a:pt x="32" y="27"/>
                  <a:pt x="32" y="27"/>
                  <a:pt x="32" y="27"/>
                </a:cubicBezTo>
                <a:cubicBezTo>
                  <a:pt x="31" y="28"/>
                  <a:pt x="31" y="28"/>
                  <a:pt x="31" y="28"/>
                </a:cubicBezTo>
                <a:cubicBezTo>
                  <a:pt x="30" y="28"/>
                  <a:pt x="30" y="29"/>
                  <a:pt x="29" y="30"/>
                </a:cubicBezTo>
                <a:close/>
                <a:moveTo>
                  <a:pt x="32" y="32"/>
                </a:moveTo>
                <a:cubicBezTo>
                  <a:pt x="32" y="31"/>
                  <a:pt x="32" y="30"/>
                  <a:pt x="33" y="30"/>
                </a:cubicBezTo>
                <a:cubicBezTo>
                  <a:pt x="58" y="4"/>
                  <a:pt x="58" y="4"/>
                  <a:pt x="58" y="4"/>
                </a:cubicBezTo>
                <a:cubicBezTo>
                  <a:pt x="59" y="4"/>
                  <a:pt x="59" y="3"/>
                  <a:pt x="60" y="3"/>
                </a:cubicBezTo>
                <a:cubicBezTo>
                  <a:pt x="60" y="3"/>
                  <a:pt x="61" y="4"/>
                  <a:pt x="61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62" y="6"/>
                  <a:pt x="61" y="7"/>
                  <a:pt x="61" y="7"/>
                </a:cubicBezTo>
                <a:cubicBezTo>
                  <a:pt x="36" y="32"/>
                  <a:pt x="36" y="32"/>
                  <a:pt x="36" y="32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3"/>
                  <a:pt x="33" y="33"/>
                  <a:pt x="32" y="33"/>
                </a:cubicBezTo>
                <a:cubicBezTo>
                  <a:pt x="32" y="32"/>
                  <a:pt x="32" y="32"/>
                  <a:pt x="32" y="32"/>
                </a:cubicBezTo>
                <a:close/>
                <a:moveTo>
                  <a:pt x="58" y="70"/>
                </a:moveTo>
                <a:cubicBezTo>
                  <a:pt x="10" y="70"/>
                  <a:pt x="10" y="70"/>
                  <a:pt x="10" y="70"/>
                </a:cubicBezTo>
                <a:cubicBezTo>
                  <a:pt x="7" y="39"/>
                  <a:pt x="7" y="39"/>
                  <a:pt x="7" y="39"/>
                </a:cubicBezTo>
                <a:cubicBezTo>
                  <a:pt x="61" y="39"/>
                  <a:pt x="61" y="39"/>
                  <a:pt x="61" y="39"/>
                </a:cubicBezTo>
                <a:lnTo>
                  <a:pt x="58" y="70"/>
                </a:lnTo>
                <a:close/>
                <a:moveTo>
                  <a:pt x="34" y="33"/>
                </a:moveTo>
                <a:cubicBezTo>
                  <a:pt x="33" y="33"/>
                  <a:pt x="32" y="32"/>
                  <a:pt x="32" y="31"/>
                </a:cubicBezTo>
                <a:cubicBezTo>
                  <a:pt x="32" y="31"/>
                  <a:pt x="33" y="30"/>
                  <a:pt x="34" y="30"/>
                </a:cubicBezTo>
                <a:cubicBezTo>
                  <a:pt x="35" y="30"/>
                  <a:pt x="36" y="31"/>
                  <a:pt x="36" y="31"/>
                </a:cubicBezTo>
                <a:cubicBezTo>
                  <a:pt x="36" y="32"/>
                  <a:pt x="35" y="33"/>
                  <a:pt x="34" y="33"/>
                </a:cubicBezTo>
                <a:close/>
                <a:moveTo>
                  <a:pt x="17" y="66"/>
                </a:moveTo>
                <a:cubicBezTo>
                  <a:pt x="17" y="41"/>
                  <a:pt x="17" y="41"/>
                  <a:pt x="17" y="41"/>
                </a:cubicBezTo>
                <a:cubicBezTo>
                  <a:pt x="17" y="41"/>
                  <a:pt x="17" y="40"/>
                  <a:pt x="18" y="40"/>
                </a:cubicBezTo>
                <a:cubicBezTo>
                  <a:pt x="19" y="40"/>
                  <a:pt x="19" y="41"/>
                  <a:pt x="19" y="41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7"/>
                  <a:pt x="18" y="67"/>
                </a:cubicBezTo>
                <a:cubicBezTo>
                  <a:pt x="17" y="67"/>
                  <a:pt x="17" y="66"/>
                  <a:pt x="17" y="66"/>
                </a:cubicBezTo>
                <a:close/>
                <a:moveTo>
                  <a:pt x="25" y="66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6" y="40"/>
                  <a:pt x="26" y="40"/>
                </a:cubicBezTo>
                <a:cubicBezTo>
                  <a:pt x="27" y="40"/>
                  <a:pt x="27" y="41"/>
                  <a:pt x="27" y="41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27" y="67"/>
                  <a:pt x="26" y="67"/>
                </a:cubicBezTo>
                <a:cubicBezTo>
                  <a:pt x="26" y="67"/>
                  <a:pt x="25" y="66"/>
                  <a:pt x="25" y="66"/>
                </a:cubicBezTo>
                <a:close/>
                <a:moveTo>
                  <a:pt x="34" y="66"/>
                </a:moveTo>
                <a:cubicBezTo>
                  <a:pt x="34" y="41"/>
                  <a:pt x="34" y="41"/>
                  <a:pt x="34" y="41"/>
                </a:cubicBezTo>
                <a:cubicBezTo>
                  <a:pt x="34" y="41"/>
                  <a:pt x="34" y="40"/>
                  <a:pt x="35" y="40"/>
                </a:cubicBezTo>
                <a:cubicBezTo>
                  <a:pt x="35" y="40"/>
                  <a:pt x="36" y="41"/>
                  <a:pt x="36" y="41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5" y="67"/>
                  <a:pt x="35" y="67"/>
                </a:cubicBezTo>
                <a:cubicBezTo>
                  <a:pt x="34" y="67"/>
                  <a:pt x="34" y="66"/>
                  <a:pt x="34" y="66"/>
                </a:cubicBezTo>
                <a:close/>
                <a:moveTo>
                  <a:pt x="42" y="66"/>
                </a:move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0"/>
                  <a:pt x="43" y="40"/>
                </a:cubicBezTo>
                <a:cubicBezTo>
                  <a:pt x="43" y="40"/>
                  <a:pt x="44" y="41"/>
                  <a:pt x="44" y="41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6"/>
                  <a:pt x="43" y="67"/>
                  <a:pt x="43" y="67"/>
                </a:cubicBezTo>
                <a:cubicBezTo>
                  <a:pt x="42" y="67"/>
                  <a:pt x="42" y="66"/>
                  <a:pt x="42" y="66"/>
                </a:cubicBezTo>
                <a:close/>
                <a:moveTo>
                  <a:pt x="50" y="66"/>
                </a:moveTo>
                <a:cubicBezTo>
                  <a:pt x="50" y="41"/>
                  <a:pt x="50" y="41"/>
                  <a:pt x="50" y="41"/>
                </a:cubicBezTo>
                <a:cubicBezTo>
                  <a:pt x="50" y="41"/>
                  <a:pt x="50" y="40"/>
                  <a:pt x="51" y="40"/>
                </a:cubicBezTo>
                <a:cubicBezTo>
                  <a:pt x="52" y="40"/>
                  <a:pt x="52" y="41"/>
                  <a:pt x="52" y="41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7"/>
                  <a:pt x="51" y="67"/>
                </a:cubicBezTo>
                <a:cubicBezTo>
                  <a:pt x="50" y="67"/>
                  <a:pt x="50" y="66"/>
                  <a:pt x="50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2" name="Freeform 263"/>
          <p:cNvSpPr>
            <a:spLocks noEditPoints="1"/>
          </p:cNvSpPr>
          <p:nvPr/>
        </p:nvSpPr>
        <p:spPr bwMode="auto">
          <a:xfrm>
            <a:off x="3201625" y="2285658"/>
            <a:ext cx="400428" cy="418028"/>
          </a:xfrm>
          <a:custGeom>
            <a:avLst/>
            <a:gdLst>
              <a:gd name="T0" fmla="*/ 3 w 77"/>
              <a:gd name="T1" fmla="*/ 30 h 77"/>
              <a:gd name="T2" fmla="*/ 30 w 77"/>
              <a:gd name="T3" fmla="*/ 5 h 77"/>
              <a:gd name="T4" fmla="*/ 7 w 77"/>
              <a:gd name="T5" fmla="*/ 31 h 77"/>
              <a:gd name="T6" fmla="*/ 71 w 77"/>
              <a:gd name="T7" fmla="*/ 31 h 77"/>
              <a:gd name="T8" fmla="*/ 74 w 77"/>
              <a:gd name="T9" fmla="*/ 30 h 77"/>
              <a:gd name="T10" fmla="*/ 47 w 77"/>
              <a:gd name="T11" fmla="*/ 5 h 77"/>
              <a:gd name="T12" fmla="*/ 71 w 77"/>
              <a:gd name="T13" fmla="*/ 31 h 77"/>
              <a:gd name="T14" fmla="*/ 72 w 77"/>
              <a:gd name="T15" fmla="*/ 43 h 77"/>
              <a:gd name="T16" fmla="*/ 61 w 77"/>
              <a:gd name="T17" fmla="*/ 40 h 77"/>
              <a:gd name="T18" fmla="*/ 55 w 77"/>
              <a:gd name="T19" fmla="*/ 61 h 77"/>
              <a:gd name="T20" fmla="*/ 40 w 77"/>
              <a:gd name="T21" fmla="*/ 68 h 77"/>
              <a:gd name="T22" fmla="*/ 39 w 77"/>
              <a:gd name="T23" fmla="*/ 77 h 77"/>
              <a:gd name="T24" fmla="*/ 38 w 77"/>
              <a:gd name="T25" fmla="*/ 68 h 77"/>
              <a:gd name="T26" fmla="*/ 22 w 77"/>
              <a:gd name="T27" fmla="*/ 61 h 77"/>
              <a:gd name="T28" fmla="*/ 16 w 77"/>
              <a:gd name="T29" fmla="*/ 40 h 77"/>
              <a:gd name="T30" fmla="*/ 5 w 77"/>
              <a:gd name="T31" fmla="*/ 43 h 77"/>
              <a:gd name="T32" fmla="*/ 5 w 77"/>
              <a:gd name="T33" fmla="*/ 34 h 77"/>
              <a:gd name="T34" fmla="*/ 16 w 77"/>
              <a:gd name="T35" fmla="*/ 38 h 77"/>
              <a:gd name="T36" fmla="*/ 22 w 77"/>
              <a:gd name="T37" fmla="*/ 16 h 77"/>
              <a:gd name="T38" fmla="*/ 38 w 77"/>
              <a:gd name="T39" fmla="*/ 9 h 77"/>
              <a:gd name="T40" fmla="*/ 39 w 77"/>
              <a:gd name="T41" fmla="*/ 0 h 77"/>
              <a:gd name="T42" fmla="*/ 40 w 77"/>
              <a:gd name="T43" fmla="*/ 9 h 77"/>
              <a:gd name="T44" fmla="*/ 55 w 77"/>
              <a:gd name="T45" fmla="*/ 16 h 77"/>
              <a:gd name="T46" fmla="*/ 61 w 77"/>
              <a:gd name="T47" fmla="*/ 38 h 77"/>
              <a:gd name="T48" fmla="*/ 72 w 77"/>
              <a:gd name="T49" fmla="*/ 34 h 77"/>
              <a:gd name="T50" fmla="*/ 39 w 77"/>
              <a:gd name="T51" fmla="*/ 8 h 77"/>
              <a:gd name="T52" fmla="*/ 39 w 77"/>
              <a:gd name="T53" fmla="*/ 2 h 77"/>
              <a:gd name="T54" fmla="*/ 39 w 77"/>
              <a:gd name="T55" fmla="*/ 8 h 77"/>
              <a:gd name="T56" fmla="*/ 5 w 77"/>
              <a:gd name="T57" fmla="*/ 36 h 77"/>
              <a:gd name="T58" fmla="*/ 5 w 77"/>
              <a:gd name="T59" fmla="*/ 41 h 77"/>
              <a:gd name="T60" fmla="*/ 39 w 77"/>
              <a:gd name="T61" fmla="*/ 70 h 77"/>
              <a:gd name="T62" fmla="*/ 39 w 77"/>
              <a:gd name="T63" fmla="*/ 75 h 77"/>
              <a:gd name="T64" fmla="*/ 39 w 77"/>
              <a:gd name="T65" fmla="*/ 70 h 77"/>
              <a:gd name="T66" fmla="*/ 52 w 77"/>
              <a:gd name="T67" fmla="*/ 47 h 77"/>
              <a:gd name="T68" fmla="*/ 42 w 77"/>
              <a:gd name="T69" fmla="*/ 39 h 77"/>
              <a:gd name="T70" fmla="*/ 46 w 77"/>
              <a:gd name="T71" fmla="*/ 33 h 77"/>
              <a:gd name="T72" fmla="*/ 45 w 77"/>
              <a:gd name="T73" fmla="*/ 30 h 77"/>
              <a:gd name="T74" fmla="*/ 32 w 77"/>
              <a:gd name="T75" fmla="*/ 30 h 77"/>
              <a:gd name="T76" fmla="*/ 31 w 77"/>
              <a:gd name="T77" fmla="*/ 33 h 77"/>
              <a:gd name="T78" fmla="*/ 35 w 77"/>
              <a:gd name="T79" fmla="*/ 39 h 77"/>
              <a:gd name="T80" fmla="*/ 25 w 77"/>
              <a:gd name="T81" fmla="*/ 47 h 77"/>
              <a:gd name="T82" fmla="*/ 55 w 77"/>
              <a:gd name="T83" fmla="*/ 54 h 77"/>
              <a:gd name="T84" fmla="*/ 72 w 77"/>
              <a:gd name="T85" fmla="*/ 36 h 77"/>
              <a:gd name="T86" fmla="*/ 72 w 77"/>
              <a:gd name="T87" fmla="*/ 41 h 77"/>
              <a:gd name="T88" fmla="*/ 71 w 77"/>
              <a:gd name="T89" fmla="*/ 47 h 77"/>
              <a:gd name="T90" fmla="*/ 47 w 77"/>
              <a:gd name="T91" fmla="*/ 73 h 77"/>
              <a:gd name="T92" fmla="*/ 74 w 77"/>
              <a:gd name="T93" fmla="*/ 47 h 77"/>
              <a:gd name="T94" fmla="*/ 71 w 77"/>
              <a:gd name="T95" fmla="*/ 47 h 77"/>
              <a:gd name="T96" fmla="*/ 5 w 77"/>
              <a:gd name="T97" fmla="*/ 47 h 77"/>
              <a:gd name="T98" fmla="*/ 30 w 77"/>
              <a:gd name="T99" fmla="*/ 74 h 77"/>
              <a:gd name="T100" fmla="*/ 30 w 77"/>
              <a:gd name="T101" fmla="*/ 7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77">
                <a:moveTo>
                  <a:pt x="5" y="30"/>
                </a:moveTo>
                <a:cubicBezTo>
                  <a:pt x="4" y="30"/>
                  <a:pt x="4" y="30"/>
                  <a:pt x="3" y="30"/>
                </a:cubicBezTo>
                <a:cubicBezTo>
                  <a:pt x="7" y="17"/>
                  <a:pt x="17" y="7"/>
                  <a:pt x="30" y="4"/>
                </a:cubicBezTo>
                <a:cubicBezTo>
                  <a:pt x="30" y="4"/>
                  <a:pt x="30" y="4"/>
                  <a:pt x="30" y="5"/>
                </a:cubicBezTo>
                <a:cubicBezTo>
                  <a:pt x="30" y="5"/>
                  <a:pt x="30" y="6"/>
                  <a:pt x="30" y="7"/>
                </a:cubicBezTo>
                <a:cubicBezTo>
                  <a:pt x="19" y="10"/>
                  <a:pt x="9" y="19"/>
                  <a:pt x="7" y="31"/>
                </a:cubicBezTo>
                <a:cubicBezTo>
                  <a:pt x="6" y="30"/>
                  <a:pt x="5" y="30"/>
                  <a:pt x="5" y="30"/>
                </a:cubicBezTo>
                <a:close/>
                <a:moveTo>
                  <a:pt x="71" y="31"/>
                </a:moveTo>
                <a:cubicBezTo>
                  <a:pt x="71" y="30"/>
                  <a:pt x="72" y="30"/>
                  <a:pt x="72" y="30"/>
                </a:cubicBezTo>
                <a:cubicBezTo>
                  <a:pt x="73" y="30"/>
                  <a:pt x="73" y="30"/>
                  <a:pt x="74" y="30"/>
                </a:cubicBezTo>
                <a:cubicBezTo>
                  <a:pt x="70" y="17"/>
                  <a:pt x="60" y="7"/>
                  <a:pt x="47" y="4"/>
                </a:cubicBezTo>
                <a:cubicBezTo>
                  <a:pt x="47" y="4"/>
                  <a:pt x="47" y="4"/>
                  <a:pt x="47" y="5"/>
                </a:cubicBezTo>
                <a:cubicBezTo>
                  <a:pt x="47" y="5"/>
                  <a:pt x="47" y="6"/>
                  <a:pt x="47" y="7"/>
                </a:cubicBezTo>
                <a:cubicBezTo>
                  <a:pt x="58" y="10"/>
                  <a:pt x="68" y="19"/>
                  <a:pt x="71" y="31"/>
                </a:cubicBezTo>
                <a:close/>
                <a:moveTo>
                  <a:pt x="77" y="39"/>
                </a:moveTo>
                <a:cubicBezTo>
                  <a:pt x="77" y="41"/>
                  <a:pt x="75" y="43"/>
                  <a:pt x="72" y="43"/>
                </a:cubicBezTo>
                <a:cubicBezTo>
                  <a:pt x="70" y="43"/>
                  <a:pt x="68" y="42"/>
                  <a:pt x="68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55"/>
                  <a:pt x="61" y="55"/>
                  <a:pt x="61" y="55"/>
                </a:cubicBezTo>
                <a:cubicBezTo>
                  <a:pt x="61" y="58"/>
                  <a:pt x="58" y="61"/>
                  <a:pt x="55" y="61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8"/>
                  <a:pt x="40" y="68"/>
                  <a:pt x="40" y="68"/>
                </a:cubicBezTo>
                <a:cubicBezTo>
                  <a:pt x="42" y="68"/>
                  <a:pt x="43" y="70"/>
                  <a:pt x="43" y="73"/>
                </a:cubicBezTo>
                <a:cubicBezTo>
                  <a:pt x="43" y="75"/>
                  <a:pt x="41" y="77"/>
                  <a:pt x="39" y="77"/>
                </a:cubicBezTo>
                <a:cubicBezTo>
                  <a:pt x="36" y="77"/>
                  <a:pt x="34" y="75"/>
                  <a:pt x="34" y="73"/>
                </a:cubicBezTo>
                <a:cubicBezTo>
                  <a:pt x="34" y="70"/>
                  <a:pt x="35" y="68"/>
                  <a:pt x="38" y="68"/>
                </a:cubicBezTo>
                <a:cubicBezTo>
                  <a:pt x="38" y="61"/>
                  <a:pt x="38" y="61"/>
                  <a:pt x="38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19" y="61"/>
                  <a:pt x="16" y="58"/>
                  <a:pt x="16" y="55"/>
                </a:cubicBezTo>
                <a:cubicBezTo>
                  <a:pt x="16" y="40"/>
                  <a:pt x="16" y="40"/>
                  <a:pt x="16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2"/>
                  <a:pt x="7" y="43"/>
                  <a:pt x="5" y="43"/>
                </a:cubicBezTo>
                <a:cubicBezTo>
                  <a:pt x="2" y="43"/>
                  <a:pt x="0" y="41"/>
                  <a:pt x="0" y="39"/>
                </a:cubicBezTo>
                <a:cubicBezTo>
                  <a:pt x="0" y="36"/>
                  <a:pt x="2" y="34"/>
                  <a:pt x="5" y="34"/>
                </a:cubicBezTo>
                <a:cubicBezTo>
                  <a:pt x="7" y="34"/>
                  <a:pt x="9" y="36"/>
                  <a:pt x="9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9"/>
                  <a:pt x="19" y="16"/>
                  <a:pt x="2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9"/>
                  <a:pt x="38" y="9"/>
                  <a:pt x="38" y="9"/>
                </a:cubicBezTo>
                <a:cubicBezTo>
                  <a:pt x="35" y="9"/>
                  <a:pt x="34" y="7"/>
                  <a:pt x="34" y="5"/>
                </a:cubicBezTo>
                <a:cubicBezTo>
                  <a:pt x="34" y="2"/>
                  <a:pt x="36" y="0"/>
                  <a:pt x="39" y="0"/>
                </a:cubicBezTo>
                <a:cubicBezTo>
                  <a:pt x="41" y="0"/>
                  <a:pt x="43" y="2"/>
                  <a:pt x="43" y="5"/>
                </a:cubicBezTo>
                <a:cubicBezTo>
                  <a:pt x="43" y="7"/>
                  <a:pt x="42" y="9"/>
                  <a:pt x="40" y="9"/>
                </a:cubicBezTo>
                <a:cubicBezTo>
                  <a:pt x="40" y="16"/>
                  <a:pt x="40" y="16"/>
                  <a:pt x="40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8" y="16"/>
                  <a:pt x="61" y="19"/>
                  <a:pt x="61" y="22"/>
                </a:cubicBezTo>
                <a:cubicBezTo>
                  <a:pt x="61" y="38"/>
                  <a:pt x="61" y="38"/>
                  <a:pt x="61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6"/>
                  <a:pt x="70" y="34"/>
                  <a:pt x="72" y="34"/>
                </a:cubicBezTo>
                <a:cubicBezTo>
                  <a:pt x="75" y="34"/>
                  <a:pt x="77" y="36"/>
                  <a:pt x="77" y="39"/>
                </a:cubicBezTo>
                <a:close/>
                <a:moveTo>
                  <a:pt x="39" y="8"/>
                </a:moveTo>
                <a:cubicBezTo>
                  <a:pt x="40" y="8"/>
                  <a:pt x="41" y="6"/>
                  <a:pt x="41" y="5"/>
                </a:cubicBezTo>
                <a:cubicBezTo>
                  <a:pt x="41" y="3"/>
                  <a:pt x="40" y="2"/>
                  <a:pt x="39" y="2"/>
                </a:cubicBezTo>
                <a:cubicBezTo>
                  <a:pt x="37" y="2"/>
                  <a:pt x="36" y="3"/>
                  <a:pt x="36" y="5"/>
                </a:cubicBezTo>
                <a:cubicBezTo>
                  <a:pt x="36" y="6"/>
                  <a:pt x="37" y="8"/>
                  <a:pt x="39" y="8"/>
                </a:cubicBezTo>
                <a:close/>
                <a:moveTo>
                  <a:pt x="7" y="39"/>
                </a:moveTo>
                <a:cubicBezTo>
                  <a:pt x="7" y="37"/>
                  <a:pt x="6" y="36"/>
                  <a:pt x="5" y="36"/>
                </a:cubicBezTo>
                <a:cubicBezTo>
                  <a:pt x="3" y="36"/>
                  <a:pt x="2" y="37"/>
                  <a:pt x="2" y="39"/>
                </a:cubicBezTo>
                <a:cubicBezTo>
                  <a:pt x="2" y="40"/>
                  <a:pt x="3" y="41"/>
                  <a:pt x="5" y="41"/>
                </a:cubicBezTo>
                <a:cubicBezTo>
                  <a:pt x="6" y="41"/>
                  <a:pt x="7" y="40"/>
                  <a:pt x="7" y="39"/>
                </a:cubicBezTo>
                <a:close/>
                <a:moveTo>
                  <a:pt x="39" y="70"/>
                </a:moveTo>
                <a:cubicBezTo>
                  <a:pt x="37" y="70"/>
                  <a:pt x="36" y="71"/>
                  <a:pt x="36" y="73"/>
                </a:cubicBezTo>
                <a:cubicBezTo>
                  <a:pt x="36" y="74"/>
                  <a:pt x="37" y="75"/>
                  <a:pt x="39" y="75"/>
                </a:cubicBezTo>
                <a:cubicBezTo>
                  <a:pt x="40" y="75"/>
                  <a:pt x="41" y="74"/>
                  <a:pt x="41" y="73"/>
                </a:cubicBezTo>
                <a:cubicBezTo>
                  <a:pt x="41" y="71"/>
                  <a:pt x="40" y="70"/>
                  <a:pt x="39" y="70"/>
                </a:cubicBezTo>
                <a:close/>
                <a:moveTo>
                  <a:pt x="55" y="54"/>
                </a:moveTo>
                <a:cubicBezTo>
                  <a:pt x="55" y="54"/>
                  <a:pt x="54" y="49"/>
                  <a:pt x="52" y="47"/>
                </a:cubicBezTo>
                <a:cubicBezTo>
                  <a:pt x="51" y="45"/>
                  <a:pt x="44" y="44"/>
                  <a:pt x="43" y="43"/>
                </a:cubicBezTo>
                <a:cubicBezTo>
                  <a:pt x="42" y="42"/>
                  <a:pt x="42" y="40"/>
                  <a:pt x="42" y="39"/>
                </a:cubicBezTo>
                <a:cubicBezTo>
                  <a:pt x="43" y="38"/>
                  <a:pt x="44" y="37"/>
                  <a:pt x="44" y="35"/>
                </a:cubicBezTo>
                <a:cubicBezTo>
                  <a:pt x="45" y="35"/>
                  <a:pt x="45" y="34"/>
                  <a:pt x="46" y="33"/>
                </a:cubicBezTo>
                <a:cubicBezTo>
                  <a:pt x="46" y="32"/>
                  <a:pt x="45" y="32"/>
                  <a:pt x="45" y="31"/>
                </a:cubicBezTo>
                <a:cubicBezTo>
                  <a:pt x="45" y="31"/>
                  <a:pt x="45" y="31"/>
                  <a:pt x="45" y="30"/>
                </a:cubicBezTo>
                <a:cubicBezTo>
                  <a:pt x="45" y="26"/>
                  <a:pt x="42" y="23"/>
                  <a:pt x="39" y="23"/>
                </a:cubicBezTo>
                <a:cubicBezTo>
                  <a:pt x="35" y="23"/>
                  <a:pt x="32" y="26"/>
                  <a:pt x="32" y="30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2"/>
                  <a:pt x="31" y="32"/>
                  <a:pt x="31" y="33"/>
                </a:cubicBezTo>
                <a:cubicBezTo>
                  <a:pt x="32" y="34"/>
                  <a:pt x="32" y="35"/>
                  <a:pt x="33" y="35"/>
                </a:cubicBezTo>
                <a:cubicBezTo>
                  <a:pt x="33" y="37"/>
                  <a:pt x="34" y="38"/>
                  <a:pt x="35" y="39"/>
                </a:cubicBezTo>
                <a:cubicBezTo>
                  <a:pt x="35" y="40"/>
                  <a:pt x="35" y="42"/>
                  <a:pt x="34" y="43"/>
                </a:cubicBezTo>
                <a:cubicBezTo>
                  <a:pt x="34" y="44"/>
                  <a:pt x="26" y="45"/>
                  <a:pt x="25" y="47"/>
                </a:cubicBezTo>
                <a:cubicBezTo>
                  <a:pt x="24" y="49"/>
                  <a:pt x="22" y="54"/>
                  <a:pt x="22" y="54"/>
                </a:cubicBezTo>
                <a:lnTo>
                  <a:pt x="55" y="54"/>
                </a:lnTo>
                <a:close/>
                <a:moveTo>
                  <a:pt x="75" y="39"/>
                </a:moveTo>
                <a:cubicBezTo>
                  <a:pt x="75" y="37"/>
                  <a:pt x="74" y="36"/>
                  <a:pt x="72" y="36"/>
                </a:cubicBezTo>
                <a:cubicBezTo>
                  <a:pt x="71" y="36"/>
                  <a:pt x="70" y="37"/>
                  <a:pt x="70" y="39"/>
                </a:cubicBezTo>
                <a:cubicBezTo>
                  <a:pt x="70" y="40"/>
                  <a:pt x="71" y="41"/>
                  <a:pt x="72" y="41"/>
                </a:cubicBezTo>
                <a:cubicBezTo>
                  <a:pt x="74" y="41"/>
                  <a:pt x="75" y="40"/>
                  <a:pt x="75" y="39"/>
                </a:cubicBezTo>
                <a:close/>
                <a:moveTo>
                  <a:pt x="71" y="47"/>
                </a:moveTo>
                <a:cubicBezTo>
                  <a:pt x="68" y="58"/>
                  <a:pt x="58" y="68"/>
                  <a:pt x="47" y="71"/>
                </a:cubicBezTo>
                <a:cubicBezTo>
                  <a:pt x="47" y="71"/>
                  <a:pt x="47" y="72"/>
                  <a:pt x="47" y="73"/>
                </a:cubicBezTo>
                <a:cubicBezTo>
                  <a:pt x="47" y="73"/>
                  <a:pt x="47" y="73"/>
                  <a:pt x="47" y="74"/>
                </a:cubicBezTo>
                <a:cubicBezTo>
                  <a:pt x="60" y="71"/>
                  <a:pt x="70" y="60"/>
                  <a:pt x="74" y="47"/>
                </a:cubicBezTo>
                <a:cubicBezTo>
                  <a:pt x="73" y="47"/>
                  <a:pt x="73" y="47"/>
                  <a:pt x="72" y="47"/>
                </a:cubicBezTo>
                <a:cubicBezTo>
                  <a:pt x="72" y="47"/>
                  <a:pt x="71" y="47"/>
                  <a:pt x="71" y="47"/>
                </a:cubicBezTo>
                <a:close/>
                <a:moveTo>
                  <a:pt x="7" y="47"/>
                </a:moveTo>
                <a:cubicBezTo>
                  <a:pt x="6" y="47"/>
                  <a:pt x="5" y="47"/>
                  <a:pt x="5" y="47"/>
                </a:cubicBezTo>
                <a:cubicBezTo>
                  <a:pt x="4" y="47"/>
                  <a:pt x="4" y="47"/>
                  <a:pt x="3" y="47"/>
                </a:cubicBezTo>
                <a:cubicBezTo>
                  <a:pt x="7" y="60"/>
                  <a:pt x="17" y="71"/>
                  <a:pt x="30" y="74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2"/>
                  <a:pt x="30" y="71"/>
                  <a:pt x="30" y="71"/>
                </a:cubicBezTo>
                <a:cubicBezTo>
                  <a:pt x="19" y="68"/>
                  <a:pt x="9" y="58"/>
                  <a:pt x="7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3" name="Freeform 146"/>
          <p:cNvSpPr>
            <a:spLocks noEditPoints="1"/>
          </p:cNvSpPr>
          <p:nvPr/>
        </p:nvSpPr>
        <p:spPr bwMode="auto">
          <a:xfrm>
            <a:off x="5259158" y="2603837"/>
            <a:ext cx="153497" cy="180762"/>
          </a:xfrm>
          <a:custGeom>
            <a:avLst/>
            <a:gdLst>
              <a:gd name="T0" fmla="*/ 41 w 64"/>
              <a:gd name="T1" fmla="*/ 15 h 73"/>
              <a:gd name="T2" fmla="*/ 50 w 64"/>
              <a:gd name="T3" fmla="*/ 2 h 73"/>
              <a:gd name="T4" fmla="*/ 48 w 64"/>
              <a:gd name="T5" fmla="*/ 0 h 73"/>
              <a:gd name="T6" fmla="*/ 15 w 64"/>
              <a:gd name="T7" fmla="*/ 1 h 73"/>
              <a:gd name="T8" fmla="*/ 23 w 64"/>
              <a:gd name="T9" fmla="*/ 15 h 73"/>
              <a:gd name="T10" fmla="*/ 0 w 64"/>
              <a:gd name="T11" fmla="*/ 42 h 73"/>
              <a:gd name="T12" fmla="*/ 8 w 64"/>
              <a:gd name="T13" fmla="*/ 73 h 73"/>
              <a:gd name="T14" fmla="*/ 64 w 64"/>
              <a:gd name="T15" fmla="*/ 66 h 73"/>
              <a:gd name="T16" fmla="*/ 41 w 64"/>
              <a:gd name="T17" fmla="*/ 17 h 73"/>
              <a:gd name="T18" fmla="*/ 38 w 64"/>
              <a:gd name="T19" fmla="*/ 18 h 73"/>
              <a:gd name="T20" fmla="*/ 26 w 64"/>
              <a:gd name="T21" fmla="*/ 16 h 73"/>
              <a:gd name="T22" fmla="*/ 39 w 64"/>
              <a:gd name="T23" fmla="*/ 14 h 73"/>
              <a:gd name="T24" fmla="*/ 26 w 64"/>
              <a:gd name="T25" fmla="*/ 4 h 73"/>
              <a:gd name="T26" fmla="*/ 24 w 64"/>
              <a:gd name="T27" fmla="*/ 4 h 73"/>
              <a:gd name="T28" fmla="*/ 26 w 64"/>
              <a:gd name="T29" fmla="*/ 14 h 73"/>
              <a:gd name="T30" fmla="*/ 46 w 64"/>
              <a:gd name="T31" fmla="*/ 3 h 73"/>
              <a:gd name="T32" fmla="*/ 26 w 64"/>
              <a:gd name="T33" fmla="*/ 20 h 73"/>
              <a:gd name="T34" fmla="*/ 61 w 64"/>
              <a:gd name="T35" fmla="*/ 42 h 73"/>
              <a:gd name="T36" fmla="*/ 56 w 64"/>
              <a:gd name="T37" fmla="*/ 70 h 73"/>
              <a:gd name="T38" fmla="*/ 3 w 64"/>
              <a:gd name="T39" fmla="*/ 66 h 73"/>
              <a:gd name="T40" fmla="*/ 26 w 64"/>
              <a:gd name="T41" fmla="*/ 20 h 73"/>
              <a:gd name="T42" fmla="*/ 7 w 64"/>
              <a:gd name="T43" fmla="*/ 43 h 73"/>
              <a:gd name="T44" fmla="*/ 28 w 64"/>
              <a:gd name="T45" fmla="*/ 24 h 73"/>
              <a:gd name="T46" fmla="*/ 9 w 64"/>
              <a:gd name="T47" fmla="*/ 43 h 73"/>
              <a:gd name="T48" fmla="*/ 13 w 64"/>
              <a:gd name="T49" fmla="*/ 65 h 73"/>
              <a:gd name="T50" fmla="*/ 13 w 64"/>
              <a:gd name="T51" fmla="*/ 67 h 73"/>
              <a:gd name="T52" fmla="*/ 18 w 64"/>
              <a:gd name="T53" fmla="*/ 46 h 73"/>
              <a:gd name="T54" fmla="*/ 46 w 64"/>
              <a:gd name="T55" fmla="*/ 46 h 73"/>
              <a:gd name="T56" fmla="*/ 18 w 64"/>
              <a:gd name="T57" fmla="*/ 46 h 73"/>
              <a:gd name="T58" fmla="*/ 44 w 64"/>
              <a:gd name="T59" fmla="*/ 46 h 73"/>
              <a:gd name="T60" fmla="*/ 20 w 64"/>
              <a:gd name="T61" fmla="*/ 46 h 73"/>
              <a:gd name="T62" fmla="*/ 35 w 64"/>
              <a:gd name="T63" fmla="*/ 50 h 73"/>
              <a:gd name="T64" fmla="*/ 28 w 64"/>
              <a:gd name="T65" fmla="*/ 42 h 73"/>
              <a:gd name="T66" fmla="*/ 31 w 64"/>
              <a:gd name="T67" fmla="*/ 36 h 73"/>
              <a:gd name="T68" fmla="*/ 33 w 64"/>
              <a:gd name="T69" fmla="*/ 36 h 73"/>
              <a:gd name="T70" fmla="*/ 37 w 64"/>
              <a:gd name="T71" fmla="*/ 42 h 73"/>
              <a:gd name="T72" fmla="*/ 35 w 64"/>
              <a:gd name="T73" fmla="*/ 42 h 73"/>
              <a:gd name="T74" fmla="*/ 30 w 64"/>
              <a:gd name="T75" fmla="*/ 42 h 73"/>
              <a:gd name="T76" fmla="*/ 37 w 64"/>
              <a:gd name="T77" fmla="*/ 50 h 73"/>
              <a:gd name="T78" fmla="*/ 33 w 64"/>
              <a:gd name="T79" fmla="*/ 55 h 73"/>
              <a:gd name="T80" fmla="*/ 31 w 64"/>
              <a:gd name="T81" fmla="*/ 55 h 73"/>
              <a:gd name="T82" fmla="*/ 28 w 64"/>
              <a:gd name="T83" fmla="*/ 50 h 73"/>
              <a:gd name="T84" fmla="*/ 30 w 64"/>
              <a:gd name="T85" fmla="*/ 50 h 73"/>
              <a:gd name="T86" fmla="*/ 35 w 64"/>
              <a:gd name="T87" fmla="*/ 5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73">
                <a:moveTo>
                  <a:pt x="41" y="17"/>
                </a:moveTo>
                <a:cubicBezTo>
                  <a:pt x="41" y="15"/>
                  <a:pt x="41" y="15"/>
                  <a:pt x="41" y="15"/>
                </a:cubicBezTo>
                <a:cubicBezTo>
                  <a:pt x="49" y="3"/>
                  <a:pt x="49" y="3"/>
                  <a:pt x="49" y="3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0"/>
                  <a:pt x="49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5" y="0"/>
                  <a:pt x="15" y="1"/>
                </a:cubicBezTo>
                <a:cubicBezTo>
                  <a:pt x="15" y="1"/>
                  <a:pt x="15" y="2"/>
                  <a:pt x="15" y="3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7"/>
                  <a:pt x="23" y="17"/>
                  <a:pt x="23" y="17"/>
                </a:cubicBezTo>
                <a:cubicBezTo>
                  <a:pt x="11" y="18"/>
                  <a:pt x="0" y="29"/>
                  <a:pt x="0" y="42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0"/>
                  <a:pt x="4" y="73"/>
                  <a:pt x="8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61" y="73"/>
                  <a:pt x="64" y="70"/>
                  <a:pt x="64" y="66"/>
                </a:cubicBezTo>
                <a:cubicBezTo>
                  <a:pt x="64" y="42"/>
                  <a:pt x="64" y="42"/>
                  <a:pt x="64" y="42"/>
                </a:cubicBezTo>
                <a:cubicBezTo>
                  <a:pt x="64" y="29"/>
                  <a:pt x="54" y="18"/>
                  <a:pt x="41" y="17"/>
                </a:cubicBezTo>
                <a:close/>
                <a:moveTo>
                  <a:pt x="38" y="16"/>
                </a:moveTo>
                <a:cubicBezTo>
                  <a:pt x="38" y="18"/>
                  <a:pt x="38" y="18"/>
                  <a:pt x="38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6"/>
                  <a:pt x="26" y="16"/>
                  <a:pt x="26" y="16"/>
                </a:cubicBezTo>
                <a:lnTo>
                  <a:pt x="38" y="16"/>
                </a:lnTo>
                <a:close/>
                <a:moveTo>
                  <a:pt x="39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5" y="3"/>
                  <a:pt x="25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19" y="3"/>
                  <a:pt x="19" y="3"/>
                  <a:pt x="19" y="3"/>
                </a:cubicBezTo>
                <a:cubicBezTo>
                  <a:pt x="46" y="3"/>
                  <a:pt x="46" y="3"/>
                  <a:pt x="46" y="3"/>
                </a:cubicBezTo>
                <a:lnTo>
                  <a:pt x="39" y="14"/>
                </a:lnTo>
                <a:close/>
                <a:moveTo>
                  <a:pt x="26" y="20"/>
                </a:moveTo>
                <a:cubicBezTo>
                  <a:pt x="39" y="20"/>
                  <a:pt x="39" y="20"/>
                  <a:pt x="39" y="20"/>
                </a:cubicBezTo>
                <a:cubicBezTo>
                  <a:pt x="51" y="20"/>
                  <a:pt x="61" y="30"/>
                  <a:pt x="61" y="42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8"/>
                  <a:pt x="59" y="70"/>
                  <a:pt x="56" y="70"/>
                </a:cubicBezTo>
                <a:cubicBezTo>
                  <a:pt x="8" y="70"/>
                  <a:pt x="8" y="70"/>
                  <a:pt x="8" y="70"/>
                </a:cubicBezTo>
                <a:cubicBezTo>
                  <a:pt x="6" y="70"/>
                  <a:pt x="3" y="68"/>
                  <a:pt x="3" y="66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30"/>
                  <a:pt x="13" y="20"/>
                  <a:pt x="26" y="20"/>
                </a:cubicBezTo>
                <a:close/>
                <a:moveTo>
                  <a:pt x="7" y="61"/>
                </a:moveTo>
                <a:cubicBezTo>
                  <a:pt x="7" y="43"/>
                  <a:pt x="7" y="43"/>
                  <a:pt x="7" y="43"/>
                </a:cubicBezTo>
                <a:cubicBezTo>
                  <a:pt x="7" y="32"/>
                  <a:pt x="16" y="23"/>
                  <a:pt x="27" y="23"/>
                </a:cubicBezTo>
                <a:cubicBezTo>
                  <a:pt x="27" y="23"/>
                  <a:pt x="28" y="24"/>
                  <a:pt x="28" y="24"/>
                </a:cubicBezTo>
                <a:cubicBezTo>
                  <a:pt x="28" y="25"/>
                  <a:pt x="27" y="25"/>
                  <a:pt x="27" y="25"/>
                </a:cubicBezTo>
                <a:cubicBezTo>
                  <a:pt x="17" y="25"/>
                  <a:pt x="9" y="33"/>
                  <a:pt x="9" y="43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63"/>
                  <a:pt x="11" y="65"/>
                  <a:pt x="13" y="65"/>
                </a:cubicBezTo>
                <a:cubicBezTo>
                  <a:pt x="13" y="65"/>
                  <a:pt x="14" y="65"/>
                  <a:pt x="14" y="66"/>
                </a:cubicBezTo>
                <a:cubicBezTo>
                  <a:pt x="14" y="66"/>
                  <a:pt x="13" y="67"/>
                  <a:pt x="13" y="67"/>
                </a:cubicBezTo>
                <a:cubicBezTo>
                  <a:pt x="10" y="67"/>
                  <a:pt x="7" y="64"/>
                  <a:pt x="7" y="61"/>
                </a:cubicBezTo>
                <a:close/>
                <a:moveTo>
                  <a:pt x="18" y="46"/>
                </a:moveTo>
                <a:cubicBezTo>
                  <a:pt x="18" y="54"/>
                  <a:pt x="25" y="60"/>
                  <a:pt x="32" y="60"/>
                </a:cubicBezTo>
                <a:cubicBezTo>
                  <a:pt x="40" y="60"/>
                  <a:pt x="46" y="54"/>
                  <a:pt x="46" y="46"/>
                </a:cubicBezTo>
                <a:cubicBezTo>
                  <a:pt x="46" y="38"/>
                  <a:pt x="40" y="32"/>
                  <a:pt x="32" y="32"/>
                </a:cubicBezTo>
                <a:cubicBezTo>
                  <a:pt x="25" y="32"/>
                  <a:pt x="18" y="38"/>
                  <a:pt x="18" y="46"/>
                </a:cubicBezTo>
                <a:close/>
                <a:moveTo>
                  <a:pt x="32" y="34"/>
                </a:moveTo>
                <a:cubicBezTo>
                  <a:pt x="39" y="34"/>
                  <a:pt x="44" y="39"/>
                  <a:pt x="44" y="46"/>
                </a:cubicBezTo>
                <a:cubicBezTo>
                  <a:pt x="44" y="53"/>
                  <a:pt x="39" y="58"/>
                  <a:pt x="32" y="58"/>
                </a:cubicBezTo>
                <a:cubicBezTo>
                  <a:pt x="26" y="58"/>
                  <a:pt x="20" y="53"/>
                  <a:pt x="20" y="46"/>
                </a:cubicBezTo>
                <a:cubicBezTo>
                  <a:pt x="20" y="39"/>
                  <a:pt x="26" y="34"/>
                  <a:pt x="32" y="34"/>
                </a:cubicBezTo>
                <a:close/>
                <a:moveTo>
                  <a:pt x="35" y="50"/>
                </a:moveTo>
                <a:cubicBezTo>
                  <a:pt x="35" y="48"/>
                  <a:pt x="34" y="47"/>
                  <a:pt x="32" y="47"/>
                </a:cubicBezTo>
                <a:cubicBezTo>
                  <a:pt x="30" y="47"/>
                  <a:pt x="28" y="45"/>
                  <a:pt x="28" y="42"/>
                </a:cubicBezTo>
                <a:cubicBezTo>
                  <a:pt x="28" y="40"/>
                  <a:pt x="29" y="38"/>
                  <a:pt x="31" y="38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2" y="35"/>
                  <a:pt x="32" y="35"/>
                </a:cubicBezTo>
                <a:cubicBezTo>
                  <a:pt x="33" y="35"/>
                  <a:pt x="33" y="36"/>
                  <a:pt x="33" y="36"/>
                </a:cubicBezTo>
                <a:cubicBezTo>
                  <a:pt x="33" y="38"/>
                  <a:pt x="33" y="38"/>
                  <a:pt x="33" y="38"/>
                </a:cubicBezTo>
                <a:cubicBezTo>
                  <a:pt x="35" y="38"/>
                  <a:pt x="37" y="40"/>
                  <a:pt x="37" y="42"/>
                </a:cubicBezTo>
                <a:cubicBezTo>
                  <a:pt x="37" y="43"/>
                  <a:pt x="36" y="43"/>
                  <a:pt x="36" y="43"/>
                </a:cubicBezTo>
                <a:cubicBezTo>
                  <a:pt x="35" y="43"/>
                  <a:pt x="35" y="43"/>
                  <a:pt x="35" y="42"/>
                </a:cubicBezTo>
                <a:cubicBezTo>
                  <a:pt x="35" y="41"/>
                  <a:pt x="34" y="40"/>
                  <a:pt x="32" y="40"/>
                </a:cubicBezTo>
                <a:cubicBezTo>
                  <a:pt x="31" y="40"/>
                  <a:pt x="30" y="41"/>
                  <a:pt x="30" y="42"/>
                </a:cubicBezTo>
                <a:cubicBezTo>
                  <a:pt x="30" y="44"/>
                  <a:pt x="31" y="45"/>
                  <a:pt x="32" y="45"/>
                </a:cubicBezTo>
                <a:cubicBezTo>
                  <a:pt x="35" y="45"/>
                  <a:pt x="37" y="47"/>
                  <a:pt x="37" y="50"/>
                </a:cubicBezTo>
                <a:cubicBezTo>
                  <a:pt x="37" y="52"/>
                  <a:pt x="35" y="53"/>
                  <a:pt x="33" y="54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6"/>
                  <a:pt x="33" y="56"/>
                  <a:pt x="32" y="56"/>
                </a:cubicBezTo>
                <a:cubicBezTo>
                  <a:pt x="32" y="56"/>
                  <a:pt x="31" y="56"/>
                  <a:pt x="31" y="55"/>
                </a:cubicBezTo>
                <a:cubicBezTo>
                  <a:pt x="31" y="54"/>
                  <a:pt x="31" y="54"/>
                  <a:pt x="31" y="54"/>
                </a:cubicBezTo>
                <a:cubicBezTo>
                  <a:pt x="29" y="53"/>
                  <a:pt x="28" y="52"/>
                  <a:pt x="28" y="50"/>
                </a:cubicBezTo>
                <a:cubicBezTo>
                  <a:pt x="28" y="49"/>
                  <a:pt x="28" y="49"/>
                  <a:pt x="29" y="49"/>
                </a:cubicBezTo>
                <a:cubicBezTo>
                  <a:pt x="29" y="49"/>
                  <a:pt x="30" y="49"/>
                  <a:pt x="30" y="50"/>
                </a:cubicBezTo>
                <a:cubicBezTo>
                  <a:pt x="30" y="51"/>
                  <a:pt x="31" y="52"/>
                  <a:pt x="32" y="52"/>
                </a:cubicBezTo>
                <a:cubicBezTo>
                  <a:pt x="34" y="52"/>
                  <a:pt x="35" y="51"/>
                  <a:pt x="35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4" name="Freeform 122"/>
          <p:cNvSpPr>
            <a:spLocks noEditPoints="1"/>
          </p:cNvSpPr>
          <p:nvPr/>
        </p:nvSpPr>
        <p:spPr bwMode="auto">
          <a:xfrm>
            <a:off x="2808624" y="3259384"/>
            <a:ext cx="190483" cy="186080"/>
          </a:xfrm>
          <a:custGeom>
            <a:avLst/>
            <a:gdLst>
              <a:gd name="T0" fmla="*/ 15 w 73"/>
              <a:gd name="T1" fmla="*/ 12 h 69"/>
              <a:gd name="T2" fmla="*/ 11 w 73"/>
              <a:gd name="T3" fmla="*/ 23 h 69"/>
              <a:gd name="T4" fmla="*/ 15 w 73"/>
              <a:gd name="T5" fmla="*/ 33 h 69"/>
              <a:gd name="T6" fmla="*/ 15 w 73"/>
              <a:gd name="T7" fmla="*/ 34 h 69"/>
              <a:gd name="T8" fmla="*/ 14 w 73"/>
              <a:gd name="T9" fmla="*/ 35 h 69"/>
              <a:gd name="T10" fmla="*/ 14 w 73"/>
              <a:gd name="T11" fmla="*/ 34 h 69"/>
              <a:gd name="T12" fmla="*/ 9 w 73"/>
              <a:gd name="T13" fmla="*/ 23 h 69"/>
              <a:gd name="T14" fmla="*/ 14 w 73"/>
              <a:gd name="T15" fmla="*/ 11 h 69"/>
              <a:gd name="T16" fmla="*/ 15 w 73"/>
              <a:gd name="T17" fmla="*/ 11 h 69"/>
              <a:gd name="T18" fmla="*/ 15 w 73"/>
              <a:gd name="T19" fmla="*/ 12 h 69"/>
              <a:gd name="T20" fmla="*/ 70 w 73"/>
              <a:gd name="T21" fmla="*/ 67 h 69"/>
              <a:gd name="T22" fmla="*/ 64 w 73"/>
              <a:gd name="T23" fmla="*/ 69 h 69"/>
              <a:gd name="T24" fmla="*/ 58 w 73"/>
              <a:gd name="T25" fmla="*/ 67 h 69"/>
              <a:gd name="T26" fmla="*/ 44 w 73"/>
              <a:gd name="T27" fmla="*/ 53 h 69"/>
              <a:gd name="T28" fmla="*/ 42 w 73"/>
              <a:gd name="T29" fmla="*/ 47 h 69"/>
              <a:gd name="T30" fmla="*/ 37 w 73"/>
              <a:gd name="T31" fmla="*/ 42 h 69"/>
              <a:gd name="T32" fmla="*/ 25 w 73"/>
              <a:gd name="T33" fmla="*/ 45 h 69"/>
              <a:gd name="T34" fmla="*/ 9 w 73"/>
              <a:gd name="T35" fmla="*/ 39 h 69"/>
              <a:gd name="T36" fmla="*/ 9 w 73"/>
              <a:gd name="T37" fmla="*/ 7 h 69"/>
              <a:gd name="T38" fmla="*/ 25 w 73"/>
              <a:gd name="T39" fmla="*/ 0 h 69"/>
              <a:gd name="T40" fmla="*/ 42 w 73"/>
              <a:gd name="T41" fmla="*/ 7 h 69"/>
              <a:gd name="T42" fmla="*/ 45 w 73"/>
              <a:gd name="T43" fmla="*/ 35 h 69"/>
              <a:gd name="T44" fmla="*/ 49 w 73"/>
              <a:gd name="T45" fmla="*/ 39 h 69"/>
              <a:gd name="T46" fmla="*/ 50 w 73"/>
              <a:gd name="T47" fmla="*/ 39 h 69"/>
              <a:gd name="T48" fmla="*/ 55 w 73"/>
              <a:gd name="T49" fmla="*/ 42 h 69"/>
              <a:gd name="T50" fmla="*/ 69 w 73"/>
              <a:gd name="T51" fmla="*/ 56 h 69"/>
              <a:gd name="T52" fmla="*/ 70 w 73"/>
              <a:gd name="T53" fmla="*/ 67 h 69"/>
              <a:gd name="T54" fmla="*/ 46 w 73"/>
              <a:gd name="T55" fmla="*/ 41 h 69"/>
              <a:gd name="T56" fmla="*/ 47 w 73"/>
              <a:gd name="T57" fmla="*/ 41 h 69"/>
              <a:gd name="T58" fmla="*/ 42 w 73"/>
              <a:gd name="T59" fmla="*/ 36 h 69"/>
              <a:gd name="T60" fmla="*/ 41 w 73"/>
              <a:gd name="T61" fmla="*/ 38 h 69"/>
              <a:gd name="T62" fmla="*/ 39 w 73"/>
              <a:gd name="T63" fmla="*/ 40 h 69"/>
              <a:gd name="T64" fmla="*/ 43 w 73"/>
              <a:gd name="T65" fmla="*/ 44 h 69"/>
              <a:gd name="T66" fmla="*/ 44 w 73"/>
              <a:gd name="T67" fmla="*/ 44 h 69"/>
              <a:gd name="T68" fmla="*/ 45 w 73"/>
              <a:gd name="T69" fmla="*/ 42 h 69"/>
              <a:gd name="T70" fmla="*/ 46 w 73"/>
              <a:gd name="T71" fmla="*/ 41 h 69"/>
              <a:gd name="T72" fmla="*/ 39 w 73"/>
              <a:gd name="T73" fmla="*/ 9 h 69"/>
              <a:gd name="T74" fmla="*/ 25 w 73"/>
              <a:gd name="T75" fmla="*/ 3 h 69"/>
              <a:gd name="T76" fmla="*/ 11 w 73"/>
              <a:gd name="T77" fmla="*/ 9 h 69"/>
              <a:gd name="T78" fmla="*/ 11 w 73"/>
              <a:gd name="T79" fmla="*/ 37 h 69"/>
              <a:gd name="T80" fmla="*/ 25 w 73"/>
              <a:gd name="T81" fmla="*/ 43 h 69"/>
              <a:gd name="T82" fmla="*/ 39 w 73"/>
              <a:gd name="T83" fmla="*/ 37 h 69"/>
              <a:gd name="T84" fmla="*/ 39 w 73"/>
              <a:gd name="T85" fmla="*/ 9 h 69"/>
              <a:gd name="T86" fmla="*/ 46 w 73"/>
              <a:gd name="T87" fmla="*/ 50 h 69"/>
              <a:gd name="T88" fmla="*/ 61 w 73"/>
              <a:gd name="T89" fmla="*/ 64 h 69"/>
              <a:gd name="T90" fmla="*/ 67 w 73"/>
              <a:gd name="T91" fmla="*/ 65 h 69"/>
              <a:gd name="T92" fmla="*/ 69 w 73"/>
              <a:gd name="T93" fmla="*/ 61 h 69"/>
              <a:gd name="T94" fmla="*/ 67 w 73"/>
              <a:gd name="T95" fmla="*/ 58 h 69"/>
              <a:gd name="T96" fmla="*/ 53 w 73"/>
              <a:gd name="T97" fmla="*/ 44 h 69"/>
              <a:gd name="T98" fmla="*/ 49 w 73"/>
              <a:gd name="T99" fmla="*/ 42 h 69"/>
              <a:gd name="T100" fmla="*/ 48 w 73"/>
              <a:gd name="T101" fmla="*/ 42 h 69"/>
              <a:gd name="T102" fmla="*/ 48 w 73"/>
              <a:gd name="T103" fmla="*/ 43 h 69"/>
              <a:gd name="T104" fmla="*/ 46 w 73"/>
              <a:gd name="T105" fmla="*/ 44 h 69"/>
              <a:gd name="T106" fmla="*/ 45 w 73"/>
              <a:gd name="T107" fmla="*/ 45 h 69"/>
              <a:gd name="T108" fmla="*/ 45 w 73"/>
              <a:gd name="T109" fmla="*/ 46 h 69"/>
              <a:gd name="T110" fmla="*/ 46 w 73"/>
              <a:gd name="T111" fmla="*/ 5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" h="69">
                <a:moveTo>
                  <a:pt x="15" y="12"/>
                </a:moveTo>
                <a:cubicBezTo>
                  <a:pt x="12" y="15"/>
                  <a:pt x="11" y="19"/>
                  <a:pt x="11" y="23"/>
                </a:cubicBezTo>
                <a:cubicBezTo>
                  <a:pt x="11" y="27"/>
                  <a:pt x="12" y="30"/>
                  <a:pt x="15" y="33"/>
                </a:cubicBezTo>
                <a:cubicBezTo>
                  <a:pt x="15" y="33"/>
                  <a:pt x="15" y="34"/>
                  <a:pt x="15" y="34"/>
                </a:cubicBezTo>
                <a:cubicBezTo>
                  <a:pt x="15" y="35"/>
                  <a:pt x="15" y="35"/>
                  <a:pt x="14" y="35"/>
                </a:cubicBezTo>
                <a:cubicBezTo>
                  <a:pt x="14" y="35"/>
                  <a:pt x="14" y="35"/>
                  <a:pt x="14" y="34"/>
                </a:cubicBezTo>
                <a:cubicBezTo>
                  <a:pt x="11" y="31"/>
                  <a:pt x="9" y="27"/>
                  <a:pt x="9" y="23"/>
                </a:cubicBezTo>
                <a:cubicBezTo>
                  <a:pt x="9" y="18"/>
                  <a:pt x="11" y="14"/>
                  <a:pt x="14" y="11"/>
                </a:cubicBezTo>
                <a:cubicBezTo>
                  <a:pt x="14" y="11"/>
                  <a:pt x="15" y="11"/>
                  <a:pt x="15" y="11"/>
                </a:cubicBezTo>
                <a:cubicBezTo>
                  <a:pt x="15" y="11"/>
                  <a:pt x="15" y="12"/>
                  <a:pt x="15" y="12"/>
                </a:cubicBezTo>
                <a:close/>
                <a:moveTo>
                  <a:pt x="70" y="67"/>
                </a:moveTo>
                <a:cubicBezTo>
                  <a:pt x="68" y="68"/>
                  <a:pt x="66" y="69"/>
                  <a:pt x="64" y="69"/>
                </a:cubicBezTo>
                <a:cubicBezTo>
                  <a:pt x="62" y="69"/>
                  <a:pt x="60" y="68"/>
                  <a:pt x="58" y="67"/>
                </a:cubicBezTo>
                <a:cubicBezTo>
                  <a:pt x="44" y="53"/>
                  <a:pt x="44" y="53"/>
                  <a:pt x="44" y="53"/>
                </a:cubicBezTo>
                <a:cubicBezTo>
                  <a:pt x="43" y="51"/>
                  <a:pt x="42" y="49"/>
                  <a:pt x="42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34" y="44"/>
                  <a:pt x="30" y="45"/>
                  <a:pt x="25" y="45"/>
                </a:cubicBezTo>
                <a:cubicBezTo>
                  <a:pt x="19" y="45"/>
                  <a:pt x="14" y="43"/>
                  <a:pt x="9" y="39"/>
                </a:cubicBezTo>
                <a:cubicBezTo>
                  <a:pt x="0" y="30"/>
                  <a:pt x="0" y="15"/>
                  <a:pt x="9" y="7"/>
                </a:cubicBezTo>
                <a:cubicBezTo>
                  <a:pt x="14" y="2"/>
                  <a:pt x="19" y="0"/>
                  <a:pt x="25" y="0"/>
                </a:cubicBezTo>
                <a:cubicBezTo>
                  <a:pt x="31" y="0"/>
                  <a:pt x="37" y="2"/>
                  <a:pt x="42" y="7"/>
                </a:cubicBezTo>
                <a:cubicBezTo>
                  <a:pt x="49" y="14"/>
                  <a:pt x="50" y="26"/>
                  <a:pt x="45" y="35"/>
                </a:cubicBezTo>
                <a:cubicBezTo>
                  <a:pt x="49" y="39"/>
                  <a:pt x="49" y="39"/>
                  <a:pt x="49" y="39"/>
                </a:cubicBezTo>
                <a:cubicBezTo>
                  <a:pt x="50" y="39"/>
                  <a:pt x="50" y="39"/>
                  <a:pt x="50" y="39"/>
                </a:cubicBezTo>
                <a:cubicBezTo>
                  <a:pt x="52" y="39"/>
                  <a:pt x="54" y="40"/>
                  <a:pt x="55" y="42"/>
                </a:cubicBezTo>
                <a:cubicBezTo>
                  <a:pt x="69" y="56"/>
                  <a:pt x="69" y="56"/>
                  <a:pt x="69" y="56"/>
                </a:cubicBezTo>
                <a:cubicBezTo>
                  <a:pt x="72" y="59"/>
                  <a:pt x="73" y="64"/>
                  <a:pt x="70" y="67"/>
                </a:cubicBezTo>
                <a:close/>
                <a:moveTo>
                  <a:pt x="46" y="41"/>
                </a:moveTo>
                <a:cubicBezTo>
                  <a:pt x="47" y="41"/>
                  <a:pt x="47" y="41"/>
                  <a:pt x="47" y="41"/>
                </a:cubicBezTo>
                <a:cubicBezTo>
                  <a:pt x="42" y="36"/>
                  <a:pt x="42" y="36"/>
                  <a:pt x="42" y="36"/>
                </a:cubicBezTo>
                <a:cubicBezTo>
                  <a:pt x="42" y="37"/>
                  <a:pt x="41" y="38"/>
                  <a:pt x="41" y="38"/>
                </a:cubicBezTo>
                <a:cubicBezTo>
                  <a:pt x="40" y="39"/>
                  <a:pt x="40" y="39"/>
                  <a:pt x="39" y="40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4" y="44"/>
                  <a:pt x="44" y="44"/>
                </a:cubicBezTo>
                <a:cubicBezTo>
                  <a:pt x="44" y="43"/>
                  <a:pt x="44" y="43"/>
                  <a:pt x="45" y="42"/>
                </a:cubicBezTo>
                <a:cubicBezTo>
                  <a:pt x="45" y="42"/>
                  <a:pt x="46" y="41"/>
                  <a:pt x="46" y="41"/>
                </a:cubicBezTo>
                <a:close/>
                <a:moveTo>
                  <a:pt x="39" y="9"/>
                </a:moveTo>
                <a:cubicBezTo>
                  <a:pt x="36" y="5"/>
                  <a:pt x="31" y="3"/>
                  <a:pt x="25" y="3"/>
                </a:cubicBezTo>
                <a:cubicBezTo>
                  <a:pt x="20" y="3"/>
                  <a:pt x="15" y="5"/>
                  <a:pt x="11" y="9"/>
                </a:cubicBezTo>
                <a:cubicBezTo>
                  <a:pt x="4" y="16"/>
                  <a:pt x="4" y="29"/>
                  <a:pt x="11" y="37"/>
                </a:cubicBezTo>
                <a:cubicBezTo>
                  <a:pt x="15" y="40"/>
                  <a:pt x="20" y="43"/>
                  <a:pt x="25" y="43"/>
                </a:cubicBezTo>
                <a:cubicBezTo>
                  <a:pt x="31" y="43"/>
                  <a:pt x="36" y="40"/>
                  <a:pt x="39" y="37"/>
                </a:cubicBezTo>
                <a:cubicBezTo>
                  <a:pt x="47" y="29"/>
                  <a:pt x="47" y="16"/>
                  <a:pt x="39" y="9"/>
                </a:cubicBezTo>
                <a:close/>
                <a:moveTo>
                  <a:pt x="46" y="50"/>
                </a:moveTo>
                <a:cubicBezTo>
                  <a:pt x="61" y="64"/>
                  <a:pt x="61" y="64"/>
                  <a:pt x="61" y="64"/>
                </a:cubicBezTo>
                <a:cubicBezTo>
                  <a:pt x="62" y="66"/>
                  <a:pt x="66" y="66"/>
                  <a:pt x="67" y="65"/>
                </a:cubicBezTo>
                <a:cubicBezTo>
                  <a:pt x="68" y="64"/>
                  <a:pt x="69" y="63"/>
                  <a:pt x="69" y="61"/>
                </a:cubicBezTo>
                <a:cubicBezTo>
                  <a:pt x="69" y="60"/>
                  <a:pt x="68" y="59"/>
                  <a:pt x="67" y="58"/>
                </a:cubicBezTo>
                <a:cubicBezTo>
                  <a:pt x="53" y="44"/>
                  <a:pt x="53" y="44"/>
                  <a:pt x="53" y="44"/>
                </a:cubicBezTo>
                <a:cubicBezTo>
                  <a:pt x="52" y="43"/>
                  <a:pt x="51" y="42"/>
                  <a:pt x="49" y="42"/>
                </a:cubicBezTo>
                <a:cubicBezTo>
                  <a:pt x="49" y="42"/>
                  <a:pt x="49" y="42"/>
                  <a:pt x="48" y="42"/>
                </a:cubicBezTo>
                <a:cubicBezTo>
                  <a:pt x="48" y="43"/>
                  <a:pt x="48" y="43"/>
                  <a:pt x="48" y="43"/>
                </a:cubicBezTo>
                <a:cubicBezTo>
                  <a:pt x="47" y="43"/>
                  <a:pt x="47" y="43"/>
                  <a:pt x="46" y="44"/>
                </a:cubicBezTo>
                <a:cubicBezTo>
                  <a:pt x="46" y="44"/>
                  <a:pt x="46" y="44"/>
                  <a:pt x="45" y="45"/>
                </a:cubicBezTo>
                <a:cubicBezTo>
                  <a:pt x="45" y="45"/>
                  <a:pt x="45" y="45"/>
                  <a:pt x="45" y="46"/>
                </a:cubicBezTo>
                <a:cubicBezTo>
                  <a:pt x="45" y="47"/>
                  <a:pt x="45" y="49"/>
                  <a:pt x="46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cxnSp>
        <p:nvCxnSpPr>
          <p:cNvPr id="25" name="Straight Arrow Connector 28"/>
          <p:cNvCxnSpPr/>
          <p:nvPr/>
        </p:nvCxnSpPr>
        <p:spPr>
          <a:xfrm flipH="1">
            <a:off x="2234336" y="3352424"/>
            <a:ext cx="491490" cy="0"/>
          </a:xfrm>
          <a:prstGeom prst="straightConnector1">
            <a:avLst/>
          </a:prstGeom>
          <a:ln w="12700">
            <a:solidFill>
              <a:srgbClr val="FF550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1"/>
          <p:cNvGrpSpPr/>
          <p:nvPr/>
        </p:nvGrpSpPr>
        <p:grpSpPr>
          <a:xfrm>
            <a:off x="2412374" y="2017052"/>
            <a:ext cx="760095" cy="268605"/>
            <a:chOff x="3216499" y="2689403"/>
            <a:chExt cx="1013460" cy="358140"/>
          </a:xfrm>
        </p:grpSpPr>
        <p:cxnSp>
          <p:nvCxnSpPr>
            <p:cNvPr id="27" name="Straight Arrow Connector 29"/>
            <p:cNvCxnSpPr/>
            <p:nvPr/>
          </p:nvCxnSpPr>
          <p:spPr>
            <a:xfrm flipH="1">
              <a:off x="3216499" y="2689403"/>
              <a:ext cx="655320" cy="0"/>
            </a:xfrm>
            <a:prstGeom prst="straightConnector1">
              <a:avLst/>
            </a:prstGeom>
            <a:ln w="12700">
              <a:solidFill>
                <a:srgbClr val="C6001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1"/>
            <p:cNvCxnSpPr/>
            <p:nvPr/>
          </p:nvCxnSpPr>
          <p:spPr>
            <a:xfrm>
              <a:off x="3871819" y="2689403"/>
              <a:ext cx="358140" cy="358140"/>
            </a:xfrm>
            <a:prstGeom prst="line">
              <a:avLst/>
            </a:prstGeom>
            <a:ln w="12700">
              <a:solidFill>
                <a:srgbClr val="C60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Content Placeholder 19"/>
          <p:cNvSpPr txBox="1">
            <a:spLocks/>
          </p:cNvSpPr>
          <p:nvPr/>
        </p:nvSpPr>
        <p:spPr>
          <a:xfrm>
            <a:off x="272728" y="3265100"/>
            <a:ext cx="1941850" cy="554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defTabSz="6858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0" name="TextBox 33"/>
          <p:cNvSpPr txBox="1"/>
          <p:nvPr/>
        </p:nvSpPr>
        <p:spPr>
          <a:xfrm>
            <a:off x="903674" y="3096787"/>
            <a:ext cx="131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31" name="Content Placeholder 19"/>
          <p:cNvSpPr txBox="1">
            <a:spLocks/>
          </p:cNvSpPr>
          <p:nvPr/>
        </p:nvSpPr>
        <p:spPr>
          <a:xfrm>
            <a:off x="436161" y="1958670"/>
            <a:ext cx="1941850" cy="554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defTabSz="6858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2" name="TextBox 35"/>
          <p:cNvSpPr txBox="1"/>
          <p:nvPr/>
        </p:nvSpPr>
        <p:spPr>
          <a:xfrm>
            <a:off x="1067107" y="1790357"/>
            <a:ext cx="131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33" name="Content Placeholder 19"/>
          <p:cNvSpPr txBox="1">
            <a:spLocks/>
          </p:cNvSpPr>
          <p:nvPr/>
        </p:nvSpPr>
        <p:spPr>
          <a:xfrm>
            <a:off x="1107550" y="4165039"/>
            <a:ext cx="1941850" cy="554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defTabSz="6858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4" name="TextBox 37"/>
          <p:cNvSpPr txBox="1"/>
          <p:nvPr/>
        </p:nvSpPr>
        <p:spPr>
          <a:xfrm>
            <a:off x="1738496" y="3996725"/>
            <a:ext cx="131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35" name="Content Placeholder 19"/>
          <p:cNvSpPr txBox="1">
            <a:spLocks/>
          </p:cNvSpPr>
          <p:nvPr/>
        </p:nvSpPr>
        <p:spPr>
          <a:xfrm>
            <a:off x="5805527" y="1314193"/>
            <a:ext cx="1941850" cy="554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6858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6" name="TextBox 39"/>
          <p:cNvSpPr txBox="1"/>
          <p:nvPr/>
        </p:nvSpPr>
        <p:spPr>
          <a:xfrm>
            <a:off x="5822672" y="1145880"/>
            <a:ext cx="131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37" name="Content Placeholder 19"/>
          <p:cNvSpPr txBox="1">
            <a:spLocks/>
          </p:cNvSpPr>
          <p:nvPr/>
        </p:nvSpPr>
        <p:spPr>
          <a:xfrm>
            <a:off x="6354692" y="2235964"/>
            <a:ext cx="1941850" cy="554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6858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38" name="TextBox 41"/>
          <p:cNvSpPr txBox="1"/>
          <p:nvPr/>
        </p:nvSpPr>
        <p:spPr>
          <a:xfrm>
            <a:off x="6388982" y="2067650"/>
            <a:ext cx="131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39" name="Content Placeholder 19"/>
          <p:cNvSpPr txBox="1">
            <a:spLocks/>
          </p:cNvSpPr>
          <p:nvPr/>
        </p:nvSpPr>
        <p:spPr>
          <a:xfrm>
            <a:off x="6884459" y="3924853"/>
            <a:ext cx="1941850" cy="554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6858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40" name="TextBox 43"/>
          <p:cNvSpPr txBox="1"/>
          <p:nvPr/>
        </p:nvSpPr>
        <p:spPr>
          <a:xfrm>
            <a:off x="6913034" y="3756539"/>
            <a:ext cx="1310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grpSp>
        <p:nvGrpSpPr>
          <p:cNvPr id="41" name="Group 3"/>
          <p:cNvGrpSpPr/>
          <p:nvPr/>
        </p:nvGrpSpPr>
        <p:grpSpPr>
          <a:xfrm>
            <a:off x="3131821" y="3796217"/>
            <a:ext cx="1055330" cy="439095"/>
            <a:chOff x="4175760" y="5061623"/>
            <a:chExt cx="1407107" cy="585460"/>
          </a:xfrm>
        </p:grpSpPr>
        <p:cxnSp>
          <p:nvCxnSpPr>
            <p:cNvPr id="42" name="Straight Arrow Connector 44"/>
            <p:cNvCxnSpPr/>
            <p:nvPr/>
          </p:nvCxnSpPr>
          <p:spPr>
            <a:xfrm flipH="1">
              <a:off x="4175760" y="5639463"/>
              <a:ext cx="826049" cy="0"/>
            </a:xfrm>
            <a:prstGeom prst="straightConnector1">
              <a:avLst/>
            </a:prstGeom>
            <a:ln w="12700">
              <a:solidFill>
                <a:srgbClr val="FF550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flipH="1">
              <a:off x="4997406" y="5061623"/>
              <a:ext cx="585461" cy="585460"/>
            </a:xfrm>
            <a:prstGeom prst="line">
              <a:avLst/>
            </a:prstGeom>
            <a:ln w="12700">
              <a:solidFill>
                <a:srgbClr val="FF55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18"/>
          <p:cNvGrpSpPr/>
          <p:nvPr/>
        </p:nvGrpSpPr>
        <p:grpSpPr>
          <a:xfrm>
            <a:off x="4805871" y="1351498"/>
            <a:ext cx="965171" cy="479396"/>
            <a:chOff x="6407827" y="1801996"/>
            <a:chExt cx="1286895" cy="639195"/>
          </a:xfrm>
        </p:grpSpPr>
        <p:cxnSp>
          <p:nvCxnSpPr>
            <p:cNvPr id="45" name="Straight Arrow Connector 49"/>
            <p:cNvCxnSpPr/>
            <p:nvPr/>
          </p:nvCxnSpPr>
          <p:spPr>
            <a:xfrm>
              <a:off x="7039402" y="1801996"/>
              <a:ext cx="655320" cy="0"/>
            </a:xfrm>
            <a:prstGeom prst="straightConnector1">
              <a:avLst/>
            </a:prstGeom>
            <a:ln w="12700">
              <a:solidFill>
                <a:srgbClr val="FF550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0"/>
            <p:cNvCxnSpPr/>
            <p:nvPr/>
          </p:nvCxnSpPr>
          <p:spPr>
            <a:xfrm flipH="1">
              <a:off x="6407827" y="1809616"/>
              <a:ext cx="631575" cy="631575"/>
            </a:xfrm>
            <a:prstGeom prst="line">
              <a:avLst/>
            </a:prstGeom>
            <a:ln w="12700">
              <a:solidFill>
                <a:srgbClr val="FF55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5"/>
          <p:cNvGrpSpPr/>
          <p:nvPr/>
        </p:nvGrpSpPr>
        <p:grpSpPr>
          <a:xfrm>
            <a:off x="5434202" y="2263673"/>
            <a:ext cx="889542" cy="383147"/>
            <a:chOff x="7245602" y="3018230"/>
            <a:chExt cx="1186056" cy="510863"/>
          </a:xfrm>
        </p:grpSpPr>
        <p:cxnSp>
          <p:nvCxnSpPr>
            <p:cNvPr id="48" name="Straight Arrow Connector 52"/>
            <p:cNvCxnSpPr/>
            <p:nvPr/>
          </p:nvCxnSpPr>
          <p:spPr>
            <a:xfrm>
              <a:off x="7753501" y="3025850"/>
              <a:ext cx="678157" cy="0"/>
            </a:xfrm>
            <a:prstGeom prst="straightConnector1">
              <a:avLst/>
            </a:prstGeom>
            <a:ln w="12700">
              <a:solidFill>
                <a:srgbClr val="C6001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3"/>
            <p:cNvCxnSpPr/>
            <p:nvPr/>
          </p:nvCxnSpPr>
          <p:spPr>
            <a:xfrm flipH="1">
              <a:off x="7245602" y="3018230"/>
              <a:ext cx="510862" cy="510863"/>
            </a:xfrm>
            <a:prstGeom prst="line">
              <a:avLst/>
            </a:prstGeom>
            <a:ln w="12700">
              <a:solidFill>
                <a:srgbClr val="C60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"/>
          <p:cNvGrpSpPr/>
          <p:nvPr/>
        </p:nvGrpSpPr>
        <p:grpSpPr>
          <a:xfrm>
            <a:off x="6188343" y="3581262"/>
            <a:ext cx="637477" cy="396519"/>
            <a:chOff x="8251124" y="4775016"/>
            <a:chExt cx="849969" cy="528692"/>
          </a:xfrm>
        </p:grpSpPr>
        <p:cxnSp>
          <p:nvCxnSpPr>
            <p:cNvPr id="51" name="Straight Arrow Connector 46"/>
            <p:cNvCxnSpPr/>
            <p:nvPr/>
          </p:nvCxnSpPr>
          <p:spPr>
            <a:xfrm>
              <a:off x="8779816" y="5303708"/>
              <a:ext cx="321277" cy="0"/>
            </a:xfrm>
            <a:prstGeom prst="straightConnector1">
              <a:avLst/>
            </a:prstGeom>
            <a:ln w="12700">
              <a:solidFill>
                <a:srgbClr val="C6001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47"/>
            <p:cNvCxnSpPr/>
            <p:nvPr/>
          </p:nvCxnSpPr>
          <p:spPr>
            <a:xfrm>
              <a:off x="8251124" y="4775016"/>
              <a:ext cx="528692" cy="528692"/>
            </a:xfrm>
            <a:prstGeom prst="line">
              <a:avLst/>
            </a:prstGeom>
            <a:ln w="12700">
              <a:solidFill>
                <a:srgbClr val="C60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422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5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3"/>
          <p:cNvSpPr>
            <a:spLocks/>
          </p:cNvSpPr>
          <p:nvPr/>
        </p:nvSpPr>
        <p:spPr bwMode="gray">
          <a:xfrm flipV="1">
            <a:off x="1131436" y="2694359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" name="箭头2"/>
          <p:cNvSpPr>
            <a:spLocks/>
          </p:cNvSpPr>
          <p:nvPr/>
        </p:nvSpPr>
        <p:spPr bwMode="gray">
          <a:xfrm rot="16200000">
            <a:off x="1615479" y="1756344"/>
            <a:ext cx="358379" cy="19129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" name="箭头1"/>
          <p:cNvSpPr>
            <a:spLocks/>
          </p:cNvSpPr>
          <p:nvPr/>
        </p:nvSpPr>
        <p:spPr bwMode="gray">
          <a:xfrm>
            <a:off x="1121086" y="1397768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" name="文本1"/>
          <p:cNvSpPr>
            <a:spLocks noChangeArrowheads="1"/>
          </p:cNvSpPr>
          <p:nvPr/>
        </p:nvSpPr>
        <p:spPr bwMode="gray">
          <a:xfrm>
            <a:off x="3424238" y="1141785"/>
            <a:ext cx="5457825" cy="960508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文本单击此处添加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424238" y="2263354"/>
            <a:ext cx="5457825" cy="967190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文本单击此处添加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854325" y="2256210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9F9F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462337" y="3405163"/>
            <a:ext cx="5422900" cy="964694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文本单击此处添加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835274" y="3398019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9F9F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1" name="圆形"/>
          <p:cNvGrpSpPr/>
          <p:nvPr/>
        </p:nvGrpSpPr>
        <p:grpSpPr>
          <a:xfrm>
            <a:off x="443183" y="1968351"/>
            <a:ext cx="1480686" cy="1450790"/>
            <a:chOff x="4828393" y="2858615"/>
            <a:chExt cx="1931237" cy="19316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4828393" y="2858615"/>
              <a:ext cx="1931237" cy="1931674"/>
            </a:xfrm>
            <a:prstGeom prst="ellipse">
              <a:avLst/>
            </a:prstGeom>
            <a:solidFill>
              <a:srgbClr val="C80000"/>
            </a:solidFill>
            <a:ln w="9525">
              <a:solidFill>
                <a:srgbClr val="F9F9F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+mn-cs"/>
                </a:rPr>
                <a:t>添加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+mn-cs"/>
                </a:rPr>
                <a:t>文本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5049912" y="2902929"/>
              <a:ext cx="1490214" cy="727147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4" name="标题1"/>
          <p:cNvSpPr>
            <a:spLocks noChangeArrowheads="1"/>
          </p:cNvSpPr>
          <p:nvPr/>
        </p:nvSpPr>
        <p:spPr bwMode="gray">
          <a:xfrm>
            <a:off x="2841625" y="1129879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9F9F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71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8.64198E-7 L 0.00677 8.64198E-7 C 0.00902 0.05185 0.0033 0.2213 0.0033 0.31142 C 0.0033 0.40154 0.00659 0.59228 0.00642 0.54105 L 0.00225 0.00401 " pathEditMode="relative" rAng="0" ptsTypes="FfaAF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2959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4" grpId="1" animBg="1"/>
      <p:bldP spid="14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>
            <a:spLocks noChangeArrowheads="1"/>
          </p:cNvSpPr>
          <p:nvPr/>
        </p:nvSpPr>
        <p:spPr bwMode="auto">
          <a:xfrm>
            <a:off x="3168650" y="1527175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4" name="流程图: 可选过程 3"/>
          <p:cNvSpPr>
            <a:spLocks noChangeArrowheads="1"/>
          </p:cNvSpPr>
          <p:nvPr/>
        </p:nvSpPr>
        <p:spPr bwMode="auto">
          <a:xfrm>
            <a:off x="3168650" y="1546225"/>
            <a:ext cx="3667125" cy="250825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5651500" y="1995488"/>
            <a:ext cx="504825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rPr>
              <a:t>50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流程图: 可选过程 5"/>
          <p:cNvSpPr>
            <a:spLocks noChangeArrowheads="1"/>
          </p:cNvSpPr>
          <p:nvPr/>
        </p:nvSpPr>
        <p:spPr bwMode="auto">
          <a:xfrm>
            <a:off x="3168650" y="2319338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7" name="流程图: 可选过程 6"/>
          <p:cNvSpPr>
            <a:spLocks noChangeArrowheads="1"/>
          </p:cNvSpPr>
          <p:nvPr/>
        </p:nvSpPr>
        <p:spPr bwMode="auto">
          <a:xfrm>
            <a:off x="3168650" y="2336800"/>
            <a:ext cx="2627313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8" name="流程图: 可选过程 7"/>
          <p:cNvSpPr>
            <a:spLocks noChangeArrowheads="1"/>
          </p:cNvSpPr>
          <p:nvPr/>
        </p:nvSpPr>
        <p:spPr bwMode="auto">
          <a:xfrm>
            <a:off x="3203575" y="3040063"/>
            <a:ext cx="5256213" cy="287337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9" name="流程图: 可选过程 8"/>
          <p:cNvSpPr>
            <a:spLocks noChangeArrowheads="1"/>
          </p:cNvSpPr>
          <p:nvPr/>
        </p:nvSpPr>
        <p:spPr bwMode="auto">
          <a:xfrm>
            <a:off x="3203575" y="3057525"/>
            <a:ext cx="1797050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0" name="流程图: 可选过程 9"/>
          <p:cNvSpPr>
            <a:spLocks noChangeArrowheads="1"/>
          </p:cNvSpPr>
          <p:nvPr/>
        </p:nvSpPr>
        <p:spPr bwMode="auto">
          <a:xfrm>
            <a:off x="3203575" y="3832225"/>
            <a:ext cx="5256213" cy="287338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1" name="流程图: 可选过程 10"/>
          <p:cNvSpPr>
            <a:spLocks noChangeArrowheads="1"/>
          </p:cNvSpPr>
          <p:nvPr/>
        </p:nvSpPr>
        <p:spPr bwMode="auto">
          <a:xfrm>
            <a:off x="3203575" y="3849688"/>
            <a:ext cx="4464050" cy="252412"/>
          </a:xfrm>
          <a:prstGeom prst="flowChartAlternateProcess">
            <a:avLst/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860925" y="2716213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rPr>
              <a:t>30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6661150" y="1203325"/>
            <a:ext cx="503238" cy="252413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rPr>
              <a:t>65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7524750" y="3471863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sym typeface="Calibri" pitchFamily="34" charset="0"/>
              </a:rPr>
              <a:t>80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2987675" y="1419225"/>
            <a:ext cx="0" cy="2774950"/>
          </a:xfrm>
          <a:prstGeom prst="line">
            <a:avLst/>
          </a:prstGeom>
          <a:noFill/>
          <a:ln w="28575" cap="flat" cmpd="sng">
            <a:solidFill>
              <a:srgbClr val="6253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16"/>
          <p:cNvSpPr>
            <a:spLocks noChangeArrowheads="1"/>
          </p:cNvSpPr>
          <p:nvPr/>
        </p:nvSpPr>
        <p:spPr bwMode="auto">
          <a:xfrm>
            <a:off x="755799" y="1203598"/>
            <a:ext cx="22320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点击添加图表说明</a:t>
            </a:r>
          </a:p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点击添加图表说明</a:t>
            </a:r>
          </a:p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点击添加图表说明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srgbClr val="C8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添加图表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说明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C8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398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2700" y="-70696"/>
            <a:ext cx="9156700" cy="5214195"/>
            <a:chOff x="-12700" y="-70696"/>
            <a:chExt cx="9156700" cy="52141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2700" y="3959908"/>
              <a:ext cx="9156700" cy="1163636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0" y="-50740"/>
              <a:ext cx="3314081" cy="2604502"/>
              <a:chOff x="0" y="-50740"/>
              <a:chExt cx="3314081" cy="260450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0" y="-50740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480575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2488" y="1245567"/>
                <a:ext cx="352644" cy="82453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>
              <a:off x="5829919" y="-70696"/>
              <a:ext cx="3314081" cy="2627234"/>
              <a:chOff x="5829919" y="-70696"/>
              <a:chExt cx="3314081" cy="2627234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29919" y="-70696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656064" y="1483351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87764" y="1208111"/>
                <a:ext cx="352644" cy="824534"/>
              </a:xfrm>
              <a:prstGeom prst="rect">
                <a:avLst/>
              </a:prstGeom>
            </p:spPr>
          </p:pic>
        </p:grpSp>
      </p:grpSp>
      <p:sp>
        <p:nvSpPr>
          <p:cNvPr id="11" name="椭圆 10"/>
          <p:cNvSpPr/>
          <p:nvPr/>
        </p:nvSpPr>
        <p:spPr>
          <a:xfrm>
            <a:off x="2720172" y="573111"/>
            <a:ext cx="659781" cy="659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+mj-ea"/>
                <a:ea typeface="+mj-ea"/>
              </a:rPr>
              <a:t>01</a:t>
            </a:r>
            <a:endParaRPr lang="zh-CN" altLang="en-US" sz="2800" b="1" dirty="0">
              <a:latin typeface="+mj-ea"/>
              <a:ea typeface="+mj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720172" y="1284311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483640" y="672168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720172" y="1516749"/>
            <a:ext cx="659781" cy="659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+mj-ea"/>
                <a:ea typeface="+mj-ea"/>
              </a:rPr>
              <a:t>02</a:t>
            </a:r>
            <a:endParaRPr lang="zh-CN" altLang="en-US" sz="2800" b="1" dirty="0">
              <a:latin typeface="+mj-ea"/>
              <a:ea typeface="+mj-ea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720172" y="2227949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483640" y="1615806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720172" y="2399358"/>
            <a:ext cx="659781" cy="659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+mj-ea"/>
                <a:ea typeface="+mj-ea"/>
              </a:rPr>
              <a:t>03</a:t>
            </a:r>
            <a:endParaRPr lang="zh-CN" altLang="en-US" sz="2800" b="1" dirty="0">
              <a:latin typeface="+mj-ea"/>
              <a:ea typeface="+mj-ea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720172" y="3110558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483640" y="249841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720172" y="3293534"/>
            <a:ext cx="659781" cy="6597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+mj-ea"/>
                <a:ea typeface="+mj-ea"/>
              </a:rPr>
              <a:t>04</a:t>
            </a:r>
            <a:endParaRPr lang="zh-CN" altLang="en-US" sz="2800" b="1" dirty="0">
              <a:latin typeface="+mj-ea"/>
              <a:ea typeface="+mj-ea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720172" y="4004734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3483640" y="3392591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9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23" grpId="0" animBg="1"/>
      <p:bldP spid="25" grpId="0"/>
      <p:bldP spid="26" grpId="0" animBg="1"/>
      <p:bldP spid="28" grpId="0"/>
      <p:bldP spid="29" grpId="0" animBg="1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2700" y="-70696"/>
            <a:ext cx="9156700" cy="5214195"/>
            <a:chOff x="-12700" y="-70696"/>
            <a:chExt cx="9156700" cy="52141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2700" y="3959908"/>
              <a:ext cx="9156700" cy="1163636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0" y="-50740"/>
              <a:ext cx="3314081" cy="2604502"/>
              <a:chOff x="0" y="-50740"/>
              <a:chExt cx="3314081" cy="260450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0" y="-50740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480575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2488" y="1245567"/>
                <a:ext cx="352644" cy="82453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>
              <a:off x="5829919" y="-70696"/>
              <a:ext cx="3314081" cy="2627234"/>
              <a:chOff x="5829919" y="-70696"/>
              <a:chExt cx="3314081" cy="2627234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29919" y="-70696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656064" y="1483351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87764" y="1208111"/>
                <a:ext cx="352644" cy="824534"/>
              </a:xfrm>
              <a:prstGeom prst="rect">
                <a:avLst/>
              </a:prstGeom>
            </p:spPr>
          </p:pic>
        </p:grpSp>
      </p:grpSp>
      <p:sp>
        <p:nvSpPr>
          <p:cNvPr id="11" name="椭圆 10"/>
          <p:cNvSpPr/>
          <p:nvPr/>
        </p:nvSpPr>
        <p:spPr>
          <a:xfrm>
            <a:off x="3679761" y="1374640"/>
            <a:ext cx="1217589" cy="121758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6000" b="1" dirty="0" smtClean="0">
                <a:latin typeface="+mj-ea"/>
                <a:ea typeface="+mj-ea"/>
              </a:rPr>
              <a:t>04</a:t>
            </a:r>
            <a:endParaRPr lang="zh-CN" altLang="en-US" sz="6000" b="1" dirty="0">
              <a:latin typeface="+mj-ea"/>
              <a:ea typeface="+mj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75605" y="3477125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144379" y="27908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31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6"/>
          <p:cNvSpPr>
            <a:spLocks noEditPoints="1"/>
          </p:cNvSpPr>
          <p:nvPr/>
        </p:nvSpPr>
        <p:spPr bwMode="auto">
          <a:xfrm>
            <a:off x="5417933" y="1315502"/>
            <a:ext cx="565742" cy="490091"/>
          </a:xfrm>
          <a:custGeom>
            <a:avLst/>
            <a:gdLst>
              <a:gd name="T0" fmla="*/ 71 w 72"/>
              <a:gd name="T1" fmla="*/ 15 h 60"/>
              <a:gd name="T2" fmla="*/ 57 w 72"/>
              <a:gd name="T3" fmla="*/ 17 h 60"/>
              <a:gd name="T4" fmla="*/ 44 w 72"/>
              <a:gd name="T5" fmla="*/ 45 h 60"/>
              <a:gd name="T6" fmla="*/ 12 w 72"/>
              <a:gd name="T7" fmla="*/ 45 h 60"/>
              <a:gd name="T8" fmla="*/ 14 w 72"/>
              <a:gd name="T9" fmla="*/ 48 h 60"/>
              <a:gd name="T10" fmla="*/ 48 w 72"/>
              <a:gd name="T11" fmla="*/ 50 h 60"/>
              <a:gd name="T12" fmla="*/ 14 w 72"/>
              <a:gd name="T13" fmla="*/ 51 h 60"/>
              <a:gd name="T14" fmla="*/ 9 w 72"/>
              <a:gd name="T15" fmla="*/ 44 h 60"/>
              <a:gd name="T16" fmla="*/ 8 w 72"/>
              <a:gd name="T17" fmla="*/ 41 h 60"/>
              <a:gd name="T18" fmla="*/ 1 w 72"/>
              <a:gd name="T19" fmla="*/ 22 h 60"/>
              <a:gd name="T20" fmla="*/ 11 w 72"/>
              <a:gd name="T21" fmla="*/ 40 h 60"/>
              <a:gd name="T22" fmla="*/ 44 w 72"/>
              <a:gd name="T23" fmla="*/ 42 h 60"/>
              <a:gd name="T24" fmla="*/ 54 w 72"/>
              <a:gd name="T25" fmla="*/ 16 h 60"/>
              <a:gd name="T26" fmla="*/ 71 w 72"/>
              <a:gd name="T27" fmla="*/ 12 h 60"/>
              <a:gd name="T28" fmla="*/ 18 w 72"/>
              <a:gd name="T29" fmla="*/ 56 h 60"/>
              <a:gd name="T30" fmla="*/ 11 w 72"/>
              <a:gd name="T31" fmla="*/ 56 h 60"/>
              <a:gd name="T32" fmla="*/ 18 w 72"/>
              <a:gd name="T33" fmla="*/ 56 h 60"/>
              <a:gd name="T34" fmla="*/ 15 w 72"/>
              <a:gd name="T35" fmla="*/ 54 h 60"/>
              <a:gd name="T36" fmla="*/ 15 w 72"/>
              <a:gd name="T37" fmla="*/ 58 h 60"/>
              <a:gd name="T38" fmla="*/ 45 w 72"/>
              <a:gd name="T39" fmla="*/ 56 h 60"/>
              <a:gd name="T40" fmla="*/ 38 w 72"/>
              <a:gd name="T41" fmla="*/ 56 h 60"/>
              <a:gd name="T42" fmla="*/ 45 w 72"/>
              <a:gd name="T43" fmla="*/ 56 h 60"/>
              <a:gd name="T44" fmla="*/ 42 w 72"/>
              <a:gd name="T45" fmla="*/ 54 h 60"/>
              <a:gd name="T46" fmla="*/ 42 w 72"/>
              <a:gd name="T47" fmla="*/ 58 h 60"/>
              <a:gd name="T48" fmla="*/ 46 w 72"/>
              <a:gd name="T49" fmla="*/ 35 h 60"/>
              <a:gd name="T50" fmla="*/ 12 w 72"/>
              <a:gd name="T51" fmla="*/ 34 h 60"/>
              <a:gd name="T52" fmla="*/ 12 w 72"/>
              <a:gd name="T53" fmla="*/ 36 h 60"/>
              <a:gd name="T54" fmla="*/ 46 w 72"/>
              <a:gd name="T55" fmla="*/ 35 h 60"/>
              <a:gd name="T56" fmla="*/ 12 w 72"/>
              <a:gd name="T57" fmla="*/ 39 h 60"/>
              <a:gd name="T58" fmla="*/ 43 w 72"/>
              <a:gd name="T59" fmla="*/ 40 h 60"/>
              <a:gd name="T60" fmla="*/ 43 w 72"/>
              <a:gd name="T61" fmla="*/ 38 h 60"/>
              <a:gd name="T62" fmla="*/ 13 w 72"/>
              <a:gd name="T63" fmla="*/ 28 h 60"/>
              <a:gd name="T64" fmla="*/ 16 w 72"/>
              <a:gd name="T65" fmla="*/ 23 h 60"/>
              <a:gd name="T66" fmla="*/ 28 w 72"/>
              <a:gd name="T67" fmla="*/ 14 h 60"/>
              <a:gd name="T68" fmla="*/ 33 w 72"/>
              <a:gd name="T69" fmla="*/ 17 h 60"/>
              <a:gd name="T70" fmla="*/ 36 w 72"/>
              <a:gd name="T71" fmla="*/ 22 h 60"/>
              <a:gd name="T72" fmla="*/ 39 w 72"/>
              <a:gd name="T73" fmla="*/ 17 h 60"/>
              <a:gd name="T74" fmla="*/ 51 w 72"/>
              <a:gd name="T75" fmla="*/ 7 h 60"/>
              <a:gd name="T76" fmla="*/ 51 w 72"/>
              <a:gd name="T77" fmla="*/ 0 h 60"/>
              <a:gd name="T78" fmla="*/ 49 w 72"/>
              <a:gd name="T79" fmla="*/ 5 h 60"/>
              <a:gd name="T80" fmla="*/ 36 w 72"/>
              <a:gd name="T81" fmla="*/ 15 h 60"/>
              <a:gd name="T82" fmla="*/ 31 w 72"/>
              <a:gd name="T83" fmla="*/ 12 h 60"/>
              <a:gd name="T84" fmla="*/ 28 w 72"/>
              <a:gd name="T85" fmla="*/ 7 h 60"/>
              <a:gd name="T86" fmla="*/ 25 w 72"/>
              <a:gd name="T87" fmla="*/ 11 h 60"/>
              <a:gd name="T88" fmla="*/ 13 w 72"/>
              <a:gd name="T89" fmla="*/ 22 h 60"/>
              <a:gd name="T90" fmla="*/ 13 w 72"/>
              <a:gd name="T91" fmla="*/ 2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60">
                <a:moveTo>
                  <a:pt x="72" y="13"/>
                </a:moveTo>
                <a:cubicBezTo>
                  <a:pt x="72" y="14"/>
                  <a:pt x="71" y="15"/>
                  <a:pt x="71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5"/>
                  <a:pt x="57" y="16"/>
                  <a:pt x="57" y="17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3"/>
                  <a:pt x="46" y="45"/>
                  <a:pt x="4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3" y="45"/>
                  <a:pt x="13" y="45"/>
                  <a:pt x="12" y="45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8"/>
                  <a:pt x="14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8" y="49"/>
                  <a:pt x="48" y="50"/>
                </a:cubicBezTo>
                <a:cubicBezTo>
                  <a:pt x="48" y="50"/>
                  <a:pt x="48" y="51"/>
                  <a:pt x="47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1" y="51"/>
                  <a:pt x="9" y="49"/>
                  <a:pt x="9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8" y="42"/>
                  <a:pt x="8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" y="21"/>
                  <a:pt x="3" y="22"/>
                  <a:pt x="3" y="22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1"/>
                  <a:pt x="13" y="42"/>
                  <a:pt x="1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7" y="40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2" y="12"/>
                  <a:pt x="72" y="13"/>
                </a:cubicBezTo>
                <a:close/>
                <a:moveTo>
                  <a:pt x="18" y="56"/>
                </a:moveTo>
                <a:cubicBezTo>
                  <a:pt x="18" y="58"/>
                  <a:pt x="17" y="60"/>
                  <a:pt x="15" y="60"/>
                </a:cubicBezTo>
                <a:cubicBezTo>
                  <a:pt x="13" y="60"/>
                  <a:pt x="11" y="58"/>
                  <a:pt x="11" y="56"/>
                </a:cubicBezTo>
                <a:cubicBezTo>
                  <a:pt x="11" y="54"/>
                  <a:pt x="13" y="52"/>
                  <a:pt x="15" y="52"/>
                </a:cubicBezTo>
                <a:cubicBezTo>
                  <a:pt x="17" y="52"/>
                  <a:pt x="18" y="54"/>
                  <a:pt x="18" y="56"/>
                </a:cubicBezTo>
                <a:close/>
                <a:moveTo>
                  <a:pt x="16" y="56"/>
                </a:moveTo>
                <a:cubicBezTo>
                  <a:pt x="16" y="55"/>
                  <a:pt x="16" y="54"/>
                  <a:pt x="15" y="54"/>
                </a:cubicBezTo>
                <a:cubicBezTo>
                  <a:pt x="14" y="54"/>
                  <a:pt x="13" y="55"/>
                  <a:pt x="13" y="56"/>
                </a:cubicBezTo>
                <a:cubicBezTo>
                  <a:pt x="13" y="57"/>
                  <a:pt x="14" y="58"/>
                  <a:pt x="15" y="58"/>
                </a:cubicBezTo>
                <a:cubicBezTo>
                  <a:pt x="16" y="58"/>
                  <a:pt x="16" y="57"/>
                  <a:pt x="16" y="56"/>
                </a:cubicBezTo>
                <a:close/>
                <a:moveTo>
                  <a:pt x="45" y="56"/>
                </a:moveTo>
                <a:cubicBezTo>
                  <a:pt x="45" y="58"/>
                  <a:pt x="44" y="60"/>
                  <a:pt x="42" y="60"/>
                </a:cubicBezTo>
                <a:cubicBezTo>
                  <a:pt x="40" y="60"/>
                  <a:pt x="38" y="58"/>
                  <a:pt x="38" y="56"/>
                </a:cubicBezTo>
                <a:cubicBezTo>
                  <a:pt x="38" y="54"/>
                  <a:pt x="40" y="52"/>
                  <a:pt x="42" y="52"/>
                </a:cubicBezTo>
                <a:cubicBezTo>
                  <a:pt x="44" y="52"/>
                  <a:pt x="45" y="54"/>
                  <a:pt x="45" y="56"/>
                </a:cubicBezTo>
                <a:close/>
                <a:moveTo>
                  <a:pt x="43" y="56"/>
                </a:moveTo>
                <a:cubicBezTo>
                  <a:pt x="43" y="55"/>
                  <a:pt x="43" y="54"/>
                  <a:pt x="42" y="54"/>
                </a:cubicBezTo>
                <a:cubicBezTo>
                  <a:pt x="41" y="54"/>
                  <a:pt x="40" y="55"/>
                  <a:pt x="40" y="56"/>
                </a:cubicBezTo>
                <a:cubicBezTo>
                  <a:pt x="40" y="57"/>
                  <a:pt x="41" y="58"/>
                  <a:pt x="42" y="58"/>
                </a:cubicBezTo>
                <a:cubicBezTo>
                  <a:pt x="43" y="58"/>
                  <a:pt x="43" y="57"/>
                  <a:pt x="43" y="56"/>
                </a:cubicBezTo>
                <a:close/>
                <a:moveTo>
                  <a:pt x="46" y="35"/>
                </a:moveTo>
                <a:cubicBezTo>
                  <a:pt x="46" y="34"/>
                  <a:pt x="45" y="34"/>
                  <a:pt x="45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4"/>
                  <a:pt x="11" y="34"/>
                  <a:pt x="11" y="35"/>
                </a:cubicBezTo>
                <a:cubicBezTo>
                  <a:pt x="11" y="35"/>
                  <a:pt x="11" y="36"/>
                  <a:pt x="1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lose/>
                <a:moveTo>
                  <a:pt x="13" y="38"/>
                </a:moveTo>
                <a:cubicBezTo>
                  <a:pt x="13" y="38"/>
                  <a:pt x="12" y="39"/>
                  <a:pt x="12" y="39"/>
                </a:cubicBezTo>
                <a:cubicBezTo>
                  <a:pt x="12" y="40"/>
                  <a:pt x="13" y="40"/>
                  <a:pt x="1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4" y="40"/>
                  <a:pt x="44" y="39"/>
                </a:cubicBezTo>
                <a:cubicBezTo>
                  <a:pt x="44" y="39"/>
                  <a:pt x="44" y="38"/>
                  <a:pt x="43" y="38"/>
                </a:cubicBezTo>
                <a:lnTo>
                  <a:pt x="13" y="38"/>
                </a:lnTo>
                <a:close/>
                <a:moveTo>
                  <a:pt x="13" y="28"/>
                </a:moveTo>
                <a:cubicBezTo>
                  <a:pt x="14" y="28"/>
                  <a:pt x="16" y="27"/>
                  <a:pt x="16" y="25"/>
                </a:cubicBezTo>
                <a:cubicBezTo>
                  <a:pt x="16" y="24"/>
                  <a:pt x="16" y="24"/>
                  <a:pt x="1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8"/>
                  <a:pt x="33" y="18"/>
                  <a:pt x="33" y="19"/>
                </a:cubicBezTo>
                <a:cubicBezTo>
                  <a:pt x="33" y="20"/>
                  <a:pt x="34" y="22"/>
                  <a:pt x="36" y="22"/>
                </a:cubicBezTo>
                <a:cubicBezTo>
                  <a:pt x="38" y="22"/>
                  <a:pt x="39" y="20"/>
                  <a:pt x="39" y="19"/>
                </a:cubicBezTo>
                <a:cubicBezTo>
                  <a:pt x="39" y="18"/>
                  <a:pt x="39" y="18"/>
                  <a:pt x="39" y="17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7"/>
                  <a:pt x="51" y="7"/>
                  <a:pt x="51" y="7"/>
                </a:cubicBezTo>
                <a:cubicBezTo>
                  <a:pt x="53" y="7"/>
                  <a:pt x="54" y="5"/>
                  <a:pt x="54" y="4"/>
                </a:cubicBezTo>
                <a:cubicBezTo>
                  <a:pt x="54" y="2"/>
                  <a:pt x="53" y="0"/>
                  <a:pt x="51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4"/>
                  <a:pt x="48" y="5"/>
                  <a:pt x="49" y="5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5"/>
                  <a:pt x="35" y="16"/>
                  <a:pt x="35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9"/>
                  <a:pt x="30" y="7"/>
                  <a:pt x="28" y="7"/>
                </a:cubicBezTo>
                <a:cubicBezTo>
                  <a:pt x="26" y="7"/>
                  <a:pt x="25" y="9"/>
                  <a:pt x="25" y="10"/>
                </a:cubicBezTo>
                <a:cubicBezTo>
                  <a:pt x="25" y="11"/>
                  <a:pt x="25" y="11"/>
                  <a:pt x="25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2"/>
                  <a:pt x="13" y="22"/>
                </a:cubicBezTo>
                <a:cubicBezTo>
                  <a:pt x="11" y="22"/>
                  <a:pt x="10" y="23"/>
                  <a:pt x="10" y="25"/>
                </a:cubicBezTo>
                <a:cubicBezTo>
                  <a:pt x="10" y="27"/>
                  <a:pt x="11" y="28"/>
                  <a:pt x="13" y="28"/>
                </a:cubicBezTo>
                <a:close/>
              </a:path>
            </a:pathLst>
          </a:custGeom>
          <a:solidFill>
            <a:srgbClr val="C60012"/>
          </a:solidFill>
          <a:ln>
            <a:noFill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20"/>
          <p:cNvSpPr>
            <a:spLocks noEditPoints="1"/>
          </p:cNvSpPr>
          <p:nvPr/>
        </p:nvSpPr>
        <p:spPr bwMode="auto">
          <a:xfrm>
            <a:off x="3331297" y="1607003"/>
            <a:ext cx="393992" cy="365511"/>
          </a:xfrm>
          <a:custGeom>
            <a:avLst/>
            <a:gdLst>
              <a:gd name="T0" fmla="*/ 55 w 70"/>
              <a:gd name="T1" fmla="*/ 45 h 65"/>
              <a:gd name="T2" fmla="*/ 55 w 70"/>
              <a:gd name="T3" fmla="*/ 35 h 65"/>
              <a:gd name="T4" fmla="*/ 29 w 70"/>
              <a:gd name="T5" fmla="*/ 25 h 65"/>
              <a:gd name="T6" fmla="*/ 40 w 70"/>
              <a:gd name="T7" fmla="*/ 50 h 65"/>
              <a:gd name="T8" fmla="*/ 49 w 70"/>
              <a:gd name="T9" fmla="*/ 51 h 65"/>
              <a:gd name="T10" fmla="*/ 64 w 70"/>
              <a:gd name="T11" fmla="*/ 65 h 65"/>
              <a:gd name="T12" fmla="*/ 48 w 70"/>
              <a:gd name="T13" fmla="*/ 44 h 65"/>
              <a:gd name="T14" fmla="*/ 28 w 70"/>
              <a:gd name="T15" fmla="*/ 35 h 65"/>
              <a:gd name="T16" fmla="*/ 48 w 70"/>
              <a:gd name="T17" fmla="*/ 27 h 65"/>
              <a:gd name="T18" fmla="*/ 50 w 70"/>
              <a:gd name="T19" fmla="*/ 47 h 65"/>
              <a:gd name="T20" fmla="*/ 51 w 70"/>
              <a:gd name="T21" fmla="*/ 45 h 65"/>
              <a:gd name="T22" fmla="*/ 66 w 70"/>
              <a:gd name="T23" fmla="*/ 61 h 65"/>
              <a:gd name="T24" fmla="*/ 52 w 70"/>
              <a:gd name="T25" fmla="*/ 50 h 65"/>
              <a:gd name="T26" fmla="*/ 53 w 70"/>
              <a:gd name="T27" fmla="*/ 49 h 65"/>
              <a:gd name="T28" fmla="*/ 55 w 70"/>
              <a:gd name="T29" fmla="*/ 48 h 65"/>
              <a:gd name="T30" fmla="*/ 66 w 70"/>
              <a:gd name="T31" fmla="*/ 61 h 65"/>
              <a:gd name="T32" fmla="*/ 34 w 70"/>
              <a:gd name="T33" fmla="*/ 42 h 65"/>
              <a:gd name="T34" fmla="*/ 32 w 70"/>
              <a:gd name="T35" fmla="*/ 43 h 65"/>
              <a:gd name="T36" fmla="*/ 34 w 70"/>
              <a:gd name="T37" fmla="*/ 28 h 65"/>
              <a:gd name="T38" fmla="*/ 39 w 70"/>
              <a:gd name="T39" fmla="*/ 60 h 65"/>
              <a:gd name="T40" fmla="*/ 33 w 70"/>
              <a:gd name="T41" fmla="*/ 60 h 65"/>
              <a:gd name="T42" fmla="*/ 31 w 70"/>
              <a:gd name="T43" fmla="*/ 60 h 65"/>
              <a:gd name="T44" fmla="*/ 28 w 70"/>
              <a:gd name="T45" fmla="*/ 47 h 65"/>
              <a:gd name="T46" fmla="*/ 18 w 70"/>
              <a:gd name="T47" fmla="*/ 33 h 65"/>
              <a:gd name="T48" fmla="*/ 18 w 70"/>
              <a:gd name="T49" fmla="*/ 31 h 65"/>
              <a:gd name="T50" fmla="*/ 31 w 70"/>
              <a:gd name="T51" fmla="*/ 21 h 65"/>
              <a:gd name="T52" fmla="*/ 45 w 70"/>
              <a:gd name="T53" fmla="*/ 19 h 65"/>
              <a:gd name="T54" fmla="*/ 47 w 70"/>
              <a:gd name="T55" fmla="*/ 19 h 65"/>
              <a:gd name="T56" fmla="*/ 56 w 70"/>
              <a:gd name="T57" fmla="*/ 33 h 65"/>
              <a:gd name="T58" fmla="*/ 55 w 70"/>
              <a:gd name="T59" fmla="*/ 43 h 65"/>
              <a:gd name="T60" fmla="*/ 60 w 70"/>
              <a:gd name="T61" fmla="*/ 45 h 65"/>
              <a:gd name="T62" fmla="*/ 32 w 70"/>
              <a:gd name="T63" fmla="*/ 0 h 65"/>
              <a:gd name="T64" fmla="*/ 51 w 70"/>
              <a:gd name="T65" fmla="*/ 57 h 65"/>
              <a:gd name="T66" fmla="*/ 60 w 70"/>
              <a:gd name="T67" fmla="*/ 24 h 65"/>
              <a:gd name="T68" fmla="*/ 60 w 70"/>
              <a:gd name="T69" fmla="*/ 24 h 65"/>
              <a:gd name="T70" fmla="*/ 33 w 70"/>
              <a:gd name="T71" fmla="*/ 15 h 65"/>
              <a:gd name="T72" fmla="*/ 31 w 70"/>
              <a:gd name="T73" fmla="*/ 15 h 65"/>
              <a:gd name="T74" fmla="*/ 25 w 70"/>
              <a:gd name="T75" fmla="*/ 4 h 65"/>
              <a:gd name="T76" fmla="*/ 25 w 70"/>
              <a:gd name="T77" fmla="*/ 4 h 65"/>
              <a:gd name="T78" fmla="*/ 3 w 70"/>
              <a:gd name="T79" fmla="*/ 31 h 65"/>
              <a:gd name="T80" fmla="*/ 17 w 70"/>
              <a:gd name="T81" fmla="*/ 44 h 65"/>
              <a:gd name="T82" fmla="*/ 4 w 70"/>
              <a:gd name="T83" fmla="*/ 39 h 65"/>
              <a:gd name="T84" fmla="*/ 4 w 70"/>
              <a:gd name="T85" fmla="*/ 3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65">
                <a:moveTo>
                  <a:pt x="68" y="55"/>
                </a:moveTo>
                <a:cubicBezTo>
                  <a:pt x="59" y="47"/>
                  <a:pt x="59" y="47"/>
                  <a:pt x="59" y="47"/>
                </a:cubicBezTo>
                <a:cubicBezTo>
                  <a:pt x="58" y="46"/>
                  <a:pt x="56" y="45"/>
                  <a:pt x="55" y="45"/>
                </a:cubicBezTo>
                <a:cubicBezTo>
                  <a:pt x="54" y="45"/>
                  <a:pt x="54" y="45"/>
                  <a:pt x="54" y="45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1"/>
                  <a:pt x="55" y="38"/>
                  <a:pt x="55" y="35"/>
                </a:cubicBezTo>
                <a:cubicBezTo>
                  <a:pt x="55" y="31"/>
                  <a:pt x="53" y="28"/>
                  <a:pt x="50" y="25"/>
                </a:cubicBezTo>
                <a:cubicBezTo>
                  <a:pt x="47" y="22"/>
                  <a:pt x="44" y="21"/>
                  <a:pt x="40" y="21"/>
                </a:cubicBezTo>
                <a:cubicBezTo>
                  <a:pt x="36" y="21"/>
                  <a:pt x="32" y="22"/>
                  <a:pt x="29" y="25"/>
                </a:cubicBezTo>
                <a:cubicBezTo>
                  <a:pt x="26" y="28"/>
                  <a:pt x="25" y="31"/>
                  <a:pt x="25" y="35"/>
                </a:cubicBezTo>
                <a:cubicBezTo>
                  <a:pt x="25" y="39"/>
                  <a:pt x="26" y="43"/>
                  <a:pt x="29" y="46"/>
                </a:cubicBezTo>
                <a:cubicBezTo>
                  <a:pt x="32" y="49"/>
                  <a:pt x="36" y="50"/>
                  <a:pt x="40" y="50"/>
                </a:cubicBezTo>
                <a:cubicBezTo>
                  <a:pt x="43" y="50"/>
                  <a:pt x="46" y="50"/>
                  <a:pt x="48" y="48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50"/>
                  <a:pt x="49" y="50"/>
                  <a:pt x="49" y="51"/>
                </a:cubicBezTo>
                <a:cubicBezTo>
                  <a:pt x="49" y="52"/>
                  <a:pt x="50" y="53"/>
                  <a:pt x="51" y="55"/>
                </a:cubicBezTo>
                <a:cubicBezTo>
                  <a:pt x="60" y="63"/>
                  <a:pt x="60" y="63"/>
                  <a:pt x="60" y="63"/>
                </a:cubicBezTo>
                <a:cubicBezTo>
                  <a:pt x="61" y="64"/>
                  <a:pt x="62" y="65"/>
                  <a:pt x="64" y="65"/>
                </a:cubicBezTo>
                <a:cubicBezTo>
                  <a:pt x="65" y="65"/>
                  <a:pt x="67" y="64"/>
                  <a:pt x="68" y="63"/>
                </a:cubicBezTo>
                <a:cubicBezTo>
                  <a:pt x="70" y="61"/>
                  <a:pt x="70" y="58"/>
                  <a:pt x="68" y="55"/>
                </a:cubicBezTo>
                <a:close/>
                <a:moveTo>
                  <a:pt x="48" y="44"/>
                </a:moveTo>
                <a:cubicBezTo>
                  <a:pt x="46" y="46"/>
                  <a:pt x="43" y="47"/>
                  <a:pt x="40" y="47"/>
                </a:cubicBezTo>
                <a:cubicBezTo>
                  <a:pt x="37" y="47"/>
                  <a:pt x="34" y="46"/>
                  <a:pt x="31" y="44"/>
                </a:cubicBezTo>
                <a:cubicBezTo>
                  <a:pt x="29" y="42"/>
                  <a:pt x="28" y="39"/>
                  <a:pt x="28" y="35"/>
                </a:cubicBezTo>
                <a:cubicBezTo>
                  <a:pt x="28" y="32"/>
                  <a:pt x="29" y="29"/>
                  <a:pt x="31" y="27"/>
                </a:cubicBezTo>
                <a:cubicBezTo>
                  <a:pt x="34" y="25"/>
                  <a:pt x="37" y="24"/>
                  <a:pt x="40" y="24"/>
                </a:cubicBezTo>
                <a:cubicBezTo>
                  <a:pt x="43" y="24"/>
                  <a:pt x="46" y="25"/>
                  <a:pt x="48" y="27"/>
                </a:cubicBezTo>
                <a:cubicBezTo>
                  <a:pt x="53" y="32"/>
                  <a:pt x="53" y="39"/>
                  <a:pt x="48" y="44"/>
                </a:cubicBezTo>
                <a:close/>
                <a:moveTo>
                  <a:pt x="51" y="47"/>
                </a:moveTo>
                <a:cubicBezTo>
                  <a:pt x="51" y="47"/>
                  <a:pt x="50" y="47"/>
                  <a:pt x="50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50" y="46"/>
                  <a:pt x="50" y="46"/>
                  <a:pt x="50" y="46"/>
                </a:cubicBezTo>
                <a:cubicBezTo>
                  <a:pt x="51" y="46"/>
                  <a:pt x="51" y="45"/>
                  <a:pt x="51" y="45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6"/>
                  <a:pt x="51" y="46"/>
                  <a:pt x="51" y="47"/>
                </a:cubicBezTo>
                <a:close/>
                <a:moveTo>
                  <a:pt x="66" y="61"/>
                </a:moveTo>
                <a:cubicBezTo>
                  <a:pt x="65" y="62"/>
                  <a:pt x="63" y="62"/>
                  <a:pt x="62" y="61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2" y="51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49"/>
                  <a:pt x="52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48"/>
                  <a:pt x="53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5" y="48"/>
                </a:cubicBezTo>
                <a:cubicBezTo>
                  <a:pt x="55" y="48"/>
                  <a:pt x="56" y="48"/>
                  <a:pt x="57" y="49"/>
                </a:cubicBezTo>
                <a:cubicBezTo>
                  <a:pt x="65" y="58"/>
                  <a:pt x="65" y="58"/>
                  <a:pt x="65" y="58"/>
                </a:cubicBezTo>
                <a:cubicBezTo>
                  <a:pt x="66" y="59"/>
                  <a:pt x="67" y="60"/>
                  <a:pt x="66" y="61"/>
                </a:cubicBezTo>
                <a:close/>
                <a:moveTo>
                  <a:pt x="34" y="29"/>
                </a:moveTo>
                <a:cubicBezTo>
                  <a:pt x="32" y="31"/>
                  <a:pt x="31" y="33"/>
                  <a:pt x="31" y="35"/>
                </a:cubicBezTo>
                <a:cubicBezTo>
                  <a:pt x="31" y="38"/>
                  <a:pt x="32" y="40"/>
                  <a:pt x="34" y="42"/>
                </a:cubicBezTo>
                <a:cubicBezTo>
                  <a:pt x="34" y="42"/>
                  <a:pt x="34" y="43"/>
                  <a:pt x="34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1"/>
                  <a:pt x="29" y="38"/>
                  <a:pt x="29" y="35"/>
                </a:cubicBezTo>
                <a:cubicBezTo>
                  <a:pt x="29" y="33"/>
                  <a:pt x="30" y="30"/>
                  <a:pt x="32" y="28"/>
                </a:cubicBezTo>
                <a:cubicBezTo>
                  <a:pt x="33" y="28"/>
                  <a:pt x="33" y="28"/>
                  <a:pt x="34" y="28"/>
                </a:cubicBezTo>
                <a:cubicBezTo>
                  <a:pt x="34" y="28"/>
                  <a:pt x="34" y="29"/>
                  <a:pt x="34" y="29"/>
                </a:cubicBezTo>
                <a:close/>
                <a:moveTo>
                  <a:pt x="49" y="55"/>
                </a:moveTo>
                <a:cubicBezTo>
                  <a:pt x="46" y="57"/>
                  <a:pt x="43" y="59"/>
                  <a:pt x="39" y="60"/>
                </a:cubicBezTo>
                <a:cubicBezTo>
                  <a:pt x="41" y="58"/>
                  <a:pt x="43" y="55"/>
                  <a:pt x="45" y="52"/>
                </a:cubicBezTo>
                <a:cubicBezTo>
                  <a:pt x="44" y="52"/>
                  <a:pt x="43" y="52"/>
                  <a:pt x="42" y="52"/>
                </a:cubicBezTo>
                <a:cubicBezTo>
                  <a:pt x="40" y="57"/>
                  <a:pt x="37" y="60"/>
                  <a:pt x="33" y="60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0"/>
                  <a:pt x="31" y="50"/>
                </a:cubicBezTo>
                <a:cubicBezTo>
                  <a:pt x="31" y="60"/>
                  <a:pt x="31" y="60"/>
                  <a:pt x="31" y="60"/>
                </a:cubicBezTo>
                <a:cubicBezTo>
                  <a:pt x="26" y="60"/>
                  <a:pt x="22" y="54"/>
                  <a:pt x="20" y="47"/>
                </a:cubicBezTo>
                <a:cubicBezTo>
                  <a:pt x="22" y="47"/>
                  <a:pt x="25" y="48"/>
                  <a:pt x="28" y="48"/>
                </a:cubicBezTo>
                <a:cubicBezTo>
                  <a:pt x="28" y="48"/>
                  <a:pt x="28" y="48"/>
                  <a:pt x="28" y="47"/>
                </a:cubicBezTo>
                <a:cubicBezTo>
                  <a:pt x="27" y="47"/>
                  <a:pt x="27" y="46"/>
                  <a:pt x="26" y="46"/>
                </a:cubicBezTo>
                <a:cubicBezTo>
                  <a:pt x="24" y="45"/>
                  <a:pt x="21" y="45"/>
                  <a:pt x="19" y="44"/>
                </a:cubicBezTo>
                <a:cubicBezTo>
                  <a:pt x="18" y="41"/>
                  <a:pt x="18" y="37"/>
                  <a:pt x="18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2"/>
                  <a:pt x="23" y="31"/>
                  <a:pt x="24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6"/>
                  <a:pt x="18" y="22"/>
                  <a:pt x="19" y="19"/>
                </a:cubicBezTo>
                <a:cubicBezTo>
                  <a:pt x="23" y="18"/>
                  <a:pt x="27" y="17"/>
                  <a:pt x="31" y="17"/>
                </a:cubicBezTo>
                <a:cubicBezTo>
                  <a:pt x="31" y="21"/>
                  <a:pt x="31" y="21"/>
                  <a:pt x="31" y="21"/>
                </a:cubicBezTo>
                <a:cubicBezTo>
                  <a:pt x="32" y="21"/>
                  <a:pt x="32" y="20"/>
                  <a:pt x="33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7" y="17"/>
                  <a:pt x="41" y="18"/>
                  <a:pt x="45" y="19"/>
                </a:cubicBezTo>
                <a:cubicBezTo>
                  <a:pt x="45" y="19"/>
                  <a:pt x="45" y="19"/>
                  <a:pt x="45" y="20"/>
                </a:cubicBezTo>
                <a:cubicBezTo>
                  <a:pt x="46" y="20"/>
                  <a:pt x="47" y="20"/>
                  <a:pt x="48" y="21"/>
                </a:cubicBezTo>
                <a:cubicBezTo>
                  <a:pt x="47" y="20"/>
                  <a:pt x="47" y="20"/>
                  <a:pt x="47" y="19"/>
                </a:cubicBezTo>
                <a:cubicBezTo>
                  <a:pt x="55" y="22"/>
                  <a:pt x="60" y="26"/>
                  <a:pt x="61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2"/>
                  <a:pt x="56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5"/>
                  <a:pt x="59" y="38"/>
                  <a:pt x="56" y="40"/>
                </a:cubicBezTo>
                <a:cubicBezTo>
                  <a:pt x="56" y="41"/>
                  <a:pt x="55" y="42"/>
                  <a:pt x="55" y="43"/>
                </a:cubicBezTo>
                <a:cubicBezTo>
                  <a:pt x="57" y="41"/>
                  <a:pt x="59" y="40"/>
                  <a:pt x="60" y="39"/>
                </a:cubicBezTo>
                <a:cubicBezTo>
                  <a:pt x="60" y="40"/>
                  <a:pt x="59" y="42"/>
                  <a:pt x="58" y="44"/>
                </a:cubicBezTo>
                <a:cubicBezTo>
                  <a:pt x="59" y="44"/>
                  <a:pt x="60" y="45"/>
                  <a:pt x="60" y="45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1"/>
                  <a:pt x="64" y="37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49"/>
                  <a:pt x="15" y="63"/>
                  <a:pt x="32" y="63"/>
                </a:cubicBezTo>
                <a:cubicBezTo>
                  <a:pt x="39" y="63"/>
                  <a:pt x="46" y="61"/>
                  <a:pt x="51" y="57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5"/>
                  <a:pt x="49" y="55"/>
                </a:cubicBezTo>
                <a:close/>
                <a:moveTo>
                  <a:pt x="60" y="24"/>
                </a:moveTo>
                <a:cubicBezTo>
                  <a:pt x="57" y="21"/>
                  <a:pt x="53" y="19"/>
                  <a:pt x="47" y="17"/>
                </a:cubicBezTo>
                <a:cubicBezTo>
                  <a:pt x="45" y="11"/>
                  <a:pt x="42" y="6"/>
                  <a:pt x="39" y="4"/>
                </a:cubicBezTo>
                <a:cubicBezTo>
                  <a:pt x="50" y="6"/>
                  <a:pt x="58" y="14"/>
                  <a:pt x="60" y="24"/>
                </a:cubicBezTo>
                <a:close/>
                <a:moveTo>
                  <a:pt x="33" y="3"/>
                </a:moveTo>
                <a:cubicBezTo>
                  <a:pt x="38" y="3"/>
                  <a:pt x="42" y="9"/>
                  <a:pt x="44" y="16"/>
                </a:cubicBezTo>
                <a:cubicBezTo>
                  <a:pt x="41" y="16"/>
                  <a:pt x="37" y="15"/>
                  <a:pt x="33" y="15"/>
                </a:cubicBezTo>
                <a:lnTo>
                  <a:pt x="33" y="3"/>
                </a:lnTo>
                <a:close/>
                <a:moveTo>
                  <a:pt x="31" y="3"/>
                </a:move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3" y="16"/>
                  <a:pt x="20" y="16"/>
                </a:cubicBezTo>
                <a:cubicBezTo>
                  <a:pt x="22" y="9"/>
                  <a:pt x="26" y="3"/>
                  <a:pt x="31" y="3"/>
                </a:cubicBezTo>
                <a:close/>
                <a:moveTo>
                  <a:pt x="25" y="4"/>
                </a:moveTo>
                <a:cubicBezTo>
                  <a:pt x="22" y="6"/>
                  <a:pt x="19" y="11"/>
                  <a:pt x="18" y="17"/>
                </a:cubicBezTo>
                <a:cubicBezTo>
                  <a:pt x="12" y="19"/>
                  <a:pt x="7" y="21"/>
                  <a:pt x="4" y="24"/>
                </a:cubicBezTo>
                <a:cubicBezTo>
                  <a:pt x="7" y="14"/>
                  <a:pt x="15" y="6"/>
                  <a:pt x="25" y="4"/>
                </a:cubicBezTo>
                <a:close/>
                <a:moveTo>
                  <a:pt x="17" y="19"/>
                </a:moveTo>
                <a:cubicBezTo>
                  <a:pt x="16" y="23"/>
                  <a:pt x="16" y="27"/>
                  <a:pt x="16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4" y="26"/>
                  <a:pt x="9" y="22"/>
                  <a:pt x="17" y="19"/>
                </a:cubicBezTo>
                <a:close/>
                <a:moveTo>
                  <a:pt x="16" y="33"/>
                </a:moveTo>
                <a:cubicBezTo>
                  <a:pt x="16" y="37"/>
                  <a:pt x="16" y="40"/>
                  <a:pt x="17" y="44"/>
                </a:cubicBezTo>
                <a:cubicBezTo>
                  <a:pt x="9" y="41"/>
                  <a:pt x="4" y="37"/>
                  <a:pt x="3" y="33"/>
                </a:cubicBezTo>
                <a:lnTo>
                  <a:pt x="16" y="33"/>
                </a:lnTo>
                <a:close/>
                <a:moveTo>
                  <a:pt x="4" y="39"/>
                </a:moveTo>
                <a:cubicBezTo>
                  <a:pt x="7" y="42"/>
                  <a:pt x="12" y="44"/>
                  <a:pt x="18" y="46"/>
                </a:cubicBezTo>
                <a:cubicBezTo>
                  <a:pt x="19" y="52"/>
                  <a:pt x="22" y="57"/>
                  <a:pt x="25" y="60"/>
                </a:cubicBezTo>
                <a:cubicBezTo>
                  <a:pt x="15" y="57"/>
                  <a:pt x="7" y="49"/>
                  <a:pt x="4" y="39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Freeform 24"/>
          <p:cNvSpPr>
            <a:spLocks noEditPoints="1"/>
          </p:cNvSpPr>
          <p:nvPr/>
        </p:nvSpPr>
        <p:spPr bwMode="auto">
          <a:xfrm>
            <a:off x="2652273" y="1973767"/>
            <a:ext cx="530431" cy="559496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rgbClr val="C60012"/>
          </a:solidFill>
          <a:ln>
            <a:noFill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34"/>
          <p:cNvSpPr>
            <a:spLocks noEditPoints="1"/>
          </p:cNvSpPr>
          <p:nvPr/>
        </p:nvSpPr>
        <p:spPr bwMode="auto">
          <a:xfrm>
            <a:off x="3695006" y="3055111"/>
            <a:ext cx="320156" cy="429478"/>
          </a:xfrm>
          <a:custGeom>
            <a:avLst/>
            <a:gdLst>
              <a:gd name="T0" fmla="*/ 13 w 52"/>
              <a:gd name="T1" fmla="*/ 18 h 70"/>
              <a:gd name="T2" fmla="*/ 12 w 52"/>
              <a:gd name="T3" fmla="*/ 17 h 70"/>
              <a:gd name="T4" fmla="*/ 11 w 52"/>
              <a:gd name="T5" fmla="*/ 15 h 70"/>
              <a:gd name="T6" fmla="*/ 51 w 52"/>
              <a:gd name="T7" fmla="*/ 50 h 70"/>
              <a:gd name="T8" fmla="*/ 49 w 52"/>
              <a:gd name="T9" fmla="*/ 60 h 70"/>
              <a:gd name="T10" fmla="*/ 51 w 52"/>
              <a:gd name="T11" fmla="*/ 69 h 70"/>
              <a:gd name="T12" fmla="*/ 0 w 52"/>
              <a:gd name="T13" fmla="*/ 69 h 70"/>
              <a:gd name="T14" fmla="*/ 1 w 52"/>
              <a:gd name="T15" fmla="*/ 60 h 70"/>
              <a:gd name="T16" fmla="*/ 4 w 52"/>
              <a:gd name="T17" fmla="*/ 45 h 70"/>
              <a:gd name="T18" fmla="*/ 19 w 52"/>
              <a:gd name="T19" fmla="*/ 27 h 70"/>
              <a:gd name="T20" fmla="*/ 15 w 52"/>
              <a:gd name="T21" fmla="*/ 30 h 70"/>
              <a:gd name="T22" fmla="*/ 10 w 52"/>
              <a:gd name="T23" fmla="*/ 34 h 70"/>
              <a:gd name="T24" fmla="*/ 2 w 52"/>
              <a:gd name="T25" fmla="*/ 28 h 70"/>
              <a:gd name="T26" fmla="*/ 8 w 52"/>
              <a:gd name="T27" fmla="*/ 14 h 70"/>
              <a:gd name="T28" fmla="*/ 13 w 52"/>
              <a:gd name="T29" fmla="*/ 5 h 70"/>
              <a:gd name="T30" fmla="*/ 12 w 52"/>
              <a:gd name="T31" fmla="*/ 0 h 70"/>
              <a:gd name="T32" fmla="*/ 12 w 52"/>
              <a:gd name="T33" fmla="*/ 0 h 70"/>
              <a:gd name="T34" fmla="*/ 14 w 52"/>
              <a:gd name="T35" fmla="*/ 0 h 70"/>
              <a:gd name="T36" fmla="*/ 43 w 52"/>
              <a:gd name="T37" fmla="*/ 13 h 70"/>
              <a:gd name="T38" fmla="*/ 51 w 52"/>
              <a:gd name="T39" fmla="*/ 47 h 70"/>
              <a:gd name="T40" fmla="*/ 2 w 52"/>
              <a:gd name="T41" fmla="*/ 62 h 70"/>
              <a:gd name="T42" fmla="*/ 48 w 52"/>
              <a:gd name="T43" fmla="*/ 62 h 70"/>
              <a:gd name="T44" fmla="*/ 2 w 52"/>
              <a:gd name="T45" fmla="*/ 62 h 70"/>
              <a:gd name="T46" fmla="*/ 6 w 52"/>
              <a:gd name="T47" fmla="*/ 56 h 70"/>
              <a:gd name="T48" fmla="*/ 44 w 52"/>
              <a:gd name="T49" fmla="*/ 60 h 70"/>
              <a:gd name="T50" fmla="*/ 12 w 52"/>
              <a:gd name="T51" fmla="*/ 41 h 70"/>
              <a:gd name="T52" fmla="*/ 6 w 52"/>
              <a:gd name="T53" fmla="*/ 54 h 70"/>
              <a:gd name="T54" fmla="*/ 15 w 52"/>
              <a:gd name="T55" fmla="*/ 42 h 70"/>
              <a:gd name="T56" fmla="*/ 12 w 52"/>
              <a:gd name="T57" fmla="*/ 48 h 70"/>
              <a:gd name="T58" fmla="*/ 41 w 52"/>
              <a:gd name="T59" fmla="*/ 54 h 70"/>
              <a:gd name="T60" fmla="*/ 39 w 52"/>
              <a:gd name="T61" fmla="*/ 17 h 70"/>
              <a:gd name="T62" fmla="*/ 22 w 52"/>
              <a:gd name="T63" fmla="*/ 6 h 70"/>
              <a:gd name="T64" fmla="*/ 20 w 52"/>
              <a:gd name="T65" fmla="*/ 5 h 70"/>
              <a:gd name="T66" fmla="*/ 18 w 52"/>
              <a:gd name="T67" fmla="*/ 4 h 70"/>
              <a:gd name="T68" fmla="*/ 19 w 52"/>
              <a:gd name="T69" fmla="*/ 7 h 70"/>
              <a:gd name="T70" fmla="*/ 17 w 52"/>
              <a:gd name="T71" fmla="*/ 8 h 70"/>
              <a:gd name="T72" fmla="*/ 11 w 52"/>
              <a:gd name="T73" fmla="*/ 14 h 70"/>
              <a:gd name="T74" fmla="*/ 4 w 52"/>
              <a:gd name="T75" fmla="*/ 28 h 70"/>
              <a:gd name="T76" fmla="*/ 10 w 52"/>
              <a:gd name="T77" fmla="*/ 31 h 70"/>
              <a:gd name="T78" fmla="*/ 16 w 52"/>
              <a:gd name="T79" fmla="*/ 25 h 70"/>
              <a:gd name="T80" fmla="*/ 21 w 52"/>
              <a:gd name="T81" fmla="*/ 25 h 70"/>
              <a:gd name="T82" fmla="*/ 30 w 52"/>
              <a:gd name="T83" fmla="*/ 19 h 70"/>
              <a:gd name="T84" fmla="*/ 44 w 52"/>
              <a:gd name="T85" fmla="*/ 36 h 70"/>
              <a:gd name="T86" fmla="*/ 40 w 52"/>
              <a:gd name="T87" fmla="*/ 16 h 70"/>
              <a:gd name="T88" fmla="*/ 43 w 52"/>
              <a:gd name="T89" fmla="*/ 53 h 70"/>
              <a:gd name="T90" fmla="*/ 44 w 52"/>
              <a:gd name="T91" fmla="*/ 3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" h="70">
                <a:moveTo>
                  <a:pt x="16" y="14"/>
                </a:moveTo>
                <a:cubicBezTo>
                  <a:pt x="16" y="15"/>
                  <a:pt x="16" y="15"/>
                  <a:pt x="16" y="15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1" y="18"/>
                  <a:pt x="12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0" y="17"/>
                  <a:pt x="10" y="16"/>
                </a:cubicBezTo>
                <a:cubicBezTo>
                  <a:pt x="10" y="16"/>
                  <a:pt x="10" y="15"/>
                  <a:pt x="11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6" y="14"/>
                  <a:pt x="16" y="14"/>
                </a:cubicBezTo>
                <a:close/>
                <a:moveTo>
                  <a:pt x="51" y="50"/>
                </a:moveTo>
                <a:cubicBezTo>
                  <a:pt x="46" y="54"/>
                  <a:pt x="46" y="54"/>
                  <a:pt x="46" y="54"/>
                </a:cubicBezTo>
                <a:cubicBezTo>
                  <a:pt x="48" y="55"/>
                  <a:pt x="49" y="56"/>
                  <a:pt x="49" y="58"/>
                </a:cubicBezTo>
                <a:cubicBezTo>
                  <a:pt x="49" y="59"/>
                  <a:pt x="49" y="59"/>
                  <a:pt x="49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50" y="60"/>
                  <a:pt x="51" y="60"/>
                  <a:pt x="51" y="61"/>
                </a:cubicBezTo>
                <a:cubicBezTo>
                  <a:pt x="51" y="69"/>
                  <a:pt x="51" y="69"/>
                  <a:pt x="51" y="69"/>
                </a:cubicBezTo>
                <a:cubicBezTo>
                  <a:pt x="51" y="69"/>
                  <a:pt x="50" y="70"/>
                  <a:pt x="49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70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0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59"/>
                  <a:pt x="1" y="59"/>
                  <a:pt x="1" y="58"/>
                </a:cubicBezTo>
                <a:cubicBezTo>
                  <a:pt x="1" y="57"/>
                  <a:pt x="2" y="55"/>
                  <a:pt x="3" y="54"/>
                </a:cubicBezTo>
                <a:cubicBezTo>
                  <a:pt x="3" y="53"/>
                  <a:pt x="2" y="49"/>
                  <a:pt x="4" y="45"/>
                </a:cubicBezTo>
                <a:cubicBezTo>
                  <a:pt x="5" y="43"/>
                  <a:pt x="8" y="41"/>
                  <a:pt x="11" y="39"/>
                </a:cubicBezTo>
                <a:cubicBezTo>
                  <a:pt x="13" y="37"/>
                  <a:pt x="16" y="35"/>
                  <a:pt x="18" y="33"/>
                </a:cubicBezTo>
                <a:cubicBezTo>
                  <a:pt x="19" y="31"/>
                  <a:pt x="19" y="29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7"/>
                  <a:pt x="17" y="27"/>
                  <a:pt x="16" y="27"/>
                </a:cubicBezTo>
                <a:cubicBezTo>
                  <a:pt x="16" y="27"/>
                  <a:pt x="15" y="28"/>
                  <a:pt x="15" y="30"/>
                </a:cubicBezTo>
                <a:cubicBezTo>
                  <a:pt x="14" y="31"/>
                  <a:pt x="14" y="32"/>
                  <a:pt x="13" y="32"/>
                </a:cubicBezTo>
                <a:cubicBezTo>
                  <a:pt x="13" y="33"/>
                  <a:pt x="12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9" y="34"/>
                  <a:pt x="8" y="33"/>
                  <a:pt x="7" y="32"/>
                </a:cubicBezTo>
                <a:cubicBezTo>
                  <a:pt x="6" y="32"/>
                  <a:pt x="6" y="32"/>
                  <a:pt x="5" y="31"/>
                </a:cubicBezTo>
                <a:cubicBezTo>
                  <a:pt x="4" y="31"/>
                  <a:pt x="2" y="30"/>
                  <a:pt x="2" y="28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5"/>
                  <a:pt x="2" y="23"/>
                  <a:pt x="4" y="20"/>
                </a:cubicBezTo>
                <a:cubicBezTo>
                  <a:pt x="7" y="17"/>
                  <a:pt x="8" y="15"/>
                  <a:pt x="8" y="14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9" y="12"/>
                  <a:pt x="14" y="6"/>
                </a:cubicBezTo>
                <a:cubicBezTo>
                  <a:pt x="14" y="6"/>
                  <a:pt x="14" y="5"/>
                  <a:pt x="13" y="5"/>
                </a:cubicBezTo>
                <a:cubicBezTo>
                  <a:pt x="13" y="4"/>
                  <a:pt x="12" y="2"/>
                  <a:pt x="12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8" y="1"/>
                  <a:pt x="20" y="2"/>
                </a:cubicBezTo>
                <a:cubicBezTo>
                  <a:pt x="21" y="2"/>
                  <a:pt x="23" y="2"/>
                  <a:pt x="24" y="2"/>
                </a:cubicBezTo>
                <a:cubicBezTo>
                  <a:pt x="30" y="2"/>
                  <a:pt x="37" y="4"/>
                  <a:pt x="43" y="13"/>
                </a:cubicBezTo>
                <a:cubicBezTo>
                  <a:pt x="48" y="22"/>
                  <a:pt x="47" y="30"/>
                  <a:pt x="47" y="36"/>
                </a:cubicBezTo>
                <a:cubicBezTo>
                  <a:pt x="47" y="39"/>
                  <a:pt x="46" y="41"/>
                  <a:pt x="47" y="42"/>
                </a:cubicBezTo>
                <a:cubicBezTo>
                  <a:pt x="48" y="45"/>
                  <a:pt x="51" y="47"/>
                  <a:pt x="51" y="47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9"/>
                  <a:pt x="52" y="49"/>
                  <a:pt x="51" y="50"/>
                </a:cubicBezTo>
                <a:close/>
                <a:moveTo>
                  <a:pt x="2" y="62"/>
                </a:moveTo>
                <a:cubicBezTo>
                  <a:pt x="2" y="68"/>
                  <a:pt x="2" y="68"/>
                  <a:pt x="2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2"/>
                  <a:pt x="48" y="62"/>
                  <a:pt x="48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6" y="62"/>
                  <a:pt x="6" y="62"/>
                  <a:pt x="6" y="62"/>
                </a:cubicBezTo>
                <a:lnTo>
                  <a:pt x="2" y="62"/>
                </a:lnTo>
                <a:close/>
                <a:moveTo>
                  <a:pt x="47" y="58"/>
                </a:moveTo>
                <a:cubicBezTo>
                  <a:pt x="47" y="57"/>
                  <a:pt x="46" y="56"/>
                  <a:pt x="44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4" y="56"/>
                  <a:pt x="3" y="57"/>
                  <a:pt x="3" y="58"/>
                </a:cubicBezTo>
                <a:cubicBezTo>
                  <a:pt x="3" y="59"/>
                  <a:pt x="4" y="60"/>
                  <a:pt x="6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6" y="60"/>
                  <a:pt x="47" y="59"/>
                  <a:pt x="47" y="58"/>
                </a:cubicBezTo>
                <a:close/>
                <a:moveTo>
                  <a:pt x="20" y="34"/>
                </a:moveTo>
                <a:cubicBezTo>
                  <a:pt x="18" y="36"/>
                  <a:pt x="15" y="39"/>
                  <a:pt x="12" y="41"/>
                </a:cubicBezTo>
                <a:cubicBezTo>
                  <a:pt x="10" y="43"/>
                  <a:pt x="7" y="45"/>
                  <a:pt x="7" y="46"/>
                </a:cubicBezTo>
                <a:cubicBezTo>
                  <a:pt x="4" y="50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3"/>
                  <a:pt x="8" y="49"/>
                  <a:pt x="10" y="46"/>
                </a:cubicBezTo>
                <a:cubicBezTo>
                  <a:pt x="13" y="44"/>
                  <a:pt x="15" y="42"/>
                  <a:pt x="15" y="42"/>
                </a:cubicBezTo>
                <a:cubicBezTo>
                  <a:pt x="16" y="42"/>
                  <a:pt x="16" y="42"/>
                  <a:pt x="17" y="43"/>
                </a:cubicBezTo>
                <a:cubicBezTo>
                  <a:pt x="17" y="43"/>
                  <a:pt x="17" y="44"/>
                  <a:pt x="16" y="44"/>
                </a:cubicBezTo>
                <a:cubicBezTo>
                  <a:pt x="16" y="44"/>
                  <a:pt x="14" y="46"/>
                  <a:pt x="12" y="48"/>
                </a:cubicBezTo>
                <a:cubicBezTo>
                  <a:pt x="10" y="50"/>
                  <a:pt x="10" y="54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3"/>
                  <a:pt x="39" y="49"/>
                  <a:pt x="39" y="45"/>
                </a:cubicBezTo>
                <a:cubicBezTo>
                  <a:pt x="39" y="44"/>
                  <a:pt x="39" y="42"/>
                  <a:pt x="40" y="40"/>
                </a:cubicBezTo>
                <a:cubicBezTo>
                  <a:pt x="40" y="35"/>
                  <a:pt x="42" y="26"/>
                  <a:pt x="39" y="17"/>
                </a:cubicBezTo>
                <a:cubicBezTo>
                  <a:pt x="35" y="7"/>
                  <a:pt x="26" y="6"/>
                  <a:pt x="23" y="6"/>
                </a:cubicBezTo>
                <a:cubicBezTo>
                  <a:pt x="23" y="6"/>
                  <a:pt x="22" y="7"/>
                  <a:pt x="22" y="7"/>
                </a:cubicBezTo>
                <a:cubicBezTo>
                  <a:pt x="22" y="7"/>
                  <a:pt x="22" y="6"/>
                  <a:pt x="22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6"/>
                  <a:pt x="20" y="5"/>
                  <a:pt x="20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3"/>
                  <a:pt x="16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6" y="7"/>
                </a:cubicBezTo>
                <a:cubicBezTo>
                  <a:pt x="14" y="10"/>
                  <a:pt x="11" y="13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5"/>
                  <a:pt x="10" y="18"/>
                  <a:pt x="6" y="22"/>
                </a:cubicBezTo>
                <a:cubicBezTo>
                  <a:pt x="4" y="24"/>
                  <a:pt x="4" y="26"/>
                  <a:pt x="4" y="27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5" y="29"/>
                  <a:pt x="6" y="29"/>
                </a:cubicBezTo>
                <a:cubicBezTo>
                  <a:pt x="7" y="30"/>
                  <a:pt x="8" y="30"/>
                  <a:pt x="9" y="31"/>
                </a:cubicBezTo>
                <a:cubicBezTo>
                  <a:pt x="9" y="31"/>
                  <a:pt x="10" y="31"/>
                  <a:pt x="10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0"/>
                  <a:pt x="12" y="30"/>
                  <a:pt x="12" y="29"/>
                </a:cubicBezTo>
                <a:cubicBezTo>
                  <a:pt x="13" y="27"/>
                  <a:pt x="14" y="24"/>
                  <a:pt x="16" y="25"/>
                </a:cubicBezTo>
                <a:cubicBezTo>
                  <a:pt x="18" y="25"/>
                  <a:pt x="19" y="25"/>
                  <a:pt x="20" y="25"/>
                </a:cubicBezTo>
                <a:cubicBezTo>
                  <a:pt x="20" y="25"/>
                  <a:pt x="20" y="24"/>
                  <a:pt x="20" y="24"/>
                </a:cubicBezTo>
                <a:cubicBezTo>
                  <a:pt x="21" y="24"/>
                  <a:pt x="21" y="24"/>
                  <a:pt x="21" y="25"/>
                </a:cubicBezTo>
                <a:cubicBezTo>
                  <a:pt x="26" y="24"/>
                  <a:pt x="27" y="19"/>
                  <a:pt x="28" y="19"/>
                </a:cubicBezTo>
                <a:cubicBezTo>
                  <a:pt x="28" y="18"/>
                  <a:pt x="28" y="18"/>
                  <a:pt x="29" y="18"/>
                </a:cubicBezTo>
                <a:cubicBezTo>
                  <a:pt x="29" y="18"/>
                  <a:pt x="30" y="19"/>
                  <a:pt x="30" y="19"/>
                </a:cubicBezTo>
                <a:cubicBezTo>
                  <a:pt x="29" y="19"/>
                  <a:pt x="28" y="25"/>
                  <a:pt x="22" y="27"/>
                </a:cubicBezTo>
                <a:cubicBezTo>
                  <a:pt x="22" y="29"/>
                  <a:pt x="21" y="32"/>
                  <a:pt x="20" y="34"/>
                </a:cubicBezTo>
                <a:close/>
                <a:moveTo>
                  <a:pt x="44" y="36"/>
                </a:moveTo>
                <a:cubicBezTo>
                  <a:pt x="45" y="30"/>
                  <a:pt x="45" y="22"/>
                  <a:pt x="40" y="14"/>
                </a:cubicBezTo>
                <a:cubicBezTo>
                  <a:pt x="37" y="8"/>
                  <a:pt x="32" y="6"/>
                  <a:pt x="28" y="5"/>
                </a:cubicBezTo>
                <a:cubicBezTo>
                  <a:pt x="33" y="6"/>
                  <a:pt x="38" y="9"/>
                  <a:pt x="40" y="16"/>
                </a:cubicBezTo>
                <a:cubicBezTo>
                  <a:pt x="44" y="26"/>
                  <a:pt x="42" y="35"/>
                  <a:pt x="42" y="41"/>
                </a:cubicBezTo>
                <a:cubicBezTo>
                  <a:pt x="41" y="42"/>
                  <a:pt x="41" y="44"/>
                  <a:pt x="41" y="45"/>
                </a:cubicBezTo>
                <a:cubicBezTo>
                  <a:pt x="41" y="48"/>
                  <a:pt x="42" y="51"/>
                  <a:pt x="43" y="53"/>
                </a:cubicBezTo>
                <a:cubicBezTo>
                  <a:pt x="49" y="48"/>
                  <a:pt x="49" y="48"/>
                  <a:pt x="49" y="48"/>
                </a:cubicBezTo>
                <a:cubicBezTo>
                  <a:pt x="48" y="47"/>
                  <a:pt x="46" y="45"/>
                  <a:pt x="45" y="43"/>
                </a:cubicBezTo>
                <a:cubicBezTo>
                  <a:pt x="44" y="41"/>
                  <a:pt x="44" y="39"/>
                  <a:pt x="44" y="36"/>
                </a:cubicBezTo>
                <a:close/>
              </a:path>
            </a:pathLst>
          </a:custGeom>
          <a:solidFill>
            <a:srgbClr val="C60012"/>
          </a:solidFill>
          <a:ln>
            <a:noFill/>
          </a:ln>
          <a:extLst/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Freeform 18"/>
          <p:cNvSpPr>
            <a:spLocks noEditPoints="1"/>
          </p:cNvSpPr>
          <p:nvPr/>
        </p:nvSpPr>
        <p:spPr bwMode="auto">
          <a:xfrm>
            <a:off x="6235011" y="3514510"/>
            <a:ext cx="441244" cy="416455"/>
          </a:xfrm>
          <a:custGeom>
            <a:avLst/>
            <a:gdLst>
              <a:gd name="T0" fmla="*/ 13 w 75"/>
              <a:gd name="T1" fmla="*/ 41 h 71"/>
              <a:gd name="T2" fmla="*/ 13 w 75"/>
              <a:gd name="T3" fmla="*/ 35 h 71"/>
              <a:gd name="T4" fmla="*/ 65 w 75"/>
              <a:gd name="T5" fmla="*/ 12 h 71"/>
              <a:gd name="T6" fmla="*/ 36 w 75"/>
              <a:gd name="T7" fmla="*/ 13 h 71"/>
              <a:gd name="T8" fmla="*/ 65 w 75"/>
              <a:gd name="T9" fmla="*/ 14 h 71"/>
              <a:gd name="T10" fmla="*/ 65 w 75"/>
              <a:gd name="T11" fmla="*/ 12 h 71"/>
              <a:gd name="T12" fmla="*/ 22 w 75"/>
              <a:gd name="T13" fmla="*/ 38 h 71"/>
              <a:gd name="T14" fmla="*/ 27 w 75"/>
              <a:gd name="T15" fmla="*/ 38 h 71"/>
              <a:gd name="T16" fmla="*/ 36 w 75"/>
              <a:gd name="T17" fmla="*/ 35 h 71"/>
              <a:gd name="T18" fmla="*/ 36 w 75"/>
              <a:gd name="T19" fmla="*/ 41 h 71"/>
              <a:gd name="T20" fmla="*/ 36 w 75"/>
              <a:gd name="T21" fmla="*/ 35 h 71"/>
              <a:gd name="T22" fmla="*/ 75 w 75"/>
              <a:gd name="T23" fmla="*/ 36 h 71"/>
              <a:gd name="T24" fmla="*/ 67 w 75"/>
              <a:gd name="T25" fmla="*/ 42 h 71"/>
              <a:gd name="T26" fmla="*/ 71 w 75"/>
              <a:gd name="T27" fmla="*/ 52 h 71"/>
              <a:gd name="T28" fmla="*/ 67 w 75"/>
              <a:gd name="T29" fmla="*/ 53 h 71"/>
              <a:gd name="T30" fmla="*/ 49 w 75"/>
              <a:gd name="T31" fmla="*/ 42 h 71"/>
              <a:gd name="T32" fmla="*/ 43 w 75"/>
              <a:gd name="T33" fmla="*/ 59 h 71"/>
              <a:gd name="T34" fmla="*/ 8 w 75"/>
              <a:gd name="T35" fmla="*/ 70 h 71"/>
              <a:gd name="T36" fmla="*/ 6 w 75"/>
              <a:gd name="T37" fmla="*/ 70 h 71"/>
              <a:gd name="T38" fmla="*/ 9 w 75"/>
              <a:gd name="T39" fmla="*/ 59 h 71"/>
              <a:gd name="T40" fmla="*/ 0 w 75"/>
              <a:gd name="T41" fmla="*/ 53 h 71"/>
              <a:gd name="T42" fmla="*/ 6 w 75"/>
              <a:gd name="T43" fmla="*/ 17 h 71"/>
              <a:gd name="T44" fmla="*/ 26 w 75"/>
              <a:gd name="T45" fmla="*/ 6 h 71"/>
              <a:gd name="T46" fmla="*/ 69 w 75"/>
              <a:gd name="T47" fmla="*/ 0 h 71"/>
              <a:gd name="T48" fmla="*/ 72 w 75"/>
              <a:gd name="T49" fmla="*/ 36 h 71"/>
              <a:gd name="T50" fmla="*/ 69 w 75"/>
              <a:gd name="T51" fmla="*/ 3 h 71"/>
              <a:gd name="T52" fmla="*/ 29 w 75"/>
              <a:gd name="T53" fmla="*/ 6 h 71"/>
              <a:gd name="T54" fmla="*/ 43 w 75"/>
              <a:gd name="T55" fmla="*/ 18 h 71"/>
              <a:gd name="T56" fmla="*/ 48 w 75"/>
              <a:gd name="T57" fmla="*/ 21 h 71"/>
              <a:gd name="T58" fmla="*/ 66 w 75"/>
              <a:gd name="T59" fmla="*/ 22 h 71"/>
              <a:gd name="T60" fmla="*/ 48 w 75"/>
              <a:gd name="T61" fmla="*/ 23 h 71"/>
              <a:gd name="T62" fmla="*/ 65 w 75"/>
              <a:gd name="T63" fmla="*/ 30 h 71"/>
              <a:gd name="T64" fmla="*/ 65 w 75"/>
              <a:gd name="T65" fmla="*/ 32 h 71"/>
              <a:gd name="T66" fmla="*/ 48 w 75"/>
              <a:gd name="T67" fmla="*/ 39 h 71"/>
              <a:gd name="T68" fmla="*/ 56 w 75"/>
              <a:gd name="T69" fmla="*/ 39 h 71"/>
              <a:gd name="T70" fmla="*/ 63 w 75"/>
              <a:gd name="T71" fmla="*/ 41 h 71"/>
              <a:gd name="T72" fmla="*/ 64 w 75"/>
              <a:gd name="T73" fmla="*/ 39 h 71"/>
              <a:gd name="T74" fmla="*/ 72 w 75"/>
              <a:gd name="T75" fmla="*/ 36 h 71"/>
              <a:gd name="T76" fmla="*/ 46 w 75"/>
              <a:gd name="T77" fmla="*/ 23 h 71"/>
              <a:gd name="T78" fmla="*/ 6 w 75"/>
              <a:gd name="T79" fmla="*/ 20 h 71"/>
              <a:gd name="T80" fmla="*/ 3 w 75"/>
              <a:gd name="T81" fmla="*/ 53 h 71"/>
              <a:gd name="T82" fmla="*/ 12 w 75"/>
              <a:gd name="T83" fmla="*/ 56 h 71"/>
              <a:gd name="T84" fmla="*/ 13 w 75"/>
              <a:gd name="T85" fmla="*/ 57 h 71"/>
              <a:gd name="T86" fmla="*/ 20 w 75"/>
              <a:gd name="T87" fmla="*/ 56 h 71"/>
              <a:gd name="T88" fmla="*/ 43 w 75"/>
              <a:gd name="T89" fmla="*/ 5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5" h="71">
                <a:moveTo>
                  <a:pt x="16" y="38"/>
                </a:moveTo>
                <a:cubicBezTo>
                  <a:pt x="16" y="40"/>
                  <a:pt x="15" y="41"/>
                  <a:pt x="13" y="41"/>
                </a:cubicBezTo>
                <a:cubicBezTo>
                  <a:pt x="12" y="41"/>
                  <a:pt x="10" y="40"/>
                  <a:pt x="10" y="38"/>
                </a:cubicBezTo>
                <a:cubicBezTo>
                  <a:pt x="10" y="37"/>
                  <a:pt x="12" y="35"/>
                  <a:pt x="13" y="35"/>
                </a:cubicBezTo>
                <a:cubicBezTo>
                  <a:pt x="15" y="35"/>
                  <a:pt x="16" y="37"/>
                  <a:pt x="16" y="38"/>
                </a:cubicBezTo>
                <a:close/>
                <a:moveTo>
                  <a:pt x="65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6" y="14"/>
                  <a:pt x="36" y="14"/>
                  <a:pt x="37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6" y="14"/>
                  <a:pt x="66" y="13"/>
                </a:cubicBezTo>
                <a:cubicBezTo>
                  <a:pt x="66" y="12"/>
                  <a:pt x="65" y="12"/>
                  <a:pt x="65" y="12"/>
                </a:cubicBezTo>
                <a:close/>
                <a:moveTo>
                  <a:pt x="24" y="35"/>
                </a:moveTo>
                <a:cubicBezTo>
                  <a:pt x="23" y="35"/>
                  <a:pt x="22" y="37"/>
                  <a:pt x="22" y="38"/>
                </a:cubicBezTo>
                <a:cubicBezTo>
                  <a:pt x="22" y="40"/>
                  <a:pt x="23" y="41"/>
                  <a:pt x="24" y="41"/>
                </a:cubicBezTo>
                <a:cubicBezTo>
                  <a:pt x="26" y="41"/>
                  <a:pt x="27" y="40"/>
                  <a:pt x="27" y="38"/>
                </a:cubicBezTo>
                <a:cubicBezTo>
                  <a:pt x="27" y="37"/>
                  <a:pt x="26" y="35"/>
                  <a:pt x="24" y="35"/>
                </a:cubicBezTo>
                <a:close/>
                <a:moveTo>
                  <a:pt x="36" y="35"/>
                </a:moveTo>
                <a:cubicBezTo>
                  <a:pt x="34" y="35"/>
                  <a:pt x="33" y="37"/>
                  <a:pt x="33" y="38"/>
                </a:cubicBezTo>
                <a:cubicBezTo>
                  <a:pt x="33" y="40"/>
                  <a:pt x="34" y="41"/>
                  <a:pt x="36" y="41"/>
                </a:cubicBezTo>
                <a:cubicBezTo>
                  <a:pt x="37" y="41"/>
                  <a:pt x="39" y="40"/>
                  <a:pt x="39" y="38"/>
                </a:cubicBezTo>
                <a:cubicBezTo>
                  <a:pt x="39" y="37"/>
                  <a:pt x="37" y="35"/>
                  <a:pt x="36" y="35"/>
                </a:cubicBezTo>
                <a:close/>
                <a:moveTo>
                  <a:pt x="75" y="6"/>
                </a:moveTo>
                <a:cubicBezTo>
                  <a:pt x="75" y="36"/>
                  <a:pt x="75" y="36"/>
                  <a:pt x="75" y="36"/>
                </a:cubicBezTo>
                <a:cubicBezTo>
                  <a:pt x="75" y="40"/>
                  <a:pt x="73" y="42"/>
                  <a:pt x="69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1" y="52"/>
                  <a:pt x="71" y="52"/>
                </a:cubicBezTo>
                <a:cubicBezTo>
                  <a:pt x="71" y="53"/>
                  <a:pt x="70" y="54"/>
                  <a:pt x="69" y="54"/>
                </a:cubicBezTo>
                <a:cubicBezTo>
                  <a:pt x="68" y="54"/>
                  <a:pt x="68" y="54"/>
                  <a:pt x="67" y="53"/>
                </a:cubicBezTo>
                <a:cubicBezTo>
                  <a:pt x="54" y="42"/>
                  <a:pt x="54" y="42"/>
                  <a:pt x="54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6"/>
                  <a:pt x="46" y="59"/>
                  <a:pt x="43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7" y="71"/>
                  <a:pt x="7" y="71"/>
                </a:cubicBezTo>
                <a:cubicBezTo>
                  <a:pt x="7" y="71"/>
                  <a:pt x="6" y="71"/>
                  <a:pt x="6" y="70"/>
                </a:cubicBezTo>
                <a:cubicBezTo>
                  <a:pt x="5" y="70"/>
                  <a:pt x="5" y="69"/>
                  <a:pt x="5" y="68"/>
                </a:cubicBezTo>
                <a:cubicBezTo>
                  <a:pt x="9" y="59"/>
                  <a:pt x="9" y="59"/>
                  <a:pt x="9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6"/>
                  <a:pt x="0" y="5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9"/>
                  <a:pt x="3" y="17"/>
                  <a:pt x="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9" y="0"/>
                  <a:pt x="32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3" y="0"/>
                  <a:pt x="75" y="3"/>
                  <a:pt x="75" y="6"/>
                </a:cubicBezTo>
                <a:close/>
                <a:moveTo>
                  <a:pt x="72" y="36"/>
                </a:moveTo>
                <a:cubicBezTo>
                  <a:pt x="72" y="6"/>
                  <a:pt x="72" y="6"/>
                  <a:pt x="72" y="6"/>
                </a:cubicBezTo>
                <a:cubicBezTo>
                  <a:pt x="72" y="4"/>
                  <a:pt x="71" y="3"/>
                  <a:pt x="69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29" y="4"/>
                  <a:pt x="29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6" y="18"/>
                  <a:pt x="48" y="20"/>
                  <a:pt x="48" y="23"/>
                </a:cubicBezTo>
                <a:cubicBezTo>
                  <a:pt x="48" y="22"/>
                  <a:pt x="48" y="22"/>
                  <a:pt x="48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2"/>
                  <a:pt x="66" y="22"/>
                </a:cubicBezTo>
                <a:cubicBezTo>
                  <a:pt x="66" y="23"/>
                  <a:pt x="65" y="23"/>
                  <a:pt x="65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30"/>
                  <a:pt x="48" y="30"/>
                  <a:pt x="48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6" y="31"/>
                  <a:pt x="66" y="31"/>
                </a:cubicBezTo>
                <a:cubicBezTo>
                  <a:pt x="66" y="32"/>
                  <a:pt x="65" y="32"/>
                  <a:pt x="65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9"/>
                  <a:pt x="48" y="39"/>
                  <a:pt x="48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6" y="39"/>
                  <a:pt x="56" y="39"/>
                </a:cubicBezTo>
                <a:cubicBezTo>
                  <a:pt x="66" y="48"/>
                  <a:pt x="66" y="48"/>
                  <a:pt x="66" y="48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9"/>
                  <a:pt x="64" y="39"/>
                  <a:pt x="64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1" y="39"/>
                  <a:pt x="72" y="38"/>
                  <a:pt x="72" y="36"/>
                </a:cubicBezTo>
                <a:close/>
                <a:moveTo>
                  <a:pt x="46" y="53"/>
                </a:move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5" y="20"/>
                  <a:pt x="4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4" y="20"/>
                  <a:pt x="3" y="21"/>
                  <a:pt x="3" y="2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5"/>
                  <a:pt x="4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9" y="65"/>
                  <a:pt x="9" y="65"/>
                  <a:pt x="9" y="65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6"/>
                  <a:pt x="46" y="55"/>
                  <a:pt x="46" y="53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87"/>
          <p:cNvSpPr>
            <a:spLocks noEditPoints="1"/>
          </p:cNvSpPr>
          <p:nvPr/>
        </p:nvSpPr>
        <p:spPr bwMode="auto">
          <a:xfrm>
            <a:off x="5307285" y="2253510"/>
            <a:ext cx="362620" cy="423055"/>
          </a:xfrm>
          <a:custGeom>
            <a:avLst/>
            <a:gdLst>
              <a:gd name="T0" fmla="*/ 18 w 58"/>
              <a:gd name="T1" fmla="*/ 37 h 68"/>
              <a:gd name="T2" fmla="*/ 17 w 58"/>
              <a:gd name="T3" fmla="*/ 31 h 68"/>
              <a:gd name="T4" fmla="*/ 40 w 58"/>
              <a:gd name="T5" fmla="*/ 16 h 68"/>
              <a:gd name="T6" fmla="*/ 17 w 58"/>
              <a:gd name="T7" fmla="*/ 30 h 68"/>
              <a:gd name="T8" fmla="*/ 44 w 58"/>
              <a:gd name="T9" fmla="*/ 18 h 68"/>
              <a:gd name="T10" fmla="*/ 17 w 58"/>
              <a:gd name="T11" fmla="*/ 23 h 68"/>
              <a:gd name="T12" fmla="*/ 30 w 58"/>
              <a:gd name="T13" fmla="*/ 16 h 68"/>
              <a:gd name="T14" fmla="*/ 14 w 58"/>
              <a:gd name="T15" fmla="*/ 21 h 68"/>
              <a:gd name="T16" fmla="*/ 34 w 58"/>
              <a:gd name="T17" fmla="*/ 66 h 68"/>
              <a:gd name="T18" fmla="*/ 28 w 58"/>
              <a:gd name="T19" fmla="*/ 68 h 68"/>
              <a:gd name="T20" fmla="*/ 20 w 58"/>
              <a:gd name="T21" fmla="*/ 62 h 68"/>
              <a:gd name="T22" fmla="*/ 23 w 58"/>
              <a:gd name="T23" fmla="*/ 50 h 68"/>
              <a:gd name="T24" fmla="*/ 17 w 58"/>
              <a:gd name="T25" fmla="*/ 44 h 68"/>
              <a:gd name="T26" fmla="*/ 40 w 58"/>
              <a:gd name="T27" fmla="*/ 30 h 68"/>
              <a:gd name="T28" fmla="*/ 25 w 58"/>
              <a:gd name="T29" fmla="*/ 41 h 68"/>
              <a:gd name="T30" fmla="*/ 29 w 58"/>
              <a:gd name="T31" fmla="*/ 50 h 68"/>
              <a:gd name="T32" fmla="*/ 40 w 58"/>
              <a:gd name="T33" fmla="*/ 39 h 68"/>
              <a:gd name="T34" fmla="*/ 35 w 58"/>
              <a:gd name="T35" fmla="*/ 50 h 68"/>
              <a:gd name="T36" fmla="*/ 34 w 58"/>
              <a:gd name="T37" fmla="*/ 52 h 68"/>
              <a:gd name="T38" fmla="*/ 33 w 58"/>
              <a:gd name="T39" fmla="*/ 52 h 68"/>
              <a:gd name="T40" fmla="*/ 28 w 58"/>
              <a:gd name="T41" fmla="*/ 52 h 68"/>
              <a:gd name="T42" fmla="*/ 22 w 58"/>
              <a:gd name="T43" fmla="*/ 54 h 68"/>
              <a:gd name="T44" fmla="*/ 25 w 58"/>
              <a:gd name="T45" fmla="*/ 64 h 68"/>
              <a:gd name="T46" fmla="*/ 36 w 58"/>
              <a:gd name="T47" fmla="*/ 62 h 68"/>
              <a:gd name="T48" fmla="*/ 39 w 58"/>
              <a:gd name="T49" fmla="*/ 9 h 68"/>
              <a:gd name="T50" fmla="*/ 41 w 58"/>
              <a:gd name="T51" fmla="*/ 10 h 68"/>
              <a:gd name="T52" fmla="*/ 42 w 58"/>
              <a:gd name="T53" fmla="*/ 4 h 68"/>
              <a:gd name="T54" fmla="*/ 15 w 58"/>
              <a:gd name="T55" fmla="*/ 54 h 68"/>
              <a:gd name="T56" fmla="*/ 19 w 58"/>
              <a:gd name="T57" fmla="*/ 49 h 68"/>
              <a:gd name="T58" fmla="*/ 48 w 58"/>
              <a:gd name="T59" fmla="*/ 19 h 68"/>
              <a:gd name="T60" fmla="*/ 54 w 58"/>
              <a:gd name="T61" fmla="*/ 14 h 68"/>
              <a:gd name="T62" fmla="*/ 47 w 58"/>
              <a:gd name="T63" fmla="*/ 18 h 68"/>
              <a:gd name="T64" fmla="*/ 4 w 58"/>
              <a:gd name="T65" fmla="*/ 42 h 68"/>
              <a:gd name="T66" fmla="*/ 5 w 58"/>
              <a:gd name="T67" fmla="*/ 44 h 68"/>
              <a:gd name="T68" fmla="*/ 9 w 58"/>
              <a:gd name="T69" fmla="*/ 39 h 68"/>
              <a:gd name="T70" fmla="*/ 50 w 58"/>
              <a:gd name="T71" fmla="*/ 29 h 68"/>
              <a:gd name="T72" fmla="*/ 58 w 58"/>
              <a:gd name="T73" fmla="*/ 29 h 68"/>
              <a:gd name="T74" fmla="*/ 7 w 58"/>
              <a:gd name="T75" fmla="*/ 28 h 68"/>
              <a:gd name="T76" fmla="*/ 1 w 58"/>
              <a:gd name="T77" fmla="*/ 30 h 68"/>
              <a:gd name="T78" fmla="*/ 49 w 58"/>
              <a:gd name="T79" fmla="*/ 39 h 68"/>
              <a:gd name="T80" fmla="*/ 53 w 58"/>
              <a:gd name="T81" fmla="*/ 44 h 68"/>
              <a:gd name="T82" fmla="*/ 54 w 58"/>
              <a:gd name="T83" fmla="*/ 42 h 68"/>
              <a:gd name="T84" fmla="*/ 4 w 58"/>
              <a:gd name="T85" fmla="*/ 14 h 68"/>
              <a:gd name="T86" fmla="*/ 10 w 58"/>
              <a:gd name="T87" fmla="*/ 19 h 68"/>
              <a:gd name="T88" fmla="*/ 5 w 58"/>
              <a:gd name="T89" fmla="*/ 14 h 68"/>
              <a:gd name="T90" fmla="*/ 39 w 58"/>
              <a:gd name="T91" fmla="*/ 49 h 68"/>
              <a:gd name="T92" fmla="*/ 44 w 58"/>
              <a:gd name="T93" fmla="*/ 54 h 68"/>
              <a:gd name="T94" fmla="*/ 17 w 58"/>
              <a:gd name="T95" fmla="*/ 10 h 68"/>
              <a:gd name="T96" fmla="*/ 19 w 58"/>
              <a:gd name="T97" fmla="*/ 9 h 68"/>
              <a:gd name="T98" fmla="*/ 14 w 58"/>
              <a:gd name="T99" fmla="*/ 5 h 68"/>
              <a:gd name="T100" fmla="*/ 30 w 58"/>
              <a:gd name="T101" fmla="*/ 7 h 68"/>
              <a:gd name="T102" fmla="*/ 28 w 58"/>
              <a:gd name="T103" fmla="*/ 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8" h="68">
                <a:moveTo>
                  <a:pt x="44" y="25"/>
                </a:moveTo>
                <a:cubicBezTo>
                  <a:pt x="44" y="26"/>
                  <a:pt x="42" y="28"/>
                  <a:pt x="41" y="28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7" y="37"/>
                  <a:pt x="17" y="37"/>
                </a:cubicBezTo>
                <a:cubicBezTo>
                  <a:pt x="15" y="37"/>
                  <a:pt x="14" y="36"/>
                  <a:pt x="14" y="35"/>
                </a:cubicBezTo>
                <a:cubicBezTo>
                  <a:pt x="14" y="33"/>
                  <a:pt x="16" y="32"/>
                  <a:pt x="17" y="31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2"/>
                  <a:pt x="44" y="23"/>
                  <a:pt x="44" y="25"/>
                </a:cubicBezTo>
                <a:close/>
                <a:moveTo>
                  <a:pt x="40" y="16"/>
                </a:moveTo>
                <a:cubicBezTo>
                  <a:pt x="17" y="24"/>
                  <a:pt x="17" y="24"/>
                  <a:pt x="17" y="24"/>
                </a:cubicBezTo>
                <a:cubicBezTo>
                  <a:pt x="16" y="25"/>
                  <a:pt x="14" y="26"/>
                  <a:pt x="14" y="28"/>
                </a:cubicBezTo>
                <a:cubicBezTo>
                  <a:pt x="14" y="29"/>
                  <a:pt x="15" y="30"/>
                  <a:pt x="17" y="30"/>
                </a:cubicBezTo>
                <a:cubicBezTo>
                  <a:pt x="17" y="30"/>
                  <a:pt x="18" y="30"/>
                  <a:pt x="18" y="30"/>
                </a:cubicBezTo>
                <a:cubicBezTo>
                  <a:pt x="41" y="21"/>
                  <a:pt x="41" y="21"/>
                  <a:pt x="41" y="21"/>
                </a:cubicBezTo>
                <a:cubicBezTo>
                  <a:pt x="42" y="21"/>
                  <a:pt x="44" y="19"/>
                  <a:pt x="44" y="18"/>
                </a:cubicBezTo>
                <a:cubicBezTo>
                  <a:pt x="44" y="16"/>
                  <a:pt x="42" y="15"/>
                  <a:pt x="40" y="16"/>
                </a:cubicBezTo>
                <a:close/>
                <a:moveTo>
                  <a:pt x="14" y="21"/>
                </a:moveTo>
                <a:cubicBezTo>
                  <a:pt x="14" y="22"/>
                  <a:pt x="15" y="23"/>
                  <a:pt x="17" y="23"/>
                </a:cubicBezTo>
                <a:cubicBezTo>
                  <a:pt x="17" y="23"/>
                  <a:pt x="18" y="23"/>
                  <a:pt x="18" y="23"/>
                </a:cubicBezTo>
                <a:cubicBezTo>
                  <a:pt x="27" y="19"/>
                  <a:pt x="27" y="19"/>
                  <a:pt x="27" y="19"/>
                </a:cubicBezTo>
                <a:cubicBezTo>
                  <a:pt x="29" y="19"/>
                  <a:pt x="30" y="17"/>
                  <a:pt x="30" y="16"/>
                </a:cubicBezTo>
                <a:cubicBezTo>
                  <a:pt x="30" y="14"/>
                  <a:pt x="28" y="13"/>
                  <a:pt x="26" y="14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4" y="19"/>
                  <a:pt x="14" y="21"/>
                </a:cubicBezTo>
                <a:close/>
                <a:moveTo>
                  <a:pt x="38" y="54"/>
                </a:moveTo>
                <a:cubicBezTo>
                  <a:pt x="38" y="62"/>
                  <a:pt x="38" y="62"/>
                  <a:pt x="38" y="62"/>
                </a:cubicBezTo>
                <a:cubicBezTo>
                  <a:pt x="38" y="64"/>
                  <a:pt x="36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7"/>
                  <a:pt x="32" y="68"/>
                  <a:pt x="30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5" y="67"/>
                  <a:pt x="25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2" y="66"/>
                  <a:pt x="20" y="64"/>
                  <a:pt x="20" y="62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2"/>
                  <a:pt x="22" y="51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1" y="44"/>
                  <a:pt x="20" y="43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7" y="44"/>
                  <a:pt x="17" y="44"/>
                </a:cubicBezTo>
                <a:cubicBezTo>
                  <a:pt x="15" y="44"/>
                  <a:pt x="14" y="43"/>
                  <a:pt x="14" y="42"/>
                </a:cubicBezTo>
                <a:cubicBezTo>
                  <a:pt x="14" y="40"/>
                  <a:pt x="16" y="39"/>
                  <a:pt x="17" y="38"/>
                </a:cubicBezTo>
                <a:cubicBezTo>
                  <a:pt x="40" y="30"/>
                  <a:pt x="40" y="30"/>
                  <a:pt x="40" y="30"/>
                </a:cubicBezTo>
                <a:cubicBezTo>
                  <a:pt x="42" y="29"/>
                  <a:pt x="44" y="30"/>
                  <a:pt x="44" y="32"/>
                </a:cubicBezTo>
                <a:cubicBezTo>
                  <a:pt x="44" y="33"/>
                  <a:pt x="42" y="35"/>
                  <a:pt x="41" y="36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3"/>
                  <a:pt x="29" y="46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3"/>
                  <a:pt x="36" y="38"/>
                  <a:pt x="37" y="38"/>
                </a:cubicBezTo>
                <a:cubicBezTo>
                  <a:pt x="38" y="37"/>
                  <a:pt x="39" y="38"/>
                  <a:pt x="40" y="39"/>
                </a:cubicBezTo>
                <a:cubicBezTo>
                  <a:pt x="41" y="40"/>
                  <a:pt x="41" y="42"/>
                  <a:pt x="39" y="43"/>
                </a:cubicBezTo>
                <a:cubicBezTo>
                  <a:pt x="39" y="43"/>
                  <a:pt x="35" y="46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1"/>
                  <a:pt x="38" y="52"/>
                  <a:pt x="38" y="54"/>
                </a:cubicBezTo>
                <a:close/>
                <a:moveTo>
                  <a:pt x="36" y="54"/>
                </a:moveTo>
                <a:cubicBezTo>
                  <a:pt x="36" y="53"/>
                  <a:pt x="35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4" y="64"/>
                </a:cubicBezTo>
                <a:cubicBezTo>
                  <a:pt x="25" y="64"/>
                  <a:pt x="25" y="64"/>
                  <a:pt x="25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4"/>
                  <a:pt x="36" y="63"/>
                  <a:pt x="36" y="62"/>
                </a:cubicBezTo>
                <a:lnTo>
                  <a:pt x="36" y="54"/>
                </a:lnTo>
                <a:close/>
                <a:moveTo>
                  <a:pt x="42" y="4"/>
                </a:moveTo>
                <a:cubicBezTo>
                  <a:pt x="39" y="9"/>
                  <a:pt x="39" y="9"/>
                  <a:pt x="39" y="9"/>
                </a:cubicBezTo>
                <a:cubicBezTo>
                  <a:pt x="39" y="10"/>
                  <a:pt x="39" y="10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1" y="11"/>
                  <a:pt x="41" y="10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4"/>
                  <a:pt x="44" y="4"/>
                </a:cubicBezTo>
                <a:cubicBezTo>
                  <a:pt x="43" y="4"/>
                  <a:pt x="42" y="4"/>
                  <a:pt x="42" y="4"/>
                </a:cubicBezTo>
                <a:close/>
                <a:moveTo>
                  <a:pt x="17" y="48"/>
                </a:move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4"/>
                  <a:pt x="15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15" y="54"/>
                  <a:pt x="16" y="54"/>
                  <a:pt x="16" y="54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7"/>
                  <a:pt x="18" y="47"/>
                </a:cubicBezTo>
                <a:cubicBezTo>
                  <a:pt x="18" y="47"/>
                  <a:pt x="17" y="47"/>
                  <a:pt x="17" y="48"/>
                </a:cubicBezTo>
                <a:close/>
                <a:moveTo>
                  <a:pt x="48" y="19"/>
                </a:moveTo>
                <a:cubicBezTo>
                  <a:pt x="48" y="19"/>
                  <a:pt x="48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5"/>
                  <a:pt x="54" y="14"/>
                </a:cubicBezTo>
                <a:cubicBezTo>
                  <a:pt x="54" y="14"/>
                  <a:pt x="53" y="14"/>
                  <a:pt x="53" y="14"/>
                </a:cubicBez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8"/>
                  <a:pt x="47" y="18"/>
                </a:cubicBezTo>
                <a:cubicBezTo>
                  <a:pt x="47" y="19"/>
                  <a:pt x="48" y="19"/>
                  <a:pt x="48" y="19"/>
                </a:cubicBezTo>
                <a:close/>
                <a:moveTo>
                  <a:pt x="9" y="39"/>
                </a:moveTo>
                <a:cubicBezTo>
                  <a:pt x="4" y="42"/>
                  <a:pt x="4" y="42"/>
                  <a:pt x="4" y="42"/>
                </a:cubicBezTo>
                <a:cubicBezTo>
                  <a:pt x="4" y="42"/>
                  <a:pt x="4" y="43"/>
                  <a:pt x="4" y="43"/>
                </a:cubicBezTo>
                <a:cubicBezTo>
                  <a:pt x="4" y="44"/>
                  <a:pt x="4" y="44"/>
                  <a:pt x="5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0"/>
                  <a:pt x="11" y="40"/>
                </a:cubicBezTo>
                <a:cubicBezTo>
                  <a:pt x="10" y="39"/>
                  <a:pt x="10" y="39"/>
                  <a:pt x="9" y="39"/>
                </a:cubicBezTo>
                <a:close/>
                <a:moveTo>
                  <a:pt x="57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0" y="28"/>
                  <a:pt x="50" y="29"/>
                </a:cubicBezTo>
                <a:cubicBezTo>
                  <a:pt x="50" y="30"/>
                  <a:pt x="51" y="30"/>
                  <a:pt x="51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29"/>
                </a:cubicBezTo>
                <a:cubicBezTo>
                  <a:pt x="58" y="28"/>
                  <a:pt x="58" y="28"/>
                  <a:pt x="57" y="28"/>
                </a:cubicBezTo>
                <a:close/>
                <a:moveTo>
                  <a:pt x="8" y="29"/>
                </a:moveTo>
                <a:cubicBezTo>
                  <a:pt x="8" y="28"/>
                  <a:pt x="7" y="28"/>
                  <a:pt x="7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0" y="30"/>
                  <a:pt x="0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8" y="30"/>
                  <a:pt x="8" y="29"/>
                </a:cubicBezTo>
                <a:close/>
                <a:moveTo>
                  <a:pt x="49" y="39"/>
                </a:moveTo>
                <a:cubicBezTo>
                  <a:pt x="48" y="39"/>
                  <a:pt x="48" y="39"/>
                  <a:pt x="47" y="40"/>
                </a:cubicBezTo>
                <a:cubicBezTo>
                  <a:pt x="47" y="40"/>
                  <a:pt x="47" y="41"/>
                  <a:pt x="48" y="41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3"/>
                </a:cubicBezTo>
                <a:cubicBezTo>
                  <a:pt x="54" y="43"/>
                  <a:pt x="54" y="42"/>
                  <a:pt x="54" y="42"/>
                </a:cubicBezTo>
                <a:lnTo>
                  <a:pt x="49" y="39"/>
                </a:lnTo>
                <a:close/>
                <a:moveTo>
                  <a:pt x="5" y="14"/>
                </a:moveTo>
                <a:cubicBezTo>
                  <a:pt x="5" y="14"/>
                  <a:pt x="4" y="14"/>
                  <a:pt x="4" y="14"/>
                </a:cubicBezTo>
                <a:cubicBezTo>
                  <a:pt x="4" y="15"/>
                  <a:pt x="4" y="16"/>
                  <a:pt x="4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1" y="19"/>
                  <a:pt x="11" y="18"/>
                </a:cubicBezTo>
                <a:cubicBezTo>
                  <a:pt x="11" y="18"/>
                  <a:pt x="11" y="17"/>
                  <a:pt x="10" y="17"/>
                </a:cubicBezTo>
                <a:lnTo>
                  <a:pt x="5" y="14"/>
                </a:lnTo>
                <a:close/>
                <a:moveTo>
                  <a:pt x="41" y="48"/>
                </a:moveTo>
                <a:cubicBezTo>
                  <a:pt x="41" y="47"/>
                  <a:pt x="40" y="47"/>
                  <a:pt x="40" y="47"/>
                </a:cubicBezTo>
                <a:cubicBezTo>
                  <a:pt x="39" y="47"/>
                  <a:pt x="39" y="48"/>
                  <a:pt x="39" y="49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3" y="54"/>
                  <a:pt x="43" y="54"/>
                </a:cubicBezTo>
                <a:cubicBezTo>
                  <a:pt x="43" y="54"/>
                  <a:pt x="43" y="54"/>
                  <a:pt x="44" y="54"/>
                </a:cubicBezTo>
                <a:cubicBezTo>
                  <a:pt x="44" y="54"/>
                  <a:pt x="44" y="53"/>
                  <a:pt x="44" y="53"/>
                </a:cubicBezTo>
                <a:lnTo>
                  <a:pt x="41" y="48"/>
                </a:lnTo>
                <a:close/>
                <a:moveTo>
                  <a:pt x="17" y="10"/>
                </a:moveTo>
                <a:cubicBezTo>
                  <a:pt x="17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5" y="4"/>
                  <a:pt x="15" y="4"/>
                </a:cubicBezTo>
                <a:cubicBezTo>
                  <a:pt x="14" y="4"/>
                  <a:pt x="14" y="5"/>
                  <a:pt x="14" y="5"/>
                </a:cubicBezTo>
                <a:lnTo>
                  <a:pt x="17" y="10"/>
                </a:lnTo>
                <a:close/>
                <a:moveTo>
                  <a:pt x="29" y="8"/>
                </a:moveTo>
                <a:cubicBezTo>
                  <a:pt x="30" y="8"/>
                  <a:pt x="30" y="7"/>
                  <a:pt x="30" y="7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29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8"/>
                  <a:pt x="29" y="8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1" name="Group 135"/>
          <p:cNvGrpSpPr/>
          <p:nvPr/>
        </p:nvGrpSpPr>
        <p:grpSpPr>
          <a:xfrm>
            <a:off x="2284280" y="1077754"/>
            <a:ext cx="4575440" cy="3288872"/>
            <a:chOff x="3045707" y="1437005"/>
            <a:chExt cx="6100586" cy="4385162"/>
          </a:xfrm>
          <a:solidFill>
            <a:srgbClr val="E7E6E6">
              <a:lumMod val="75000"/>
              <a:alpha val="75000"/>
            </a:srgbClr>
          </a:solidFill>
        </p:grpSpPr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6183606" y="4152950"/>
              <a:ext cx="217641" cy="253915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8"/>
            <p:cNvSpPr>
              <a:spLocks noEditPoints="1"/>
            </p:cNvSpPr>
            <p:nvPr/>
          </p:nvSpPr>
          <p:spPr bwMode="auto">
            <a:xfrm>
              <a:off x="6145217" y="3502854"/>
              <a:ext cx="367683" cy="347026"/>
            </a:xfrm>
            <a:custGeom>
              <a:avLst/>
              <a:gdLst>
                <a:gd name="T0" fmla="*/ 13 w 75"/>
                <a:gd name="T1" fmla="*/ 41 h 71"/>
                <a:gd name="T2" fmla="*/ 13 w 75"/>
                <a:gd name="T3" fmla="*/ 35 h 71"/>
                <a:gd name="T4" fmla="*/ 65 w 75"/>
                <a:gd name="T5" fmla="*/ 12 h 71"/>
                <a:gd name="T6" fmla="*/ 36 w 75"/>
                <a:gd name="T7" fmla="*/ 13 h 71"/>
                <a:gd name="T8" fmla="*/ 65 w 75"/>
                <a:gd name="T9" fmla="*/ 14 h 71"/>
                <a:gd name="T10" fmla="*/ 65 w 75"/>
                <a:gd name="T11" fmla="*/ 12 h 71"/>
                <a:gd name="T12" fmla="*/ 22 w 75"/>
                <a:gd name="T13" fmla="*/ 38 h 71"/>
                <a:gd name="T14" fmla="*/ 27 w 75"/>
                <a:gd name="T15" fmla="*/ 38 h 71"/>
                <a:gd name="T16" fmla="*/ 36 w 75"/>
                <a:gd name="T17" fmla="*/ 35 h 71"/>
                <a:gd name="T18" fmla="*/ 36 w 75"/>
                <a:gd name="T19" fmla="*/ 41 h 71"/>
                <a:gd name="T20" fmla="*/ 36 w 75"/>
                <a:gd name="T21" fmla="*/ 35 h 71"/>
                <a:gd name="T22" fmla="*/ 75 w 75"/>
                <a:gd name="T23" fmla="*/ 36 h 71"/>
                <a:gd name="T24" fmla="*/ 67 w 75"/>
                <a:gd name="T25" fmla="*/ 42 h 71"/>
                <a:gd name="T26" fmla="*/ 71 w 75"/>
                <a:gd name="T27" fmla="*/ 52 h 71"/>
                <a:gd name="T28" fmla="*/ 67 w 75"/>
                <a:gd name="T29" fmla="*/ 53 h 71"/>
                <a:gd name="T30" fmla="*/ 49 w 75"/>
                <a:gd name="T31" fmla="*/ 42 h 71"/>
                <a:gd name="T32" fmla="*/ 43 w 75"/>
                <a:gd name="T33" fmla="*/ 59 h 71"/>
                <a:gd name="T34" fmla="*/ 8 w 75"/>
                <a:gd name="T35" fmla="*/ 70 h 71"/>
                <a:gd name="T36" fmla="*/ 6 w 75"/>
                <a:gd name="T37" fmla="*/ 70 h 71"/>
                <a:gd name="T38" fmla="*/ 9 w 75"/>
                <a:gd name="T39" fmla="*/ 59 h 71"/>
                <a:gd name="T40" fmla="*/ 0 w 75"/>
                <a:gd name="T41" fmla="*/ 53 h 71"/>
                <a:gd name="T42" fmla="*/ 6 w 75"/>
                <a:gd name="T43" fmla="*/ 17 h 71"/>
                <a:gd name="T44" fmla="*/ 26 w 75"/>
                <a:gd name="T45" fmla="*/ 6 h 71"/>
                <a:gd name="T46" fmla="*/ 69 w 75"/>
                <a:gd name="T47" fmla="*/ 0 h 71"/>
                <a:gd name="T48" fmla="*/ 72 w 75"/>
                <a:gd name="T49" fmla="*/ 36 h 71"/>
                <a:gd name="T50" fmla="*/ 69 w 75"/>
                <a:gd name="T51" fmla="*/ 3 h 71"/>
                <a:gd name="T52" fmla="*/ 29 w 75"/>
                <a:gd name="T53" fmla="*/ 6 h 71"/>
                <a:gd name="T54" fmla="*/ 43 w 75"/>
                <a:gd name="T55" fmla="*/ 18 h 71"/>
                <a:gd name="T56" fmla="*/ 48 w 75"/>
                <a:gd name="T57" fmla="*/ 21 h 71"/>
                <a:gd name="T58" fmla="*/ 66 w 75"/>
                <a:gd name="T59" fmla="*/ 22 h 71"/>
                <a:gd name="T60" fmla="*/ 48 w 75"/>
                <a:gd name="T61" fmla="*/ 23 h 71"/>
                <a:gd name="T62" fmla="*/ 65 w 75"/>
                <a:gd name="T63" fmla="*/ 30 h 71"/>
                <a:gd name="T64" fmla="*/ 65 w 75"/>
                <a:gd name="T65" fmla="*/ 32 h 71"/>
                <a:gd name="T66" fmla="*/ 48 w 75"/>
                <a:gd name="T67" fmla="*/ 39 h 71"/>
                <a:gd name="T68" fmla="*/ 56 w 75"/>
                <a:gd name="T69" fmla="*/ 39 h 71"/>
                <a:gd name="T70" fmla="*/ 63 w 75"/>
                <a:gd name="T71" fmla="*/ 41 h 71"/>
                <a:gd name="T72" fmla="*/ 64 w 75"/>
                <a:gd name="T73" fmla="*/ 39 h 71"/>
                <a:gd name="T74" fmla="*/ 72 w 75"/>
                <a:gd name="T75" fmla="*/ 36 h 71"/>
                <a:gd name="T76" fmla="*/ 46 w 75"/>
                <a:gd name="T77" fmla="*/ 23 h 71"/>
                <a:gd name="T78" fmla="*/ 6 w 75"/>
                <a:gd name="T79" fmla="*/ 20 h 71"/>
                <a:gd name="T80" fmla="*/ 3 w 75"/>
                <a:gd name="T81" fmla="*/ 53 h 71"/>
                <a:gd name="T82" fmla="*/ 12 w 75"/>
                <a:gd name="T83" fmla="*/ 56 h 71"/>
                <a:gd name="T84" fmla="*/ 13 w 75"/>
                <a:gd name="T85" fmla="*/ 57 h 71"/>
                <a:gd name="T86" fmla="*/ 20 w 75"/>
                <a:gd name="T87" fmla="*/ 56 h 71"/>
                <a:gd name="T88" fmla="*/ 43 w 75"/>
                <a:gd name="T89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71">
                  <a:moveTo>
                    <a:pt x="16" y="38"/>
                  </a:moveTo>
                  <a:cubicBezTo>
                    <a:pt x="16" y="40"/>
                    <a:pt x="15" y="41"/>
                    <a:pt x="13" y="41"/>
                  </a:cubicBezTo>
                  <a:cubicBezTo>
                    <a:pt x="12" y="41"/>
                    <a:pt x="10" y="40"/>
                    <a:pt x="10" y="38"/>
                  </a:cubicBezTo>
                  <a:cubicBezTo>
                    <a:pt x="10" y="37"/>
                    <a:pt x="12" y="35"/>
                    <a:pt x="13" y="35"/>
                  </a:cubicBezTo>
                  <a:cubicBezTo>
                    <a:pt x="15" y="35"/>
                    <a:pt x="16" y="37"/>
                    <a:pt x="16" y="38"/>
                  </a:cubicBezTo>
                  <a:close/>
                  <a:moveTo>
                    <a:pt x="65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6" y="14"/>
                    <a:pt x="36" y="14"/>
                    <a:pt x="37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14"/>
                    <a:pt x="66" y="14"/>
                    <a:pt x="66" y="13"/>
                  </a:cubicBezTo>
                  <a:cubicBezTo>
                    <a:pt x="66" y="12"/>
                    <a:pt x="65" y="12"/>
                    <a:pt x="65" y="12"/>
                  </a:cubicBezTo>
                  <a:close/>
                  <a:moveTo>
                    <a:pt x="24" y="35"/>
                  </a:moveTo>
                  <a:cubicBezTo>
                    <a:pt x="23" y="35"/>
                    <a:pt x="22" y="37"/>
                    <a:pt x="22" y="38"/>
                  </a:cubicBezTo>
                  <a:cubicBezTo>
                    <a:pt x="22" y="40"/>
                    <a:pt x="23" y="41"/>
                    <a:pt x="24" y="41"/>
                  </a:cubicBezTo>
                  <a:cubicBezTo>
                    <a:pt x="26" y="41"/>
                    <a:pt x="27" y="40"/>
                    <a:pt x="27" y="38"/>
                  </a:cubicBezTo>
                  <a:cubicBezTo>
                    <a:pt x="27" y="37"/>
                    <a:pt x="26" y="35"/>
                    <a:pt x="24" y="35"/>
                  </a:cubicBezTo>
                  <a:close/>
                  <a:moveTo>
                    <a:pt x="36" y="35"/>
                  </a:moveTo>
                  <a:cubicBezTo>
                    <a:pt x="34" y="35"/>
                    <a:pt x="33" y="37"/>
                    <a:pt x="33" y="38"/>
                  </a:cubicBezTo>
                  <a:cubicBezTo>
                    <a:pt x="33" y="40"/>
                    <a:pt x="34" y="41"/>
                    <a:pt x="36" y="41"/>
                  </a:cubicBezTo>
                  <a:cubicBezTo>
                    <a:pt x="37" y="41"/>
                    <a:pt x="39" y="40"/>
                    <a:pt x="39" y="38"/>
                  </a:cubicBezTo>
                  <a:cubicBezTo>
                    <a:pt x="39" y="37"/>
                    <a:pt x="37" y="35"/>
                    <a:pt x="36" y="35"/>
                  </a:cubicBezTo>
                  <a:close/>
                  <a:moveTo>
                    <a:pt x="75" y="6"/>
                  </a:moveTo>
                  <a:cubicBezTo>
                    <a:pt x="75" y="36"/>
                    <a:pt x="75" y="36"/>
                    <a:pt x="75" y="36"/>
                  </a:cubicBezTo>
                  <a:cubicBezTo>
                    <a:pt x="75" y="40"/>
                    <a:pt x="73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1"/>
                    <a:pt x="71" y="52"/>
                    <a:pt x="71" y="52"/>
                  </a:cubicBezTo>
                  <a:cubicBezTo>
                    <a:pt x="71" y="53"/>
                    <a:pt x="70" y="54"/>
                    <a:pt x="69" y="54"/>
                  </a:cubicBezTo>
                  <a:cubicBezTo>
                    <a:pt x="68" y="54"/>
                    <a:pt x="68" y="54"/>
                    <a:pt x="67" y="5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6"/>
                    <a:pt x="46" y="59"/>
                    <a:pt x="43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7" y="71"/>
                    <a:pt x="7" y="71"/>
                  </a:cubicBezTo>
                  <a:cubicBezTo>
                    <a:pt x="7" y="71"/>
                    <a:pt x="6" y="71"/>
                    <a:pt x="6" y="70"/>
                  </a:cubicBezTo>
                  <a:cubicBezTo>
                    <a:pt x="5" y="70"/>
                    <a:pt x="5" y="69"/>
                    <a:pt x="5" y="6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9" y="0"/>
                    <a:pt x="3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3" y="0"/>
                    <a:pt x="75" y="3"/>
                    <a:pt x="75" y="6"/>
                  </a:cubicBezTo>
                  <a:close/>
                  <a:moveTo>
                    <a:pt x="72" y="36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4"/>
                    <a:pt x="71" y="3"/>
                    <a:pt x="69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29" y="4"/>
                    <a:pt x="29" y="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6" y="18"/>
                    <a:pt x="48" y="20"/>
                    <a:pt x="48" y="23"/>
                  </a:cubicBezTo>
                  <a:cubicBezTo>
                    <a:pt x="48" y="22"/>
                    <a:pt x="48" y="22"/>
                    <a:pt x="48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21"/>
                    <a:pt x="66" y="22"/>
                    <a:pt x="66" y="22"/>
                  </a:cubicBezTo>
                  <a:cubicBezTo>
                    <a:pt x="66" y="23"/>
                    <a:pt x="65" y="23"/>
                    <a:pt x="65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30"/>
                    <a:pt x="66" y="31"/>
                    <a:pt x="66" y="31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39"/>
                    <a:pt x="56" y="39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9"/>
                    <a:pt x="64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1" y="39"/>
                    <a:pt x="72" y="38"/>
                    <a:pt x="72" y="36"/>
                  </a:cubicBezTo>
                  <a:close/>
                  <a:moveTo>
                    <a:pt x="46" y="5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5" y="20"/>
                    <a:pt x="43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0"/>
                    <a:pt x="3" y="21"/>
                    <a:pt x="3" y="2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5"/>
                    <a:pt x="4" y="56"/>
                    <a:pt x="6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6"/>
                    <a:pt x="46" y="55"/>
                    <a:pt x="46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37"/>
            <p:cNvSpPr>
              <a:spLocks noEditPoints="1"/>
            </p:cNvSpPr>
            <p:nvPr/>
          </p:nvSpPr>
          <p:spPr bwMode="auto">
            <a:xfrm>
              <a:off x="6816469" y="2448523"/>
              <a:ext cx="191882" cy="191884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4 w 35"/>
                <a:gd name="T21" fmla="*/ 12 h 35"/>
                <a:gd name="T22" fmla="*/ 19 w 35"/>
                <a:gd name="T23" fmla="*/ 18 h 35"/>
                <a:gd name="T24" fmla="*/ 24 w 35"/>
                <a:gd name="T25" fmla="*/ 23 h 35"/>
                <a:gd name="T26" fmla="*/ 24 w 35"/>
                <a:gd name="T27" fmla="*/ 24 h 35"/>
                <a:gd name="T28" fmla="*/ 24 w 35"/>
                <a:gd name="T29" fmla="*/ 25 h 35"/>
                <a:gd name="T30" fmla="*/ 23 w 35"/>
                <a:gd name="T31" fmla="*/ 24 h 35"/>
                <a:gd name="T32" fmla="*/ 18 w 35"/>
                <a:gd name="T33" fmla="*/ 19 h 35"/>
                <a:gd name="T34" fmla="*/ 12 w 35"/>
                <a:gd name="T35" fmla="*/ 24 h 35"/>
                <a:gd name="T36" fmla="*/ 12 w 35"/>
                <a:gd name="T37" fmla="*/ 25 h 35"/>
                <a:gd name="T38" fmla="*/ 11 w 35"/>
                <a:gd name="T39" fmla="*/ 24 h 35"/>
                <a:gd name="T40" fmla="*/ 11 w 35"/>
                <a:gd name="T41" fmla="*/ 23 h 35"/>
                <a:gd name="T42" fmla="*/ 16 w 35"/>
                <a:gd name="T43" fmla="*/ 18 h 35"/>
                <a:gd name="T44" fmla="*/ 11 w 35"/>
                <a:gd name="T45" fmla="*/ 12 h 35"/>
                <a:gd name="T46" fmla="*/ 11 w 35"/>
                <a:gd name="T47" fmla="*/ 11 h 35"/>
                <a:gd name="T48" fmla="*/ 12 w 35"/>
                <a:gd name="T49" fmla="*/ 11 h 35"/>
                <a:gd name="T50" fmla="*/ 18 w 35"/>
                <a:gd name="T51" fmla="*/ 16 h 35"/>
                <a:gd name="T52" fmla="*/ 23 w 35"/>
                <a:gd name="T53" fmla="*/ 11 h 35"/>
                <a:gd name="T54" fmla="*/ 24 w 35"/>
                <a:gd name="T55" fmla="*/ 11 h 35"/>
                <a:gd name="T56" fmla="*/ 24 w 35"/>
                <a:gd name="T57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4" y="12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4"/>
                    <a:pt x="24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4" y="10"/>
                    <a:pt x="24" y="11"/>
                  </a:cubicBezTo>
                  <a:cubicBezTo>
                    <a:pt x="25" y="11"/>
                    <a:pt x="2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3635511" y="2392623"/>
              <a:ext cx="286836" cy="270722"/>
            </a:xfrm>
            <a:custGeom>
              <a:avLst/>
              <a:gdLst>
                <a:gd name="T0" fmla="*/ 13 w 75"/>
                <a:gd name="T1" fmla="*/ 41 h 71"/>
                <a:gd name="T2" fmla="*/ 13 w 75"/>
                <a:gd name="T3" fmla="*/ 35 h 71"/>
                <a:gd name="T4" fmla="*/ 65 w 75"/>
                <a:gd name="T5" fmla="*/ 12 h 71"/>
                <a:gd name="T6" fmla="*/ 36 w 75"/>
                <a:gd name="T7" fmla="*/ 13 h 71"/>
                <a:gd name="T8" fmla="*/ 65 w 75"/>
                <a:gd name="T9" fmla="*/ 14 h 71"/>
                <a:gd name="T10" fmla="*/ 65 w 75"/>
                <a:gd name="T11" fmla="*/ 12 h 71"/>
                <a:gd name="T12" fmla="*/ 22 w 75"/>
                <a:gd name="T13" fmla="*/ 38 h 71"/>
                <a:gd name="T14" fmla="*/ 27 w 75"/>
                <a:gd name="T15" fmla="*/ 38 h 71"/>
                <a:gd name="T16" fmla="*/ 36 w 75"/>
                <a:gd name="T17" fmla="*/ 35 h 71"/>
                <a:gd name="T18" fmla="*/ 36 w 75"/>
                <a:gd name="T19" fmla="*/ 41 h 71"/>
                <a:gd name="T20" fmla="*/ 36 w 75"/>
                <a:gd name="T21" fmla="*/ 35 h 71"/>
                <a:gd name="T22" fmla="*/ 75 w 75"/>
                <a:gd name="T23" fmla="*/ 36 h 71"/>
                <a:gd name="T24" fmla="*/ 67 w 75"/>
                <a:gd name="T25" fmla="*/ 42 h 71"/>
                <a:gd name="T26" fmla="*/ 71 w 75"/>
                <a:gd name="T27" fmla="*/ 52 h 71"/>
                <a:gd name="T28" fmla="*/ 67 w 75"/>
                <a:gd name="T29" fmla="*/ 53 h 71"/>
                <a:gd name="T30" fmla="*/ 49 w 75"/>
                <a:gd name="T31" fmla="*/ 42 h 71"/>
                <a:gd name="T32" fmla="*/ 43 w 75"/>
                <a:gd name="T33" fmla="*/ 59 h 71"/>
                <a:gd name="T34" fmla="*/ 8 w 75"/>
                <a:gd name="T35" fmla="*/ 70 h 71"/>
                <a:gd name="T36" fmla="*/ 6 w 75"/>
                <a:gd name="T37" fmla="*/ 70 h 71"/>
                <a:gd name="T38" fmla="*/ 9 w 75"/>
                <a:gd name="T39" fmla="*/ 59 h 71"/>
                <a:gd name="T40" fmla="*/ 0 w 75"/>
                <a:gd name="T41" fmla="*/ 53 h 71"/>
                <a:gd name="T42" fmla="*/ 6 w 75"/>
                <a:gd name="T43" fmla="*/ 17 h 71"/>
                <a:gd name="T44" fmla="*/ 26 w 75"/>
                <a:gd name="T45" fmla="*/ 6 h 71"/>
                <a:gd name="T46" fmla="*/ 69 w 75"/>
                <a:gd name="T47" fmla="*/ 0 h 71"/>
                <a:gd name="T48" fmla="*/ 72 w 75"/>
                <a:gd name="T49" fmla="*/ 36 h 71"/>
                <a:gd name="T50" fmla="*/ 69 w 75"/>
                <a:gd name="T51" fmla="*/ 3 h 71"/>
                <a:gd name="T52" fmla="*/ 29 w 75"/>
                <a:gd name="T53" fmla="*/ 6 h 71"/>
                <a:gd name="T54" fmla="*/ 43 w 75"/>
                <a:gd name="T55" fmla="*/ 18 h 71"/>
                <a:gd name="T56" fmla="*/ 48 w 75"/>
                <a:gd name="T57" fmla="*/ 21 h 71"/>
                <a:gd name="T58" fmla="*/ 66 w 75"/>
                <a:gd name="T59" fmla="*/ 22 h 71"/>
                <a:gd name="T60" fmla="*/ 48 w 75"/>
                <a:gd name="T61" fmla="*/ 23 h 71"/>
                <a:gd name="T62" fmla="*/ 65 w 75"/>
                <a:gd name="T63" fmla="*/ 30 h 71"/>
                <a:gd name="T64" fmla="*/ 65 w 75"/>
                <a:gd name="T65" fmla="*/ 32 h 71"/>
                <a:gd name="T66" fmla="*/ 48 w 75"/>
                <a:gd name="T67" fmla="*/ 39 h 71"/>
                <a:gd name="T68" fmla="*/ 56 w 75"/>
                <a:gd name="T69" fmla="*/ 39 h 71"/>
                <a:gd name="T70" fmla="*/ 63 w 75"/>
                <a:gd name="T71" fmla="*/ 41 h 71"/>
                <a:gd name="T72" fmla="*/ 64 w 75"/>
                <a:gd name="T73" fmla="*/ 39 h 71"/>
                <a:gd name="T74" fmla="*/ 72 w 75"/>
                <a:gd name="T75" fmla="*/ 36 h 71"/>
                <a:gd name="T76" fmla="*/ 46 w 75"/>
                <a:gd name="T77" fmla="*/ 23 h 71"/>
                <a:gd name="T78" fmla="*/ 6 w 75"/>
                <a:gd name="T79" fmla="*/ 20 h 71"/>
                <a:gd name="T80" fmla="*/ 3 w 75"/>
                <a:gd name="T81" fmla="*/ 53 h 71"/>
                <a:gd name="T82" fmla="*/ 12 w 75"/>
                <a:gd name="T83" fmla="*/ 56 h 71"/>
                <a:gd name="T84" fmla="*/ 13 w 75"/>
                <a:gd name="T85" fmla="*/ 57 h 71"/>
                <a:gd name="T86" fmla="*/ 20 w 75"/>
                <a:gd name="T87" fmla="*/ 56 h 71"/>
                <a:gd name="T88" fmla="*/ 43 w 75"/>
                <a:gd name="T89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71">
                  <a:moveTo>
                    <a:pt x="16" y="38"/>
                  </a:moveTo>
                  <a:cubicBezTo>
                    <a:pt x="16" y="40"/>
                    <a:pt x="15" y="41"/>
                    <a:pt x="13" y="41"/>
                  </a:cubicBezTo>
                  <a:cubicBezTo>
                    <a:pt x="12" y="41"/>
                    <a:pt x="10" y="40"/>
                    <a:pt x="10" y="38"/>
                  </a:cubicBezTo>
                  <a:cubicBezTo>
                    <a:pt x="10" y="37"/>
                    <a:pt x="12" y="35"/>
                    <a:pt x="13" y="35"/>
                  </a:cubicBezTo>
                  <a:cubicBezTo>
                    <a:pt x="15" y="35"/>
                    <a:pt x="16" y="37"/>
                    <a:pt x="16" y="38"/>
                  </a:cubicBezTo>
                  <a:close/>
                  <a:moveTo>
                    <a:pt x="65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6" y="14"/>
                    <a:pt x="36" y="14"/>
                    <a:pt x="37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14"/>
                    <a:pt x="66" y="14"/>
                    <a:pt x="66" y="13"/>
                  </a:cubicBezTo>
                  <a:cubicBezTo>
                    <a:pt x="66" y="12"/>
                    <a:pt x="65" y="12"/>
                    <a:pt x="65" y="12"/>
                  </a:cubicBezTo>
                  <a:close/>
                  <a:moveTo>
                    <a:pt x="24" y="35"/>
                  </a:moveTo>
                  <a:cubicBezTo>
                    <a:pt x="23" y="35"/>
                    <a:pt x="22" y="37"/>
                    <a:pt x="22" y="38"/>
                  </a:cubicBezTo>
                  <a:cubicBezTo>
                    <a:pt x="22" y="40"/>
                    <a:pt x="23" y="41"/>
                    <a:pt x="24" y="41"/>
                  </a:cubicBezTo>
                  <a:cubicBezTo>
                    <a:pt x="26" y="41"/>
                    <a:pt x="27" y="40"/>
                    <a:pt x="27" y="38"/>
                  </a:cubicBezTo>
                  <a:cubicBezTo>
                    <a:pt x="27" y="37"/>
                    <a:pt x="26" y="35"/>
                    <a:pt x="24" y="35"/>
                  </a:cubicBezTo>
                  <a:close/>
                  <a:moveTo>
                    <a:pt x="36" y="35"/>
                  </a:moveTo>
                  <a:cubicBezTo>
                    <a:pt x="34" y="35"/>
                    <a:pt x="33" y="37"/>
                    <a:pt x="33" y="38"/>
                  </a:cubicBezTo>
                  <a:cubicBezTo>
                    <a:pt x="33" y="40"/>
                    <a:pt x="34" y="41"/>
                    <a:pt x="36" y="41"/>
                  </a:cubicBezTo>
                  <a:cubicBezTo>
                    <a:pt x="37" y="41"/>
                    <a:pt x="39" y="40"/>
                    <a:pt x="39" y="38"/>
                  </a:cubicBezTo>
                  <a:cubicBezTo>
                    <a:pt x="39" y="37"/>
                    <a:pt x="37" y="35"/>
                    <a:pt x="36" y="35"/>
                  </a:cubicBezTo>
                  <a:close/>
                  <a:moveTo>
                    <a:pt x="75" y="6"/>
                  </a:moveTo>
                  <a:cubicBezTo>
                    <a:pt x="75" y="36"/>
                    <a:pt x="75" y="36"/>
                    <a:pt x="75" y="36"/>
                  </a:cubicBezTo>
                  <a:cubicBezTo>
                    <a:pt x="75" y="40"/>
                    <a:pt x="73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1"/>
                    <a:pt x="71" y="52"/>
                    <a:pt x="71" y="52"/>
                  </a:cubicBezTo>
                  <a:cubicBezTo>
                    <a:pt x="71" y="53"/>
                    <a:pt x="70" y="54"/>
                    <a:pt x="69" y="54"/>
                  </a:cubicBezTo>
                  <a:cubicBezTo>
                    <a:pt x="68" y="54"/>
                    <a:pt x="68" y="54"/>
                    <a:pt x="67" y="5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6"/>
                    <a:pt x="46" y="59"/>
                    <a:pt x="43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7" y="71"/>
                    <a:pt x="7" y="71"/>
                  </a:cubicBezTo>
                  <a:cubicBezTo>
                    <a:pt x="7" y="71"/>
                    <a:pt x="6" y="71"/>
                    <a:pt x="6" y="70"/>
                  </a:cubicBezTo>
                  <a:cubicBezTo>
                    <a:pt x="5" y="70"/>
                    <a:pt x="5" y="69"/>
                    <a:pt x="5" y="6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9" y="0"/>
                    <a:pt x="3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3" y="0"/>
                    <a:pt x="75" y="3"/>
                    <a:pt x="75" y="6"/>
                  </a:cubicBezTo>
                  <a:close/>
                  <a:moveTo>
                    <a:pt x="72" y="36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4"/>
                    <a:pt x="71" y="3"/>
                    <a:pt x="69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29" y="4"/>
                    <a:pt x="29" y="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6" y="18"/>
                    <a:pt x="48" y="20"/>
                    <a:pt x="48" y="23"/>
                  </a:cubicBezTo>
                  <a:cubicBezTo>
                    <a:pt x="48" y="22"/>
                    <a:pt x="48" y="22"/>
                    <a:pt x="48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21"/>
                    <a:pt x="66" y="22"/>
                    <a:pt x="66" y="22"/>
                  </a:cubicBezTo>
                  <a:cubicBezTo>
                    <a:pt x="66" y="23"/>
                    <a:pt x="65" y="23"/>
                    <a:pt x="65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30"/>
                    <a:pt x="66" y="31"/>
                    <a:pt x="66" y="31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39"/>
                    <a:pt x="56" y="39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9"/>
                    <a:pt x="64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1" y="39"/>
                    <a:pt x="72" y="38"/>
                    <a:pt x="72" y="36"/>
                  </a:cubicBezTo>
                  <a:close/>
                  <a:moveTo>
                    <a:pt x="46" y="5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5" y="20"/>
                    <a:pt x="43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0"/>
                    <a:pt x="3" y="21"/>
                    <a:pt x="3" y="2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5"/>
                    <a:pt x="4" y="56"/>
                    <a:pt x="6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6"/>
                    <a:pt x="46" y="55"/>
                    <a:pt x="46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6243387" y="2708024"/>
              <a:ext cx="310690" cy="310690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50 w 66"/>
                <a:gd name="T5" fmla="*/ 32 h 66"/>
                <a:gd name="T6" fmla="*/ 63 w 66"/>
                <a:gd name="T7" fmla="*/ 32 h 66"/>
                <a:gd name="T8" fmla="*/ 48 w 66"/>
                <a:gd name="T9" fmla="*/ 32 h 66"/>
                <a:gd name="T10" fmla="*/ 34 w 66"/>
                <a:gd name="T11" fmla="*/ 18 h 66"/>
                <a:gd name="T12" fmla="*/ 48 w 66"/>
                <a:gd name="T13" fmla="*/ 32 h 66"/>
                <a:gd name="T14" fmla="*/ 34 w 66"/>
                <a:gd name="T15" fmla="*/ 3 h 66"/>
                <a:gd name="T16" fmla="*/ 34 w 66"/>
                <a:gd name="T17" fmla="*/ 16 h 66"/>
                <a:gd name="T18" fmla="*/ 20 w 66"/>
                <a:gd name="T19" fmla="*/ 18 h 66"/>
                <a:gd name="T20" fmla="*/ 32 w 66"/>
                <a:gd name="T21" fmla="*/ 16 h 66"/>
                <a:gd name="T22" fmla="*/ 32 w 66"/>
                <a:gd name="T23" fmla="*/ 32 h 66"/>
                <a:gd name="T24" fmla="*/ 19 w 66"/>
                <a:gd name="T25" fmla="*/ 20 h 66"/>
                <a:gd name="T26" fmla="*/ 16 w 66"/>
                <a:gd name="T27" fmla="*/ 32 h 66"/>
                <a:gd name="T28" fmla="*/ 17 w 66"/>
                <a:gd name="T29" fmla="*/ 21 h 66"/>
                <a:gd name="T30" fmla="*/ 16 w 66"/>
                <a:gd name="T31" fmla="*/ 34 h 66"/>
                <a:gd name="T32" fmla="*/ 3 w 66"/>
                <a:gd name="T33" fmla="*/ 34 h 66"/>
                <a:gd name="T34" fmla="*/ 18 w 66"/>
                <a:gd name="T35" fmla="*/ 34 h 66"/>
                <a:gd name="T36" fmla="*/ 32 w 66"/>
                <a:gd name="T37" fmla="*/ 48 h 66"/>
                <a:gd name="T38" fmla="*/ 18 w 66"/>
                <a:gd name="T39" fmla="*/ 34 h 66"/>
                <a:gd name="T40" fmla="*/ 32 w 66"/>
                <a:gd name="T41" fmla="*/ 63 h 66"/>
                <a:gd name="T42" fmla="*/ 32 w 66"/>
                <a:gd name="T43" fmla="*/ 50 h 66"/>
                <a:gd name="T44" fmla="*/ 46 w 66"/>
                <a:gd name="T45" fmla="*/ 49 h 66"/>
                <a:gd name="T46" fmla="*/ 34 w 66"/>
                <a:gd name="T47" fmla="*/ 50 h 66"/>
                <a:gd name="T48" fmla="*/ 34 w 66"/>
                <a:gd name="T49" fmla="*/ 34 h 66"/>
                <a:gd name="T50" fmla="*/ 46 w 66"/>
                <a:gd name="T51" fmla="*/ 47 h 66"/>
                <a:gd name="T52" fmla="*/ 50 w 66"/>
                <a:gd name="T53" fmla="*/ 34 h 66"/>
                <a:gd name="T54" fmla="*/ 48 w 66"/>
                <a:gd name="T55" fmla="*/ 46 h 66"/>
                <a:gd name="T56" fmla="*/ 48 w 66"/>
                <a:gd name="T57" fmla="*/ 18 h 66"/>
                <a:gd name="T58" fmla="*/ 62 w 66"/>
                <a:gd name="T59" fmla="*/ 26 h 66"/>
                <a:gd name="T60" fmla="*/ 18 w 66"/>
                <a:gd name="T61" fmla="*/ 18 h 66"/>
                <a:gd name="T62" fmla="*/ 26 w 66"/>
                <a:gd name="T63" fmla="*/ 4 h 66"/>
                <a:gd name="T64" fmla="*/ 18 w 66"/>
                <a:gd name="T65" fmla="*/ 48 h 66"/>
                <a:gd name="T66" fmla="*/ 4 w 66"/>
                <a:gd name="T67" fmla="*/ 40 h 66"/>
                <a:gd name="T68" fmla="*/ 48 w 66"/>
                <a:gd name="T69" fmla="*/ 48 h 66"/>
                <a:gd name="T70" fmla="*/ 40 w 66"/>
                <a:gd name="T71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50" y="32"/>
                  </a:moveTo>
                  <a:cubicBezTo>
                    <a:pt x="50" y="28"/>
                    <a:pt x="49" y="24"/>
                    <a:pt x="48" y="21"/>
                  </a:cubicBezTo>
                  <a:cubicBezTo>
                    <a:pt x="56" y="23"/>
                    <a:pt x="62" y="27"/>
                    <a:pt x="63" y="32"/>
                  </a:cubicBezTo>
                  <a:lnTo>
                    <a:pt x="50" y="32"/>
                  </a:lnTo>
                  <a:close/>
                  <a:moveTo>
                    <a:pt x="48" y="32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8" y="18"/>
                    <a:pt x="42" y="19"/>
                    <a:pt x="46" y="20"/>
                  </a:cubicBezTo>
                  <a:cubicBezTo>
                    <a:pt x="47" y="24"/>
                    <a:pt x="48" y="28"/>
                    <a:pt x="48" y="32"/>
                  </a:cubicBezTo>
                  <a:close/>
                  <a:moveTo>
                    <a:pt x="34" y="16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9" y="4"/>
                    <a:pt x="43" y="10"/>
                    <a:pt x="46" y="18"/>
                  </a:cubicBezTo>
                  <a:cubicBezTo>
                    <a:pt x="42" y="17"/>
                    <a:pt x="38" y="16"/>
                    <a:pt x="34" y="16"/>
                  </a:cubicBezTo>
                  <a:close/>
                  <a:moveTo>
                    <a:pt x="32" y="16"/>
                  </a:moveTo>
                  <a:cubicBezTo>
                    <a:pt x="28" y="16"/>
                    <a:pt x="24" y="17"/>
                    <a:pt x="20" y="18"/>
                  </a:cubicBezTo>
                  <a:cubicBezTo>
                    <a:pt x="22" y="10"/>
                    <a:pt x="27" y="4"/>
                    <a:pt x="32" y="3"/>
                  </a:cubicBezTo>
                  <a:lnTo>
                    <a:pt x="32" y="16"/>
                  </a:lnTo>
                  <a:close/>
                  <a:moveTo>
                    <a:pt x="32" y="18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8" y="24"/>
                    <a:pt x="19" y="20"/>
                  </a:cubicBezTo>
                  <a:cubicBezTo>
                    <a:pt x="23" y="19"/>
                    <a:pt x="27" y="18"/>
                    <a:pt x="32" y="18"/>
                  </a:cubicBezTo>
                  <a:close/>
                  <a:moveTo>
                    <a:pt x="16" y="32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4" y="27"/>
                    <a:pt x="9" y="23"/>
                    <a:pt x="17" y="21"/>
                  </a:cubicBezTo>
                  <a:cubicBezTo>
                    <a:pt x="16" y="24"/>
                    <a:pt x="16" y="28"/>
                    <a:pt x="16" y="32"/>
                  </a:cubicBezTo>
                  <a:close/>
                  <a:moveTo>
                    <a:pt x="16" y="34"/>
                  </a:moveTo>
                  <a:cubicBezTo>
                    <a:pt x="16" y="38"/>
                    <a:pt x="16" y="42"/>
                    <a:pt x="17" y="46"/>
                  </a:cubicBezTo>
                  <a:cubicBezTo>
                    <a:pt x="9" y="44"/>
                    <a:pt x="4" y="39"/>
                    <a:pt x="3" y="34"/>
                  </a:cubicBezTo>
                  <a:lnTo>
                    <a:pt x="16" y="34"/>
                  </a:lnTo>
                  <a:close/>
                  <a:moveTo>
                    <a:pt x="18" y="34"/>
                  </a:moveTo>
                  <a:cubicBezTo>
                    <a:pt x="32" y="34"/>
                    <a:pt x="32" y="34"/>
                    <a:pt x="32" y="3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7" y="48"/>
                    <a:pt x="23" y="48"/>
                    <a:pt x="19" y="47"/>
                  </a:cubicBezTo>
                  <a:cubicBezTo>
                    <a:pt x="18" y="43"/>
                    <a:pt x="18" y="39"/>
                    <a:pt x="18" y="34"/>
                  </a:cubicBezTo>
                  <a:close/>
                  <a:moveTo>
                    <a:pt x="32" y="50"/>
                  </a:moveTo>
                  <a:cubicBezTo>
                    <a:pt x="32" y="63"/>
                    <a:pt x="32" y="63"/>
                    <a:pt x="32" y="63"/>
                  </a:cubicBezTo>
                  <a:cubicBezTo>
                    <a:pt x="27" y="62"/>
                    <a:pt x="22" y="57"/>
                    <a:pt x="20" y="49"/>
                  </a:cubicBezTo>
                  <a:cubicBezTo>
                    <a:pt x="24" y="50"/>
                    <a:pt x="28" y="50"/>
                    <a:pt x="32" y="50"/>
                  </a:cubicBezTo>
                  <a:close/>
                  <a:moveTo>
                    <a:pt x="34" y="50"/>
                  </a:moveTo>
                  <a:cubicBezTo>
                    <a:pt x="38" y="50"/>
                    <a:pt x="42" y="50"/>
                    <a:pt x="46" y="49"/>
                  </a:cubicBezTo>
                  <a:cubicBezTo>
                    <a:pt x="43" y="57"/>
                    <a:pt x="39" y="62"/>
                    <a:pt x="34" y="63"/>
                  </a:cubicBezTo>
                  <a:lnTo>
                    <a:pt x="34" y="50"/>
                  </a:lnTo>
                  <a:close/>
                  <a:moveTo>
                    <a:pt x="34" y="48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9"/>
                    <a:pt x="47" y="43"/>
                    <a:pt x="46" y="47"/>
                  </a:cubicBezTo>
                  <a:cubicBezTo>
                    <a:pt x="42" y="48"/>
                    <a:pt x="38" y="48"/>
                    <a:pt x="34" y="48"/>
                  </a:cubicBezTo>
                  <a:close/>
                  <a:moveTo>
                    <a:pt x="50" y="34"/>
                  </a:moveTo>
                  <a:cubicBezTo>
                    <a:pt x="63" y="34"/>
                    <a:pt x="63" y="34"/>
                    <a:pt x="63" y="34"/>
                  </a:cubicBezTo>
                  <a:cubicBezTo>
                    <a:pt x="62" y="39"/>
                    <a:pt x="56" y="44"/>
                    <a:pt x="48" y="46"/>
                  </a:cubicBezTo>
                  <a:cubicBezTo>
                    <a:pt x="49" y="42"/>
                    <a:pt x="50" y="38"/>
                    <a:pt x="50" y="34"/>
                  </a:cubicBezTo>
                  <a:close/>
                  <a:moveTo>
                    <a:pt x="48" y="18"/>
                  </a:moveTo>
                  <a:cubicBezTo>
                    <a:pt x="46" y="12"/>
                    <a:pt x="43" y="7"/>
                    <a:pt x="40" y="4"/>
                  </a:cubicBezTo>
                  <a:cubicBezTo>
                    <a:pt x="51" y="7"/>
                    <a:pt x="59" y="15"/>
                    <a:pt x="62" y="26"/>
                  </a:cubicBezTo>
                  <a:cubicBezTo>
                    <a:pt x="59" y="23"/>
                    <a:pt x="54" y="20"/>
                    <a:pt x="48" y="18"/>
                  </a:cubicBezTo>
                  <a:close/>
                  <a:moveTo>
                    <a:pt x="18" y="18"/>
                  </a:moveTo>
                  <a:cubicBezTo>
                    <a:pt x="12" y="20"/>
                    <a:pt x="7" y="23"/>
                    <a:pt x="4" y="26"/>
                  </a:cubicBezTo>
                  <a:cubicBezTo>
                    <a:pt x="6" y="15"/>
                    <a:pt x="15" y="7"/>
                    <a:pt x="26" y="4"/>
                  </a:cubicBezTo>
                  <a:cubicBezTo>
                    <a:pt x="22" y="7"/>
                    <a:pt x="19" y="12"/>
                    <a:pt x="18" y="18"/>
                  </a:cubicBezTo>
                  <a:close/>
                  <a:moveTo>
                    <a:pt x="18" y="48"/>
                  </a:moveTo>
                  <a:cubicBezTo>
                    <a:pt x="19" y="55"/>
                    <a:pt x="22" y="59"/>
                    <a:pt x="26" y="62"/>
                  </a:cubicBezTo>
                  <a:cubicBezTo>
                    <a:pt x="15" y="60"/>
                    <a:pt x="6" y="51"/>
                    <a:pt x="4" y="40"/>
                  </a:cubicBezTo>
                  <a:cubicBezTo>
                    <a:pt x="7" y="44"/>
                    <a:pt x="12" y="47"/>
                    <a:pt x="18" y="48"/>
                  </a:cubicBezTo>
                  <a:close/>
                  <a:moveTo>
                    <a:pt x="48" y="48"/>
                  </a:moveTo>
                  <a:cubicBezTo>
                    <a:pt x="54" y="47"/>
                    <a:pt x="59" y="44"/>
                    <a:pt x="62" y="40"/>
                  </a:cubicBezTo>
                  <a:cubicBezTo>
                    <a:pt x="59" y="51"/>
                    <a:pt x="51" y="60"/>
                    <a:pt x="40" y="62"/>
                  </a:cubicBezTo>
                  <a:cubicBezTo>
                    <a:pt x="43" y="59"/>
                    <a:pt x="46" y="55"/>
                    <a:pt x="48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360224" y="2078940"/>
              <a:ext cx="210345" cy="231919"/>
            </a:xfrm>
            <a:custGeom>
              <a:avLst/>
              <a:gdLst>
                <a:gd name="T0" fmla="*/ 33 w 66"/>
                <a:gd name="T1" fmla="*/ 0 h 73"/>
                <a:gd name="T2" fmla="*/ 26 w 66"/>
                <a:gd name="T3" fmla="*/ 6 h 73"/>
                <a:gd name="T4" fmla="*/ 39 w 66"/>
                <a:gd name="T5" fmla="*/ 7 h 73"/>
                <a:gd name="T6" fmla="*/ 28 w 66"/>
                <a:gd name="T7" fmla="*/ 5 h 73"/>
                <a:gd name="T8" fmla="*/ 33 w 66"/>
                <a:gd name="T9" fmla="*/ 1 h 73"/>
                <a:gd name="T10" fmla="*/ 28 w 66"/>
                <a:gd name="T11" fmla="*/ 5 h 73"/>
                <a:gd name="T12" fmla="*/ 50 w 66"/>
                <a:gd name="T13" fmla="*/ 13 h 73"/>
                <a:gd name="T14" fmla="*/ 55 w 66"/>
                <a:gd name="T15" fmla="*/ 15 h 73"/>
                <a:gd name="T16" fmla="*/ 54 w 66"/>
                <a:gd name="T17" fmla="*/ 8 h 73"/>
                <a:gd name="T18" fmla="*/ 45 w 66"/>
                <a:gd name="T19" fmla="*/ 8 h 73"/>
                <a:gd name="T20" fmla="*/ 49 w 66"/>
                <a:gd name="T21" fmla="*/ 11 h 73"/>
                <a:gd name="T22" fmla="*/ 33 w 66"/>
                <a:gd name="T23" fmla="*/ 7 h 73"/>
                <a:gd name="T24" fmla="*/ 17 w 66"/>
                <a:gd name="T25" fmla="*/ 12 h 73"/>
                <a:gd name="T26" fmla="*/ 21 w 66"/>
                <a:gd name="T27" fmla="*/ 8 h 73"/>
                <a:gd name="T28" fmla="*/ 14 w 66"/>
                <a:gd name="T29" fmla="*/ 6 h 73"/>
                <a:gd name="T30" fmla="*/ 10 w 66"/>
                <a:gd name="T31" fmla="*/ 15 h 73"/>
                <a:gd name="T32" fmla="*/ 15 w 66"/>
                <a:gd name="T33" fmla="*/ 12 h 73"/>
                <a:gd name="T34" fmla="*/ 15 w 66"/>
                <a:gd name="T35" fmla="*/ 13 h 73"/>
                <a:gd name="T36" fmla="*/ 0 w 66"/>
                <a:gd name="T37" fmla="*/ 35 h 73"/>
                <a:gd name="T38" fmla="*/ 4 w 66"/>
                <a:gd name="T39" fmla="*/ 43 h 73"/>
                <a:gd name="T40" fmla="*/ 14 w 66"/>
                <a:gd name="T41" fmla="*/ 60 h 73"/>
                <a:gd name="T42" fmla="*/ 11 w 66"/>
                <a:gd name="T43" fmla="*/ 68 h 73"/>
                <a:gd name="T44" fmla="*/ 12 w 66"/>
                <a:gd name="T45" fmla="*/ 73 h 73"/>
                <a:gd name="T46" fmla="*/ 15 w 66"/>
                <a:gd name="T47" fmla="*/ 70 h 73"/>
                <a:gd name="T48" fmla="*/ 20 w 66"/>
                <a:gd name="T49" fmla="*/ 63 h 73"/>
                <a:gd name="T50" fmla="*/ 46 w 66"/>
                <a:gd name="T51" fmla="*/ 63 h 73"/>
                <a:gd name="T52" fmla="*/ 52 w 66"/>
                <a:gd name="T53" fmla="*/ 70 h 73"/>
                <a:gd name="T54" fmla="*/ 57 w 66"/>
                <a:gd name="T55" fmla="*/ 71 h 73"/>
                <a:gd name="T56" fmla="*/ 56 w 66"/>
                <a:gd name="T57" fmla="*/ 67 h 73"/>
                <a:gd name="T58" fmla="*/ 62 w 66"/>
                <a:gd name="T59" fmla="*/ 43 h 73"/>
                <a:gd name="T60" fmla="*/ 66 w 66"/>
                <a:gd name="T61" fmla="*/ 35 h 73"/>
                <a:gd name="T62" fmla="*/ 2 w 66"/>
                <a:gd name="T63" fmla="*/ 38 h 73"/>
                <a:gd name="T64" fmla="*/ 3 w 66"/>
                <a:gd name="T65" fmla="*/ 32 h 73"/>
                <a:gd name="T66" fmla="*/ 3 w 66"/>
                <a:gd name="T67" fmla="*/ 41 h 73"/>
                <a:gd name="T68" fmla="*/ 47 w 66"/>
                <a:gd name="T69" fmla="*/ 8 h 73"/>
                <a:gd name="T70" fmla="*/ 53 w 66"/>
                <a:gd name="T71" fmla="*/ 10 h 73"/>
                <a:gd name="T72" fmla="*/ 47 w 66"/>
                <a:gd name="T73" fmla="*/ 8 h 73"/>
                <a:gd name="T74" fmla="*/ 12 w 66"/>
                <a:gd name="T75" fmla="*/ 10 h 73"/>
                <a:gd name="T76" fmla="*/ 17 w 66"/>
                <a:gd name="T77" fmla="*/ 7 h 73"/>
                <a:gd name="T78" fmla="*/ 11 w 66"/>
                <a:gd name="T79" fmla="*/ 13 h 73"/>
                <a:gd name="T80" fmla="*/ 12 w 66"/>
                <a:gd name="T81" fmla="*/ 66 h 73"/>
                <a:gd name="T82" fmla="*/ 17 w 66"/>
                <a:gd name="T83" fmla="*/ 64 h 73"/>
                <a:gd name="T84" fmla="*/ 53 w 66"/>
                <a:gd name="T85" fmla="*/ 66 h 73"/>
                <a:gd name="T86" fmla="*/ 48 w 66"/>
                <a:gd name="T87" fmla="*/ 64 h 73"/>
                <a:gd name="T88" fmla="*/ 53 w 66"/>
                <a:gd name="T89" fmla="*/ 66 h 73"/>
                <a:gd name="T90" fmla="*/ 6 w 66"/>
                <a:gd name="T91" fmla="*/ 37 h 73"/>
                <a:gd name="T92" fmla="*/ 60 w 66"/>
                <a:gd name="T93" fmla="*/ 37 h 73"/>
                <a:gd name="T94" fmla="*/ 64 w 66"/>
                <a:gd name="T95" fmla="*/ 38 h 73"/>
                <a:gd name="T96" fmla="*/ 62 w 66"/>
                <a:gd name="T97" fmla="*/ 37 h 73"/>
                <a:gd name="T98" fmla="*/ 64 w 66"/>
                <a:gd name="T99" fmla="*/ 35 h 73"/>
                <a:gd name="T100" fmla="*/ 33 w 66"/>
                <a:gd name="T101" fmla="*/ 12 h 73"/>
                <a:gd name="T102" fmla="*/ 33 w 66"/>
                <a:gd name="T103" fmla="*/ 61 h 73"/>
                <a:gd name="T104" fmla="*/ 33 w 66"/>
                <a:gd name="T105" fmla="*/ 12 h 73"/>
                <a:gd name="T106" fmla="*/ 10 w 66"/>
                <a:gd name="T107" fmla="*/ 37 h 73"/>
                <a:gd name="T108" fmla="*/ 56 w 66"/>
                <a:gd name="T109" fmla="*/ 37 h 73"/>
                <a:gd name="T110" fmla="*/ 36 w 66"/>
                <a:gd name="T111" fmla="*/ 35 h 73"/>
                <a:gd name="T112" fmla="*/ 49 w 66"/>
                <a:gd name="T113" fmla="*/ 38 h 73"/>
                <a:gd name="T114" fmla="*/ 32 w 66"/>
                <a:gd name="T115" fmla="*/ 40 h 73"/>
                <a:gd name="T116" fmla="*/ 31 w 66"/>
                <a:gd name="T117" fmla="*/ 32 h 73"/>
                <a:gd name="T118" fmla="*/ 34 w 66"/>
                <a:gd name="T119" fmla="*/ 16 h 73"/>
                <a:gd name="T120" fmla="*/ 36 w 66"/>
                <a:gd name="T121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73">
                  <a:moveTo>
                    <a:pt x="39" y="6"/>
                  </a:moveTo>
                  <a:cubicBezTo>
                    <a:pt x="39" y="2"/>
                    <a:pt x="37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6" y="2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9" y="7"/>
                    <a:pt x="39" y="7"/>
                    <a:pt x="39" y="7"/>
                  </a:cubicBezTo>
                  <a:lnTo>
                    <a:pt x="39" y="6"/>
                  </a:lnTo>
                  <a:close/>
                  <a:moveTo>
                    <a:pt x="28" y="5"/>
                  </a:moveTo>
                  <a:cubicBezTo>
                    <a:pt x="28" y="3"/>
                    <a:pt x="30" y="1"/>
                    <a:pt x="32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1"/>
                    <a:pt x="37" y="3"/>
                    <a:pt x="38" y="5"/>
                  </a:cubicBezTo>
                  <a:lnTo>
                    <a:pt x="28" y="5"/>
                  </a:lnTo>
                  <a:close/>
                  <a:moveTo>
                    <a:pt x="62" y="30"/>
                  </a:moveTo>
                  <a:cubicBezTo>
                    <a:pt x="60" y="23"/>
                    <a:pt x="56" y="17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3"/>
                    <a:pt x="56" y="10"/>
                    <a:pt x="54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5"/>
                    <a:pt x="46" y="6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9"/>
                    <a:pt x="39" y="7"/>
                    <a:pt x="33" y="7"/>
                  </a:cubicBezTo>
                  <a:cubicBezTo>
                    <a:pt x="27" y="7"/>
                    <a:pt x="21" y="9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6"/>
                    <a:pt x="17" y="5"/>
                    <a:pt x="14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9" y="13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17"/>
                    <a:pt x="5" y="23"/>
                    <a:pt x="4" y="30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5" y="50"/>
                    <a:pt x="9" y="56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4" y="65"/>
                    <a:pt x="28" y="66"/>
                    <a:pt x="33" y="66"/>
                  </a:cubicBezTo>
                  <a:cubicBezTo>
                    <a:pt x="37" y="66"/>
                    <a:pt x="42" y="65"/>
                    <a:pt x="46" y="63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56"/>
                    <a:pt x="60" y="50"/>
                    <a:pt x="62" y="43"/>
                  </a:cubicBezTo>
                  <a:cubicBezTo>
                    <a:pt x="64" y="43"/>
                    <a:pt x="66" y="41"/>
                    <a:pt x="66" y="38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4" y="31"/>
                    <a:pt x="62" y="30"/>
                  </a:cubicBezTo>
                  <a:close/>
                  <a:moveTo>
                    <a:pt x="2" y="38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3"/>
                    <a:pt x="3" y="32"/>
                  </a:cubicBezTo>
                  <a:cubicBezTo>
                    <a:pt x="3" y="34"/>
                    <a:pt x="3" y="35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1"/>
                    <a:pt x="2" y="40"/>
                    <a:pt x="2" y="38"/>
                  </a:cubicBezTo>
                  <a:close/>
                  <a:moveTo>
                    <a:pt x="47" y="8"/>
                  </a:moveTo>
                  <a:cubicBezTo>
                    <a:pt x="48" y="7"/>
                    <a:pt x="49" y="7"/>
                    <a:pt x="50" y="8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0"/>
                    <a:pt x="55" y="12"/>
                    <a:pt x="54" y="13"/>
                  </a:cubicBezTo>
                  <a:lnTo>
                    <a:pt x="47" y="8"/>
                  </a:lnTo>
                  <a:close/>
                  <a:moveTo>
                    <a:pt x="11" y="13"/>
                  </a:moveTo>
                  <a:cubicBezTo>
                    <a:pt x="11" y="12"/>
                    <a:pt x="11" y="10"/>
                    <a:pt x="12" y="10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8" y="7"/>
                    <a:pt x="18" y="8"/>
                    <a:pt x="19" y="8"/>
                  </a:cubicBezTo>
                  <a:lnTo>
                    <a:pt x="11" y="13"/>
                  </a:lnTo>
                  <a:close/>
                  <a:moveTo>
                    <a:pt x="15" y="68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15" y="68"/>
                  </a:lnTo>
                  <a:close/>
                  <a:moveTo>
                    <a:pt x="53" y="66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2"/>
                    <a:pt x="50" y="62"/>
                    <a:pt x="50" y="62"/>
                  </a:cubicBezTo>
                  <a:lnTo>
                    <a:pt x="53" y="66"/>
                  </a:lnTo>
                  <a:close/>
                  <a:moveTo>
                    <a:pt x="33" y="64"/>
                  </a:moveTo>
                  <a:cubicBezTo>
                    <a:pt x="18" y="64"/>
                    <a:pt x="6" y="52"/>
                    <a:pt x="6" y="37"/>
                  </a:cubicBezTo>
                  <a:cubicBezTo>
                    <a:pt x="6" y="22"/>
                    <a:pt x="18" y="10"/>
                    <a:pt x="33" y="10"/>
                  </a:cubicBezTo>
                  <a:cubicBezTo>
                    <a:pt x="48" y="10"/>
                    <a:pt x="60" y="22"/>
                    <a:pt x="60" y="37"/>
                  </a:cubicBezTo>
                  <a:cubicBezTo>
                    <a:pt x="60" y="52"/>
                    <a:pt x="48" y="64"/>
                    <a:pt x="33" y="64"/>
                  </a:cubicBezTo>
                  <a:close/>
                  <a:moveTo>
                    <a:pt x="64" y="38"/>
                  </a:moveTo>
                  <a:cubicBezTo>
                    <a:pt x="64" y="40"/>
                    <a:pt x="63" y="41"/>
                    <a:pt x="62" y="41"/>
                  </a:cubicBezTo>
                  <a:cubicBezTo>
                    <a:pt x="62" y="40"/>
                    <a:pt x="62" y="38"/>
                    <a:pt x="62" y="37"/>
                  </a:cubicBezTo>
                  <a:cubicBezTo>
                    <a:pt x="62" y="35"/>
                    <a:pt x="62" y="34"/>
                    <a:pt x="62" y="32"/>
                  </a:cubicBezTo>
                  <a:cubicBezTo>
                    <a:pt x="63" y="33"/>
                    <a:pt x="64" y="34"/>
                    <a:pt x="64" y="35"/>
                  </a:cubicBezTo>
                  <a:lnTo>
                    <a:pt x="64" y="38"/>
                  </a:lnTo>
                  <a:close/>
                  <a:moveTo>
                    <a:pt x="33" y="12"/>
                  </a:moveTo>
                  <a:cubicBezTo>
                    <a:pt x="19" y="12"/>
                    <a:pt x="8" y="23"/>
                    <a:pt x="8" y="37"/>
                  </a:cubicBezTo>
                  <a:cubicBezTo>
                    <a:pt x="8" y="50"/>
                    <a:pt x="19" y="61"/>
                    <a:pt x="33" y="61"/>
                  </a:cubicBezTo>
                  <a:cubicBezTo>
                    <a:pt x="46" y="61"/>
                    <a:pt x="57" y="50"/>
                    <a:pt x="57" y="37"/>
                  </a:cubicBezTo>
                  <a:cubicBezTo>
                    <a:pt x="57" y="23"/>
                    <a:pt x="46" y="12"/>
                    <a:pt x="33" y="12"/>
                  </a:cubicBezTo>
                  <a:close/>
                  <a:moveTo>
                    <a:pt x="33" y="60"/>
                  </a:moveTo>
                  <a:cubicBezTo>
                    <a:pt x="20" y="60"/>
                    <a:pt x="10" y="49"/>
                    <a:pt x="10" y="37"/>
                  </a:cubicBezTo>
                  <a:cubicBezTo>
                    <a:pt x="10" y="24"/>
                    <a:pt x="20" y="14"/>
                    <a:pt x="33" y="14"/>
                  </a:cubicBezTo>
                  <a:cubicBezTo>
                    <a:pt x="45" y="14"/>
                    <a:pt x="56" y="24"/>
                    <a:pt x="56" y="37"/>
                  </a:cubicBezTo>
                  <a:cubicBezTo>
                    <a:pt x="56" y="49"/>
                    <a:pt x="45" y="60"/>
                    <a:pt x="33" y="60"/>
                  </a:cubicBezTo>
                  <a:close/>
                  <a:moveTo>
                    <a:pt x="36" y="35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40"/>
                    <a:pt x="34" y="40"/>
                    <a:pt x="32" y="40"/>
                  </a:cubicBezTo>
                  <a:cubicBezTo>
                    <a:pt x="30" y="40"/>
                    <a:pt x="28" y="39"/>
                    <a:pt x="28" y="36"/>
                  </a:cubicBezTo>
                  <a:cubicBezTo>
                    <a:pt x="28" y="34"/>
                    <a:pt x="29" y="33"/>
                    <a:pt x="31" y="3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3"/>
                    <a:pt x="36" y="34"/>
                    <a:pt x="36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3752290" y="3398908"/>
              <a:ext cx="332018" cy="387354"/>
            </a:xfrm>
            <a:custGeom>
              <a:avLst/>
              <a:gdLst>
                <a:gd name="T0" fmla="*/ 18 w 58"/>
                <a:gd name="T1" fmla="*/ 37 h 68"/>
                <a:gd name="T2" fmla="*/ 17 w 58"/>
                <a:gd name="T3" fmla="*/ 31 h 68"/>
                <a:gd name="T4" fmla="*/ 40 w 58"/>
                <a:gd name="T5" fmla="*/ 16 h 68"/>
                <a:gd name="T6" fmla="*/ 17 w 58"/>
                <a:gd name="T7" fmla="*/ 30 h 68"/>
                <a:gd name="T8" fmla="*/ 44 w 58"/>
                <a:gd name="T9" fmla="*/ 18 h 68"/>
                <a:gd name="T10" fmla="*/ 17 w 58"/>
                <a:gd name="T11" fmla="*/ 23 h 68"/>
                <a:gd name="T12" fmla="*/ 30 w 58"/>
                <a:gd name="T13" fmla="*/ 16 h 68"/>
                <a:gd name="T14" fmla="*/ 14 w 58"/>
                <a:gd name="T15" fmla="*/ 21 h 68"/>
                <a:gd name="T16" fmla="*/ 34 w 58"/>
                <a:gd name="T17" fmla="*/ 66 h 68"/>
                <a:gd name="T18" fmla="*/ 28 w 58"/>
                <a:gd name="T19" fmla="*/ 68 h 68"/>
                <a:gd name="T20" fmla="*/ 20 w 58"/>
                <a:gd name="T21" fmla="*/ 62 h 68"/>
                <a:gd name="T22" fmla="*/ 23 w 58"/>
                <a:gd name="T23" fmla="*/ 50 h 68"/>
                <a:gd name="T24" fmla="*/ 17 w 58"/>
                <a:gd name="T25" fmla="*/ 44 h 68"/>
                <a:gd name="T26" fmla="*/ 40 w 58"/>
                <a:gd name="T27" fmla="*/ 30 h 68"/>
                <a:gd name="T28" fmla="*/ 25 w 58"/>
                <a:gd name="T29" fmla="*/ 41 h 68"/>
                <a:gd name="T30" fmla="*/ 29 w 58"/>
                <a:gd name="T31" fmla="*/ 50 h 68"/>
                <a:gd name="T32" fmla="*/ 40 w 58"/>
                <a:gd name="T33" fmla="*/ 39 h 68"/>
                <a:gd name="T34" fmla="*/ 35 w 58"/>
                <a:gd name="T35" fmla="*/ 50 h 68"/>
                <a:gd name="T36" fmla="*/ 34 w 58"/>
                <a:gd name="T37" fmla="*/ 52 h 68"/>
                <a:gd name="T38" fmla="*/ 33 w 58"/>
                <a:gd name="T39" fmla="*/ 52 h 68"/>
                <a:gd name="T40" fmla="*/ 28 w 58"/>
                <a:gd name="T41" fmla="*/ 52 h 68"/>
                <a:gd name="T42" fmla="*/ 22 w 58"/>
                <a:gd name="T43" fmla="*/ 54 h 68"/>
                <a:gd name="T44" fmla="*/ 25 w 58"/>
                <a:gd name="T45" fmla="*/ 64 h 68"/>
                <a:gd name="T46" fmla="*/ 36 w 58"/>
                <a:gd name="T47" fmla="*/ 62 h 68"/>
                <a:gd name="T48" fmla="*/ 39 w 58"/>
                <a:gd name="T49" fmla="*/ 9 h 68"/>
                <a:gd name="T50" fmla="*/ 41 w 58"/>
                <a:gd name="T51" fmla="*/ 10 h 68"/>
                <a:gd name="T52" fmla="*/ 42 w 58"/>
                <a:gd name="T53" fmla="*/ 4 h 68"/>
                <a:gd name="T54" fmla="*/ 15 w 58"/>
                <a:gd name="T55" fmla="*/ 54 h 68"/>
                <a:gd name="T56" fmla="*/ 19 w 58"/>
                <a:gd name="T57" fmla="*/ 49 h 68"/>
                <a:gd name="T58" fmla="*/ 48 w 58"/>
                <a:gd name="T59" fmla="*/ 19 h 68"/>
                <a:gd name="T60" fmla="*/ 54 w 58"/>
                <a:gd name="T61" fmla="*/ 14 h 68"/>
                <a:gd name="T62" fmla="*/ 47 w 58"/>
                <a:gd name="T63" fmla="*/ 18 h 68"/>
                <a:gd name="T64" fmla="*/ 4 w 58"/>
                <a:gd name="T65" fmla="*/ 42 h 68"/>
                <a:gd name="T66" fmla="*/ 5 w 58"/>
                <a:gd name="T67" fmla="*/ 44 h 68"/>
                <a:gd name="T68" fmla="*/ 9 w 58"/>
                <a:gd name="T69" fmla="*/ 39 h 68"/>
                <a:gd name="T70" fmla="*/ 50 w 58"/>
                <a:gd name="T71" fmla="*/ 29 h 68"/>
                <a:gd name="T72" fmla="*/ 58 w 58"/>
                <a:gd name="T73" fmla="*/ 29 h 68"/>
                <a:gd name="T74" fmla="*/ 7 w 58"/>
                <a:gd name="T75" fmla="*/ 28 h 68"/>
                <a:gd name="T76" fmla="*/ 1 w 58"/>
                <a:gd name="T77" fmla="*/ 30 h 68"/>
                <a:gd name="T78" fmla="*/ 49 w 58"/>
                <a:gd name="T79" fmla="*/ 39 h 68"/>
                <a:gd name="T80" fmla="*/ 53 w 58"/>
                <a:gd name="T81" fmla="*/ 44 h 68"/>
                <a:gd name="T82" fmla="*/ 54 w 58"/>
                <a:gd name="T83" fmla="*/ 42 h 68"/>
                <a:gd name="T84" fmla="*/ 4 w 58"/>
                <a:gd name="T85" fmla="*/ 14 h 68"/>
                <a:gd name="T86" fmla="*/ 10 w 58"/>
                <a:gd name="T87" fmla="*/ 19 h 68"/>
                <a:gd name="T88" fmla="*/ 5 w 58"/>
                <a:gd name="T89" fmla="*/ 14 h 68"/>
                <a:gd name="T90" fmla="*/ 39 w 58"/>
                <a:gd name="T91" fmla="*/ 49 h 68"/>
                <a:gd name="T92" fmla="*/ 44 w 58"/>
                <a:gd name="T93" fmla="*/ 54 h 68"/>
                <a:gd name="T94" fmla="*/ 17 w 58"/>
                <a:gd name="T95" fmla="*/ 10 h 68"/>
                <a:gd name="T96" fmla="*/ 19 w 58"/>
                <a:gd name="T97" fmla="*/ 9 h 68"/>
                <a:gd name="T98" fmla="*/ 14 w 58"/>
                <a:gd name="T99" fmla="*/ 5 h 68"/>
                <a:gd name="T100" fmla="*/ 30 w 58"/>
                <a:gd name="T101" fmla="*/ 7 h 68"/>
                <a:gd name="T102" fmla="*/ 28 w 58"/>
                <a:gd name="T10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8">
                  <a:moveTo>
                    <a:pt x="44" y="25"/>
                  </a:moveTo>
                  <a:cubicBezTo>
                    <a:pt x="44" y="26"/>
                    <a:pt x="42" y="28"/>
                    <a:pt x="41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7" y="37"/>
                    <a:pt x="17" y="37"/>
                  </a:cubicBezTo>
                  <a:cubicBezTo>
                    <a:pt x="15" y="37"/>
                    <a:pt x="14" y="36"/>
                    <a:pt x="14" y="35"/>
                  </a:cubicBezTo>
                  <a:cubicBezTo>
                    <a:pt x="14" y="33"/>
                    <a:pt x="16" y="32"/>
                    <a:pt x="17" y="3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2"/>
                    <a:pt x="44" y="23"/>
                    <a:pt x="44" y="25"/>
                  </a:cubicBezTo>
                  <a:close/>
                  <a:moveTo>
                    <a:pt x="40" y="1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6" y="25"/>
                    <a:pt x="14" y="26"/>
                    <a:pt x="14" y="28"/>
                  </a:cubicBezTo>
                  <a:cubicBezTo>
                    <a:pt x="14" y="29"/>
                    <a:pt x="15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2" y="21"/>
                    <a:pt x="44" y="19"/>
                    <a:pt x="44" y="18"/>
                  </a:cubicBezTo>
                  <a:cubicBezTo>
                    <a:pt x="44" y="16"/>
                    <a:pt x="42" y="15"/>
                    <a:pt x="40" y="16"/>
                  </a:cubicBezTo>
                  <a:close/>
                  <a:moveTo>
                    <a:pt x="14" y="21"/>
                  </a:moveTo>
                  <a:cubicBezTo>
                    <a:pt x="14" y="22"/>
                    <a:pt x="15" y="23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9" y="19"/>
                    <a:pt x="30" y="17"/>
                    <a:pt x="30" y="16"/>
                  </a:cubicBezTo>
                  <a:cubicBezTo>
                    <a:pt x="30" y="14"/>
                    <a:pt x="28" y="13"/>
                    <a:pt x="26" y="14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4" y="19"/>
                    <a:pt x="14" y="21"/>
                  </a:cubicBezTo>
                  <a:close/>
                  <a:moveTo>
                    <a:pt x="38" y="54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8" y="64"/>
                    <a:pt x="36" y="66"/>
                    <a:pt x="34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7"/>
                    <a:pt x="32" y="68"/>
                    <a:pt x="30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6" y="68"/>
                    <a:pt x="25" y="67"/>
                    <a:pt x="25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2" y="66"/>
                    <a:pt x="20" y="64"/>
                    <a:pt x="20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2"/>
                    <a:pt x="22" y="51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1" y="44"/>
                    <a:pt x="20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7" y="44"/>
                    <a:pt x="17" y="44"/>
                  </a:cubicBezTo>
                  <a:cubicBezTo>
                    <a:pt x="15" y="44"/>
                    <a:pt x="14" y="43"/>
                    <a:pt x="14" y="42"/>
                  </a:cubicBezTo>
                  <a:cubicBezTo>
                    <a:pt x="14" y="40"/>
                    <a:pt x="16" y="39"/>
                    <a:pt x="17" y="38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2" y="29"/>
                    <a:pt x="44" y="30"/>
                    <a:pt x="44" y="32"/>
                  </a:cubicBezTo>
                  <a:cubicBezTo>
                    <a:pt x="44" y="33"/>
                    <a:pt x="42" y="35"/>
                    <a:pt x="41" y="3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7" y="43"/>
                    <a:pt x="29" y="46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43"/>
                    <a:pt x="36" y="38"/>
                    <a:pt x="37" y="38"/>
                  </a:cubicBezTo>
                  <a:cubicBezTo>
                    <a:pt x="38" y="37"/>
                    <a:pt x="39" y="38"/>
                    <a:pt x="40" y="39"/>
                  </a:cubicBezTo>
                  <a:cubicBezTo>
                    <a:pt x="41" y="40"/>
                    <a:pt x="41" y="42"/>
                    <a:pt x="39" y="43"/>
                  </a:cubicBezTo>
                  <a:cubicBezTo>
                    <a:pt x="39" y="43"/>
                    <a:pt x="35" y="46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1"/>
                    <a:pt x="38" y="52"/>
                    <a:pt x="38" y="54"/>
                  </a:cubicBezTo>
                  <a:close/>
                  <a:moveTo>
                    <a:pt x="36" y="54"/>
                  </a:moveTo>
                  <a:cubicBezTo>
                    <a:pt x="36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2"/>
                    <a:pt x="22" y="53"/>
                    <a:pt x="22" y="54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3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5" y="64"/>
                    <a:pt x="36" y="63"/>
                    <a:pt x="36" y="62"/>
                  </a:cubicBezTo>
                  <a:lnTo>
                    <a:pt x="36" y="54"/>
                  </a:lnTo>
                  <a:close/>
                  <a:moveTo>
                    <a:pt x="42" y="4"/>
                  </a:moveTo>
                  <a:cubicBezTo>
                    <a:pt x="39" y="9"/>
                    <a:pt x="39" y="9"/>
                    <a:pt x="39" y="9"/>
                  </a:cubicBezTo>
                  <a:cubicBezTo>
                    <a:pt x="39" y="10"/>
                    <a:pt x="39" y="10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41" y="11"/>
                    <a:pt x="41" y="1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4"/>
                    <a:pt x="44" y="4"/>
                  </a:cubicBezTo>
                  <a:cubicBezTo>
                    <a:pt x="43" y="4"/>
                    <a:pt x="42" y="4"/>
                    <a:pt x="42" y="4"/>
                  </a:cubicBezTo>
                  <a:close/>
                  <a:moveTo>
                    <a:pt x="17" y="48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6" y="54"/>
                    <a:pt x="16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7"/>
                    <a:pt x="18" y="47"/>
                  </a:cubicBezTo>
                  <a:cubicBezTo>
                    <a:pt x="18" y="47"/>
                    <a:pt x="17" y="47"/>
                    <a:pt x="17" y="48"/>
                  </a:cubicBezTo>
                  <a:close/>
                  <a:moveTo>
                    <a:pt x="48" y="19"/>
                  </a:moveTo>
                  <a:cubicBezTo>
                    <a:pt x="48" y="19"/>
                    <a:pt x="48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6"/>
                    <a:pt x="54" y="15"/>
                    <a:pt x="54" y="14"/>
                  </a:cubicBezTo>
                  <a:cubicBezTo>
                    <a:pt x="54" y="14"/>
                    <a:pt x="53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7" y="18"/>
                  </a:cubicBezTo>
                  <a:cubicBezTo>
                    <a:pt x="47" y="19"/>
                    <a:pt x="48" y="19"/>
                    <a:pt x="48" y="19"/>
                  </a:cubicBezTo>
                  <a:close/>
                  <a:moveTo>
                    <a:pt x="9" y="39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4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1"/>
                    <a:pt x="11" y="40"/>
                    <a:pt x="11" y="40"/>
                  </a:cubicBezTo>
                  <a:cubicBezTo>
                    <a:pt x="10" y="39"/>
                    <a:pt x="10" y="39"/>
                    <a:pt x="9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30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7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8" y="30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7" y="40"/>
                  </a:cubicBezTo>
                  <a:cubicBezTo>
                    <a:pt x="47" y="40"/>
                    <a:pt x="47" y="41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4" y="43"/>
                    <a:pt x="54" y="42"/>
                    <a:pt x="54" y="42"/>
                  </a:cubicBezTo>
                  <a:lnTo>
                    <a:pt x="49" y="39"/>
                  </a:lnTo>
                  <a:close/>
                  <a:moveTo>
                    <a:pt x="5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1" y="17"/>
                    <a:pt x="10" y="17"/>
                  </a:cubicBezTo>
                  <a:lnTo>
                    <a:pt x="5" y="14"/>
                  </a:lnTo>
                  <a:close/>
                  <a:moveTo>
                    <a:pt x="41" y="48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9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4"/>
                    <a:pt x="43" y="54"/>
                    <a:pt x="43" y="54"/>
                  </a:cubicBezTo>
                  <a:cubicBezTo>
                    <a:pt x="43" y="54"/>
                    <a:pt x="43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8"/>
                  </a:lnTo>
                  <a:close/>
                  <a:moveTo>
                    <a:pt x="17" y="10"/>
                  </a:moveTo>
                  <a:cubicBezTo>
                    <a:pt x="17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6602590" y="3548096"/>
              <a:ext cx="218436" cy="214390"/>
            </a:xfrm>
            <a:custGeom>
              <a:avLst/>
              <a:gdLst>
                <a:gd name="T0" fmla="*/ 12 w 68"/>
                <a:gd name="T1" fmla="*/ 0 h 67"/>
                <a:gd name="T2" fmla="*/ 0 w 68"/>
                <a:gd name="T3" fmla="*/ 56 h 67"/>
                <a:gd name="T4" fmla="*/ 57 w 68"/>
                <a:gd name="T5" fmla="*/ 67 h 67"/>
                <a:gd name="T6" fmla="*/ 68 w 68"/>
                <a:gd name="T7" fmla="*/ 11 h 67"/>
                <a:gd name="T8" fmla="*/ 65 w 68"/>
                <a:gd name="T9" fmla="*/ 11 h 67"/>
                <a:gd name="T10" fmla="*/ 57 w 68"/>
                <a:gd name="T11" fmla="*/ 64 h 67"/>
                <a:gd name="T12" fmla="*/ 3 w 68"/>
                <a:gd name="T13" fmla="*/ 56 h 67"/>
                <a:gd name="T14" fmla="*/ 12 w 68"/>
                <a:gd name="T15" fmla="*/ 3 h 67"/>
                <a:gd name="T16" fmla="*/ 65 w 68"/>
                <a:gd name="T17" fmla="*/ 11 h 67"/>
                <a:gd name="T18" fmla="*/ 12 w 68"/>
                <a:gd name="T19" fmla="*/ 5 h 67"/>
                <a:gd name="T20" fmla="*/ 6 w 68"/>
                <a:gd name="T21" fmla="*/ 56 h 67"/>
                <a:gd name="T22" fmla="*/ 56 w 68"/>
                <a:gd name="T23" fmla="*/ 62 h 67"/>
                <a:gd name="T24" fmla="*/ 63 w 68"/>
                <a:gd name="T25" fmla="*/ 12 h 67"/>
                <a:gd name="T26" fmla="*/ 61 w 68"/>
                <a:gd name="T27" fmla="*/ 12 h 67"/>
                <a:gd name="T28" fmla="*/ 35 w 68"/>
                <a:gd name="T29" fmla="*/ 33 h 67"/>
                <a:gd name="T30" fmla="*/ 56 w 68"/>
                <a:gd name="T31" fmla="*/ 7 h 67"/>
                <a:gd name="T32" fmla="*/ 12 w 68"/>
                <a:gd name="T33" fmla="*/ 7 h 67"/>
                <a:gd name="T34" fmla="*/ 33 w 68"/>
                <a:gd name="T35" fmla="*/ 33 h 67"/>
                <a:gd name="T36" fmla="*/ 8 w 68"/>
                <a:gd name="T37" fmla="*/ 12 h 67"/>
                <a:gd name="T38" fmla="*/ 8 w 68"/>
                <a:gd name="T39" fmla="*/ 56 h 67"/>
                <a:gd name="T40" fmla="*/ 33 w 68"/>
                <a:gd name="T41" fmla="*/ 35 h 67"/>
                <a:gd name="T42" fmla="*/ 12 w 68"/>
                <a:gd name="T43" fmla="*/ 60 h 67"/>
                <a:gd name="T44" fmla="*/ 56 w 68"/>
                <a:gd name="T45" fmla="*/ 60 h 67"/>
                <a:gd name="T46" fmla="*/ 35 w 68"/>
                <a:gd name="T47" fmla="*/ 35 h 67"/>
                <a:gd name="T48" fmla="*/ 61 w 68"/>
                <a:gd name="T49" fmla="*/ 56 h 67"/>
                <a:gd name="T50" fmla="*/ 12 w 68"/>
                <a:gd name="T51" fmla="*/ 20 h 67"/>
                <a:gd name="T52" fmla="*/ 19 w 68"/>
                <a:gd name="T53" fmla="*/ 19 h 67"/>
                <a:gd name="T54" fmla="*/ 20 w 68"/>
                <a:gd name="T55" fmla="*/ 12 h 67"/>
                <a:gd name="T56" fmla="*/ 21 w 68"/>
                <a:gd name="T57" fmla="*/ 19 h 67"/>
                <a:gd name="T58" fmla="*/ 29 w 68"/>
                <a:gd name="T59" fmla="*/ 20 h 67"/>
                <a:gd name="T60" fmla="*/ 21 w 68"/>
                <a:gd name="T61" fmla="*/ 21 h 67"/>
                <a:gd name="T62" fmla="*/ 20 w 68"/>
                <a:gd name="T63" fmla="*/ 28 h 67"/>
                <a:gd name="T64" fmla="*/ 19 w 68"/>
                <a:gd name="T65" fmla="*/ 21 h 67"/>
                <a:gd name="T66" fmla="*/ 12 w 68"/>
                <a:gd name="T67" fmla="*/ 20 h 67"/>
                <a:gd name="T68" fmla="*/ 26 w 68"/>
                <a:gd name="T69" fmla="*/ 53 h 67"/>
                <a:gd name="T70" fmla="*/ 25 w 68"/>
                <a:gd name="T71" fmla="*/ 53 h 67"/>
                <a:gd name="T72" fmla="*/ 16 w 68"/>
                <a:gd name="T73" fmla="*/ 53 h 67"/>
                <a:gd name="T74" fmla="*/ 15 w 68"/>
                <a:gd name="T75" fmla="*/ 53 h 67"/>
                <a:gd name="T76" fmla="*/ 19 w 68"/>
                <a:gd name="T77" fmla="*/ 47 h 67"/>
                <a:gd name="T78" fmla="*/ 15 w 68"/>
                <a:gd name="T79" fmla="*/ 42 h 67"/>
                <a:gd name="T80" fmla="*/ 20 w 68"/>
                <a:gd name="T81" fmla="*/ 46 h 67"/>
                <a:gd name="T82" fmla="*/ 26 w 68"/>
                <a:gd name="T83" fmla="*/ 42 h 67"/>
                <a:gd name="T84" fmla="*/ 22 w 68"/>
                <a:gd name="T85" fmla="*/ 47 h 67"/>
                <a:gd name="T86" fmla="*/ 40 w 68"/>
                <a:gd name="T87" fmla="*/ 19 h 67"/>
                <a:gd name="T88" fmla="*/ 56 w 68"/>
                <a:gd name="T89" fmla="*/ 18 h 67"/>
                <a:gd name="T90" fmla="*/ 56 w 68"/>
                <a:gd name="T91" fmla="*/ 20 h 67"/>
                <a:gd name="T92" fmla="*/ 40 w 68"/>
                <a:gd name="T93" fmla="*/ 19 h 67"/>
                <a:gd name="T94" fmla="*/ 55 w 68"/>
                <a:gd name="T95" fmla="*/ 45 h 67"/>
                <a:gd name="T96" fmla="*/ 40 w 68"/>
                <a:gd name="T97" fmla="*/ 44 h 67"/>
                <a:gd name="T98" fmla="*/ 55 w 68"/>
                <a:gd name="T99" fmla="*/ 43 h 67"/>
                <a:gd name="T100" fmla="*/ 56 w 68"/>
                <a:gd name="T101" fmla="*/ 50 h 67"/>
                <a:gd name="T102" fmla="*/ 41 w 68"/>
                <a:gd name="T103" fmla="*/ 51 h 67"/>
                <a:gd name="T104" fmla="*/ 41 w 68"/>
                <a:gd name="T105" fmla="*/ 49 h 67"/>
                <a:gd name="T106" fmla="*/ 56 w 68"/>
                <a:gd name="T107" fmla="*/ 5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57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5" y="67"/>
                    <a:pt x="12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3" y="67"/>
                    <a:pt x="68" y="62"/>
                    <a:pt x="68" y="56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5"/>
                    <a:pt x="63" y="0"/>
                    <a:pt x="57" y="0"/>
                  </a:cubicBezTo>
                  <a:close/>
                  <a:moveTo>
                    <a:pt x="65" y="11"/>
                  </a:moveTo>
                  <a:cubicBezTo>
                    <a:pt x="65" y="56"/>
                    <a:pt x="65" y="56"/>
                    <a:pt x="65" y="56"/>
                  </a:cubicBezTo>
                  <a:cubicBezTo>
                    <a:pt x="65" y="61"/>
                    <a:pt x="61" y="64"/>
                    <a:pt x="5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7" y="64"/>
                    <a:pt x="3" y="61"/>
                    <a:pt x="3" y="5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7" y="3"/>
                    <a:pt x="12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3"/>
                    <a:pt x="65" y="7"/>
                    <a:pt x="65" y="11"/>
                  </a:cubicBezTo>
                  <a:close/>
                  <a:moveTo>
                    <a:pt x="56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9" y="5"/>
                    <a:pt x="6" y="8"/>
                    <a:pt x="6" y="12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9"/>
                    <a:pt x="9" y="62"/>
                    <a:pt x="12" y="62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60" y="62"/>
                    <a:pt x="63" y="59"/>
                    <a:pt x="63" y="56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8"/>
                    <a:pt x="60" y="5"/>
                    <a:pt x="56" y="5"/>
                  </a:cubicBezTo>
                  <a:close/>
                  <a:moveTo>
                    <a:pt x="61" y="12"/>
                  </a:moveTo>
                  <a:cubicBezTo>
                    <a:pt x="61" y="33"/>
                    <a:pt x="61" y="33"/>
                    <a:pt x="61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9" y="7"/>
                    <a:pt x="61" y="9"/>
                    <a:pt x="61" y="12"/>
                  </a:cubicBezTo>
                  <a:close/>
                  <a:moveTo>
                    <a:pt x="12" y="7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7"/>
                    <a:pt x="12" y="7"/>
                  </a:cubicBezTo>
                  <a:close/>
                  <a:moveTo>
                    <a:pt x="8" y="56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0" y="60"/>
                    <a:pt x="8" y="58"/>
                    <a:pt x="8" y="56"/>
                  </a:cubicBezTo>
                  <a:close/>
                  <a:moveTo>
                    <a:pt x="56" y="60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1" y="58"/>
                    <a:pt x="59" y="60"/>
                    <a:pt x="56" y="60"/>
                  </a:cubicBezTo>
                  <a:close/>
                  <a:moveTo>
                    <a:pt x="12" y="20"/>
                  </a:moveTo>
                  <a:cubicBezTo>
                    <a:pt x="12" y="19"/>
                    <a:pt x="13" y="19"/>
                    <a:pt x="13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9" y="19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0" y="28"/>
                  </a:cubicBezTo>
                  <a:cubicBezTo>
                    <a:pt x="20" y="28"/>
                    <a:pt x="19" y="27"/>
                    <a:pt x="19" y="2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2" y="20"/>
                    <a:pt x="12" y="20"/>
                  </a:cubicBezTo>
                  <a:close/>
                  <a:moveTo>
                    <a:pt x="26" y="52"/>
                  </a:moveTo>
                  <a:cubicBezTo>
                    <a:pt x="27" y="52"/>
                    <a:pt x="27" y="53"/>
                    <a:pt x="26" y="53"/>
                  </a:cubicBezTo>
                  <a:cubicBezTo>
                    <a:pt x="26" y="53"/>
                    <a:pt x="26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3"/>
                    <a:pt x="14" y="52"/>
                    <a:pt x="15" y="52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2"/>
                    <a:pt x="15" y="42"/>
                  </a:cubicBezTo>
                  <a:cubicBezTo>
                    <a:pt x="15" y="41"/>
                    <a:pt x="16" y="41"/>
                    <a:pt x="16" y="42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1"/>
                    <a:pt x="26" y="41"/>
                    <a:pt x="26" y="42"/>
                  </a:cubicBezTo>
                  <a:cubicBezTo>
                    <a:pt x="27" y="42"/>
                    <a:pt x="27" y="43"/>
                    <a:pt x="26" y="43"/>
                  </a:cubicBezTo>
                  <a:cubicBezTo>
                    <a:pt x="22" y="47"/>
                    <a:pt x="22" y="47"/>
                    <a:pt x="22" y="47"/>
                  </a:cubicBezTo>
                  <a:lnTo>
                    <a:pt x="26" y="52"/>
                  </a:lnTo>
                  <a:close/>
                  <a:moveTo>
                    <a:pt x="40" y="19"/>
                  </a:moveTo>
                  <a:cubicBezTo>
                    <a:pt x="40" y="19"/>
                    <a:pt x="41" y="18"/>
                    <a:pt x="41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7" y="19"/>
                    <a:pt x="57" y="19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0" y="20"/>
                    <a:pt x="40" y="19"/>
                  </a:cubicBezTo>
                  <a:close/>
                  <a:moveTo>
                    <a:pt x="56" y="44"/>
                  </a:moveTo>
                  <a:cubicBezTo>
                    <a:pt x="56" y="45"/>
                    <a:pt x="56" y="45"/>
                    <a:pt x="55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0" y="45"/>
                    <a:pt x="40" y="44"/>
                  </a:cubicBezTo>
                  <a:cubicBezTo>
                    <a:pt x="40" y="44"/>
                    <a:pt x="41" y="43"/>
                    <a:pt x="4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4"/>
                    <a:pt x="56" y="44"/>
                  </a:cubicBezTo>
                  <a:close/>
                  <a:moveTo>
                    <a:pt x="56" y="50"/>
                  </a:moveTo>
                  <a:cubicBezTo>
                    <a:pt x="56" y="51"/>
                    <a:pt x="56" y="51"/>
                    <a:pt x="55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0" y="51"/>
                    <a:pt x="40" y="50"/>
                  </a:cubicBezTo>
                  <a:cubicBezTo>
                    <a:pt x="40" y="50"/>
                    <a:pt x="41" y="49"/>
                    <a:pt x="41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6" y="50"/>
                    <a:pt x="56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6460755" y="1437005"/>
              <a:ext cx="499264" cy="422907"/>
            </a:xfrm>
            <a:custGeom>
              <a:avLst/>
              <a:gdLst>
                <a:gd name="T0" fmla="*/ 70 w 72"/>
                <a:gd name="T1" fmla="*/ 16 h 61"/>
                <a:gd name="T2" fmla="*/ 56 w 72"/>
                <a:gd name="T3" fmla="*/ 18 h 61"/>
                <a:gd name="T4" fmla="*/ 43 w 72"/>
                <a:gd name="T5" fmla="*/ 46 h 61"/>
                <a:gd name="T6" fmla="*/ 12 w 72"/>
                <a:gd name="T7" fmla="*/ 46 h 61"/>
                <a:gd name="T8" fmla="*/ 13 w 72"/>
                <a:gd name="T9" fmla="*/ 49 h 61"/>
                <a:gd name="T10" fmla="*/ 48 w 72"/>
                <a:gd name="T11" fmla="*/ 51 h 61"/>
                <a:gd name="T12" fmla="*/ 13 w 72"/>
                <a:gd name="T13" fmla="*/ 52 h 61"/>
                <a:gd name="T14" fmla="*/ 9 w 72"/>
                <a:gd name="T15" fmla="*/ 45 h 61"/>
                <a:gd name="T16" fmla="*/ 7 w 72"/>
                <a:gd name="T17" fmla="*/ 42 h 61"/>
                <a:gd name="T18" fmla="*/ 1 w 72"/>
                <a:gd name="T19" fmla="*/ 23 h 61"/>
                <a:gd name="T20" fmla="*/ 10 w 72"/>
                <a:gd name="T21" fmla="*/ 41 h 61"/>
                <a:gd name="T22" fmla="*/ 43 w 72"/>
                <a:gd name="T23" fmla="*/ 43 h 61"/>
                <a:gd name="T24" fmla="*/ 54 w 72"/>
                <a:gd name="T25" fmla="*/ 17 h 61"/>
                <a:gd name="T26" fmla="*/ 70 w 72"/>
                <a:gd name="T27" fmla="*/ 13 h 61"/>
                <a:gd name="T28" fmla="*/ 18 w 72"/>
                <a:gd name="T29" fmla="*/ 57 h 61"/>
                <a:gd name="T30" fmla="*/ 11 w 72"/>
                <a:gd name="T31" fmla="*/ 57 h 61"/>
                <a:gd name="T32" fmla="*/ 18 w 72"/>
                <a:gd name="T33" fmla="*/ 57 h 61"/>
                <a:gd name="T34" fmla="*/ 14 w 72"/>
                <a:gd name="T35" fmla="*/ 55 h 61"/>
                <a:gd name="T36" fmla="*/ 14 w 72"/>
                <a:gd name="T37" fmla="*/ 59 h 61"/>
                <a:gd name="T38" fmla="*/ 45 w 72"/>
                <a:gd name="T39" fmla="*/ 57 h 61"/>
                <a:gd name="T40" fmla="*/ 38 w 72"/>
                <a:gd name="T41" fmla="*/ 57 h 61"/>
                <a:gd name="T42" fmla="*/ 45 w 72"/>
                <a:gd name="T43" fmla="*/ 57 h 61"/>
                <a:gd name="T44" fmla="*/ 41 w 72"/>
                <a:gd name="T45" fmla="*/ 55 h 61"/>
                <a:gd name="T46" fmla="*/ 41 w 72"/>
                <a:gd name="T47" fmla="*/ 59 h 61"/>
                <a:gd name="T48" fmla="*/ 12 w 72"/>
                <a:gd name="T49" fmla="*/ 37 h 61"/>
                <a:gd name="T50" fmla="*/ 45 w 72"/>
                <a:gd name="T51" fmla="*/ 36 h 61"/>
                <a:gd name="T52" fmla="*/ 12 w 72"/>
                <a:gd name="T53" fmla="*/ 35 h 61"/>
                <a:gd name="T54" fmla="*/ 12 w 72"/>
                <a:gd name="T55" fmla="*/ 37 h 61"/>
                <a:gd name="T56" fmla="*/ 12 w 72"/>
                <a:gd name="T57" fmla="*/ 40 h 61"/>
                <a:gd name="T58" fmla="*/ 43 w 72"/>
                <a:gd name="T59" fmla="*/ 41 h 61"/>
                <a:gd name="T60" fmla="*/ 43 w 72"/>
                <a:gd name="T61" fmla="*/ 39 h 61"/>
                <a:gd name="T62" fmla="*/ 37 w 72"/>
                <a:gd name="T63" fmla="*/ 31 h 61"/>
                <a:gd name="T64" fmla="*/ 44 w 72"/>
                <a:gd name="T65" fmla="*/ 30 h 61"/>
                <a:gd name="T66" fmla="*/ 43 w 72"/>
                <a:gd name="T67" fmla="*/ 0 h 61"/>
                <a:gd name="T68" fmla="*/ 36 w 72"/>
                <a:gd name="T69" fmla="*/ 0 h 61"/>
                <a:gd name="T70" fmla="*/ 37 w 72"/>
                <a:gd name="T71" fmla="*/ 31 h 61"/>
                <a:gd name="T72" fmla="*/ 31 w 72"/>
                <a:gd name="T73" fmla="*/ 31 h 61"/>
                <a:gd name="T74" fmla="*/ 32 w 72"/>
                <a:gd name="T75" fmla="*/ 8 h 61"/>
                <a:gd name="T76" fmla="*/ 25 w 72"/>
                <a:gd name="T77" fmla="*/ 8 h 61"/>
                <a:gd name="T78" fmla="*/ 24 w 72"/>
                <a:gd name="T79" fmla="*/ 30 h 61"/>
                <a:gd name="T80" fmla="*/ 13 w 72"/>
                <a:gd name="T81" fmla="*/ 31 h 61"/>
                <a:gd name="T82" fmla="*/ 20 w 72"/>
                <a:gd name="T83" fmla="*/ 30 h 61"/>
                <a:gd name="T84" fmla="*/ 20 w 72"/>
                <a:gd name="T85" fmla="*/ 16 h 61"/>
                <a:gd name="T86" fmla="*/ 13 w 72"/>
                <a:gd name="T87" fmla="*/ 16 h 61"/>
                <a:gd name="T88" fmla="*/ 13 w 72"/>
                <a:gd name="T8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61">
                  <a:moveTo>
                    <a:pt x="72" y="14"/>
                  </a:moveTo>
                  <a:cubicBezTo>
                    <a:pt x="72" y="15"/>
                    <a:pt x="71" y="16"/>
                    <a:pt x="70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8" y="44"/>
                    <a:pt x="46" y="46"/>
                    <a:pt x="4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2" y="46"/>
                    <a:pt x="12" y="4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8" y="50"/>
                    <a:pt x="48" y="51"/>
                  </a:cubicBezTo>
                  <a:cubicBezTo>
                    <a:pt x="48" y="52"/>
                    <a:pt x="47" y="52"/>
                    <a:pt x="47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1" y="52"/>
                    <a:pt x="9" y="50"/>
                    <a:pt x="9" y="4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4"/>
                    <a:pt x="9" y="44"/>
                  </a:cubicBezTo>
                  <a:cubicBezTo>
                    <a:pt x="8" y="44"/>
                    <a:pt x="8" y="43"/>
                    <a:pt x="7" y="4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1" y="22"/>
                    <a:pt x="2" y="23"/>
                    <a:pt x="3" y="2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2"/>
                    <a:pt x="12" y="43"/>
                    <a:pt x="1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6" y="42"/>
                    <a:pt x="46" y="41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5"/>
                    <a:pt x="57" y="13"/>
                    <a:pt x="59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3"/>
                    <a:pt x="72" y="13"/>
                    <a:pt x="72" y="14"/>
                  </a:cubicBezTo>
                  <a:close/>
                  <a:moveTo>
                    <a:pt x="18" y="57"/>
                  </a:moveTo>
                  <a:cubicBezTo>
                    <a:pt x="18" y="59"/>
                    <a:pt x="16" y="61"/>
                    <a:pt x="14" y="61"/>
                  </a:cubicBezTo>
                  <a:cubicBezTo>
                    <a:pt x="12" y="61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ubicBezTo>
                    <a:pt x="16" y="53"/>
                    <a:pt x="18" y="55"/>
                    <a:pt x="18" y="57"/>
                  </a:cubicBezTo>
                  <a:close/>
                  <a:moveTo>
                    <a:pt x="16" y="57"/>
                  </a:moveTo>
                  <a:cubicBezTo>
                    <a:pt x="16" y="56"/>
                    <a:pt x="15" y="55"/>
                    <a:pt x="14" y="55"/>
                  </a:cubicBezTo>
                  <a:cubicBezTo>
                    <a:pt x="14" y="55"/>
                    <a:pt x="13" y="56"/>
                    <a:pt x="13" y="57"/>
                  </a:cubicBezTo>
                  <a:cubicBezTo>
                    <a:pt x="13" y="58"/>
                    <a:pt x="14" y="59"/>
                    <a:pt x="14" y="59"/>
                  </a:cubicBezTo>
                  <a:cubicBezTo>
                    <a:pt x="15" y="59"/>
                    <a:pt x="16" y="58"/>
                    <a:pt x="16" y="57"/>
                  </a:cubicBezTo>
                  <a:close/>
                  <a:moveTo>
                    <a:pt x="45" y="57"/>
                  </a:moveTo>
                  <a:cubicBezTo>
                    <a:pt x="45" y="59"/>
                    <a:pt x="43" y="61"/>
                    <a:pt x="41" y="61"/>
                  </a:cubicBezTo>
                  <a:cubicBezTo>
                    <a:pt x="39" y="61"/>
                    <a:pt x="38" y="59"/>
                    <a:pt x="38" y="57"/>
                  </a:cubicBezTo>
                  <a:cubicBezTo>
                    <a:pt x="38" y="55"/>
                    <a:pt x="39" y="53"/>
                    <a:pt x="41" y="53"/>
                  </a:cubicBezTo>
                  <a:cubicBezTo>
                    <a:pt x="43" y="53"/>
                    <a:pt x="45" y="55"/>
                    <a:pt x="45" y="57"/>
                  </a:cubicBezTo>
                  <a:close/>
                  <a:moveTo>
                    <a:pt x="43" y="57"/>
                  </a:moveTo>
                  <a:cubicBezTo>
                    <a:pt x="43" y="56"/>
                    <a:pt x="42" y="55"/>
                    <a:pt x="41" y="55"/>
                  </a:cubicBezTo>
                  <a:cubicBezTo>
                    <a:pt x="40" y="55"/>
                    <a:pt x="40" y="56"/>
                    <a:pt x="40" y="57"/>
                  </a:cubicBezTo>
                  <a:cubicBezTo>
                    <a:pt x="40" y="58"/>
                    <a:pt x="40" y="59"/>
                    <a:pt x="41" y="59"/>
                  </a:cubicBezTo>
                  <a:cubicBezTo>
                    <a:pt x="42" y="59"/>
                    <a:pt x="43" y="58"/>
                    <a:pt x="43" y="57"/>
                  </a:cubicBezTo>
                  <a:close/>
                  <a:moveTo>
                    <a:pt x="12" y="37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5" y="36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7"/>
                    <a:pt x="12" y="37"/>
                  </a:cubicBezTo>
                  <a:close/>
                  <a:moveTo>
                    <a:pt x="13" y="39"/>
                  </a:moveTo>
                  <a:cubicBezTo>
                    <a:pt x="13" y="39"/>
                    <a:pt x="12" y="40"/>
                    <a:pt x="12" y="40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1"/>
                    <a:pt x="44" y="41"/>
                    <a:pt x="44" y="40"/>
                  </a:cubicBezTo>
                  <a:cubicBezTo>
                    <a:pt x="44" y="40"/>
                    <a:pt x="44" y="39"/>
                    <a:pt x="43" y="39"/>
                  </a:cubicBezTo>
                  <a:lnTo>
                    <a:pt x="13" y="39"/>
                  </a:lnTo>
                  <a:close/>
                  <a:moveTo>
                    <a:pt x="37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4" y="30"/>
                    <a:pt x="44" y="3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lose/>
                  <a:moveTo>
                    <a:pt x="2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5" y="31"/>
                    <a:pt x="25" y="31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62"/>
            <p:cNvSpPr>
              <a:spLocks noEditPoints="1"/>
            </p:cNvSpPr>
            <p:nvPr/>
          </p:nvSpPr>
          <p:spPr bwMode="auto">
            <a:xfrm>
              <a:off x="5370746" y="1930749"/>
              <a:ext cx="292609" cy="338210"/>
            </a:xfrm>
            <a:custGeom>
              <a:avLst/>
              <a:gdLst>
                <a:gd name="T0" fmla="*/ 54 w 62"/>
                <a:gd name="T1" fmla="*/ 0 h 72"/>
                <a:gd name="T2" fmla="*/ 8 w 62"/>
                <a:gd name="T3" fmla="*/ 0 h 72"/>
                <a:gd name="T4" fmla="*/ 0 w 62"/>
                <a:gd name="T5" fmla="*/ 8 h 72"/>
                <a:gd name="T6" fmla="*/ 0 w 62"/>
                <a:gd name="T7" fmla="*/ 64 h 72"/>
                <a:gd name="T8" fmla="*/ 8 w 62"/>
                <a:gd name="T9" fmla="*/ 72 h 72"/>
                <a:gd name="T10" fmla="*/ 54 w 62"/>
                <a:gd name="T11" fmla="*/ 72 h 72"/>
                <a:gd name="T12" fmla="*/ 62 w 62"/>
                <a:gd name="T13" fmla="*/ 64 h 72"/>
                <a:gd name="T14" fmla="*/ 62 w 62"/>
                <a:gd name="T15" fmla="*/ 8 h 72"/>
                <a:gd name="T16" fmla="*/ 54 w 62"/>
                <a:gd name="T17" fmla="*/ 0 h 72"/>
                <a:gd name="T18" fmla="*/ 8 w 62"/>
                <a:gd name="T19" fmla="*/ 3 h 72"/>
                <a:gd name="T20" fmla="*/ 54 w 62"/>
                <a:gd name="T21" fmla="*/ 3 h 72"/>
                <a:gd name="T22" fmla="*/ 59 w 62"/>
                <a:gd name="T23" fmla="*/ 8 h 72"/>
                <a:gd name="T24" fmla="*/ 59 w 62"/>
                <a:gd name="T25" fmla="*/ 64 h 72"/>
                <a:gd name="T26" fmla="*/ 54 w 62"/>
                <a:gd name="T27" fmla="*/ 69 h 72"/>
                <a:gd name="T28" fmla="*/ 8 w 62"/>
                <a:gd name="T29" fmla="*/ 69 h 72"/>
                <a:gd name="T30" fmla="*/ 3 w 62"/>
                <a:gd name="T31" fmla="*/ 64 h 72"/>
                <a:gd name="T32" fmla="*/ 3 w 62"/>
                <a:gd name="T33" fmla="*/ 8 h 72"/>
                <a:gd name="T34" fmla="*/ 8 w 62"/>
                <a:gd name="T35" fmla="*/ 3 h 72"/>
                <a:gd name="T36" fmla="*/ 7 w 62"/>
                <a:gd name="T37" fmla="*/ 62 h 72"/>
                <a:gd name="T38" fmla="*/ 55 w 62"/>
                <a:gd name="T39" fmla="*/ 62 h 72"/>
                <a:gd name="T40" fmla="*/ 56 w 62"/>
                <a:gd name="T41" fmla="*/ 61 h 72"/>
                <a:gd name="T42" fmla="*/ 56 w 62"/>
                <a:gd name="T43" fmla="*/ 7 h 72"/>
                <a:gd name="T44" fmla="*/ 55 w 62"/>
                <a:gd name="T45" fmla="*/ 6 h 72"/>
                <a:gd name="T46" fmla="*/ 7 w 62"/>
                <a:gd name="T47" fmla="*/ 6 h 72"/>
                <a:gd name="T48" fmla="*/ 6 w 62"/>
                <a:gd name="T49" fmla="*/ 7 h 72"/>
                <a:gd name="T50" fmla="*/ 6 w 62"/>
                <a:gd name="T51" fmla="*/ 61 h 72"/>
                <a:gd name="T52" fmla="*/ 7 w 62"/>
                <a:gd name="T53" fmla="*/ 62 h 72"/>
                <a:gd name="T54" fmla="*/ 8 w 62"/>
                <a:gd name="T55" fmla="*/ 8 h 72"/>
                <a:gd name="T56" fmla="*/ 54 w 62"/>
                <a:gd name="T57" fmla="*/ 8 h 72"/>
                <a:gd name="T58" fmla="*/ 54 w 62"/>
                <a:gd name="T59" fmla="*/ 60 h 72"/>
                <a:gd name="T60" fmla="*/ 8 w 62"/>
                <a:gd name="T61" fmla="*/ 60 h 72"/>
                <a:gd name="T62" fmla="*/ 8 w 62"/>
                <a:gd name="T63" fmla="*/ 8 h 72"/>
                <a:gd name="T64" fmla="*/ 33 w 62"/>
                <a:gd name="T65" fmla="*/ 66 h 72"/>
                <a:gd name="T66" fmla="*/ 31 w 62"/>
                <a:gd name="T67" fmla="*/ 68 h 72"/>
                <a:gd name="T68" fmla="*/ 29 w 62"/>
                <a:gd name="T69" fmla="*/ 66 h 72"/>
                <a:gd name="T70" fmla="*/ 31 w 62"/>
                <a:gd name="T71" fmla="*/ 64 h 72"/>
                <a:gd name="T72" fmla="*/ 33 w 62"/>
                <a:gd name="T73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72">
                  <a:moveTo>
                    <a:pt x="5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8" y="72"/>
                    <a:pt x="62" y="68"/>
                    <a:pt x="62" y="64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3"/>
                    <a:pt x="58" y="0"/>
                    <a:pt x="54" y="0"/>
                  </a:cubicBezTo>
                  <a:close/>
                  <a:moveTo>
                    <a:pt x="8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9" y="5"/>
                    <a:pt x="59" y="8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7"/>
                    <a:pt x="56" y="69"/>
                    <a:pt x="54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5" y="69"/>
                    <a:pt x="3" y="67"/>
                    <a:pt x="3" y="6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lose/>
                  <a:moveTo>
                    <a:pt x="7" y="62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6" y="61"/>
                    <a:pt x="56" y="61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6"/>
                    <a:pt x="55" y="6"/>
                    <a:pt x="55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1"/>
                    <a:pt x="7" y="62"/>
                    <a:pt x="7" y="62"/>
                  </a:cubicBezTo>
                  <a:close/>
                  <a:moveTo>
                    <a:pt x="8" y="8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8" y="60"/>
                    <a:pt x="8" y="60"/>
                    <a:pt x="8" y="60"/>
                  </a:cubicBezTo>
                  <a:lnTo>
                    <a:pt x="8" y="8"/>
                  </a:lnTo>
                  <a:close/>
                  <a:moveTo>
                    <a:pt x="33" y="66"/>
                  </a:moveTo>
                  <a:cubicBezTo>
                    <a:pt x="33" y="67"/>
                    <a:pt x="32" y="68"/>
                    <a:pt x="31" y="68"/>
                  </a:cubicBezTo>
                  <a:cubicBezTo>
                    <a:pt x="30" y="68"/>
                    <a:pt x="29" y="67"/>
                    <a:pt x="29" y="66"/>
                  </a:cubicBezTo>
                  <a:cubicBezTo>
                    <a:pt x="29" y="65"/>
                    <a:pt x="30" y="64"/>
                    <a:pt x="31" y="64"/>
                  </a:cubicBezTo>
                  <a:cubicBezTo>
                    <a:pt x="32" y="64"/>
                    <a:pt x="33" y="65"/>
                    <a:pt x="33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52"/>
            <p:cNvSpPr>
              <a:spLocks noEditPoints="1"/>
            </p:cNvSpPr>
            <p:nvPr/>
          </p:nvSpPr>
          <p:spPr bwMode="auto">
            <a:xfrm>
              <a:off x="4290523" y="3450281"/>
              <a:ext cx="306095" cy="287984"/>
            </a:xfrm>
            <a:custGeom>
              <a:avLst/>
              <a:gdLst>
                <a:gd name="T0" fmla="*/ 23 w 68"/>
                <a:gd name="T1" fmla="*/ 5 h 67"/>
                <a:gd name="T2" fmla="*/ 7 w 68"/>
                <a:gd name="T3" fmla="*/ 11 h 67"/>
                <a:gd name="T4" fmla="*/ 7 w 68"/>
                <a:gd name="T5" fmla="*/ 67 h 67"/>
                <a:gd name="T6" fmla="*/ 38 w 68"/>
                <a:gd name="T7" fmla="*/ 62 h 67"/>
                <a:gd name="T8" fmla="*/ 49 w 68"/>
                <a:gd name="T9" fmla="*/ 56 h 67"/>
                <a:gd name="T10" fmla="*/ 64 w 68"/>
                <a:gd name="T11" fmla="*/ 47 h 67"/>
                <a:gd name="T12" fmla="*/ 60 w 68"/>
                <a:gd name="T13" fmla="*/ 0 h 67"/>
                <a:gd name="T14" fmla="*/ 52 w 68"/>
                <a:gd name="T15" fmla="*/ 51 h 67"/>
                <a:gd name="T16" fmla="*/ 59 w 68"/>
                <a:gd name="T17" fmla="*/ 44 h 67"/>
                <a:gd name="T18" fmla="*/ 56 w 68"/>
                <a:gd name="T19" fmla="*/ 41 h 67"/>
                <a:gd name="T20" fmla="*/ 56 w 68"/>
                <a:gd name="T21" fmla="*/ 51 h 67"/>
                <a:gd name="T22" fmla="*/ 50 w 68"/>
                <a:gd name="T23" fmla="*/ 43 h 67"/>
                <a:gd name="T24" fmla="*/ 33 w 68"/>
                <a:gd name="T25" fmla="*/ 45 h 67"/>
                <a:gd name="T26" fmla="*/ 48 w 68"/>
                <a:gd name="T27" fmla="*/ 53 h 67"/>
                <a:gd name="T28" fmla="*/ 26 w 68"/>
                <a:gd name="T29" fmla="*/ 7 h 67"/>
                <a:gd name="T30" fmla="*/ 65 w 68"/>
                <a:gd name="T31" fmla="*/ 7 h 67"/>
                <a:gd name="T32" fmla="*/ 56 w 68"/>
                <a:gd name="T33" fmla="*/ 39 h 67"/>
                <a:gd name="T34" fmla="*/ 9 w 68"/>
                <a:gd name="T35" fmla="*/ 23 h 67"/>
                <a:gd name="T36" fmla="*/ 12 w 68"/>
                <a:gd name="T37" fmla="*/ 30 h 67"/>
                <a:gd name="T38" fmla="*/ 10 w 68"/>
                <a:gd name="T39" fmla="*/ 32 h 67"/>
                <a:gd name="T40" fmla="*/ 10 w 68"/>
                <a:gd name="T41" fmla="*/ 38 h 67"/>
                <a:gd name="T42" fmla="*/ 12 w 68"/>
                <a:gd name="T43" fmla="*/ 40 h 67"/>
                <a:gd name="T44" fmla="*/ 9 w 68"/>
                <a:gd name="T45" fmla="*/ 47 h 67"/>
                <a:gd name="T46" fmla="*/ 12 w 68"/>
                <a:gd name="T47" fmla="*/ 54 h 67"/>
                <a:gd name="T48" fmla="*/ 9 w 68"/>
                <a:gd name="T49" fmla="*/ 55 h 67"/>
                <a:gd name="T50" fmla="*/ 19 w 68"/>
                <a:gd name="T51" fmla="*/ 61 h 67"/>
                <a:gd name="T52" fmla="*/ 25 w 68"/>
                <a:gd name="T53" fmla="*/ 64 h 67"/>
                <a:gd name="T54" fmla="*/ 3 w 68"/>
                <a:gd name="T55" fmla="*/ 19 h 67"/>
                <a:gd name="T56" fmla="*/ 12 w 68"/>
                <a:gd name="T57" fmla="*/ 22 h 67"/>
                <a:gd name="T58" fmla="*/ 34 w 68"/>
                <a:gd name="T59" fmla="*/ 61 h 67"/>
                <a:gd name="T60" fmla="*/ 19 w 68"/>
                <a:gd name="T61" fmla="*/ 59 h 67"/>
                <a:gd name="T62" fmla="*/ 19 w 68"/>
                <a:gd name="T63" fmla="*/ 8 h 67"/>
                <a:gd name="T64" fmla="*/ 21 w 68"/>
                <a:gd name="T65" fmla="*/ 17 h 67"/>
                <a:gd name="T66" fmla="*/ 24 w 68"/>
                <a:gd name="T67" fmla="*/ 19 h 67"/>
                <a:gd name="T68" fmla="*/ 20 w 68"/>
                <a:gd name="T69" fmla="*/ 26 h 67"/>
                <a:gd name="T70" fmla="*/ 24 w 68"/>
                <a:gd name="T71" fmla="*/ 33 h 67"/>
                <a:gd name="T72" fmla="*/ 21 w 68"/>
                <a:gd name="T73" fmla="*/ 35 h 67"/>
                <a:gd name="T74" fmla="*/ 21 w 68"/>
                <a:gd name="T75" fmla="*/ 41 h 67"/>
                <a:gd name="T76" fmla="*/ 24 w 68"/>
                <a:gd name="T77" fmla="*/ 43 h 67"/>
                <a:gd name="T78" fmla="*/ 21 w 68"/>
                <a:gd name="T79" fmla="*/ 49 h 67"/>
                <a:gd name="T80" fmla="*/ 24 w 68"/>
                <a:gd name="T81" fmla="*/ 51 h 67"/>
                <a:gd name="T82" fmla="*/ 38 w 68"/>
                <a:gd name="T83" fmla="*/ 57 h 67"/>
                <a:gd name="T84" fmla="*/ 40 w 68"/>
                <a:gd name="T85" fmla="*/ 58 h 67"/>
                <a:gd name="T86" fmla="*/ 40 w 68"/>
                <a:gd name="T87" fmla="*/ 55 h 67"/>
                <a:gd name="T88" fmla="*/ 40 w 68"/>
                <a:gd name="T89" fmla="*/ 58 h 67"/>
                <a:gd name="T90" fmla="*/ 33 w 68"/>
                <a:gd name="T91" fmla="*/ 13 h 67"/>
                <a:gd name="T92" fmla="*/ 58 w 68"/>
                <a:gd name="T93" fmla="*/ 11 h 67"/>
                <a:gd name="T94" fmla="*/ 58 w 68"/>
                <a:gd name="T95" fmla="*/ 21 h 67"/>
                <a:gd name="T96" fmla="*/ 33 w 68"/>
                <a:gd name="T97" fmla="*/ 19 h 67"/>
                <a:gd name="T98" fmla="*/ 59 w 68"/>
                <a:gd name="T99" fmla="*/ 28 h 67"/>
                <a:gd name="T100" fmla="*/ 32 w 68"/>
                <a:gd name="T101" fmla="*/ 28 h 67"/>
                <a:gd name="T102" fmla="*/ 59 w 68"/>
                <a:gd name="T103" fmla="*/ 28 h 67"/>
                <a:gd name="T104" fmla="*/ 33 w 68"/>
                <a:gd name="T105" fmla="*/ 37 h 67"/>
                <a:gd name="T106" fmla="*/ 58 w 68"/>
                <a:gd name="T107" fmla="*/ 3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6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4" y="2"/>
                    <a:pt x="23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5"/>
                    <a:pt x="13" y="8"/>
                    <a:pt x="12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4"/>
                    <a:pt x="0" y="1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9" y="67"/>
                    <a:pt x="33" y="66"/>
                    <a:pt x="35" y="64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41" y="62"/>
                    <a:pt x="45" y="60"/>
                    <a:pt x="47" y="59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6"/>
                    <a:pt x="57" y="55"/>
                    <a:pt x="59" y="53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6" y="46"/>
                    <a:pt x="68" y="41"/>
                    <a:pt x="68" y="3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4" y="0"/>
                    <a:pt x="60" y="0"/>
                  </a:cubicBezTo>
                  <a:close/>
                  <a:moveTo>
                    <a:pt x="52" y="53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1"/>
                    <a:pt x="52" y="51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59" y="45"/>
                    <a:pt x="59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3" y="42"/>
                    <a:pt x="54" y="41"/>
                    <a:pt x="56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3"/>
                    <a:pt x="63" y="45"/>
                    <a:pt x="62" y="45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52"/>
                    <a:pt x="54" y="52"/>
                    <a:pt x="52" y="53"/>
                  </a:cubicBezTo>
                  <a:close/>
                  <a:moveTo>
                    <a:pt x="56" y="39"/>
                  </a:moveTo>
                  <a:cubicBezTo>
                    <a:pt x="53" y="39"/>
                    <a:pt x="51" y="41"/>
                    <a:pt x="50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4"/>
                    <a:pt x="32" y="44"/>
                  </a:cubicBezTo>
                  <a:cubicBezTo>
                    <a:pt x="32" y="45"/>
                    <a:pt x="32" y="45"/>
                    <a:pt x="33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8" y="53"/>
                    <a:pt x="26" y="51"/>
                    <a:pt x="26" y="4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5"/>
                    <a:pt x="28" y="3"/>
                    <a:pt x="3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5" y="5"/>
                    <a:pt x="65" y="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8"/>
                    <a:pt x="65" y="39"/>
                    <a:pt x="65" y="39"/>
                  </a:cubicBezTo>
                  <a:lnTo>
                    <a:pt x="56" y="39"/>
                  </a:lnTo>
                  <a:close/>
                  <a:moveTo>
                    <a:pt x="12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40"/>
                    <a:pt x="9" y="40"/>
                    <a:pt x="10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8"/>
                    <a:pt x="9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6" y="61"/>
                    <a:pt x="19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4"/>
                    <a:pt x="26" y="64"/>
                    <a:pt x="25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5" y="64"/>
                    <a:pt x="3" y="62"/>
                    <a:pt x="3" y="6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6"/>
                    <a:pt x="5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2"/>
                  </a:lnTo>
                  <a:close/>
                  <a:moveTo>
                    <a:pt x="29" y="64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3"/>
                    <a:pt x="31" y="63"/>
                    <a:pt x="29" y="64"/>
                  </a:cubicBezTo>
                  <a:close/>
                  <a:moveTo>
                    <a:pt x="19" y="59"/>
                  </a:moveTo>
                  <a:cubicBezTo>
                    <a:pt x="16" y="59"/>
                    <a:pt x="14" y="57"/>
                    <a:pt x="14" y="5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0"/>
                    <a:pt x="16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0" y="17"/>
                    <a:pt x="20" y="18"/>
                  </a:cubicBezTo>
                  <a:cubicBezTo>
                    <a:pt x="20" y="18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0" y="25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0" y="41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21" y="51"/>
                    <a:pt x="21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3"/>
                    <a:pt x="28" y="55"/>
                    <a:pt x="31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19" y="59"/>
                  </a:lnTo>
                  <a:close/>
                  <a:moveTo>
                    <a:pt x="40" y="58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41" y="57"/>
                    <a:pt x="41" y="57"/>
                    <a:pt x="40" y="5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4" y="57"/>
                    <a:pt x="42" y="58"/>
                    <a:pt x="40" y="58"/>
                  </a:cubicBezTo>
                  <a:close/>
                  <a:moveTo>
                    <a:pt x="59" y="12"/>
                  </a:moveTo>
                  <a:cubicBezTo>
                    <a:pt x="59" y="12"/>
                    <a:pt x="59" y="13"/>
                    <a:pt x="58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2" y="11"/>
                    <a:pt x="32" y="11"/>
                    <a:pt x="33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2"/>
                  </a:cubicBezTo>
                  <a:close/>
                  <a:moveTo>
                    <a:pt x="59" y="20"/>
                  </a:moveTo>
                  <a:cubicBezTo>
                    <a:pt x="59" y="21"/>
                    <a:pt x="59" y="21"/>
                    <a:pt x="58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2" y="19"/>
                    <a:pt x="32" y="19"/>
                    <a:pt x="33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19"/>
                    <a:pt x="59" y="19"/>
                    <a:pt x="59" y="20"/>
                  </a:cubicBezTo>
                  <a:close/>
                  <a:moveTo>
                    <a:pt x="59" y="28"/>
                  </a:moveTo>
                  <a:cubicBezTo>
                    <a:pt x="59" y="29"/>
                    <a:pt x="59" y="29"/>
                    <a:pt x="58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9" y="27"/>
                    <a:pt x="59" y="27"/>
                    <a:pt x="59" y="28"/>
                  </a:cubicBezTo>
                  <a:close/>
                  <a:moveTo>
                    <a:pt x="59" y="36"/>
                  </a:moveTo>
                  <a:cubicBezTo>
                    <a:pt x="59" y="37"/>
                    <a:pt x="59" y="37"/>
                    <a:pt x="5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6"/>
                  </a:cubicBezTo>
                  <a:cubicBezTo>
                    <a:pt x="32" y="36"/>
                    <a:pt x="32" y="35"/>
                    <a:pt x="33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9" y="35"/>
                    <a:pt x="59" y="36"/>
                    <a:pt x="5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85"/>
            <p:cNvSpPr>
              <a:spLocks noEditPoints="1"/>
            </p:cNvSpPr>
            <p:nvPr/>
          </p:nvSpPr>
          <p:spPr bwMode="auto">
            <a:xfrm>
              <a:off x="8238908" y="2516452"/>
              <a:ext cx="337527" cy="253644"/>
            </a:xfrm>
            <a:custGeom>
              <a:avLst/>
              <a:gdLst>
                <a:gd name="T0" fmla="*/ 53 w 71"/>
                <a:gd name="T1" fmla="*/ 5 h 51"/>
                <a:gd name="T2" fmla="*/ 0 w 71"/>
                <a:gd name="T3" fmla="*/ 12 h 51"/>
                <a:gd name="T4" fmla="*/ 8 w 71"/>
                <a:gd name="T5" fmla="*/ 33 h 51"/>
                <a:gd name="T6" fmla="*/ 12 w 71"/>
                <a:gd name="T7" fmla="*/ 43 h 51"/>
                <a:gd name="T8" fmla="*/ 46 w 71"/>
                <a:gd name="T9" fmla="*/ 40 h 51"/>
                <a:gd name="T10" fmla="*/ 11 w 71"/>
                <a:gd name="T11" fmla="*/ 35 h 51"/>
                <a:gd name="T12" fmla="*/ 48 w 71"/>
                <a:gd name="T13" fmla="*/ 31 h 51"/>
                <a:gd name="T14" fmla="*/ 56 w 71"/>
                <a:gd name="T15" fmla="*/ 6 h 51"/>
                <a:gd name="T16" fmla="*/ 71 w 71"/>
                <a:gd name="T17" fmla="*/ 2 h 51"/>
                <a:gd name="T18" fmla="*/ 45 w 71"/>
                <a:gd name="T19" fmla="*/ 18 h 51"/>
                <a:gd name="T20" fmla="*/ 49 w 71"/>
                <a:gd name="T21" fmla="*/ 18 h 51"/>
                <a:gd name="T22" fmla="*/ 45 w 71"/>
                <a:gd name="T23" fmla="*/ 20 h 51"/>
                <a:gd name="T24" fmla="*/ 9 w 71"/>
                <a:gd name="T25" fmla="*/ 30 h 51"/>
                <a:gd name="T26" fmla="*/ 12 w 71"/>
                <a:gd name="T27" fmla="*/ 32 h 51"/>
                <a:gd name="T28" fmla="*/ 28 w 71"/>
                <a:gd name="T29" fmla="*/ 18 h 51"/>
                <a:gd name="T30" fmla="*/ 35 w 71"/>
                <a:gd name="T31" fmla="*/ 18 h 51"/>
                <a:gd name="T32" fmla="*/ 43 w 71"/>
                <a:gd name="T33" fmla="*/ 18 h 51"/>
                <a:gd name="T34" fmla="*/ 28 w 71"/>
                <a:gd name="T35" fmla="*/ 20 h 51"/>
                <a:gd name="T36" fmla="*/ 28 w 71"/>
                <a:gd name="T37" fmla="*/ 25 h 51"/>
                <a:gd name="T38" fmla="*/ 21 w 71"/>
                <a:gd name="T39" fmla="*/ 25 h 51"/>
                <a:gd name="T40" fmla="*/ 26 w 71"/>
                <a:gd name="T41" fmla="*/ 25 h 51"/>
                <a:gd name="T42" fmla="*/ 20 w 71"/>
                <a:gd name="T43" fmla="*/ 13 h 51"/>
                <a:gd name="T44" fmla="*/ 18 w 71"/>
                <a:gd name="T45" fmla="*/ 18 h 51"/>
                <a:gd name="T46" fmla="*/ 18 w 71"/>
                <a:gd name="T47" fmla="*/ 13 h 51"/>
                <a:gd name="T48" fmla="*/ 19 w 71"/>
                <a:gd name="T49" fmla="*/ 25 h 51"/>
                <a:gd name="T50" fmla="*/ 18 w 71"/>
                <a:gd name="T51" fmla="*/ 20 h 51"/>
                <a:gd name="T52" fmla="*/ 5 w 71"/>
                <a:gd name="T53" fmla="*/ 20 h 51"/>
                <a:gd name="T54" fmla="*/ 13 w 71"/>
                <a:gd name="T55" fmla="*/ 27 h 51"/>
                <a:gd name="T56" fmla="*/ 14 w 71"/>
                <a:gd name="T57" fmla="*/ 32 h 51"/>
                <a:gd name="T58" fmla="*/ 26 w 71"/>
                <a:gd name="T59" fmla="*/ 27 h 51"/>
                <a:gd name="T60" fmla="*/ 21 w 71"/>
                <a:gd name="T61" fmla="*/ 27 h 51"/>
                <a:gd name="T62" fmla="*/ 33 w 71"/>
                <a:gd name="T63" fmla="*/ 32 h 51"/>
                <a:gd name="T64" fmla="*/ 36 w 71"/>
                <a:gd name="T65" fmla="*/ 27 h 51"/>
                <a:gd name="T66" fmla="*/ 35 w 71"/>
                <a:gd name="T67" fmla="*/ 32 h 51"/>
                <a:gd name="T68" fmla="*/ 37 w 71"/>
                <a:gd name="T69" fmla="*/ 20 h 51"/>
                <a:gd name="T70" fmla="*/ 36 w 71"/>
                <a:gd name="T71" fmla="*/ 25 h 51"/>
                <a:gd name="T72" fmla="*/ 9 w 71"/>
                <a:gd name="T73" fmla="*/ 13 h 51"/>
                <a:gd name="T74" fmla="*/ 3 w 71"/>
                <a:gd name="T75" fmla="*/ 14 h 51"/>
                <a:gd name="T76" fmla="*/ 42 w 71"/>
                <a:gd name="T77" fmla="*/ 32 h 51"/>
                <a:gd name="T78" fmla="*/ 46 w 71"/>
                <a:gd name="T79" fmla="*/ 27 h 51"/>
                <a:gd name="T80" fmla="*/ 13 w 71"/>
                <a:gd name="T81" fmla="*/ 44 h 51"/>
                <a:gd name="T82" fmla="*/ 17 w 71"/>
                <a:gd name="T83" fmla="*/ 48 h 51"/>
                <a:gd name="T84" fmla="*/ 12 w 71"/>
                <a:gd name="T85" fmla="*/ 48 h 51"/>
                <a:gd name="T86" fmla="*/ 13 w 71"/>
                <a:gd name="T87" fmla="*/ 49 h 51"/>
                <a:gd name="T88" fmla="*/ 40 w 71"/>
                <a:gd name="T89" fmla="*/ 51 h 51"/>
                <a:gd name="T90" fmla="*/ 40 w 71"/>
                <a:gd name="T91" fmla="*/ 49 h 51"/>
                <a:gd name="T92" fmla="*/ 42 w 71"/>
                <a:gd name="T93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51">
                  <a:moveTo>
                    <a:pt x="70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4" y="2"/>
                    <a:pt x="53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1" y="11"/>
                    <a:pt x="0" y="12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2"/>
                    <a:pt x="7" y="32"/>
                    <a:pt x="8" y="33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41"/>
                    <a:pt x="10" y="43"/>
                    <a:pt x="12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7" y="42"/>
                    <a:pt x="47" y="41"/>
                  </a:cubicBezTo>
                  <a:cubicBezTo>
                    <a:pt x="47" y="41"/>
                    <a:pt x="46" y="40"/>
                    <a:pt x="46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2" y="35"/>
                    <a:pt x="1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5" y="35"/>
                    <a:pt x="47" y="33"/>
                    <a:pt x="48" y="31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2"/>
                    <a:pt x="54" y="12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"/>
                    <a:pt x="58" y="3"/>
                    <a:pt x="59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3"/>
                    <a:pt x="71" y="3"/>
                    <a:pt x="71" y="2"/>
                  </a:cubicBezTo>
                  <a:cubicBezTo>
                    <a:pt x="71" y="1"/>
                    <a:pt x="70" y="0"/>
                    <a:pt x="70" y="0"/>
                  </a:cubicBezTo>
                  <a:close/>
                  <a:moveTo>
                    <a:pt x="49" y="18"/>
                  </a:moveTo>
                  <a:cubicBezTo>
                    <a:pt x="45" y="18"/>
                    <a:pt x="45" y="18"/>
                    <a:pt x="45" y="18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0" y="13"/>
                    <a:pt x="50" y="13"/>
                  </a:cubicBezTo>
                  <a:lnTo>
                    <a:pt x="49" y="18"/>
                  </a:lnTo>
                  <a:close/>
                  <a:moveTo>
                    <a:pt x="47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8" y="20"/>
                    <a:pt x="48" y="20"/>
                    <a:pt x="48" y="20"/>
                  </a:cubicBezTo>
                  <a:lnTo>
                    <a:pt x="47" y="25"/>
                  </a:lnTo>
                  <a:close/>
                  <a:moveTo>
                    <a:pt x="9" y="30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0" y="31"/>
                    <a:pt x="9" y="30"/>
                  </a:cubicBezTo>
                  <a:close/>
                  <a:moveTo>
                    <a:pt x="35" y="1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5" y="13"/>
                    <a:pt x="35" y="13"/>
                    <a:pt x="35" y="13"/>
                  </a:cubicBezTo>
                  <a:lnTo>
                    <a:pt x="35" y="18"/>
                  </a:lnTo>
                  <a:close/>
                  <a:moveTo>
                    <a:pt x="37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7" y="18"/>
                    <a:pt x="37" y="18"/>
                    <a:pt x="37" y="18"/>
                  </a:cubicBezTo>
                  <a:lnTo>
                    <a:pt x="37" y="13"/>
                  </a:lnTo>
                  <a:close/>
                  <a:moveTo>
                    <a:pt x="28" y="20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8" y="20"/>
                  </a:lnTo>
                  <a:close/>
                  <a:moveTo>
                    <a:pt x="2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25"/>
                  </a:lnTo>
                  <a:close/>
                  <a:moveTo>
                    <a:pt x="26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7" y="13"/>
                    <a:pt x="27" y="13"/>
                    <a:pt x="27" y="13"/>
                  </a:cubicBezTo>
                  <a:lnTo>
                    <a:pt x="26" y="18"/>
                  </a:lnTo>
                  <a:close/>
                  <a:moveTo>
                    <a:pt x="18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18" y="18"/>
                  </a:lnTo>
                  <a:close/>
                  <a:moveTo>
                    <a:pt x="18" y="20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0"/>
                    <a:pt x="12" y="20"/>
                    <a:pt x="12" y="20"/>
                  </a:cubicBezTo>
                  <a:lnTo>
                    <a:pt x="18" y="20"/>
                  </a:lnTo>
                  <a:close/>
                  <a:moveTo>
                    <a:pt x="11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1" y="25"/>
                  </a:lnTo>
                  <a:close/>
                  <a:moveTo>
                    <a:pt x="13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4" y="32"/>
                    <a:pt x="14" y="32"/>
                    <a:pt x="14" y="32"/>
                  </a:cubicBezTo>
                  <a:lnTo>
                    <a:pt x="13" y="27"/>
                  </a:lnTo>
                  <a:close/>
                  <a:moveTo>
                    <a:pt x="21" y="27"/>
                  </a:moveTo>
                  <a:cubicBezTo>
                    <a:pt x="26" y="27"/>
                    <a:pt x="26" y="27"/>
                    <a:pt x="26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2"/>
                    <a:pt x="21" y="32"/>
                    <a:pt x="21" y="32"/>
                  </a:cubicBezTo>
                  <a:lnTo>
                    <a:pt x="21" y="27"/>
                  </a:lnTo>
                  <a:close/>
                  <a:moveTo>
                    <a:pt x="28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28" y="27"/>
                  </a:lnTo>
                  <a:close/>
                  <a:moveTo>
                    <a:pt x="36" y="27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5" y="32"/>
                    <a:pt x="35" y="32"/>
                    <a:pt x="35" y="32"/>
                  </a:cubicBezTo>
                  <a:lnTo>
                    <a:pt x="36" y="27"/>
                  </a:lnTo>
                  <a:close/>
                  <a:moveTo>
                    <a:pt x="36" y="25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2" y="25"/>
                    <a:pt x="42" y="25"/>
                    <a:pt x="42" y="25"/>
                  </a:cubicBezTo>
                  <a:lnTo>
                    <a:pt x="36" y="25"/>
                  </a:lnTo>
                  <a:close/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4" y="13"/>
                  </a:cubicBezTo>
                  <a:close/>
                  <a:moveTo>
                    <a:pt x="42" y="32"/>
                  </a:moveTo>
                  <a:cubicBezTo>
                    <a:pt x="42" y="32"/>
                    <a:pt x="42" y="32"/>
                    <a:pt x="42" y="3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1"/>
                    <a:pt x="43" y="32"/>
                    <a:pt x="42" y="32"/>
                  </a:cubicBezTo>
                  <a:close/>
                  <a:moveTo>
                    <a:pt x="13" y="44"/>
                  </a:moveTo>
                  <a:cubicBezTo>
                    <a:pt x="11" y="44"/>
                    <a:pt x="10" y="46"/>
                    <a:pt x="10" y="48"/>
                  </a:cubicBezTo>
                  <a:cubicBezTo>
                    <a:pt x="10" y="50"/>
                    <a:pt x="11" y="51"/>
                    <a:pt x="13" y="51"/>
                  </a:cubicBezTo>
                  <a:cubicBezTo>
                    <a:pt x="15" y="51"/>
                    <a:pt x="17" y="50"/>
                    <a:pt x="17" y="48"/>
                  </a:cubicBezTo>
                  <a:cubicBezTo>
                    <a:pt x="17" y="46"/>
                    <a:pt x="15" y="44"/>
                    <a:pt x="13" y="44"/>
                  </a:cubicBezTo>
                  <a:close/>
                  <a:moveTo>
                    <a:pt x="13" y="49"/>
                  </a:moveTo>
                  <a:cubicBezTo>
                    <a:pt x="13" y="49"/>
                    <a:pt x="12" y="48"/>
                    <a:pt x="12" y="48"/>
                  </a:cubicBezTo>
                  <a:cubicBezTo>
                    <a:pt x="12" y="47"/>
                    <a:pt x="13" y="46"/>
                    <a:pt x="13" y="46"/>
                  </a:cubicBezTo>
                  <a:cubicBezTo>
                    <a:pt x="14" y="46"/>
                    <a:pt x="15" y="47"/>
                    <a:pt x="15" y="48"/>
                  </a:cubicBezTo>
                  <a:cubicBezTo>
                    <a:pt x="15" y="48"/>
                    <a:pt x="14" y="49"/>
                    <a:pt x="13" y="49"/>
                  </a:cubicBezTo>
                  <a:close/>
                  <a:moveTo>
                    <a:pt x="40" y="44"/>
                  </a:moveTo>
                  <a:cubicBezTo>
                    <a:pt x="38" y="44"/>
                    <a:pt x="37" y="46"/>
                    <a:pt x="37" y="48"/>
                  </a:cubicBezTo>
                  <a:cubicBezTo>
                    <a:pt x="37" y="50"/>
                    <a:pt x="38" y="51"/>
                    <a:pt x="40" y="51"/>
                  </a:cubicBezTo>
                  <a:cubicBezTo>
                    <a:pt x="42" y="51"/>
                    <a:pt x="44" y="50"/>
                    <a:pt x="44" y="48"/>
                  </a:cubicBezTo>
                  <a:cubicBezTo>
                    <a:pt x="44" y="46"/>
                    <a:pt x="42" y="44"/>
                    <a:pt x="40" y="44"/>
                  </a:cubicBezTo>
                  <a:close/>
                  <a:moveTo>
                    <a:pt x="40" y="49"/>
                  </a:moveTo>
                  <a:cubicBezTo>
                    <a:pt x="39" y="49"/>
                    <a:pt x="39" y="48"/>
                    <a:pt x="39" y="48"/>
                  </a:cubicBezTo>
                  <a:cubicBezTo>
                    <a:pt x="39" y="47"/>
                    <a:pt x="39" y="46"/>
                    <a:pt x="40" y="46"/>
                  </a:cubicBezTo>
                  <a:cubicBezTo>
                    <a:pt x="41" y="46"/>
                    <a:pt x="42" y="47"/>
                    <a:pt x="42" y="48"/>
                  </a:cubicBezTo>
                  <a:cubicBezTo>
                    <a:pt x="42" y="48"/>
                    <a:pt x="41" y="49"/>
                    <a:pt x="40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3637416" y="3912724"/>
              <a:ext cx="399647" cy="324286"/>
            </a:xfrm>
            <a:custGeom>
              <a:avLst/>
              <a:gdLst>
                <a:gd name="T0" fmla="*/ 26 w 74"/>
                <a:gd name="T1" fmla="*/ 0 h 60"/>
                <a:gd name="T2" fmla="*/ 19 w 74"/>
                <a:gd name="T3" fmla="*/ 53 h 60"/>
                <a:gd name="T4" fmla="*/ 49 w 74"/>
                <a:gd name="T5" fmla="*/ 60 h 60"/>
                <a:gd name="T6" fmla="*/ 56 w 74"/>
                <a:gd name="T7" fmla="*/ 7 h 60"/>
                <a:gd name="T8" fmla="*/ 53 w 74"/>
                <a:gd name="T9" fmla="*/ 7 h 60"/>
                <a:gd name="T10" fmla="*/ 49 w 74"/>
                <a:gd name="T11" fmla="*/ 57 h 60"/>
                <a:gd name="T12" fmla="*/ 22 w 74"/>
                <a:gd name="T13" fmla="*/ 53 h 60"/>
                <a:gd name="T14" fmla="*/ 26 w 74"/>
                <a:gd name="T15" fmla="*/ 3 h 60"/>
                <a:gd name="T16" fmla="*/ 53 w 74"/>
                <a:gd name="T17" fmla="*/ 7 h 60"/>
                <a:gd name="T18" fmla="*/ 25 w 74"/>
                <a:gd name="T19" fmla="*/ 6 h 60"/>
                <a:gd name="T20" fmla="*/ 24 w 74"/>
                <a:gd name="T21" fmla="*/ 50 h 60"/>
                <a:gd name="T22" fmla="*/ 50 w 74"/>
                <a:gd name="T23" fmla="*/ 51 h 60"/>
                <a:gd name="T24" fmla="*/ 51 w 74"/>
                <a:gd name="T25" fmla="*/ 7 h 60"/>
                <a:gd name="T26" fmla="*/ 49 w 74"/>
                <a:gd name="T27" fmla="*/ 49 h 60"/>
                <a:gd name="T28" fmla="*/ 26 w 74"/>
                <a:gd name="T29" fmla="*/ 8 h 60"/>
                <a:gd name="T30" fmla="*/ 49 w 74"/>
                <a:gd name="T31" fmla="*/ 49 h 60"/>
                <a:gd name="T32" fmla="*/ 37 w 74"/>
                <a:gd name="T33" fmla="*/ 56 h 60"/>
                <a:gd name="T34" fmla="*/ 37 w 74"/>
                <a:gd name="T35" fmla="*/ 52 h 60"/>
                <a:gd name="T36" fmla="*/ 74 w 74"/>
                <a:gd name="T37" fmla="*/ 23 h 60"/>
                <a:gd name="T38" fmla="*/ 67 w 74"/>
                <a:gd name="T39" fmla="*/ 41 h 60"/>
                <a:gd name="T40" fmla="*/ 66 w 74"/>
                <a:gd name="T41" fmla="*/ 39 h 60"/>
                <a:gd name="T42" fmla="*/ 66 w 74"/>
                <a:gd name="T43" fmla="*/ 7 h 60"/>
                <a:gd name="T44" fmla="*/ 68 w 74"/>
                <a:gd name="T45" fmla="*/ 6 h 60"/>
                <a:gd name="T46" fmla="*/ 69 w 74"/>
                <a:gd name="T47" fmla="*/ 23 h 60"/>
                <a:gd name="T48" fmla="*/ 64 w 74"/>
                <a:gd name="T49" fmla="*/ 37 h 60"/>
                <a:gd name="T50" fmla="*/ 63 w 74"/>
                <a:gd name="T51" fmla="*/ 35 h 60"/>
                <a:gd name="T52" fmla="*/ 63 w 74"/>
                <a:gd name="T53" fmla="*/ 11 h 60"/>
                <a:gd name="T54" fmla="*/ 65 w 74"/>
                <a:gd name="T55" fmla="*/ 10 h 60"/>
                <a:gd name="T56" fmla="*/ 64 w 74"/>
                <a:gd name="T57" fmla="*/ 23 h 60"/>
                <a:gd name="T58" fmla="*/ 60 w 74"/>
                <a:gd name="T59" fmla="*/ 33 h 60"/>
                <a:gd name="T60" fmla="*/ 60 w 74"/>
                <a:gd name="T61" fmla="*/ 31 h 60"/>
                <a:gd name="T62" fmla="*/ 60 w 74"/>
                <a:gd name="T63" fmla="*/ 15 h 60"/>
                <a:gd name="T64" fmla="*/ 61 w 74"/>
                <a:gd name="T65" fmla="*/ 14 h 60"/>
                <a:gd name="T66" fmla="*/ 8 w 74"/>
                <a:gd name="T67" fmla="*/ 39 h 60"/>
                <a:gd name="T68" fmla="*/ 7 w 74"/>
                <a:gd name="T69" fmla="*/ 41 h 60"/>
                <a:gd name="T70" fmla="*/ 0 w 74"/>
                <a:gd name="T71" fmla="*/ 23 h 60"/>
                <a:gd name="T72" fmla="*/ 8 w 74"/>
                <a:gd name="T73" fmla="*/ 6 h 60"/>
                <a:gd name="T74" fmla="*/ 2 w 74"/>
                <a:gd name="T75" fmla="*/ 23 h 60"/>
                <a:gd name="T76" fmla="*/ 12 w 74"/>
                <a:gd name="T77" fmla="*/ 35 h 60"/>
                <a:gd name="T78" fmla="*/ 11 w 74"/>
                <a:gd name="T79" fmla="*/ 37 h 60"/>
                <a:gd name="T80" fmla="*/ 6 w 74"/>
                <a:gd name="T81" fmla="*/ 23 h 60"/>
                <a:gd name="T82" fmla="*/ 11 w 74"/>
                <a:gd name="T83" fmla="*/ 10 h 60"/>
                <a:gd name="T84" fmla="*/ 8 w 74"/>
                <a:gd name="T85" fmla="*/ 23 h 60"/>
                <a:gd name="T86" fmla="*/ 15 w 74"/>
                <a:gd name="T87" fmla="*/ 15 h 60"/>
                <a:gd name="T88" fmla="*/ 15 w 74"/>
                <a:gd name="T89" fmla="*/ 31 h 60"/>
                <a:gd name="T90" fmla="*/ 14 w 74"/>
                <a:gd name="T91" fmla="*/ 33 h 60"/>
                <a:gd name="T92" fmla="*/ 11 w 74"/>
                <a:gd name="T93" fmla="*/ 23 h 60"/>
                <a:gd name="T94" fmla="*/ 15 w 74"/>
                <a:gd name="T95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60">
                  <a:moveTo>
                    <a:pt x="49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9" y="3"/>
                    <a:pt x="19" y="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6"/>
                    <a:pt x="22" y="60"/>
                    <a:pt x="26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3" y="60"/>
                    <a:pt x="56" y="56"/>
                    <a:pt x="56" y="53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3" y="0"/>
                    <a:pt x="49" y="0"/>
                  </a:cubicBezTo>
                  <a:close/>
                  <a:moveTo>
                    <a:pt x="53" y="7"/>
                  </a:moveTo>
                  <a:cubicBezTo>
                    <a:pt x="53" y="53"/>
                    <a:pt x="53" y="53"/>
                    <a:pt x="53" y="53"/>
                  </a:cubicBezTo>
                  <a:cubicBezTo>
                    <a:pt x="53" y="55"/>
                    <a:pt x="51" y="57"/>
                    <a:pt x="49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4" y="57"/>
                    <a:pt x="22" y="55"/>
                    <a:pt x="22" y="5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4" y="3"/>
                    <a:pt x="26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5"/>
                    <a:pt x="53" y="7"/>
                  </a:cubicBezTo>
                  <a:close/>
                  <a:moveTo>
                    <a:pt x="50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1"/>
                    <a:pt x="24" y="51"/>
                    <a:pt x="25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1" y="51"/>
                    <a:pt x="51" y="50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6"/>
                    <a:pt x="50" y="6"/>
                    <a:pt x="50" y="6"/>
                  </a:cubicBezTo>
                  <a:close/>
                  <a:moveTo>
                    <a:pt x="49" y="49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49" y="49"/>
                  </a:lnTo>
                  <a:close/>
                  <a:moveTo>
                    <a:pt x="39" y="54"/>
                  </a:moveTo>
                  <a:cubicBezTo>
                    <a:pt x="39" y="55"/>
                    <a:pt x="38" y="56"/>
                    <a:pt x="37" y="56"/>
                  </a:cubicBezTo>
                  <a:cubicBezTo>
                    <a:pt x="36" y="56"/>
                    <a:pt x="35" y="55"/>
                    <a:pt x="35" y="54"/>
                  </a:cubicBezTo>
                  <a:cubicBezTo>
                    <a:pt x="35" y="53"/>
                    <a:pt x="36" y="52"/>
                    <a:pt x="37" y="52"/>
                  </a:cubicBezTo>
                  <a:cubicBezTo>
                    <a:pt x="38" y="52"/>
                    <a:pt x="39" y="53"/>
                    <a:pt x="39" y="54"/>
                  </a:cubicBezTo>
                  <a:close/>
                  <a:moveTo>
                    <a:pt x="74" y="23"/>
                  </a:moveTo>
                  <a:cubicBezTo>
                    <a:pt x="74" y="30"/>
                    <a:pt x="72" y="36"/>
                    <a:pt x="68" y="41"/>
                  </a:cubicBezTo>
                  <a:cubicBezTo>
                    <a:pt x="68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6" y="40"/>
                    <a:pt x="66" y="40"/>
                    <a:pt x="66" y="39"/>
                  </a:cubicBezTo>
                  <a:cubicBezTo>
                    <a:pt x="70" y="35"/>
                    <a:pt x="72" y="29"/>
                    <a:pt x="72" y="23"/>
                  </a:cubicBezTo>
                  <a:cubicBezTo>
                    <a:pt x="72" y="17"/>
                    <a:pt x="70" y="12"/>
                    <a:pt x="66" y="7"/>
                  </a:cubicBezTo>
                  <a:cubicBezTo>
                    <a:pt x="66" y="7"/>
                    <a:pt x="66" y="6"/>
                    <a:pt x="67" y="6"/>
                  </a:cubicBezTo>
                  <a:cubicBezTo>
                    <a:pt x="67" y="5"/>
                    <a:pt x="68" y="6"/>
                    <a:pt x="68" y="6"/>
                  </a:cubicBezTo>
                  <a:cubicBezTo>
                    <a:pt x="72" y="11"/>
                    <a:pt x="74" y="17"/>
                    <a:pt x="74" y="23"/>
                  </a:cubicBezTo>
                  <a:close/>
                  <a:moveTo>
                    <a:pt x="69" y="23"/>
                  </a:moveTo>
                  <a:cubicBezTo>
                    <a:pt x="69" y="28"/>
                    <a:pt x="67" y="33"/>
                    <a:pt x="65" y="36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7"/>
                    <a:pt x="63" y="37"/>
                    <a:pt x="63" y="37"/>
                  </a:cubicBezTo>
                  <a:cubicBezTo>
                    <a:pt x="63" y="36"/>
                    <a:pt x="63" y="36"/>
                    <a:pt x="63" y="35"/>
                  </a:cubicBezTo>
                  <a:cubicBezTo>
                    <a:pt x="66" y="32"/>
                    <a:pt x="67" y="28"/>
                    <a:pt x="67" y="23"/>
                  </a:cubicBezTo>
                  <a:cubicBezTo>
                    <a:pt x="67" y="19"/>
                    <a:pt x="66" y="15"/>
                    <a:pt x="63" y="11"/>
                  </a:cubicBezTo>
                  <a:cubicBezTo>
                    <a:pt x="63" y="11"/>
                    <a:pt x="63" y="10"/>
                    <a:pt x="63" y="10"/>
                  </a:cubicBezTo>
                  <a:cubicBezTo>
                    <a:pt x="64" y="10"/>
                    <a:pt x="64" y="10"/>
                    <a:pt x="65" y="10"/>
                  </a:cubicBezTo>
                  <a:cubicBezTo>
                    <a:pt x="67" y="14"/>
                    <a:pt x="69" y="19"/>
                    <a:pt x="69" y="23"/>
                  </a:cubicBezTo>
                  <a:close/>
                  <a:moveTo>
                    <a:pt x="64" y="23"/>
                  </a:moveTo>
                  <a:cubicBezTo>
                    <a:pt x="64" y="26"/>
                    <a:pt x="63" y="29"/>
                    <a:pt x="61" y="32"/>
                  </a:cubicBezTo>
                  <a:cubicBezTo>
                    <a:pt x="61" y="32"/>
                    <a:pt x="61" y="33"/>
                    <a:pt x="6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9" y="32"/>
                    <a:pt x="59" y="32"/>
                    <a:pt x="60" y="31"/>
                  </a:cubicBezTo>
                  <a:cubicBezTo>
                    <a:pt x="61" y="29"/>
                    <a:pt x="62" y="26"/>
                    <a:pt x="62" y="23"/>
                  </a:cubicBezTo>
                  <a:cubicBezTo>
                    <a:pt x="62" y="21"/>
                    <a:pt x="61" y="18"/>
                    <a:pt x="60" y="15"/>
                  </a:cubicBezTo>
                  <a:cubicBezTo>
                    <a:pt x="59" y="15"/>
                    <a:pt x="59" y="14"/>
                    <a:pt x="60" y="14"/>
                  </a:cubicBezTo>
                  <a:cubicBezTo>
                    <a:pt x="60" y="14"/>
                    <a:pt x="61" y="14"/>
                    <a:pt x="61" y="14"/>
                  </a:cubicBezTo>
                  <a:cubicBezTo>
                    <a:pt x="63" y="17"/>
                    <a:pt x="64" y="20"/>
                    <a:pt x="64" y="23"/>
                  </a:cubicBezTo>
                  <a:close/>
                  <a:moveTo>
                    <a:pt x="8" y="39"/>
                  </a:moveTo>
                  <a:cubicBezTo>
                    <a:pt x="9" y="40"/>
                    <a:pt x="8" y="40"/>
                    <a:pt x="8" y="41"/>
                  </a:cubicBezTo>
                  <a:cubicBezTo>
                    <a:pt x="8" y="41"/>
                    <a:pt x="8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36"/>
                    <a:pt x="0" y="30"/>
                    <a:pt x="0" y="23"/>
                  </a:cubicBezTo>
                  <a:cubicBezTo>
                    <a:pt x="0" y="17"/>
                    <a:pt x="3" y="11"/>
                    <a:pt x="7" y="6"/>
                  </a:cubicBezTo>
                  <a:cubicBezTo>
                    <a:pt x="7" y="6"/>
                    <a:pt x="8" y="5"/>
                    <a:pt x="8" y="6"/>
                  </a:cubicBezTo>
                  <a:cubicBezTo>
                    <a:pt x="8" y="6"/>
                    <a:pt x="9" y="7"/>
                    <a:pt x="8" y="7"/>
                  </a:cubicBezTo>
                  <a:cubicBezTo>
                    <a:pt x="5" y="12"/>
                    <a:pt x="2" y="17"/>
                    <a:pt x="2" y="23"/>
                  </a:cubicBezTo>
                  <a:cubicBezTo>
                    <a:pt x="2" y="29"/>
                    <a:pt x="5" y="35"/>
                    <a:pt x="8" y="39"/>
                  </a:cubicBezTo>
                  <a:close/>
                  <a:moveTo>
                    <a:pt x="12" y="35"/>
                  </a:moveTo>
                  <a:cubicBezTo>
                    <a:pt x="12" y="36"/>
                    <a:pt x="12" y="36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6"/>
                  </a:cubicBezTo>
                  <a:cubicBezTo>
                    <a:pt x="7" y="33"/>
                    <a:pt x="6" y="28"/>
                    <a:pt x="6" y="23"/>
                  </a:cubicBezTo>
                  <a:cubicBezTo>
                    <a:pt x="6" y="19"/>
                    <a:pt x="7" y="14"/>
                    <a:pt x="10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9" y="15"/>
                    <a:pt x="8" y="19"/>
                    <a:pt x="8" y="23"/>
                  </a:cubicBezTo>
                  <a:cubicBezTo>
                    <a:pt x="8" y="28"/>
                    <a:pt x="9" y="32"/>
                    <a:pt x="12" y="35"/>
                  </a:cubicBezTo>
                  <a:close/>
                  <a:moveTo>
                    <a:pt x="15" y="15"/>
                  </a:moveTo>
                  <a:cubicBezTo>
                    <a:pt x="14" y="18"/>
                    <a:pt x="13" y="21"/>
                    <a:pt x="13" y="23"/>
                  </a:cubicBezTo>
                  <a:cubicBezTo>
                    <a:pt x="13" y="26"/>
                    <a:pt x="14" y="29"/>
                    <a:pt x="15" y="31"/>
                  </a:cubicBezTo>
                  <a:cubicBezTo>
                    <a:pt x="15" y="32"/>
                    <a:pt x="15" y="32"/>
                    <a:pt x="15" y="33"/>
                  </a:cubicBezTo>
                  <a:cubicBezTo>
                    <a:pt x="15" y="33"/>
                    <a:pt x="14" y="33"/>
                    <a:pt x="14" y="33"/>
                  </a:cubicBezTo>
                  <a:cubicBezTo>
                    <a:pt x="14" y="33"/>
                    <a:pt x="14" y="32"/>
                    <a:pt x="13" y="32"/>
                  </a:cubicBezTo>
                  <a:cubicBezTo>
                    <a:pt x="12" y="29"/>
                    <a:pt x="11" y="26"/>
                    <a:pt x="11" y="23"/>
                  </a:cubicBezTo>
                  <a:cubicBezTo>
                    <a:pt x="11" y="20"/>
                    <a:pt x="12" y="17"/>
                    <a:pt x="13" y="14"/>
                  </a:cubicBezTo>
                  <a:cubicBezTo>
                    <a:pt x="14" y="14"/>
                    <a:pt x="14" y="14"/>
                    <a:pt x="15" y="14"/>
                  </a:cubicBezTo>
                  <a:cubicBezTo>
                    <a:pt x="15" y="14"/>
                    <a:pt x="15" y="15"/>
                    <a:pt x="1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8200165" y="3107567"/>
              <a:ext cx="428644" cy="305865"/>
            </a:xfrm>
            <a:custGeom>
              <a:avLst/>
              <a:gdLst>
                <a:gd name="T0" fmla="*/ 9 w 84"/>
                <a:gd name="T1" fmla="*/ 37 h 60"/>
                <a:gd name="T2" fmla="*/ 74 w 84"/>
                <a:gd name="T3" fmla="*/ 37 h 60"/>
                <a:gd name="T4" fmla="*/ 10 w 84"/>
                <a:gd name="T5" fmla="*/ 5 h 60"/>
                <a:gd name="T6" fmla="*/ 11 w 84"/>
                <a:gd name="T7" fmla="*/ 7 h 60"/>
                <a:gd name="T8" fmla="*/ 32 w 84"/>
                <a:gd name="T9" fmla="*/ 24 h 60"/>
                <a:gd name="T10" fmla="*/ 33 w 84"/>
                <a:gd name="T11" fmla="*/ 25 h 60"/>
                <a:gd name="T12" fmla="*/ 34 w 84"/>
                <a:gd name="T13" fmla="*/ 29 h 60"/>
                <a:gd name="T14" fmla="*/ 37 w 84"/>
                <a:gd name="T15" fmla="*/ 29 h 60"/>
                <a:gd name="T16" fmla="*/ 37 w 84"/>
                <a:gd name="T17" fmla="*/ 31 h 60"/>
                <a:gd name="T18" fmla="*/ 41 w 84"/>
                <a:gd name="T19" fmla="*/ 32 h 60"/>
                <a:gd name="T20" fmla="*/ 43 w 84"/>
                <a:gd name="T21" fmla="*/ 32 h 60"/>
                <a:gd name="T22" fmla="*/ 47 w 84"/>
                <a:gd name="T23" fmla="*/ 30 h 60"/>
                <a:gd name="T24" fmla="*/ 48 w 84"/>
                <a:gd name="T25" fmla="*/ 29 h 60"/>
                <a:gd name="T26" fmla="*/ 51 w 84"/>
                <a:gd name="T27" fmla="*/ 27 h 60"/>
                <a:gd name="T28" fmla="*/ 50 w 84"/>
                <a:gd name="T29" fmla="*/ 25 h 60"/>
                <a:gd name="T30" fmla="*/ 52 w 84"/>
                <a:gd name="T31" fmla="*/ 23 h 60"/>
                <a:gd name="T32" fmla="*/ 51 w 84"/>
                <a:gd name="T33" fmla="*/ 20 h 60"/>
                <a:gd name="T34" fmla="*/ 50 w 84"/>
                <a:gd name="T35" fmla="*/ 18 h 60"/>
                <a:gd name="T36" fmla="*/ 49 w 84"/>
                <a:gd name="T37" fmla="*/ 15 h 60"/>
                <a:gd name="T38" fmla="*/ 47 w 84"/>
                <a:gd name="T39" fmla="*/ 15 h 60"/>
                <a:gd name="T40" fmla="*/ 46 w 84"/>
                <a:gd name="T41" fmla="*/ 13 h 60"/>
                <a:gd name="T42" fmla="*/ 42 w 84"/>
                <a:gd name="T43" fmla="*/ 13 h 60"/>
                <a:gd name="T44" fmla="*/ 40 w 84"/>
                <a:gd name="T45" fmla="*/ 12 h 60"/>
                <a:gd name="T46" fmla="*/ 37 w 84"/>
                <a:gd name="T47" fmla="*/ 14 h 60"/>
                <a:gd name="T48" fmla="*/ 35 w 84"/>
                <a:gd name="T49" fmla="*/ 14 h 60"/>
                <a:gd name="T50" fmla="*/ 33 w 84"/>
                <a:gd name="T51" fmla="*/ 18 h 60"/>
                <a:gd name="T52" fmla="*/ 33 w 84"/>
                <a:gd name="T53" fmla="*/ 20 h 60"/>
                <a:gd name="T54" fmla="*/ 31 w 84"/>
                <a:gd name="T55" fmla="*/ 22 h 60"/>
                <a:gd name="T56" fmla="*/ 33 w 84"/>
                <a:gd name="T57" fmla="*/ 22 h 60"/>
                <a:gd name="T58" fmla="*/ 35 w 84"/>
                <a:gd name="T59" fmla="*/ 17 h 60"/>
                <a:gd name="T60" fmla="*/ 39 w 84"/>
                <a:gd name="T61" fmla="*/ 14 h 60"/>
                <a:gd name="T62" fmla="*/ 45 w 84"/>
                <a:gd name="T63" fmla="*/ 14 h 60"/>
                <a:gd name="T64" fmla="*/ 49 w 84"/>
                <a:gd name="T65" fmla="*/ 17 h 60"/>
                <a:gd name="T66" fmla="*/ 50 w 84"/>
                <a:gd name="T67" fmla="*/ 22 h 60"/>
                <a:gd name="T68" fmla="*/ 49 w 84"/>
                <a:gd name="T69" fmla="*/ 26 h 60"/>
                <a:gd name="T70" fmla="*/ 45 w 84"/>
                <a:gd name="T71" fmla="*/ 30 h 60"/>
                <a:gd name="T72" fmla="*/ 39 w 84"/>
                <a:gd name="T73" fmla="*/ 30 h 60"/>
                <a:gd name="T74" fmla="*/ 35 w 84"/>
                <a:gd name="T75" fmla="*/ 27 h 60"/>
                <a:gd name="T76" fmla="*/ 33 w 84"/>
                <a:gd name="T77" fmla="*/ 22 h 60"/>
                <a:gd name="T78" fmla="*/ 42 w 84"/>
                <a:gd name="T79" fmla="*/ 27 h 60"/>
                <a:gd name="T80" fmla="*/ 37 w 84"/>
                <a:gd name="T81" fmla="*/ 22 h 60"/>
                <a:gd name="T82" fmla="*/ 44 w 84"/>
                <a:gd name="T83" fmla="*/ 22 h 60"/>
                <a:gd name="T84" fmla="*/ 42 w 84"/>
                <a:gd name="T85" fmla="*/ 19 h 60"/>
                <a:gd name="T86" fmla="*/ 79 w 84"/>
                <a:gd name="T87" fmla="*/ 6 h 60"/>
                <a:gd name="T88" fmla="*/ 5 w 84"/>
                <a:gd name="T89" fmla="*/ 6 h 60"/>
                <a:gd name="T90" fmla="*/ 0 w 84"/>
                <a:gd name="T91" fmla="*/ 51 h 60"/>
                <a:gd name="T92" fmla="*/ 0 w 84"/>
                <a:gd name="T93" fmla="*/ 55 h 60"/>
                <a:gd name="T94" fmla="*/ 84 w 84"/>
                <a:gd name="T95" fmla="*/ 55 h 60"/>
                <a:gd name="T96" fmla="*/ 76 w 84"/>
                <a:gd name="T97" fmla="*/ 57 h 60"/>
                <a:gd name="T98" fmla="*/ 3 w 84"/>
                <a:gd name="T99" fmla="*/ 53 h 60"/>
                <a:gd name="T100" fmla="*/ 30 w 84"/>
                <a:gd name="T101" fmla="*/ 56 h 60"/>
                <a:gd name="T102" fmla="*/ 54 w 84"/>
                <a:gd name="T103" fmla="*/ 53 h 60"/>
                <a:gd name="T104" fmla="*/ 76 w 84"/>
                <a:gd name="T105" fmla="*/ 57 h 60"/>
                <a:gd name="T106" fmla="*/ 52 w 84"/>
                <a:gd name="T107" fmla="*/ 54 h 60"/>
                <a:gd name="T108" fmla="*/ 53 w 84"/>
                <a:gd name="T109" fmla="*/ 51 h 60"/>
                <a:gd name="T110" fmla="*/ 7 w 84"/>
                <a:gd name="T111" fmla="*/ 43 h 60"/>
                <a:gd name="T112" fmla="*/ 53 w 84"/>
                <a:gd name="T113" fmla="*/ 51 h 60"/>
                <a:gd name="T114" fmla="*/ 8 w 84"/>
                <a:gd name="T115" fmla="*/ 41 h 60"/>
                <a:gd name="T116" fmla="*/ 10 w 84"/>
                <a:gd name="T117" fmla="*/ 3 h 60"/>
                <a:gd name="T118" fmla="*/ 76 w 84"/>
                <a:gd name="T1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60">
                  <a:moveTo>
                    <a:pt x="10" y="5"/>
                  </a:moveTo>
                  <a:cubicBezTo>
                    <a:pt x="10" y="5"/>
                    <a:pt x="9" y="5"/>
                    <a:pt x="9" y="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4" y="3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3" y="5"/>
                  </a:cubicBezTo>
                  <a:lnTo>
                    <a:pt x="10" y="5"/>
                  </a:lnTo>
                  <a:close/>
                  <a:moveTo>
                    <a:pt x="72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2" y="7"/>
                    <a:pt x="72" y="7"/>
                    <a:pt x="72" y="7"/>
                  </a:cubicBezTo>
                  <a:lnTo>
                    <a:pt x="72" y="36"/>
                  </a:lnTo>
                  <a:close/>
                  <a:moveTo>
                    <a:pt x="32" y="24"/>
                  </a:move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4"/>
                    <a:pt x="34" y="25"/>
                  </a:cubicBezTo>
                  <a:cubicBezTo>
                    <a:pt x="34" y="25"/>
                    <a:pt x="34" y="25"/>
                    <a:pt x="33" y="25"/>
                  </a:cubicBezTo>
                  <a:cubicBezTo>
                    <a:pt x="33" y="25"/>
                    <a:pt x="33" y="26"/>
                    <a:pt x="33" y="26"/>
                  </a:cubicBezTo>
                  <a:cubicBezTo>
                    <a:pt x="33" y="26"/>
                    <a:pt x="33" y="26"/>
                    <a:pt x="33" y="27"/>
                  </a:cubicBezTo>
                  <a:cubicBezTo>
                    <a:pt x="33" y="28"/>
                    <a:pt x="34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6" y="29"/>
                    <a:pt x="36" y="29"/>
                  </a:cubicBezTo>
                  <a:cubicBezTo>
                    <a:pt x="36" y="29"/>
                    <a:pt x="36" y="28"/>
                    <a:pt x="37" y="29"/>
                  </a:cubicBezTo>
                  <a:cubicBezTo>
                    <a:pt x="37" y="29"/>
                    <a:pt x="37" y="29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1" y="32"/>
                    <a:pt x="41" y="32"/>
                  </a:cubicBezTo>
                  <a:cubicBezTo>
                    <a:pt x="41" y="32"/>
                    <a:pt x="41" y="31"/>
                    <a:pt x="41" y="31"/>
                  </a:cubicBezTo>
                  <a:cubicBezTo>
                    <a:pt x="41" y="30"/>
                    <a:pt x="42" y="30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3" y="32"/>
                    <a:pt x="43" y="32"/>
                    <a:pt x="44" y="32"/>
                  </a:cubicBezTo>
                  <a:cubicBezTo>
                    <a:pt x="44" y="32"/>
                    <a:pt x="45" y="31"/>
                    <a:pt x="46" y="31"/>
                  </a:cubicBezTo>
                  <a:cubicBezTo>
                    <a:pt x="46" y="31"/>
                    <a:pt x="47" y="31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29"/>
                    <a:pt x="47" y="29"/>
                    <a:pt x="47" y="29"/>
                  </a:cubicBezTo>
                  <a:cubicBezTo>
                    <a:pt x="47" y="28"/>
                    <a:pt x="47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8"/>
                    <a:pt x="50" y="28"/>
                    <a:pt x="51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4"/>
                    <a:pt x="50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3"/>
                  </a:cubicBezTo>
                  <a:cubicBezTo>
                    <a:pt x="52" y="23"/>
                    <a:pt x="52" y="22"/>
                    <a:pt x="52" y="22"/>
                  </a:cubicBezTo>
                  <a:cubicBezTo>
                    <a:pt x="52" y="21"/>
                    <a:pt x="52" y="21"/>
                    <a:pt x="52" y="20"/>
                  </a:cubicBezTo>
                  <a:cubicBezTo>
                    <a:pt x="52" y="20"/>
                    <a:pt x="52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7"/>
                    <a:pt x="51" y="17"/>
                  </a:cubicBezTo>
                  <a:cubicBezTo>
                    <a:pt x="50" y="16"/>
                    <a:pt x="50" y="15"/>
                    <a:pt x="49" y="15"/>
                  </a:cubicBezTo>
                  <a:cubicBezTo>
                    <a:pt x="49" y="15"/>
                    <a:pt x="49" y="14"/>
                    <a:pt x="48" y="14"/>
                  </a:cubicBezTo>
                  <a:cubicBezTo>
                    <a:pt x="48" y="14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6" y="14"/>
                    <a:pt x="47" y="14"/>
                  </a:cubicBezTo>
                  <a:cubicBezTo>
                    <a:pt x="47" y="14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2" y="12"/>
                    <a:pt x="42" y="13"/>
                  </a:cubicBezTo>
                  <a:cubicBezTo>
                    <a:pt x="42" y="13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12"/>
                    <a:pt x="38" y="12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5"/>
                    <a:pt x="37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5" y="14"/>
                    <a:pt x="35" y="14"/>
                  </a:cubicBezTo>
                  <a:cubicBezTo>
                    <a:pt x="35" y="14"/>
                    <a:pt x="35" y="15"/>
                    <a:pt x="34" y="15"/>
                  </a:cubicBezTo>
                  <a:cubicBezTo>
                    <a:pt x="34" y="15"/>
                    <a:pt x="33" y="16"/>
                    <a:pt x="33" y="17"/>
                  </a:cubicBezTo>
                  <a:cubicBezTo>
                    <a:pt x="33" y="17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lose/>
                  <a:moveTo>
                    <a:pt x="33" y="22"/>
                  </a:moveTo>
                  <a:cubicBezTo>
                    <a:pt x="34" y="21"/>
                    <a:pt x="35" y="21"/>
                    <a:pt x="35" y="20"/>
                  </a:cubicBezTo>
                  <a:cubicBezTo>
                    <a:pt x="36" y="19"/>
                    <a:pt x="36" y="18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7" y="17"/>
                    <a:pt x="38" y="17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5"/>
                    <a:pt x="41" y="15"/>
                    <a:pt x="42" y="15"/>
                  </a:cubicBezTo>
                  <a:cubicBezTo>
                    <a:pt x="43" y="15"/>
                    <a:pt x="44" y="15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4" y="15"/>
                    <a:pt x="45" y="16"/>
                    <a:pt x="46" y="17"/>
                  </a:cubicBezTo>
                  <a:cubicBezTo>
                    <a:pt x="46" y="17"/>
                    <a:pt x="47" y="17"/>
                    <a:pt x="48" y="17"/>
                  </a:cubicBezTo>
                  <a:cubicBezTo>
                    <a:pt x="48" y="17"/>
                    <a:pt x="48" y="17"/>
                    <a:pt x="49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9" y="21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8" y="23"/>
                    <a:pt x="48" y="24"/>
                  </a:cubicBezTo>
                  <a:cubicBezTo>
                    <a:pt x="48" y="25"/>
                    <a:pt x="48" y="26"/>
                    <a:pt x="49" y="26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5" y="28"/>
                    <a:pt x="44" y="29"/>
                    <a:pt x="45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3" y="28"/>
                    <a:pt x="42" y="28"/>
                  </a:cubicBezTo>
                  <a:cubicBezTo>
                    <a:pt x="41" y="28"/>
                    <a:pt x="40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9"/>
                    <a:pt x="39" y="28"/>
                    <a:pt x="38" y="27"/>
                  </a:cubicBezTo>
                  <a:cubicBezTo>
                    <a:pt x="37" y="27"/>
                    <a:pt x="36" y="27"/>
                    <a:pt x="35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6" y="26"/>
                    <a:pt x="36" y="25"/>
                    <a:pt x="35" y="24"/>
                  </a:cubicBezTo>
                  <a:cubicBezTo>
                    <a:pt x="35" y="23"/>
                    <a:pt x="34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lose/>
                  <a:moveTo>
                    <a:pt x="42" y="27"/>
                  </a:moveTo>
                  <a:cubicBezTo>
                    <a:pt x="44" y="27"/>
                    <a:pt x="46" y="24"/>
                    <a:pt x="46" y="22"/>
                  </a:cubicBezTo>
                  <a:cubicBezTo>
                    <a:pt x="46" y="19"/>
                    <a:pt x="44" y="17"/>
                    <a:pt x="42" y="17"/>
                  </a:cubicBezTo>
                  <a:cubicBezTo>
                    <a:pt x="39" y="17"/>
                    <a:pt x="37" y="19"/>
                    <a:pt x="37" y="22"/>
                  </a:cubicBezTo>
                  <a:cubicBezTo>
                    <a:pt x="37" y="24"/>
                    <a:pt x="39" y="27"/>
                    <a:pt x="42" y="27"/>
                  </a:cubicBezTo>
                  <a:close/>
                  <a:moveTo>
                    <a:pt x="42" y="19"/>
                  </a:moveTo>
                  <a:cubicBezTo>
                    <a:pt x="43" y="19"/>
                    <a:pt x="44" y="20"/>
                    <a:pt x="44" y="22"/>
                  </a:cubicBezTo>
                  <a:cubicBezTo>
                    <a:pt x="44" y="23"/>
                    <a:pt x="43" y="25"/>
                    <a:pt x="42" y="25"/>
                  </a:cubicBezTo>
                  <a:cubicBezTo>
                    <a:pt x="40" y="25"/>
                    <a:pt x="39" y="23"/>
                    <a:pt x="39" y="22"/>
                  </a:cubicBezTo>
                  <a:cubicBezTo>
                    <a:pt x="39" y="20"/>
                    <a:pt x="40" y="19"/>
                    <a:pt x="42" y="19"/>
                  </a:cubicBezTo>
                  <a:close/>
                  <a:moveTo>
                    <a:pt x="84" y="51"/>
                  </a:moveTo>
                  <a:cubicBezTo>
                    <a:pt x="79" y="42"/>
                    <a:pt x="79" y="42"/>
                    <a:pt x="79" y="42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1"/>
                    <a:pt x="78" y="0"/>
                    <a:pt x="7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5" y="1"/>
                    <a:pt x="5" y="6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8"/>
                    <a:pt x="3" y="60"/>
                    <a:pt x="7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4" y="58"/>
                    <a:pt x="84" y="55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52"/>
                    <a:pt x="84" y="52"/>
                    <a:pt x="84" y="51"/>
                  </a:cubicBezTo>
                  <a:close/>
                  <a:moveTo>
                    <a:pt x="76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5" y="57"/>
                    <a:pt x="3" y="56"/>
                    <a:pt x="3" y="55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6"/>
                    <a:pt x="79" y="57"/>
                    <a:pt x="76" y="57"/>
                  </a:cubicBezTo>
                  <a:close/>
                  <a:moveTo>
                    <a:pt x="31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31" y="53"/>
                  </a:lnTo>
                  <a:close/>
                  <a:moveTo>
                    <a:pt x="53" y="51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53" y="51"/>
                  </a:lnTo>
                  <a:close/>
                  <a:moveTo>
                    <a:pt x="76" y="6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5" y="3"/>
                    <a:pt x="76" y="3"/>
                  </a:cubicBezTo>
                  <a:cubicBezTo>
                    <a:pt x="76" y="4"/>
                    <a:pt x="76" y="5"/>
                    <a:pt x="7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6913482" y="4480515"/>
              <a:ext cx="376270" cy="268493"/>
            </a:xfrm>
            <a:custGeom>
              <a:avLst/>
              <a:gdLst>
                <a:gd name="T0" fmla="*/ 9 w 84"/>
                <a:gd name="T1" fmla="*/ 37 h 60"/>
                <a:gd name="T2" fmla="*/ 74 w 84"/>
                <a:gd name="T3" fmla="*/ 37 h 60"/>
                <a:gd name="T4" fmla="*/ 10 w 84"/>
                <a:gd name="T5" fmla="*/ 5 h 60"/>
                <a:gd name="T6" fmla="*/ 11 w 84"/>
                <a:gd name="T7" fmla="*/ 7 h 60"/>
                <a:gd name="T8" fmla="*/ 32 w 84"/>
                <a:gd name="T9" fmla="*/ 24 h 60"/>
                <a:gd name="T10" fmla="*/ 33 w 84"/>
                <a:gd name="T11" fmla="*/ 25 h 60"/>
                <a:gd name="T12" fmla="*/ 34 w 84"/>
                <a:gd name="T13" fmla="*/ 29 h 60"/>
                <a:gd name="T14" fmla="*/ 37 w 84"/>
                <a:gd name="T15" fmla="*/ 29 h 60"/>
                <a:gd name="T16" fmla="*/ 37 w 84"/>
                <a:gd name="T17" fmla="*/ 31 h 60"/>
                <a:gd name="T18" fmla="*/ 41 w 84"/>
                <a:gd name="T19" fmla="*/ 32 h 60"/>
                <a:gd name="T20" fmla="*/ 43 w 84"/>
                <a:gd name="T21" fmla="*/ 32 h 60"/>
                <a:gd name="T22" fmla="*/ 47 w 84"/>
                <a:gd name="T23" fmla="*/ 30 h 60"/>
                <a:gd name="T24" fmla="*/ 48 w 84"/>
                <a:gd name="T25" fmla="*/ 29 h 60"/>
                <a:gd name="T26" fmla="*/ 51 w 84"/>
                <a:gd name="T27" fmla="*/ 27 h 60"/>
                <a:gd name="T28" fmla="*/ 50 w 84"/>
                <a:gd name="T29" fmla="*/ 25 h 60"/>
                <a:gd name="T30" fmla="*/ 52 w 84"/>
                <a:gd name="T31" fmla="*/ 23 h 60"/>
                <a:gd name="T32" fmla="*/ 51 w 84"/>
                <a:gd name="T33" fmla="*/ 20 h 60"/>
                <a:gd name="T34" fmla="*/ 50 w 84"/>
                <a:gd name="T35" fmla="*/ 18 h 60"/>
                <a:gd name="T36" fmla="*/ 49 w 84"/>
                <a:gd name="T37" fmla="*/ 15 h 60"/>
                <a:gd name="T38" fmla="*/ 47 w 84"/>
                <a:gd name="T39" fmla="*/ 15 h 60"/>
                <a:gd name="T40" fmla="*/ 46 w 84"/>
                <a:gd name="T41" fmla="*/ 13 h 60"/>
                <a:gd name="T42" fmla="*/ 42 w 84"/>
                <a:gd name="T43" fmla="*/ 13 h 60"/>
                <a:gd name="T44" fmla="*/ 40 w 84"/>
                <a:gd name="T45" fmla="*/ 12 h 60"/>
                <a:gd name="T46" fmla="*/ 37 w 84"/>
                <a:gd name="T47" fmla="*/ 14 h 60"/>
                <a:gd name="T48" fmla="*/ 35 w 84"/>
                <a:gd name="T49" fmla="*/ 14 h 60"/>
                <a:gd name="T50" fmla="*/ 33 w 84"/>
                <a:gd name="T51" fmla="*/ 18 h 60"/>
                <a:gd name="T52" fmla="*/ 33 w 84"/>
                <a:gd name="T53" fmla="*/ 20 h 60"/>
                <a:gd name="T54" fmla="*/ 31 w 84"/>
                <a:gd name="T55" fmla="*/ 22 h 60"/>
                <a:gd name="T56" fmla="*/ 33 w 84"/>
                <a:gd name="T57" fmla="*/ 22 h 60"/>
                <a:gd name="T58" fmla="*/ 35 w 84"/>
                <a:gd name="T59" fmla="*/ 17 h 60"/>
                <a:gd name="T60" fmla="*/ 39 w 84"/>
                <a:gd name="T61" fmla="*/ 14 h 60"/>
                <a:gd name="T62" fmla="*/ 45 w 84"/>
                <a:gd name="T63" fmla="*/ 14 h 60"/>
                <a:gd name="T64" fmla="*/ 49 w 84"/>
                <a:gd name="T65" fmla="*/ 17 h 60"/>
                <a:gd name="T66" fmla="*/ 50 w 84"/>
                <a:gd name="T67" fmla="*/ 22 h 60"/>
                <a:gd name="T68" fmla="*/ 49 w 84"/>
                <a:gd name="T69" fmla="*/ 26 h 60"/>
                <a:gd name="T70" fmla="*/ 45 w 84"/>
                <a:gd name="T71" fmla="*/ 30 h 60"/>
                <a:gd name="T72" fmla="*/ 39 w 84"/>
                <a:gd name="T73" fmla="*/ 30 h 60"/>
                <a:gd name="T74" fmla="*/ 35 w 84"/>
                <a:gd name="T75" fmla="*/ 27 h 60"/>
                <a:gd name="T76" fmla="*/ 33 w 84"/>
                <a:gd name="T77" fmla="*/ 22 h 60"/>
                <a:gd name="T78" fmla="*/ 42 w 84"/>
                <a:gd name="T79" fmla="*/ 27 h 60"/>
                <a:gd name="T80" fmla="*/ 37 w 84"/>
                <a:gd name="T81" fmla="*/ 22 h 60"/>
                <a:gd name="T82" fmla="*/ 44 w 84"/>
                <a:gd name="T83" fmla="*/ 22 h 60"/>
                <a:gd name="T84" fmla="*/ 42 w 84"/>
                <a:gd name="T85" fmla="*/ 19 h 60"/>
                <a:gd name="T86" fmla="*/ 79 w 84"/>
                <a:gd name="T87" fmla="*/ 6 h 60"/>
                <a:gd name="T88" fmla="*/ 5 w 84"/>
                <a:gd name="T89" fmla="*/ 6 h 60"/>
                <a:gd name="T90" fmla="*/ 0 w 84"/>
                <a:gd name="T91" fmla="*/ 51 h 60"/>
                <a:gd name="T92" fmla="*/ 0 w 84"/>
                <a:gd name="T93" fmla="*/ 55 h 60"/>
                <a:gd name="T94" fmla="*/ 84 w 84"/>
                <a:gd name="T95" fmla="*/ 55 h 60"/>
                <a:gd name="T96" fmla="*/ 76 w 84"/>
                <a:gd name="T97" fmla="*/ 57 h 60"/>
                <a:gd name="T98" fmla="*/ 3 w 84"/>
                <a:gd name="T99" fmla="*/ 53 h 60"/>
                <a:gd name="T100" fmla="*/ 30 w 84"/>
                <a:gd name="T101" fmla="*/ 56 h 60"/>
                <a:gd name="T102" fmla="*/ 54 w 84"/>
                <a:gd name="T103" fmla="*/ 53 h 60"/>
                <a:gd name="T104" fmla="*/ 76 w 84"/>
                <a:gd name="T105" fmla="*/ 57 h 60"/>
                <a:gd name="T106" fmla="*/ 52 w 84"/>
                <a:gd name="T107" fmla="*/ 54 h 60"/>
                <a:gd name="T108" fmla="*/ 53 w 84"/>
                <a:gd name="T109" fmla="*/ 51 h 60"/>
                <a:gd name="T110" fmla="*/ 7 w 84"/>
                <a:gd name="T111" fmla="*/ 43 h 60"/>
                <a:gd name="T112" fmla="*/ 53 w 84"/>
                <a:gd name="T113" fmla="*/ 51 h 60"/>
                <a:gd name="T114" fmla="*/ 8 w 84"/>
                <a:gd name="T115" fmla="*/ 41 h 60"/>
                <a:gd name="T116" fmla="*/ 10 w 84"/>
                <a:gd name="T117" fmla="*/ 3 h 60"/>
                <a:gd name="T118" fmla="*/ 76 w 84"/>
                <a:gd name="T1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60">
                  <a:moveTo>
                    <a:pt x="10" y="5"/>
                  </a:moveTo>
                  <a:cubicBezTo>
                    <a:pt x="10" y="5"/>
                    <a:pt x="9" y="5"/>
                    <a:pt x="9" y="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4" y="3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3" y="5"/>
                  </a:cubicBezTo>
                  <a:lnTo>
                    <a:pt x="10" y="5"/>
                  </a:lnTo>
                  <a:close/>
                  <a:moveTo>
                    <a:pt x="72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2" y="7"/>
                    <a:pt x="72" y="7"/>
                    <a:pt x="72" y="7"/>
                  </a:cubicBezTo>
                  <a:lnTo>
                    <a:pt x="72" y="36"/>
                  </a:lnTo>
                  <a:close/>
                  <a:moveTo>
                    <a:pt x="32" y="24"/>
                  </a:move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4"/>
                    <a:pt x="34" y="25"/>
                  </a:cubicBezTo>
                  <a:cubicBezTo>
                    <a:pt x="34" y="25"/>
                    <a:pt x="34" y="25"/>
                    <a:pt x="33" y="25"/>
                  </a:cubicBezTo>
                  <a:cubicBezTo>
                    <a:pt x="33" y="25"/>
                    <a:pt x="33" y="26"/>
                    <a:pt x="33" y="26"/>
                  </a:cubicBezTo>
                  <a:cubicBezTo>
                    <a:pt x="33" y="26"/>
                    <a:pt x="33" y="26"/>
                    <a:pt x="33" y="27"/>
                  </a:cubicBezTo>
                  <a:cubicBezTo>
                    <a:pt x="33" y="28"/>
                    <a:pt x="34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6" y="29"/>
                    <a:pt x="36" y="29"/>
                  </a:cubicBezTo>
                  <a:cubicBezTo>
                    <a:pt x="36" y="29"/>
                    <a:pt x="36" y="28"/>
                    <a:pt x="37" y="29"/>
                  </a:cubicBezTo>
                  <a:cubicBezTo>
                    <a:pt x="37" y="29"/>
                    <a:pt x="37" y="29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1" y="32"/>
                    <a:pt x="41" y="32"/>
                  </a:cubicBezTo>
                  <a:cubicBezTo>
                    <a:pt x="41" y="32"/>
                    <a:pt x="41" y="31"/>
                    <a:pt x="41" y="31"/>
                  </a:cubicBezTo>
                  <a:cubicBezTo>
                    <a:pt x="41" y="30"/>
                    <a:pt x="42" y="30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3" y="32"/>
                    <a:pt x="43" y="32"/>
                    <a:pt x="44" y="32"/>
                  </a:cubicBezTo>
                  <a:cubicBezTo>
                    <a:pt x="44" y="32"/>
                    <a:pt x="45" y="31"/>
                    <a:pt x="46" y="31"/>
                  </a:cubicBezTo>
                  <a:cubicBezTo>
                    <a:pt x="46" y="31"/>
                    <a:pt x="47" y="31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29"/>
                    <a:pt x="47" y="29"/>
                    <a:pt x="47" y="29"/>
                  </a:cubicBezTo>
                  <a:cubicBezTo>
                    <a:pt x="47" y="28"/>
                    <a:pt x="47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8"/>
                    <a:pt x="50" y="28"/>
                    <a:pt x="51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4"/>
                    <a:pt x="50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3"/>
                  </a:cubicBezTo>
                  <a:cubicBezTo>
                    <a:pt x="52" y="23"/>
                    <a:pt x="52" y="22"/>
                    <a:pt x="52" y="22"/>
                  </a:cubicBezTo>
                  <a:cubicBezTo>
                    <a:pt x="52" y="21"/>
                    <a:pt x="52" y="21"/>
                    <a:pt x="52" y="20"/>
                  </a:cubicBezTo>
                  <a:cubicBezTo>
                    <a:pt x="52" y="20"/>
                    <a:pt x="52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7"/>
                    <a:pt x="51" y="17"/>
                  </a:cubicBezTo>
                  <a:cubicBezTo>
                    <a:pt x="50" y="16"/>
                    <a:pt x="50" y="15"/>
                    <a:pt x="49" y="15"/>
                  </a:cubicBezTo>
                  <a:cubicBezTo>
                    <a:pt x="49" y="15"/>
                    <a:pt x="49" y="14"/>
                    <a:pt x="48" y="14"/>
                  </a:cubicBezTo>
                  <a:cubicBezTo>
                    <a:pt x="48" y="14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6" y="14"/>
                    <a:pt x="47" y="14"/>
                  </a:cubicBezTo>
                  <a:cubicBezTo>
                    <a:pt x="47" y="14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2" y="12"/>
                    <a:pt x="42" y="13"/>
                  </a:cubicBezTo>
                  <a:cubicBezTo>
                    <a:pt x="42" y="13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12"/>
                    <a:pt x="38" y="12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5"/>
                    <a:pt x="37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5" y="14"/>
                    <a:pt x="35" y="14"/>
                  </a:cubicBezTo>
                  <a:cubicBezTo>
                    <a:pt x="35" y="14"/>
                    <a:pt x="35" y="15"/>
                    <a:pt x="34" y="15"/>
                  </a:cubicBezTo>
                  <a:cubicBezTo>
                    <a:pt x="34" y="15"/>
                    <a:pt x="33" y="16"/>
                    <a:pt x="33" y="17"/>
                  </a:cubicBezTo>
                  <a:cubicBezTo>
                    <a:pt x="33" y="17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lose/>
                  <a:moveTo>
                    <a:pt x="33" y="22"/>
                  </a:moveTo>
                  <a:cubicBezTo>
                    <a:pt x="34" y="21"/>
                    <a:pt x="35" y="21"/>
                    <a:pt x="35" y="20"/>
                  </a:cubicBezTo>
                  <a:cubicBezTo>
                    <a:pt x="36" y="19"/>
                    <a:pt x="36" y="18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7" y="17"/>
                    <a:pt x="38" y="17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5"/>
                    <a:pt x="41" y="15"/>
                    <a:pt x="42" y="15"/>
                  </a:cubicBezTo>
                  <a:cubicBezTo>
                    <a:pt x="43" y="15"/>
                    <a:pt x="44" y="15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4" y="15"/>
                    <a:pt x="45" y="16"/>
                    <a:pt x="46" y="17"/>
                  </a:cubicBezTo>
                  <a:cubicBezTo>
                    <a:pt x="46" y="17"/>
                    <a:pt x="47" y="17"/>
                    <a:pt x="48" y="17"/>
                  </a:cubicBezTo>
                  <a:cubicBezTo>
                    <a:pt x="48" y="17"/>
                    <a:pt x="48" y="17"/>
                    <a:pt x="49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9" y="21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8" y="23"/>
                    <a:pt x="48" y="24"/>
                  </a:cubicBezTo>
                  <a:cubicBezTo>
                    <a:pt x="48" y="25"/>
                    <a:pt x="48" y="26"/>
                    <a:pt x="49" y="26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5" y="28"/>
                    <a:pt x="44" y="29"/>
                    <a:pt x="45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3" y="28"/>
                    <a:pt x="42" y="28"/>
                  </a:cubicBezTo>
                  <a:cubicBezTo>
                    <a:pt x="41" y="28"/>
                    <a:pt x="40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9"/>
                    <a:pt x="39" y="28"/>
                    <a:pt x="38" y="27"/>
                  </a:cubicBezTo>
                  <a:cubicBezTo>
                    <a:pt x="37" y="27"/>
                    <a:pt x="36" y="27"/>
                    <a:pt x="35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6" y="26"/>
                    <a:pt x="36" y="25"/>
                    <a:pt x="35" y="24"/>
                  </a:cubicBezTo>
                  <a:cubicBezTo>
                    <a:pt x="35" y="23"/>
                    <a:pt x="34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lose/>
                  <a:moveTo>
                    <a:pt x="42" y="27"/>
                  </a:moveTo>
                  <a:cubicBezTo>
                    <a:pt x="44" y="27"/>
                    <a:pt x="46" y="24"/>
                    <a:pt x="46" y="22"/>
                  </a:cubicBezTo>
                  <a:cubicBezTo>
                    <a:pt x="46" y="19"/>
                    <a:pt x="44" y="17"/>
                    <a:pt x="42" y="17"/>
                  </a:cubicBezTo>
                  <a:cubicBezTo>
                    <a:pt x="39" y="17"/>
                    <a:pt x="37" y="19"/>
                    <a:pt x="37" y="22"/>
                  </a:cubicBezTo>
                  <a:cubicBezTo>
                    <a:pt x="37" y="24"/>
                    <a:pt x="39" y="27"/>
                    <a:pt x="42" y="27"/>
                  </a:cubicBezTo>
                  <a:close/>
                  <a:moveTo>
                    <a:pt x="42" y="19"/>
                  </a:moveTo>
                  <a:cubicBezTo>
                    <a:pt x="43" y="19"/>
                    <a:pt x="44" y="20"/>
                    <a:pt x="44" y="22"/>
                  </a:cubicBezTo>
                  <a:cubicBezTo>
                    <a:pt x="44" y="23"/>
                    <a:pt x="43" y="25"/>
                    <a:pt x="42" y="25"/>
                  </a:cubicBezTo>
                  <a:cubicBezTo>
                    <a:pt x="40" y="25"/>
                    <a:pt x="39" y="23"/>
                    <a:pt x="39" y="22"/>
                  </a:cubicBezTo>
                  <a:cubicBezTo>
                    <a:pt x="39" y="20"/>
                    <a:pt x="40" y="19"/>
                    <a:pt x="42" y="19"/>
                  </a:cubicBezTo>
                  <a:close/>
                  <a:moveTo>
                    <a:pt x="84" y="51"/>
                  </a:moveTo>
                  <a:cubicBezTo>
                    <a:pt x="79" y="42"/>
                    <a:pt x="79" y="42"/>
                    <a:pt x="79" y="42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1"/>
                    <a:pt x="78" y="0"/>
                    <a:pt x="7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5" y="1"/>
                    <a:pt x="5" y="6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8"/>
                    <a:pt x="3" y="60"/>
                    <a:pt x="7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4" y="58"/>
                    <a:pt x="84" y="55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52"/>
                    <a:pt x="84" y="52"/>
                    <a:pt x="84" y="51"/>
                  </a:cubicBezTo>
                  <a:close/>
                  <a:moveTo>
                    <a:pt x="76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5" y="57"/>
                    <a:pt x="3" y="56"/>
                    <a:pt x="3" y="55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6"/>
                    <a:pt x="79" y="57"/>
                    <a:pt x="76" y="57"/>
                  </a:cubicBezTo>
                  <a:close/>
                  <a:moveTo>
                    <a:pt x="31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31" y="53"/>
                  </a:lnTo>
                  <a:close/>
                  <a:moveTo>
                    <a:pt x="53" y="51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53" y="51"/>
                  </a:lnTo>
                  <a:close/>
                  <a:moveTo>
                    <a:pt x="76" y="6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5" y="3"/>
                    <a:pt x="76" y="3"/>
                  </a:cubicBezTo>
                  <a:cubicBezTo>
                    <a:pt x="76" y="4"/>
                    <a:pt x="76" y="5"/>
                    <a:pt x="7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6538222" y="2271782"/>
              <a:ext cx="323243" cy="340955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7951851" y="2089846"/>
              <a:ext cx="385943" cy="385941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5908559" y="1717795"/>
              <a:ext cx="315706" cy="348087"/>
            </a:xfrm>
            <a:custGeom>
              <a:avLst/>
              <a:gdLst>
                <a:gd name="T0" fmla="*/ 33 w 66"/>
                <a:gd name="T1" fmla="*/ 0 h 73"/>
                <a:gd name="T2" fmla="*/ 26 w 66"/>
                <a:gd name="T3" fmla="*/ 6 h 73"/>
                <a:gd name="T4" fmla="*/ 39 w 66"/>
                <a:gd name="T5" fmla="*/ 7 h 73"/>
                <a:gd name="T6" fmla="*/ 28 w 66"/>
                <a:gd name="T7" fmla="*/ 5 h 73"/>
                <a:gd name="T8" fmla="*/ 33 w 66"/>
                <a:gd name="T9" fmla="*/ 1 h 73"/>
                <a:gd name="T10" fmla="*/ 28 w 66"/>
                <a:gd name="T11" fmla="*/ 5 h 73"/>
                <a:gd name="T12" fmla="*/ 50 w 66"/>
                <a:gd name="T13" fmla="*/ 13 h 73"/>
                <a:gd name="T14" fmla="*/ 55 w 66"/>
                <a:gd name="T15" fmla="*/ 15 h 73"/>
                <a:gd name="T16" fmla="*/ 54 w 66"/>
                <a:gd name="T17" fmla="*/ 8 h 73"/>
                <a:gd name="T18" fmla="*/ 45 w 66"/>
                <a:gd name="T19" fmla="*/ 8 h 73"/>
                <a:gd name="T20" fmla="*/ 49 w 66"/>
                <a:gd name="T21" fmla="*/ 11 h 73"/>
                <a:gd name="T22" fmla="*/ 33 w 66"/>
                <a:gd name="T23" fmla="*/ 7 h 73"/>
                <a:gd name="T24" fmla="*/ 17 w 66"/>
                <a:gd name="T25" fmla="*/ 12 h 73"/>
                <a:gd name="T26" fmla="*/ 21 w 66"/>
                <a:gd name="T27" fmla="*/ 8 h 73"/>
                <a:gd name="T28" fmla="*/ 14 w 66"/>
                <a:gd name="T29" fmla="*/ 6 h 73"/>
                <a:gd name="T30" fmla="*/ 10 w 66"/>
                <a:gd name="T31" fmla="*/ 15 h 73"/>
                <a:gd name="T32" fmla="*/ 15 w 66"/>
                <a:gd name="T33" fmla="*/ 12 h 73"/>
                <a:gd name="T34" fmla="*/ 15 w 66"/>
                <a:gd name="T35" fmla="*/ 13 h 73"/>
                <a:gd name="T36" fmla="*/ 0 w 66"/>
                <a:gd name="T37" fmla="*/ 35 h 73"/>
                <a:gd name="T38" fmla="*/ 4 w 66"/>
                <a:gd name="T39" fmla="*/ 43 h 73"/>
                <a:gd name="T40" fmla="*/ 14 w 66"/>
                <a:gd name="T41" fmla="*/ 60 h 73"/>
                <a:gd name="T42" fmla="*/ 11 w 66"/>
                <a:gd name="T43" fmla="*/ 68 h 73"/>
                <a:gd name="T44" fmla="*/ 12 w 66"/>
                <a:gd name="T45" fmla="*/ 73 h 73"/>
                <a:gd name="T46" fmla="*/ 15 w 66"/>
                <a:gd name="T47" fmla="*/ 70 h 73"/>
                <a:gd name="T48" fmla="*/ 20 w 66"/>
                <a:gd name="T49" fmla="*/ 63 h 73"/>
                <a:gd name="T50" fmla="*/ 46 w 66"/>
                <a:gd name="T51" fmla="*/ 63 h 73"/>
                <a:gd name="T52" fmla="*/ 52 w 66"/>
                <a:gd name="T53" fmla="*/ 70 h 73"/>
                <a:gd name="T54" fmla="*/ 57 w 66"/>
                <a:gd name="T55" fmla="*/ 71 h 73"/>
                <a:gd name="T56" fmla="*/ 56 w 66"/>
                <a:gd name="T57" fmla="*/ 67 h 73"/>
                <a:gd name="T58" fmla="*/ 62 w 66"/>
                <a:gd name="T59" fmla="*/ 43 h 73"/>
                <a:gd name="T60" fmla="*/ 66 w 66"/>
                <a:gd name="T61" fmla="*/ 35 h 73"/>
                <a:gd name="T62" fmla="*/ 2 w 66"/>
                <a:gd name="T63" fmla="*/ 38 h 73"/>
                <a:gd name="T64" fmla="*/ 3 w 66"/>
                <a:gd name="T65" fmla="*/ 32 h 73"/>
                <a:gd name="T66" fmla="*/ 3 w 66"/>
                <a:gd name="T67" fmla="*/ 41 h 73"/>
                <a:gd name="T68" fmla="*/ 47 w 66"/>
                <a:gd name="T69" fmla="*/ 8 h 73"/>
                <a:gd name="T70" fmla="*/ 53 w 66"/>
                <a:gd name="T71" fmla="*/ 10 h 73"/>
                <a:gd name="T72" fmla="*/ 47 w 66"/>
                <a:gd name="T73" fmla="*/ 8 h 73"/>
                <a:gd name="T74" fmla="*/ 12 w 66"/>
                <a:gd name="T75" fmla="*/ 10 h 73"/>
                <a:gd name="T76" fmla="*/ 17 w 66"/>
                <a:gd name="T77" fmla="*/ 7 h 73"/>
                <a:gd name="T78" fmla="*/ 11 w 66"/>
                <a:gd name="T79" fmla="*/ 13 h 73"/>
                <a:gd name="T80" fmla="*/ 12 w 66"/>
                <a:gd name="T81" fmla="*/ 66 h 73"/>
                <a:gd name="T82" fmla="*/ 17 w 66"/>
                <a:gd name="T83" fmla="*/ 64 h 73"/>
                <a:gd name="T84" fmla="*/ 53 w 66"/>
                <a:gd name="T85" fmla="*/ 66 h 73"/>
                <a:gd name="T86" fmla="*/ 48 w 66"/>
                <a:gd name="T87" fmla="*/ 64 h 73"/>
                <a:gd name="T88" fmla="*/ 53 w 66"/>
                <a:gd name="T89" fmla="*/ 66 h 73"/>
                <a:gd name="T90" fmla="*/ 6 w 66"/>
                <a:gd name="T91" fmla="*/ 37 h 73"/>
                <a:gd name="T92" fmla="*/ 60 w 66"/>
                <a:gd name="T93" fmla="*/ 37 h 73"/>
                <a:gd name="T94" fmla="*/ 64 w 66"/>
                <a:gd name="T95" fmla="*/ 38 h 73"/>
                <a:gd name="T96" fmla="*/ 62 w 66"/>
                <a:gd name="T97" fmla="*/ 37 h 73"/>
                <a:gd name="T98" fmla="*/ 64 w 66"/>
                <a:gd name="T99" fmla="*/ 35 h 73"/>
                <a:gd name="T100" fmla="*/ 33 w 66"/>
                <a:gd name="T101" fmla="*/ 12 h 73"/>
                <a:gd name="T102" fmla="*/ 33 w 66"/>
                <a:gd name="T103" fmla="*/ 61 h 73"/>
                <a:gd name="T104" fmla="*/ 33 w 66"/>
                <a:gd name="T105" fmla="*/ 12 h 73"/>
                <a:gd name="T106" fmla="*/ 10 w 66"/>
                <a:gd name="T107" fmla="*/ 37 h 73"/>
                <a:gd name="T108" fmla="*/ 56 w 66"/>
                <a:gd name="T109" fmla="*/ 37 h 73"/>
                <a:gd name="T110" fmla="*/ 36 w 66"/>
                <a:gd name="T111" fmla="*/ 35 h 73"/>
                <a:gd name="T112" fmla="*/ 49 w 66"/>
                <a:gd name="T113" fmla="*/ 38 h 73"/>
                <a:gd name="T114" fmla="*/ 32 w 66"/>
                <a:gd name="T115" fmla="*/ 40 h 73"/>
                <a:gd name="T116" fmla="*/ 31 w 66"/>
                <a:gd name="T117" fmla="*/ 32 h 73"/>
                <a:gd name="T118" fmla="*/ 34 w 66"/>
                <a:gd name="T119" fmla="*/ 16 h 73"/>
                <a:gd name="T120" fmla="*/ 36 w 66"/>
                <a:gd name="T121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73">
                  <a:moveTo>
                    <a:pt x="39" y="6"/>
                  </a:moveTo>
                  <a:cubicBezTo>
                    <a:pt x="39" y="2"/>
                    <a:pt x="37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6" y="2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9" y="7"/>
                    <a:pt x="39" y="7"/>
                    <a:pt x="39" y="7"/>
                  </a:cubicBezTo>
                  <a:lnTo>
                    <a:pt x="39" y="6"/>
                  </a:lnTo>
                  <a:close/>
                  <a:moveTo>
                    <a:pt x="28" y="5"/>
                  </a:moveTo>
                  <a:cubicBezTo>
                    <a:pt x="28" y="3"/>
                    <a:pt x="30" y="1"/>
                    <a:pt x="32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1"/>
                    <a:pt x="37" y="3"/>
                    <a:pt x="38" y="5"/>
                  </a:cubicBezTo>
                  <a:lnTo>
                    <a:pt x="28" y="5"/>
                  </a:lnTo>
                  <a:close/>
                  <a:moveTo>
                    <a:pt x="62" y="30"/>
                  </a:moveTo>
                  <a:cubicBezTo>
                    <a:pt x="60" y="23"/>
                    <a:pt x="56" y="17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3"/>
                    <a:pt x="56" y="10"/>
                    <a:pt x="54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5"/>
                    <a:pt x="46" y="6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9"/>
                    <a:pt x="39" y="7"/>
                    <a:pt x="33" y="7"/>
                  </a:cubicBezTo>
                  <a:cubicBezTo>
                    <a:pt x="27" y="7"/>
                    <a:pt x="21" y="9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6"/>
                    <a:pt x="17" y="5"/>
                    <a:pt x="14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9" y="13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17"/>
                    <a:pt x="5" y="23"/>
                    <a:pt x="4" y="30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5" y="50"/>
                    <a:pt x="9" y="56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4" y="65"/>
                    <a:pt x="28" y="66"/>
                    <a:pt x="33" y="66"/>
                  </a:cubicBezTo>
                  <a:cubicBezTo>
                    <a:pt x="37" y="66"/>
                    <a:pt x="42" y="65"/>
                    <a:pt x="46" y="63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56"/>
                    <a:pt x="60" y="50"/>
                    <a:pt x="62" y="43"/>
                  </a:cubicBezTo>
                  <a:cubicBezTo>
                    <a:pt x="64" y="43"/>
                    <a:pt x="66" y="41"/>
                    <a:pt x="66" y="38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4" y="31"/>
                    <a:pt x="62" y="30"/>
                  </a:cubicBezTo>
                  <a:close/>
                  <a:moveTo>
                    <a:pt x="2" y="38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3"/>
                    <a:pt x="3" y="32"/>
                  </a:cubicBezTo>
                  <a:cubicBezTo>
                    <a:pt x="3" y="34"/>
                    <a:pt x="3" y="35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1"/>
                    <a:pt x="2" y="40"/>
                    <a:pt x="2" y="38"/>
                  </a:cubicBezTo>
                  <a:close/>
                  <a:moveTo>
                    <a:pt x="47" y="8"/>
                  </a:moveTo>
                  <a:cubicBezTo>
                    <a:pt x="48" y="7"/>
                    <a:pt x="49" y="7"/>
                    <a:pt x="50" y="8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0"/>
                    <a:pt x="55" y="12"/>
                    <a:pt x="54" y="13"/>
                  </a:cubicBezTo>
                  <a:lnTo>
                    <a:pt x="47" y="8"/>
                  </a:lnTo>
                  <a:close/>
                  <a:moveTo>
                    <a:pt x="11" y="13"/>
                  </a:moveTo>
                  <a:cubicBezTo>
                    <a:pt x="11" y="12"/>
                    <a:pt x="11" y="10"/>
                    <a:pt x="12" y="10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8" y="7"/>
                    <a:pt x="18" y="8"/>
                    <a:pt x="19" y="8"/>
                  </a:cubicBezTo>
                  <a:lnTo>
                    <a:pt x="11" y="13"/>
                  </a:lnTo>
                  <a:close/>
                  <a:moveTo>
                    <a:pt x="15" y="68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15" y="68"/>
                  </a:lnTo>
                  <a:close/>
                  <a:moveTo>
                    <a:pt x="53" y="66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2"/>
                    <a:pt x="50" y="62"/>
                    <a:pt x="50" y="62"/>
                  </a:cubicBezTo>
                  <a:lnTo>
                    <a:pt x="53" y="66"/>
                  </a:lnTo>
                  <a:close/>
                  <a:moveTo>
                    <a:pt x="33" y="64"/>
                  </a:moveTo>
                  <a:cubicBezTo>
                    <a:pt x="18" y="64"/>
                    <a:pt x="6" y="52"/>
                    <a:pt x="6" y="37"/>
                  </a:cubicBezTo>
                  <a:cubicBezTo>
                    <a:pt x="6" y="22"/>
                    <a:pt x="18" y="10"/>
                    <a:pt x="33" y="10"/>
                  </a:cubicBezTo>
                  <a:cubicBezTo>
                    <a:pt x="48" y="10"/>
                    <a:pt x="60" y="22"/>
                    <a:pt x="60" y="37"/>
                  </a:cubicBezTo>
                  <a:cubicBezTo>
                    <a:pt x="60" y="52"/>
                    <a:pt x="48" y="64"/>
                    <a:pt x="33" y="64"/>
                  </a:cubicBezTo>
                  <a:close/>
                  <a:moveTo>
                    <a:pt x="64" y="38"/>
                  </a:moveTo>
                  <a:cubicBezTo>
                    <a:pt x="64" y="40"/>
                    <a:pt x="63" y="41"/>
                    <a:pt x="62" y="41"/>
                  </a:cubicBezTo>
                  <a:cubicBezTo>
                    <a:pt x="62" y="40"/>
                    <a:pt x="62" y="38"/>
                    <a:pt x="62" y="37"/>
                  </a:cubicBezTo>
                  <a:cubicBezTo>
                    <a:pt x="62" y="35"/>
                    <a:pt x="62" y="34"/>
                    <a:pt x="62" y="32"/>
                  </a:cubicBezTo>
                  <a:cubicBezTo>
                    <a:pt x="63" y="33"/>
                    <a:pt x="64" y="34"/>
                    <a:pt x="64" y="35"/>
                  </a:cubicBezTo>
                  <a:lnTo>
                    <a:pt x="64" y="38"/>
                  </a:lnTo>
                  <a:close/>
                  <a:moveTo>
                    <a:pt x="33" y="12"/>
                  </a:moveTo>
                  <a:cubicBezTo>
                    <a:pt x="19" y="12"/>
                    <a:pt x="8" y="23"/>
                    <a:pt x="8" y="37"/>
                  </a:cubicBezTo>
                  <a:cubicBezTo>
                    <a:pt x="8" y="50"/>
                    <a:pt x="19" y="61"/>
                    <a:pt x="33" y="61"/>
                  </a:cubicBezTo>
                  <a:cubicBezTo>
                    <a:pt x="46" y="61"/>
                    <a:pt x="57" y="50"/>
                    <a:pt x="57" y="37"/>
                  </a:cubicBezTo>
                  <a:cubicBezTo>
                    <a:pt x="57" y="23"/>
                    <a:pt x="46" y="12"/>
                    <a:pt x="33" y="12"/>
                  </a:cubicBezTo>
                  <a:close/>
                  <a:moveTo>
                    <a:pt x="33" y="60"/>
                  </a:moveTo>
                  <a:cubicBezTo>
                    <a:pt x="20" y="60"/>
                    <a:pt x="10" y="49"/>
                    <a:pt x="10" y="37"/>
                  </a:cubicBezTo>
                  <a:cubicBezTo>
                    <a:pt x="10" y="24"/>
                    <a:pt x="20" y="14"/>
                    <a:pt x="33" y="14"/>
                  </a:cubicBezTo>
                  <a:cubicBezTo>
                    <a:pt x="45" y="14"/>
                    <a:pt x="56" y="24"/>
                    <a:pt x="56" y="37"/>
                  </a:cubicBezTo>
                  <a:cubicBezTo>
                    <a:pt x="56" y="49"/>
                    <a:pt x="45" y="60"/>
                    <a:pt x="33" y="60"/>
                  </a:cubicBezTo>
                  <a:close/>
                  <a:moveTo>
                    <a:pt x="36" y="35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40"/>
                    <a:pt x="34" y="40"/>
                    <a:pt x="32" y="40"/>
                  </a:cubicBezTo>
                  <a:cubicBezTo>
                    <a:pt x="30" y="40"/>
                    <a:pt x="28" y="39"/>
                    <a:pt x="28" y="36"/>
                  </a:cubicBezTo>
                  <a:cubicBezTo>
                    <a:pt x="28" y="34"/>
                    <a:pt x="29" y="33"/>
                    <a:pt x="31" y="3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3"/>
                    <a:pt x="36" y="34"/>
                    <a:pt x="36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62"/>
            <p:cNvSpPr>
              <a:spLocks noEditPoints="1"/>
            </p:cNvSpPr>
            <p:nvPr/>
          </p:nvSpPr>
          <p:spPr bwMode="auto">
            <a:xfrm>
              <a:off x="5775182" y="3543823"/>
              <a:ext cx="292609" cy="338210"/>
            </a:xfrm>
            <a:custGeom>
              <a:avLst/>
              <a:gdLst>
                <a:gd name="T0" fmla="*/ 54 w 62"/>
                <a:gd name="T1" fmla="*/ 0 h 72"/>
                <a:gd name="T2" fmla="*/ 8 w 62"/>
                <a:gd name="T3" fmla="*/ 0 h 72"/>
                <a:gd name="T4" fmla="*/ 0 w 62"/>
                <a:gd name="T5" fmla="*/ 8 h 72"/>
                <a:gd name="T6" fmla="*/ 0 w 62"/>
                <a:gd name="T7" fmla="*/ 64 h 72"/>
                <a:gd name="T8" fmla="*/ 8 w 62"/>
                <a:gd name="T9" fmla="*/ 72 h 72"/>
                <a:gd name="T10" fmla="*/ 54 w 62"/>
                <a:gd name="T11" fmla="*/ 72 h 72"/>
                <a:gd name="T12" fmla="*/ 62 w 62"/>
                <a:gd name="T13" fmla="*/ 64 h 72"/>
                <a:gd name="T14" fmla="*/ 62 w 62"/>
                <a:gd name="T15" fmla="*/ 8 h 72"/>
                <a:gd name="T16" fmla="*/ 54 w 62"/>
                <a:gd name="T17" fmla="*/ 0 h 72"/>
                <a:gd name="T18" fmla="*/ 8 w 62"/>
                <a:gd name="T19" fmla="*/ 3 h 72"/>
                <a:gd name="T20" fmla="*/ 54 w 62"/>
                <a:gd name="T21" fmla="*/ 3 h 72"/>
                <a:gd name="T22" fmla="*/ 59 w 62"/>
                <a:gd name="T23" fmla="*/ 8 h 72"/>
                <a:gd name="T24" fmla="*/ 59 w 62"/>
                <a:gd name="T25" fmla="*/ 64 h 72"/>
                <a:gd name="T26" fmla="*/ 54 w 62"/>
                <a:gd name="T27" fmla="*/ 69 h 72"/>
                <a:gd name="T28" fmla="*/ 8 w 62"/>
                <a:gd name="T29" fmla="*/ 69 h 72"/>
                <a:gd name="T30" fmla="*/ 3 w 62"/>
                <a:gd name="T31" fmla="*/ 64 h 72"/>
                <a:gd name="T32" fmla="*/ 3 w 62"/>
                <a:gd name="T33" fmla="*/ 8 h 72"/>
                <a:gd name="T34" fmla="*/ 8 w 62"/>
                <a:gd name="T35" fmla="*/ 3 h 72"/>
                <a:gd name="T36" fmla="*/ 7 w 62"/>
                <a:gd name="T37" fmla="*/ 62 h 72"/>
                <a:gd name="T38" fmla="*/ 55 w 62"/>
                <a:gd name="T39" fmla="*/ 62 h 72"/>
                <a:gd name="T40" fmla="*/ 56 w 62"/>
                <a:gd name="T41" fmla="*/ 61 h 72"/>
                <a:gd name="T42" fmla="*/ 56 w 62"/>
                <a:gd name="T43" fmla="*/ 7 h 72"/>
                <a:gd name="T44" fmla="*/ 55 w 62"/>
                <a:gd name="T45" fmla="*/ 6 h 72"/>
                <a:gd name="T46" fmla="*/ 7 w 62"/>
                <a:gd name="T47" fmla="*/ 6 h 72"/>
                <a:gd name="T48" fmla="*/ 6 w 62"/>
                <a:gd name="T49" fmla="*/ 7 h 72"/>
                <a:gd name="T50" fmla="*/ 6 w 62"/>
                <a:gd name="T51" fmla="*/ 61 h 72"/>
                <a:gd name="T52" fmla="*/ 7 w 62"/>
                <a:gd name="T53" fmla="*/ 62 h 72"/>
                <a:gd name="T54" fmla="*/ 8 w 62"/>
                <a:gd name="T55" fmla="*/ 8 h 72"/>
                <a:gd name="T56" fmla="*/ 54 w 62"/>
                <a:gd name="T57" fmla="*/ 8 h 72"/>
                <a:gd name="T58" fmla="*/ 54 w 62"/>
                <a:gd name="T59" fmla="*/ 60 h 72"/>
                <a:gd name="T60" fmla="*/ 8 w 62"/>
                <a:gd name="T61" fmla="*/ 60 h 72"/>
                <a:gd name="T62" fmla="*/ 8 w 62"/>
                <a:gd name="T63" fmla="*/ 8 h 72"/>
                <a:gd name="T64" fmla="*/ 33 w 62"/>
                <a:gd name="T65" fmla="*/ 66 h 72"/>
                <a:gd name="T66" fmla="*/ 31 w 62"/>
                <a:gd name="T67" fmla="*/ 68 h 72"/>
                <a:gd name="T68" fmla="*/ 29 w 62"/>
                <a:gd name="T69" fmla="*/ 66 h 72"/>
                <a:gd name="T70" fmla="*/ 31 w 62"/>
                <a:gd name="T71" fmla="*/ 64 h 72"/>
                <a:gd name="T72" fmla="*/ 33 w 62"/>
                <a:gd name="T73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72">
                  <a:moveTo>
                    <a:pt x="5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8" y="72"/>
                    <a:pt x="62" y="68"/>
                    <a:pt x="62" y="64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3"/>
                    <a:pt x="58" y="0"/>
                    <a:pt x="54" y="0"/>
                  </a:cubicBezTo>
                  <a:close/>
                  <a:moveTo>
                    <a:pt x="8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9" y="5"/>
                    <a:pt x="59" y="8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7"/>
                    <a:pt x="56" y="69"/>
                    <a:pt x="54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5" y="69"/>
                    <a:pt x="3" y="67"/>
                    <a:pt x="3" y="6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lose/>
                  <a:moveTo>
                    <a:pt x="7" y="62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6" y="61"/>
                    <a:pt x="56" y="61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6"/>
                    <a:pt x="55" y="6"/>
                    <a:pt x="55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1"/>
                    <a:pt x="7" y="62"/>
                    <a:pt x="7" y="62"/>
                  </a:cubicBezTo>
                  <a:close/>
                  <a:moveTo>
                    <a:pt x="8" y="8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8" y="60"/>
                    <a:pt x="8" y="60"/>
                    <a:pt x="8" y="60"/>
                  </a:cubicBezTo>
                  <a:lnTo>
                    <a:pt x="8" y="8"/>
                  </a:lnTo>
                  <a:close/>
                  <a:moveTo>
                    <a:pt x="33" y="66"/>
                  </a:moveTo>
                  <a:cubicBezTo>
                    <a:pt x="33" y="67"/>
                    <a:pt x="32" y="68"/>
                    <a:pt x="31" y="68"/>
                  </a:cubicBezTo>
                  <a:cubicBezTo>
                    <a:pt x="30" y="68"/>
                    <a:pt x="29" y="67"/>
                    <a:pt x="29" y="66"/>
                  </a:cubicBezTo>
                  <a:cubicBezTo>
                    <a:pt x="29" y="65"/>
                    <a:pt x="30" y="64"/>
                    <a:pt x="31" y="64"/>
                  </a:cubicBezTo>
                  <a:cubicBezTo>
                    <a:pt x="32" y="64"/>
                    <a:pt x="33" y="65"/>
                    <a:pt x="33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4459828" y="2887534"/>
              <a:ext cx="428644" cy="305865"/>
            </a:xfrm>
            <a:custGeom>
              <a:avLst/>
              <a:gdLst>
                <a:gd name="T0" fmla="*/ 9 w 84"/>
                <a:gd name="T1" fmla="*/ 37 h 60"/>
                <a:gd name="T2" fmla="*/ 74 w 84"/>
                <a:gd name="T3" fmla="*/ 37 h 60"/>
                <a:gd name="T4" fmla="*/ 10 w 84"/>
                <a:gd name="T5" fmla="*/ 5 h 60"/>
                <a:gd name="T6" fmla="*/ 11 w 84"/>
                <a:gd name="T7" fmla="*/ 7 h 60"/>
                <a:gd name="T8" fmla="*/ 32 w 84"/>
                <a:gd name="T9" fmla="*/ 24 h 60"/>
                <a:gd name="T10" fmla="*/ 33 w 84"/>
                <a:gd name="T11" fmla="*/ 25 h 60"/>
                <a:gd name="T12" fmla="*/ 34 w 84"/>
                <a:gd name="T13" fmla="*/ 29 h 60"/>
                <a:gd name="T14" fmla="*/ 37 w 84"/>
                <a:gd name="T15" fmla="*/ 29 h 60"/>
                <a:gd name="T16" fmla="*/ 37 w 84"/>
                <a:gd name="T17" fmla="*/ 31 h 60"/>
                <a:gd name="T18" fmla="*/ 41 w 84"/>
                <a:gd name="T19" fmla="*/ 32 h 60"/>
                <a:gd name="T20" fmla="*/ 43 w 84"/>
                <a:gd name="T21" fmla="*/ 32 h 60"/>
                <a:gd name="T22" fmla="*/ 47 w 84"/>
                <a:gd name="T23" fmla="*/ 30 h 60"/>
                <a:gd name="T24" fmla="*/ 48 w 84"/>
                <a:gd name="T25" fmla="*/ 29 h 60"/>
                <a:gd name="T26" fmla="*/ 51 w 84"/>
                <a:gd name="T27" fmla="*/ 27 h 60"/>
                <a:gd name="T28" fmla="*/ 50 w 84"/>
                <a:gd name="T29" fmla="*/ 25 h 60"/>
                <a:gd name="T30" fmla="*/ 52 w 84"/>
                <a:gd name="T31" fmla="*/ 23 h 60"/>
                <a:gd name="T32" fmla="*/ 51 w 84"/>
                <a:gd name="T33" fmla="*/ 20 h 60"/>
                <a:gd name="T34" fmla="*/ 50 w 84"/>
                <a:gd name="T35" fmla="*/ 18 h 60"/>
                <a:gd name="T36" fmla="*/ 49 w 84"/>
                <a:gd name="T37" fmla="*/ 15 h 60"/>
                <a:gd name="T38" fmla="*/ 47 w 84"/>
                <a:gd name="T39" fmla="*/ 15 h 60"/>
                <a:gd name="T40" fmla="*/ 46 w 84"/>
                <a:gd name="T41" fmla="*/ 13 h 60"/>
                <a:gd name="T42" fmla="*/ 42 w 84"/>
                <a:gd name="T43" fmla="*/ 13 h 60"/>
                <a:gd name="T44" fmla="*/ 40 w 84"/>
                <a:gd name="T45" fmla="*/ 12 h 60"/>
                <a:gd name="T46" fmla="*/ 37 w 84"/>
                <a:gd name="T47" fmla="*/ 14 h 60"/>
                <a:gd name="T48" fmla="*/ 35 w 84"/>
                <a:gd name="T49" fmla="*/ 14 h 60"/>
                <a:gd name="T50" fmla="*/ 33 w 84"/>
                <a:gd name="T51" fmla="*/ 18 h 60"/>
                <a:gd name="T52" fmla="*/ 33 w 84"/>
                <a:gd name="T53" fmla="*/ 20 h 60"/>
                <a:gd name="T54" fmla="*/ 31 w 84"/>
                <a:gd name="T55" fmla="*/ 22 h 60"/>
                <a:gd name="T56" fmla="*/ 33 w 84"/>
                <a:gd name="T57" fmla="*/ 22 h 60"/>
                <a:gd name="T58" fmla="*/ 35 w 84"/>
                <a:gd name="T59" fmla="*/ 17 h 60"/>
                <a:gd name="T60" fmla="*/ 39 w 84"/>
                <a:gd name="T61" fmla="*/ 14 h 60"/>
                <a:gd name="T62" fmla="*/ 45 w 84"/>
                <a:gd name="T63" fmla="*/ 14 h 60"/>
                <a:gd name="T64" fmla="*/ 49 w 84"/>
                <a:gd name="T65" fmla="*/ 17 h 60"/>
                <a:gd name="T66" fmla="*/ 50 w 84"/>
                <a:gd name="T67" fmla="*/ 22 h 60"/>
                <a:gd name="T68" fmla="*/ 49 w 84"/>
                <a:gd name="T69" fmla="*/ 26 h 60"/>
                <a:gd name="T70" fmla="*/ 45 w 84"/>
                <a:gd name="T71" fmla="*/ 30 h 60"/>
                <a:gd name="T72" fmla="*/ 39 w 84"/>
                <a:gd name="T73" fmla="*/ 30 h 60"/>
                <a:gd name="T74" fmla="*/ 35 w 84"/>
                <a:gd name="T75" fmla="*/ 27 h 60"/>
                <a:gd name="T76" fmla="*/ 33 w 84"/>
                <a:gd name="T77" fmla="*/ 22 h 60"/>
                <a:gd name="T78" fmla="*/ 42 w 84"/>
                <a:gd name="T79" fmla="*/ 27 h 60"/>
                <a:gd name="T80" fmla="*/ 37 w 84"/>
                <a:gd name="T81" fmla="*/ 22 h 60"/>
                <a:gd name="T82" fmla="*/ 44 w 84"/>
                <a:gd name="T83" fmla="*/ 22 h 60"/>
                <a:gd name="T84" fmla="*/ 42 w 84"/>
                <a:gd name="T85" fmla="*/ 19 h 60"/>
                <a:gd name="T86" fmla="*/ 79 w 84"/>
                <a:gd name="T87" fmla="*/ 6 h 60"/>
                <a:gd name="T88" fmla="*/ 5 w 84"/>
                <a:gd name="T89" fmla="*/ 6 h 60"/>
                <a:gd name="T90" fmla="*/ 0 w 84"/>
                <a:gd name="T91" fmla="*/ 51 h 60"/>
                <a:gd name="T92" fmla="*/ 0 w 84"/>
                <a:gd name="T93" fmla="*/ 55 h 60"/>
                <a:gd name="T94" fmla="*/ 84 w 84"/>
                <a:gd name="T95" fmla="*/ 55 h 60"/>
                <a:gd name="T96" fmla="*/ 76 w 84"/>
                <a:gd name="T97" fmla="*/ 57 h 60"/>
                <a:gd name="T98" fmla="*/ 3 w 84"/>
                <a:gd name="T99" fmla="*/ 53 h 60"/>
                <a:gd name="T100" fmla="*/ 30 w 84"/>
                <a:gd name="T101" fmla="*/ 56 h 60"/>
                <a:gd name="T102" fmla="*/ 54 w 84"/>
                <a:gd name="T103" fmla="*/ 53 h 60"/>
                <a:gd name="T104" fmla="*/ 76 w 84"/>
                <a:gd name="T105" fmla="*/ 57 h 60"/>
                <a:gd name="T106" fmla="*/ 52 w 84"/>
                <a:gd name="T107" fmla="*/ 54 h 60"/>
                <a:gd name="T108" fmla="*/ 53 w 84"/>
                <a:gd name="T109" fmla="*/ 51 h 60"/>
                <a:gd name="T110" fmla="*/ 7 w 84"/>
                <a:gd name="T111" fmla="*/ 43 h 60"/>
                <a:gd name="T112" fmla="*/ 53 w 84"/>
                <a:gd name="T113" fmla="*/ 51 h 60"/>
                <a:gd name="T114" fmla="*/ 8 w 84"/>
                <a:gd name="T115" fmla="*/ 41 h 60"/>
                <a:gd name="T116" fmla="*/ 10 w 84"/>
                <a:gd name="T117" fmla="*/ 3 h 60"/>
                <a:gd name="T118" fmla="*/ 76 w 84"/>
                <a:gd name="T1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60">
                  <a:moveTo>
                    <a:pt x="10" y="5"/>
                  </a:moveTo>
                  <a:cubicBezTo>
                    <a:pt x="10" y="5"/>
                    <a:pt x="9" y="5"/>
                    <a:pt x="9" y="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4" y="3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3" y="5"/>
                  </a:cubicBezTo>
                  <a:lnTo>
                    <a:pt x="10" y="5"/>
                  </a:lnTo>
                  <a:close/>
                  <a:moveTo>
                    <a:pt x="72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2" y="7"/>
                    <a:pt x="72" y="7"/>
                    <a:pt x="72" y="7"/>
                  </a:cubicBezTo>
                  <a:lnTo>
                    <a:pt x="72" y="36"/>
                  </a:lnTo>
                  <a:close/>
                  <a:moveTo>
                    <a:pt x="32" y="24"/>
                  </a:move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4"/>
                    <a:pt x="34" y="25"/>
                  </a:cubicBezTo>
                  <a:cubicBezTo>
                    <a:pt x="34" y="25"/>
                    <a:pt x="34" y="25"/>
                    <a:pt x="33" y="25"/>
                  </a:cubicBezTo>
                  <a:cubicBezTo>
                    <a:pt x="33" y="25"/>
                    <a:pt x="33" y="26"/>
                    <a:pt x="33" y="26"/>
                  </a:cubicBezTo>
                  <a:cubicBezTo>
                    <a:pt x="33" y="26"/>
                    <a:pt x="33" y="26"/>
                    <a:pt x="33" y="27"/>
                  </a:cubicBezTo>
                  <a:cubicBezTo>
                    <a:pt x="33" y="28"/>
                    <a:pt x="34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6" y="29"/>
                    <a:pt x="36" y="29"/>
                  </a:cubicBezTo>
                  <a:cubicBezTo>
                    <a:pt x="36" y="29"/>
                    <a:pt x="36" y="28"/>
                    <a:pt x="37" y="29"/>
                  </a:cubicBezTo>
                  <a:cubicBezTo>
                    <a:pt x="37" y="29"/>
                    <a:pt x="37" y="29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1" y="32"/>
                    <a:pt x="41" y="32"/>
                  </a:cubicBezTo>
                  <a:cubicBezTo>
                    <a:pt x="41" y="32"/>
                    <a:pt x="41" y="31"/>
                    <a:pt x="41" y="31"/>
                  </a:cubicBezTo>
                  <a:cubicBezTo>
                    <a:pt x="41" y="30"/>
                    <a:pt x="42" y="30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3" y="32"/>
                    <a:pt x="43" y="32"/>
                    <a:pt x="44" y="32"/>
                  </a:cubicBezTo>
                  <a:cubicBezTo>
                    <a:pt x="44" y="32"/>
                    <a:pt x="45" y="31"/>
                    <a:pt x="46" y="31"/>
                  </a:cubicBezTo>
                  <a:cubicBezTo>
                    <a:pt x="46" y="31"/>
                    <a:pt x="47" y="31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29"/>
                    <a:pt x="47" y="29"/>
                    <a:pt x="47" y="29"/>
                  </a:cubicBezTo>
                  <a:cubicBezTo>
                    <a:pt x="47" y="28"/>
                    <a:pt x="47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8"/>
                    <a:pt x="50" y="28"/>
                    <a:pt x="51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4"/>
                    <a:pt x="50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3"/>
                  </a:cubicBezTo>
                  <a:cubicBezTo>
                    <a:pt x="52" y="23"/>
                    <a:pt x="52" y="22"/>
                    <a:pt x="52" y="22"/>
                  </a:cubicBezTo>
                  <a:cubicBezTo>
                    <a:pt x="52" y="21"/>
                    <a:pt x="52" y="21"/>
                    <a:pt x="52" y="20"/>
                  </a:cubicBezTo>
                  <a:cubicBezTo>
                    <a:pt x="52" y="20"/>
                    <a:pt x="52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7"/>
                    <a:pt x="51" y="17"/>
                  </a:cubicBezTo>
                  <a:cubicBezTo>
                    <a:pt x="50" y="16"/>
                    <a:pt x="50" y="15"/>
                    <a:pt x="49" y="15"/>
                  </a:cubicBezTo>
                  <a:cubicBezTo>
                    <a:pt x="49" y="15"/>
                    <a:pt x="49" y="14"/>
                    <a:pt x="48" y="14"/>
                  </a:cubicBezTo>
                  <a:cubicBezTo>
                    <a:pt x="48" y="14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6" y="14"/>
                    <a:pt x="47" y="14"/>
                  </a:cubicBezTo>
                  <a:cubicBezTo>
                    <a:pt x="47" y="14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2" y="12"/>
                    <a:pt x="42" y="13"/>
                  </a:cubicBezTo>
                  <a:cubicBezTo>
                    <a:pt x="42" y="13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12"/>
                    <a:pt x="38" y="12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5"/>
                    <a:pt x="37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5" y="14"/>
                    <a:pt x="35" y="14"/>
                  </a:cubicBezTo>
                  <a:cubicBezTo>
                    <a:pt x="35" y="14"/>
                    <a:pt x="35" y="15"/>
                    <a:pt x="34" y="15"/>
                  </a:cubicBezTo>
                  <a:cubicBezTo>
                    <a:pt x="34" y="15"/>
                    <a:pt x="33" y="16"/>
                    <a:pt x="33" y="17"/>
                  </a:cubicBezTo>
                  <a:cubicBezTo>
                    <a:pt x="33" y="17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lose/>
                  <a:moveTo>
                    <a:pt x="33" y="22"/>
                  </a:moveTo>
                  <a:cubicBezTo>
                    <a:pt x="34" y="21"/>
                    <a:pt x="35" y="21"/>
                    <a:pt x="35" y="20"/>
                  </a:cubicBezTo>
                  <a:cubicBezTo>
                    <a:pt x="36" y="19"/>
                    <a:pt x="36" y="18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7" y="17"/>
                    <a:pt x="38" y="17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5"/>
                    <a:pt x="41" y="15"/>
                    <a:pt x="42" y="15"/>
                  </a:cubicBezTo>
                  <a:cubicBezTo>
                    <a:pt x="43" y="15"/>
                    <a:pt x="44" y="15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4" y="15"/>
                    <a:pt x="45" y="16"/>
                    <a:pt x="46" y="17"/>
                  </a:cubicBezTo>
                  <a:cubicBezTo>
                    <a:pt x="46" y="17"/>
                    <a:pt x="47" y="17"/>
                    <a:pt x="48" y="17"/>
                  </a:cubicBezTo>
                  <a:cubicBezTo>
                    <a:pt x="48" y="17"/>
                    <a:pt x="48" y="17"/>
                    <a:pt x="49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9" y="21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8" y="23"/>
                    <a:pt x="48" y="24"/>
                  </a:cubicBezTo>
                  <a:cubicBezTo>
                    <a:pt x="48" y="25"/>
                    <a:pt x="48" y="26"/>
                    <a:pt x="49" y="26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5" y="28"/>
                    <a:pt x="44" y="29"/>
                    <a:pt x="45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3" y="28"/>
                    <a:pt x="42" y="28"/>
                  </a:cubicBezTo>
                  <a:cubicBezTo>
                    <a:pt x="41" y="28"/>
                    <a:pt x="40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9"/>
                    <a:pt x="39" y="28"/>
                    <a:pt x="38" y="27"/>
                  </a:cubicBezTo>
                  <a:cubicBezTo>
                    <a:pt x="37" y="27"/>
                    <a:pt x="36" y="27"/>
                    <a:pt x="35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6" y="26"/>
                    <a:pt x="36" y="25"/>
                    <a:pt x="35" y="24"/>
                  </a:cubicBezTo>
                  <a:cubicBezTo>
                    <a:pt x="35" y="23"/>
                    <a:pt x="34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lose/>
                  <a:moveTo>
                    <a:pt x="42" y="27"/>
                  </a:moveTo>
                  <a:cubicBezTo>
                    <a:pt x="44" y="27"/>
                    <a:pt x="46" y="24"/>
                    <a:pt x="46" y="22"/>
                  </a:cubicBezTo>
                  <a:cubicBezTo>
                    <a:pt x="46" y="19"/>
                    <a:pt x="44" y="17"/>
                    <a:pt x="42" y="17"/>
                  </a:cubicBezTo>
                  <a:cubicBezTo>
                    <a:pt x="39" y="17"/>
                    <a:pt x="37" y="19"/>
                    <a:pt x="37" y="22"/>
                  </a:cubicBezTo>
                  <a:cubicBezTo>
                    <a:pt x="37" y="24"/>
                    <a:pt x="39" y="27"/>
                    <a:pt x="42" y="27"/>
                  </a:cubicBezTo>
                  <a:close/>
                  <a:moveTo>
                    <a:pt x="42" y="19"/>
                  </a:moveTo>
                  <a:cubicBezTo>
                    <a:pt x="43" y="19"/>
                    <a:pt x="44" y="20"/>
                    <a:pt x="44" y="22"/>
                  </a:cubicBezTo>
                  <a:cubicBezTo>
                    <a:pt x="44" y="23"/>
                    <a:pt x="43" y="25"/>
                    <a:pt x="42" y="25"/>
                  </a:cubicBezTo>
                  <a:cubicBezTo>
                    <a:pt x="40" y="25"/>
                    <a:pt x="39" y="23"/>
                    <a:pt x="39" y="22"/>
                  </a:cubicBezTo>
                  <a:cubicBezTo>
                    <a:pt x="39" y="20"/>
                    <a:pt x="40" y="19"/>
                    <a:pt x="42" y="19"/>
                  </a:cubicBezTo>
                  <a:close/>
                  <a:moveTo>
                    <a:pt x="84" y="51"/>
                  </a:moveTo>
                  <a:cubicBezTo>
                    <a:pt x="79" y="42"/>
                    <a:pt x="79" y="42"/>
                    <a:pt x="79" y="42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1"/>
                    <a:pt x="78" y="0"/>
                    <a:pt x="7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5" y="1"/>
                    <a:pt x="5" y="6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8"/>
                    <a:pt x="3" y="60"/>
                    <a:pt x="7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4" y="58"/>
                    <a:pt x="84" y="55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52"/>
                    <a:pt x="84" y="52"/>
                    <a:pt x="84" y="51"/>
                  </a:cubicBezTo>
                  <a:close/>
                  <a:moveTo>
                    <a:pt x="76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5" y="57"/>
                    <a:pt x="3" y="56"/>
                    <a:pt x="3" y="55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6"/>
                    <a:pt x="79" y="57"/>
                    <a:pt x="76" y="57"/>
                  </a:cubicBezTo>
                  <a:close/>
                  <a:moveTo>
                    <a:pt x="31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31" y="53"/>
                  </a:lnTo>
                  <a:close/>
                  <a:moveTo>
                    <a:pt x="53" y="51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53" y="51"/>
                  </a:lnTo>
                  <a:close/>
                  <a:moveTo>
                    <a:pt x="76" y="6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5" y="3"/>
                    <a:pt x="76" y="3"/>
                  </a:cubicBezTo>
                  <a:cubicBezTo>
                    <a:pt x="76" y="4"/>
                    <a:pt x="76" y="5"/>
                    <a:pt x="7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/>
          </p:nvSpPr>
          <p:spPr bwMode="auto">
            <a:xfrm>
              <a:off x="5801839" y="2896569"/>
              <a:ext cx="331940" cy="387265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42"/>
            <p:cNvSpPr>
              <a:spLocks noEditPoints="1"/>
            </p:cNvSpPr>
            <p:nvPr/>
          </p:nvSpPr>
          <p:spPr bwMode="auto">
            <a:xfrm>
              <a:off x="3501010" y="4288055"/>
              <a:ext cx="385943" cy="385941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41"/>
            <p:cNvSpPr>
              <a:spLocks noEditPoints="1"/>
            </p:cNvSpPr>
            <p:nvPr/>
          </p:nvSpPr>
          <p:spPr bwMode="auto">
            <a:xfrm>
              <a:off x="4972332" y="2034995"/>
              <a:ext cx="397043" cy="383809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7319804" y="5173856"/>
              <a:ext cx="397043" cy="383809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46"/>
            <p:cNvSpPr>
              <a:spLocks noEditPoints="1"/>
            </p:cNvSpPr>
            <p:nvPr/>
          </p:nvSpPr>
          <p:spPr bwMode="auto">
            <a:xfrm>
              <a:off x="7866024" y="4675976"/>
              <a:ext cx="315253" cy="315255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4 w 35"/>
                <a:gd name="T21" fmla="*/ 12 h 35"/>
                <a:gd name="T22" fmla="*/ 19 w 35"/>
                <a:gd name="T23" fmla="*/ 18 h 35"/>
                <a:gd name="T24" fmla="*/ 24 w 35"/>
                <a:gd name="T25" fmla="*/ 23 h 35"/>
                <a:gd name="T26" fmla="*/ 24 w 35"/>
                <a:gd name="T27" fmla="*/ 24 h 35"/>
                <a:gd name="T28" fmla="*/ 24 w 35"/>
                <a:gd name="T29" fmla="*/ 25 h 35"/>
                <a:gd name="T30" fmla="*/ 23 w 35"/>
                <a:gd name="T31" fmla="*/ 24 h 35"/>
                <a:gd name="T32" fmla="*/ 18 w 35"/>
                <a:gd name="T33" fmla="*/ 19 h 35"/>
                <a:gd name="T34" fmla="*/ 12 w 35"/>
                <a:gd name="T35" fmla="*/ 24 h 35"/>
                <a:gd name="T36" fmla="*/ 12 w 35"/>
                <a:gd name="T37" fmla="*/ 25 h 35"/>
                <a:gd name="T38" fmla="*/ 11 w 35"/>
                <a:gd name="T39" fmla="*/ 24 h 35"/>
                <a:gd name="T40" fmla="*/ 11 w 35"/>
                <a:gd name="T41" fmla="*/ 23 h 35"/>
                <a:gd name="T42" fmla="*/ 16 w 35"/>
                <a:gd name="T43" fmla="*/ 18 h 35"/>
                <a:gd name="T44" fmla="*/ 11 w 35"/>
                <a:gd name="T45" fmla="*/ 12 h 35"/>
                <a:gd name="T46" fmla="*/ 11 w 35"/>
                <a:gd name="T47" fmla="*/ 11 h 35"/>
                <a:gd name="T48" fmla="*/ 12 w 35"/>
                <a:gd name="T49" fmla="*/ 11 h 35"/>
                <a:gd name="T50" fmla="*/ 18 w 35"/>
                <a:gd name="T51" fmla="*/ 16 h 35"/>
                <a:gd name="T52" fmla="*/ 23 w 35"/>
                <a:gd name="T53" fmla="*/ 11 h 35"/>
                <a:gd name="T54" fmla="*/ 24 w 35"/>
                <a:gd name="T55" fmla="*/ 11 h 35"/>
                <a:gd name="T56" fmla="*/ 24 w 35"/>
                <a:gd name="T57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4" y="12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4"/>
                    <a:pt x="24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4" y="10"/>
                    <a:pt x="24" y="11"/>
                  </a:cubicBezTo>
                  <a:cubicBezTo>
                    <a:pt x="25" y="11"/>
                    <a:pt x="2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4"/>
            <p:cNvSpPr>
              <a:spLocks noEditPoints="1"/>
            </p:cNvSpPr>
            <p:nvPr/>
          </p:nvSpPr>
          <p:spPr bwMode="auto">
            <a:xfrm>
              <a:off x="3324968" y="3698332"/>
              <a:ext cx="280525" cy="327280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3306314" y="4096824"/>
              <a:ext cx="218436" cy="214390"/>
            </a:xfrm>
            <a:custGeom>
              <a:avLst/>
              <a:gdLst>
                <a:gd name="T0" fmla="*/ 12 w 68"/>
                <a:gd name="T1" fmla="*/ 0 h 67"/>
                <a:gd name="T2" fmla="*/ 0 w 68"/>
                <a:gd name="T3" fmla="*/ 56 h 67"/>
                <a:gd name="T4" fmla="*/ 57 w 68"/>
                <a:gd name="T5" fmla="*/ 67 h 67"/>
                <a:gd name="T6" fmla="*/ 68 w 68"/>
                <a:gd name="T7" fmla="*/ 11 h 67"/>
                <a:gd name="T8" fmla="*/ 65 w 68"/>
                <a:gd name="T9" fmla="*/ 11 h 67"/>
                <a:gd name="T10" fmla="*/ 57 w 68"/>
                <a:gd name="T11" fmla="*/ 64 h 67"/>
                <a:gd name="T12" fmla="*/ 3 w 68"/>
                <a:gd name="T13" fmla="*/ 56 h 67"/>
                <a:gd name="T14" fmla="*/ 12 w 68"/>
                <a:gd name="T15" fmla="*/ 3 h 67"/>
                <a:gd name="T16" fmla="*/ 65 w 68"/>
                <a:gd name="T17" fmla="*/ 11 h 67"/>
                <a:gd name="T18" fmla="*/ 12 w 68"/>
                <a:gd name="T19" fmla="*/ 5 h 67"/>
                <a:gd name="T20" fmla="*/ 6 w 68"/>
                <a:gd name="T21" fmla="*/ 56 h 67"/>
                <a:gd name="T22" fmla="*/ 56 w 68"/>
                <a:gd name="T23" fmla="*/ 62 h 67"/>
                <a:gd name="T24" fmla="*/ 63 w 68"/>
                <a:gd name="T25" fmla="*/ 12 h 67"/>
                <a:gd name="T26" fmla="*/ 61 w 68"/>
                <a:gd name="T27" fmla="*/ 12 h 67"/>
                <a:gd name="T28" fmla="*/ 35 w 68"/>
                <a:gd name="T29" fmla="*/ 33 h 67"/>
                <a:gd name="T30" fmla="*/ 56 w 68"/>
                <a:gd name="T31" fmla="*/ 7 h 67"/>
                <a:gd name="T32" fmla="*/ 12 w 68"/>
                <a:gd name="T33" fmla="*/ 7 h 67"/>
                <a:gd name="T34" fmla="*/ 33 w 68"/>
                <a:gd name="T35" fmla="*/ 33 h 67"/>
                <a:gd name="T36" fmla="*/ 8 w 68"/>
                <a:gd name="T37" fmla="*/ 12 h 67"/>
                <a:gd name="T38" fmla="*/ 8 w 68"/>
                <a:gd name="T39" fmla="*/ 56 h 67"/>
                <a:gd name="T40" fmla="*/ 33 w 68"/>
                <a:gd name="T41" fmla="*/ 35 h 67"/>
                <a:gd name="T42" fmla="*/ 12 w 68"/>
                <a:gd name="T43" fmla="*/ 60 h 67"/>
                <a:gd name="T44" fmla="*/ 56 w 68"/>
                <a:gd name="T45" fmla="*/ 60 h 67"/>
                <a:gd name="T46" fmla="*/ 35 w 68"/>
                <a:gd name="T47" fmla="*/ 35 h 67"/>
                <a:gd name="T48" fmla="*/ 61 w 68"/>
                <a:gd name="T49" fmla="*/ 56 h 67"/>
                <a:gd name="T50" fmla="*/ 12 w 68"/>
                <a:gd name="T51" fmla="*/ 20 h 67"/>
                <a:gd name="T52" fmla="*/ 19 w 68"/>
                <a:gd name="T53" fmla="*/ 19 h 67"/>
                <a:gd name="T54" fmla="*/ 20 w 68"/>
                <a:gd name="T55" fmla="*/ 12 h 67"/>
                <a:gd name="T56" fmla="*/ 21 w 68"/>
                <a:gd name="T57" fmla="*/ 19 h 67"/>
                <a:gd name="T58" fmla="*/ 29 w 68"/>
                <a:gd name="T59" fmla="*/ 20 h 67"/>
                <a:gd name="T60" fmla="*/ 21 w 68"/>
                <a:gd name="T61" fmla="*/ 21 h 67"/>
                <a:gd name="T62" fmla="*/ 20 w 68"/>
                <a:gd name="T63" fmla="*/ 28 h 67"/>
                <a:gd name="T64" fmla="*/ 19 w 68"/>
                <a:gd name="T65" fmla="*/ 21 h 67"/>
                <a:gd name="T66" fmla="*/ 12 w 68"/>
                <a:gd name="T67" fmla="*/ 20 h 67"/>
                <a:gd name="T68" fmla="*/ 26 w 68"/>
                <a:gd name="T69" fmla="*/ 53 h 67"/>
                <a:gd name="T70" fmla="*/ 25 w 68"/>
                <a:gd name="T71" fmla="*/ 53 h 67"/>
                <a:gd name="T72" fmla="*/ 16 w 68"/>
                <a:gd name="T73" fmla="*/ 53 h 67"/>
                <a:gd name="T74" fmla="*/ 15 w 68"/>
                <a:gd name="T75" fmla="*/ 53 h 67"/>
                <a:gd name="T76" fmla="*/ 19 w 68"/>
                <a:gd name="T77" fmla="*/ 47 h 67"/>
                <a:gd name="T78" fmla="*/ 15 w 68"/>
                <a:gd name="T79" fmla="*/ 42 h 67"/>
                <a:gd name="T80" fmla="*/ 20 w 68"/>
                <a:gd name="T81" fmla="*/ 46 h 67"/>
                <a:gd name="T82" fmla="*/ 26 w 68"/>
                <a:gd name="T83" fmla="*/ 42 h 67"/>
                <a:gd name="T84" fmla="*/ 22 w 68"/>
                <a:gd name="T85" fmla="*/ 47 h 67"/>
                <a:gd name="T86" fmla="*/ 40 w 68"/>
                <a:gd name="T87" fmla="*/ 19 h 67"/>
                <a:gd name="T88" fmla="*/ 56 w 68"/>
                <a:gd name="T89" fmla="*/ 18 h 67"/>
                <a:gd name="T90" fmla="*/ 56 w 68"/>
                <a:gd name="T91" fmla="*/ 20 h 67"/>
                <a:gd name="T92" fmla="*/ 40 w 68"/>
                <a:gd name="T93" fmla="*/ 19 h 67"/>
                <a:gd name="T94" fmla="*/ 55 w 68"/>
                <a:gd name="T95" fmla="*/ 45 h 67"/>
                <a:gd name="T96" fmla="*/ 40 w 68"/>
                <a:gd name="T97" fmla="*/ 44 h 67"/>
                <a:gd name="T98" fmla="*/ 55 w 68"/>
                <a:gd name="T99" fmla="*/ 43 h 67"/>
                <a:gd name="T100" fmla="*/ 56 w 68"/>
                <a:gd name="T101" fmla="*/ 50 h 67"/>
                <a:gd name="T102" fmla="*/ 41 w 68"/>
                <a:gd name="T103" fmla="*/ 51 h 67"/>
                <a:gd name="T104" fmla="*/ 41 w 68"/>
                <a:gd name="T105" fmla="*/ 49 h 67"/>
                <a:gd name="T106" fmla="*/ 56 w 68"/>
                <a:gd name="T107" fmla="*/ 5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57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5" y="67"/>
                    <a:pt x="12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3" y="67"/>
                    <a:pt x="68" y="62"/>
                    <a:pt x="68" y="56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5"/>
                    <a:pt x="63" y="0"/>
                    <a:pt x="57" y="0"/>
                  </a:cubicBezTo>
                  <a:close/>
                  <a:moveTo>
                    <a:pt x="65" y="11"/>
                  </a:moveTo>
                  <a:cubicBezTo>
                    <a:pt x="65" y="56"/>
                    <a:pt x="65" y="56"/>
                    <a:pt x="65" y="56"/>
                  </a:cubicBezTo>
                  <a:cubicBezTo>
                    <a:pt x="65" y="61"/>
                    <a:pt x="61" y="64"/>
                    <a:pt x="5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7" y="64"/>
                    <a:pt x="3" y="61"/>
                    <a:pt x="3" y="5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7" y="3"/>
                    <a:pt x="12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3"/>
                    <a:pt x="65" y="7"/>
                    <a:pt x="65" y="11"/>
                  </a:cubicBezTo>
                  <a:close/>
                  <a:moveTo>
                    <a:pt x="56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9" y="5"/>
                    <a:pt x="6" y="8"/>
                    <a:pt x="6" y="12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9"/>
                    <a:pt x="9" y="62"/>
                    <a:pt x="12" y="62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60" y="62"/>
                    <a:pt x="63" y="59"/>
                    <a:pt x="63" y="56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8"/>
                    <a:pt x="60" y="5"/>
                    <a:pt x="56" y="5"/>
                  </a:cubicBezTo>
                  <a:close/>
                  <a:moveTo>
                    <a:pt x="61" y="12"/>
                  </a:moveTo>
                  <a:cubicBezTo>
                    <a:pt x="61" y="33"/>
                    <a:pt x="61" y="33"/>
                    <a:pt x="61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9" y="7"/>
                    <a:pt x="61" y="9"/>
                    <a:pt x="61" y="12"/>
                  </a:cubicBezTo>
                  <a:close/>
                  <a:moveTo>
                    <a:pt x="12" y="7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7"/>
                    <a:pt x="12" y="7"/>
                  </a:cubicBezTo>
                  <a:close/>
                  <a:moveTo>
                    <a:pt x="8" y="56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0" y="60"/>
                    <a:pt x="8" y="58"/>
                    <a:pt x="8" y="56"/>
                  </a:cubicBezTo>
                  <a:close/>
                  <a:moveTo>
                    <a:pt x="56" y="60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1" y="58"/>
                    <a:pt x="59" y="60"/>
                    <a:pt x="56" y="60"/>
                  </a:cubicBezTo>
                  <a:close/>
                  <a:moveTo>
                    <a:pt x="12" y="20"/>
                  </a:moveTo>
                  <a:cubicBezTo>
                    <a:pt x="12" y="19"/>
                    <a:pt x="13" y="19"/>
                    <a:pt x="13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9" y="19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0" y="28"/>
                  </a:cubicBezTo>
                  <a:cubicBezTo>
                    <a:pt x="20" y="28"/>
                    <a:pt x="19" y="27"/>
                    <a:pt x="19" y="2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2" y="20"/>
                    <a:pt x="12" y="20"/>
                  </a:cubicBezTo>
                  <a:close/>
                  <a:moveTo>
                    <a:pt x="26" y="52"/>
                  </a:moveTo>
                  <a:cubicBezTo>
                    <a:pt x="27" y="52"/>
                    <a:pt x="27" y="53"/>
                    <a:pt x="26" y="53"/>
                  </a:cubicBezTo>
                  <a:cubicBezTo>
                    <a:pt x="26" y="53"/>
                    <a:pt x="26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3"/>
                    <a:pt x="14" y="52"/>
                    <a:pt x="15" y="52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2"/>
                    <a:pt x="15" y="42"/>
                  </a:cubicBezTo>
                  <a:cubicBezTo>
                    <a:pt x="15" y="41"/>
                    <a:pt x="16" y="41"/>
                    <a:pt x="16" y="42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1"/>
                    <a:pt x="26" y="41"/>
                    <a:pt x="26" y="42"/>
                  </a:cubicBezTo>
                  <a:cubicBezTo>
                    <a:pt x="27" y="42"/>
                    <a:pt x="27" y="43"/>
                    <a:pt x="26" y="43"/>
                  </a:cubicBezTo>
                  <a:cubicBezTo>
                    <a:pt x="22" y="47"/>
                    <a:pt x="22" y="47"/>
                    <a:pt x="22" y="47"/>
                  </a:cubicBezTo>
                  <a:lnTo>
                    <a:pt x="26" y="52"/>
                  </a:lnTo>
                  <a:close/>
                  <a:moveTo>
                    <a:pt x="40" y="19"/>
                  </a:moveTo>
                  <a:cubicBezTo>
                    <a:pt x="40" y="19"/>
                    <a:pt x="41" y="18"/>
                    <a:pt x="41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7" y="19"/>
                    <a:pt x="57" y="19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0" y="20"/>
                    <a:pt x="40" y="19"/>
                  </a:cubicBezTo>
                  <a:close/>
                  <a:moveTo>
                    <a:pt x="56" y="44"/>
                  </a:moveTo>
                  <a:cubicBezTo>
                    <a:pt x="56" y="45"/>
                    <a:pt x="56" y="45"/>
                    <a:pt x="55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0" y="45"/>
                    <a:pt x="40" y="44"/>
                  </a:cubicBezTo>
                  <a:cubicBezTo>
                    <a:pt x="40" y="44"/>
                    <a:pt x="41" y="43"/>
                    <a:pt x="4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4"/>
                    <a:pt x="56" y="44"/>
                  </a:cubicBezTo>
                  <a:close/>
                  <a:moveTo>
                    <a:pt x="56" y="50"/>
                  </a:moveTo>
                  <a:cubicBezTo>
                    <a:pt x="56" y="51"/>
                    <a:pt x="56" y="51"/>
                    <a:pt x="55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0" y="51"/>
                    <a:pt x="40" y="50"/>
                  </a:cubicBezTo>
                  <a:cubicBezTo>
                    <a:pt x="40" y="50"/>
                    <a:pt x="41" y="49"/>
                    <a:pt x="41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6" y="50"/>
                    <a:pt x="56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8173878" y="1667655"/>
              <a:ext cx="301451" cy="291404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36"/>
            <p:cNvSpPr>
              <a:spLocks noEditPoints="1"/>
            </p:cNvSpPr>
            <p:nvPr/>
          </p:nvSpPr>
          <p:spPr bwMode="auto">
            <a:xfrm>
              <a:off x="4420392" y="3824677"/>
              <a:ext cx="329120" cy="329123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6730273" y="2777288"/>
              <a:ext cx="265777" cy="265779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5418709" y="4208219"/>
              <a:ext cx="424442" cy="461620"/>
            </a:xfrm>
            <a:custGeom>
              <a:avLst/>
              <a:gdLst>
                <a:gd name="T0" fmla="*/ 42 w 58"/>
                <a:gd name="T1" fmla="*/ 4 h 63"/>
                <a:gd name="T2" fmla="*/ 41 w 58"/>
                <a:gd name="T3" fmla="*/ 10 h 63"/>
                <a:gd name="T4" fmla="*/ 17 w 58"/>
                <a:gd name="T5" fmla="*/ 47 h 63"/>
                <a:gd name="T6" fmla="*/ 15 w 58"/>
                <a:gd name="T7" fmla="*/ 54 h 63"/>
                <a:gd name="T8" fmla="*/ 19 w 58"/>
                <a:gd name="T9" fmla="*/ 47 h 63"/>
                <a:gd name="T10" fmla="*/ 49 w 58"/>
                <a:gd name="T11" fmla="*/ 19 h 63"/>
                <a:gd name="T12" fmla="*/ 53 w 58"/>
                <a:gd name="T13" fmla="*/ 14 h 63"/>
                <a:gd name="T14" fmla="*/ 48 w 58"/>
                <a:gd name="T15" fmla="*/ 19 h 63"/>
                <a:gd name="T16" fmla="*/ 4 w 58"/>
                <a:gd name="T17" fmla="*/ 43 h 63"/>
                <a:gd name="T18" fmla="*/ 11 w 58"/>
                <a:gd name="T19" fmla="*/ 41 h 63"/>
                <a:gd name="T20" fmla="*/ 57 w 58"/>
                <a:gd name="T21" fmla="*/ 28 h 63"/>
                <a:gd name="T22" fmla="*/ 51 w 58"/>
                <a:gd name="T23" fmla="*/ 30 h 63"/>
                <a:gd name="T24" fmla="*/ 57 w 58"/>
                <a:gd name="T25" fmla="*/ 28 h 63"/>
                <a:gd name="T26" fmla="*/ 1 w 58"/>
                <a:gd name="T27" fmla="*/ 28 h 63"/>
                <a:gd name="T28" fmla="*/ 7 w 58"/>
                <a:gd name="T29" fmla="*/ 30 h 63"/>
                <a:gd name="T30" fmla="*/ 48 w 58"/>
                <a:gd name="T31" fmla="*/ 39 h 63"/>
                <a:gd name="T32" fmla="*/ 54 w 58"/>
                <a:gd name="T33" fmla="*/ 44 h 63"/>
                <a:gd name="T34" fmla="*/ 49 w 58"/>
                <a:gd name="T35" fmla="*/ 39 h 63"/>
                <a:gd name="T36" fmla="*/ 5 w 58"/>
                <a:gd name="T37" fmla="*/ 16 h 63"/>
                <a:gd name="T38" fmla="*/ 11 w 58"/>
                <a:gd name="T39" fmla="*/ 18 h 63"/>
                <a:gd name="T40" fmla="*/ 41 w 58"/>
                <a:gd name="T41" fmla="*/ 47 h 63"/>
                <a:gd name="T42" fmla="*/ 42 w 58"/>
                <a:gd name="T43" fmla="*/ 54 h 63"/>
                <a:gd name="T44" fmla="*/ 44 w 58"/>
                <a:gd name="T45" fmla="*/ 53 h 63"/>
                <a:gd name="T46" fmla="*/ 18 w 58"/>
                <a:gd name="T47" fmla="*/ 11 h 63"/>
                <a:gd name="T48" fmla="*/ 16 w 58"/>
                <a:gd name="T49" fmla="*/ 4 h 63"/>
                <a:gd name="T50" fmla="*/ 17 w 58"/>
                <a:gd name="T51" fmla="*/ 10 h 63"/>
                <a:gd name="T52" fmla="*/ 30 w 58"/>
                <a:gd name="T53" fmla="*/ 1 h 63"/>
                <a:gd name="T54" fmla="*/ 28 w 58"/>
                <a:gd name="T55" fmla="*/ 7 h 63"/>
                <a:gd name="T56" fmla="*/ 40 w 58"/>
                <a:gd name="T57" fmla="*/ 41 h 63"/>
                <a:gd name="T58" fmla="*/ 37 w 58"/>
                <a:gd name="T59" fmla="*/ 51 h 63"/>
                <a:gd name="T60" fmla="*/ 38 w 58"/>
                <a:gd name="T61" fmla="*/ 55 h 63"/>
                <a:gd name="T62" fmla="*/ 35 w 58"/>
                <a:gd name="T63" fmla="*/ 60 h 63"/>
                <a:gd name="T64" fmla="*/ 28 w 58"/>
                <a:gd name="T65" fmla="*/ 63 h 63"/>
                <a:gd name="T66" fmla="*/ 21 w 58"/>
                <a:gd name="T67" fmla="*/ 58 h 63"/>
                <a:gd name="T68" fmla="*/ 22 w 58"/>
                <a:gd name="T69" fmla="*/ 53 h 63"/>
                <a:gd name="T70" fmla="*/ 21 w 58"/>
                <a:gd name="T71" fmla="*/ 49 h 63"/>
                <a:gd name="T72" fmla="*/ 13 w 58"/>
                <a:gd name="T73" fmla="*/ 29 h 63"/>
                <a:gd name="T74" fmla="*/ 33 w 58"/>
                <a:gd name="T75" fmla="*/ 61 h 63"/>
                <a:gd name="T76" fmla="*/ 25 w 58"/>
                <a:gd name="T77" fmla="*/ 61 h 63"/>
                <a:gd name="T78" fmla="*/ 33 w 58"/>
                <a:gd name="T79" fmla="*/ 61 h 63"/>
                <a:gd name="T80" fmla="*/ 23 w 58"/>
                <a:gd name="T81" fmla="*/ 58 h 63"/>
                <a:gd name="T82" fmla="*/ 31 w 58"/>
                <a:gd name="T83" fmla="*/ 58 h 63"/>
                <a:gd name="T84" fmla="*/ 34 w 58"/>
                <a:gd name="T85" fmla="*/ 57 h 63"/>
                <a:gd name="T86" fmla="*/ 23 w 58"/>
                <a:gd name="T87" fmla="*/ 55 h 63"/>
                <a:gd name="T88" fmla="*/ 36 w 58"/>
                <a:gd name="T89" fmla="*/ 55 h 63"/>
                <a:gd name="T90" fmla="*/ 25 w 58"/>
                <a:gd name="T91" fmla="*/ 52 h 63"/>
                <a:gd name="T92" fmla="*/ 34 w 58"/>
                <a:gd name="T93" fmla="*/ 52 h 63"/>
                <a:gd name="T94" fmla="*/ 34 w 58"/>
                <a:gd name="T95" fmla="*/ 50 h 63"/>
                <a:gd name="T96" fmla="*/ 25 w 58"/>
                <a:gd name="T97" fmla="*/ 49 h 63"/>
                <a:gd name="T98" fmla="*/ 34 w 58"/>
                <a:gd name="T99" fmla="*/ 50 h 63"/>
                <a:gd name="T100" fmla="*/ 15 w 58"/>
                <a:gd name="T101" fmla="*/ 29 h 63"/>
                <a:gd name="T102" fmla="*/ 25 w 58"/>
                <a:gd name="T103" fmla="*/ 47 h 63"/>
                <a:gd name="T104" fmla="*/ 24 w 58"/>
                <a:gd name="T105" fmla="*/ 31 h 63"/>
                <a:gd name="T106" fmla="*/ 31 w 58"/>
                <a:gd name="T107" fmla="*/ 47 h 63"/>
                <a:gd name="T108" fmla="*/ 35 w 58"/>
                <a:gd name="T109" fmla="*/ 32 h 63"/>
                <a:gd name="T110" fmla="*/ 35 w 58"/>
                <a:gd name="T11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63">
                  <a:moveTo>
                    <a:pt x="40" y="11"/>
                  </a:moveTo>
                  <a:cubicBezTo>
                    <a:pt x="39" y="10"/>
                    <a:pt x="39" y="10"/>
                    <a:pt x="39" y="9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3" y="3"/>
                    <a:pt x="44" y="4"/>
                  </a:cubicBezTo>
                  <a:cubicBezTo>
                    <a:pt x="44" y="4"/>
                    <a:pt x="44" y="5"/>
                    <a:pt x="44" y="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lose/>
                  <a:moveTo>
                    <a:pt x="17" y="47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8" y="47"/>
                    <a:pt x="18" y="47"/>
                    <a:pt x="17" y="47"/>
                  </a:cubicBezTo>
                  <a:close/>
                  <a:moveTo>
                    <a:pt x="48" y="19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5"/>
                    <a:pt x="55" y="15"/>
                    <a:pt x="54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lose/>
                  <a:moveTo>
                    <a:pt x="10" y="39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5" y="44"/>
                    <a:pt x="5" y="44"/>
                  </a:cubicBezTo>
                  <a:cubicBezTo>
                    <a:pt x="5" y="44"/>
                    <a:pt x="5" y="44"/>
                    <a:pt x="6" y="44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1" y="39"/>
                    <a:pt x="10" y="39"/>
                    <a:pt x="10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29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29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8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0" y="28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29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7" y="40"/>
                    <a:pt x="47" y="40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5" y="43"/>
                    <a:pt x="55" y="42"/>
                    <a:pt x="54" y="42"/>
                  </a:cubicBezTo>
                  <a:lnTo>
                    <a:pt x="49" y="39"/>
                  </a:lnTo>
                  <a:close/>
                  <a:moveTo>
                    <a:pt x="6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5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lnTo>
                    <a:pt x="6" y="14"/>
                  </a:ln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7"/>
                  </a:lnTo>
                  <a:close/>
                  <a:moveTo>
                    <a:pt x="17" y="10"/>
                  </a:moveTo>
                  <a:cubicBezTo>
                    <a:pt x="18" y="10"/>
                    <a:pt x="18" y="11"/>
                    <a:pt x="18" y="11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3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8"/>
                    <a:pt x="29" y="8"/>
                  </a:cubicBezTo>
                  <a:close/>
                  <a:moveTo>
                    <a:pt x="45" y="29"/>
                  </a:moveTo>
                  <a:cubicBezTo>
                    <a:pt x="45" y="33"/>
                    <a:pt x="44" y="38"/>
                    <a:pt x="40" y="41"/>
                  </a:cubicBezTo>
                  <a:cubicBezTo>
                    <a:pt x="38" y="43"/>
                    <a:pt x="37" y="46"/>
                    <a:pt x="37" y="47"/>
                  </a:cubicBezTo>
                  <a:cubicBezTo>
                    <a:pt x="38" y="48"/>
                    <a:pt x="38" y="48"/>
                    <a:pt x="38" y="49"/>
                  </a:cubicBezTo>
                  <a:cubicBezTo>
                    <a:pt x="38" y="50"/>
                    <a:pt x="38" y="50"/>
                    <a:pt x="37" y="51"/>
                  </a:cubicBezTo>
                  <a:cubicBezTo>
                    <a:pt x="38" y="51"/>
                    <a:pt x="38" y="51"/>
                    <a:pt x="38" y="52"/>
                  </a:cubicBezTo>
                  <a:cubicBezTo>
                    <a:pt x="38" y="53"/>
                    <a:pt x="38" y="53"/>
                    <a:pt x="37" y="53"/>
                  </a:cubicBezTo>
                  <a:cubicBezTo>
                    <a:pt x="38" y="54"/>
                    <a:pt x="38" y="54"/>
                    <a:pt x="38" y="55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8" y="57"/>
                    <a:pt x="38" y="57"/>
                    <a:pt x="38" y="58"/>
                  </a:cubicBezTo>
                  <a:cubicBezTo>
                    <a:pt x="38" y="59"/>
                    <a:pt x="37" y="60"/>
                    <a:pt x="35" y="60"/>
                  </a:cubicBezTo>
                  <a:cubicBezTo>
                    <a:pt x="35" y="60"/>
                    <a:pt x="35" y="61"/>
                    <a:pt x="35" y="61"/>
                  </a:cubicBezTo>
                  <a:cubicBezTo>
                    <a:pt x="35" y="63"/>
                    <a:pt x="33" y="63"/>
                    <a:pt x="31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3"/>
                    <a:pt x="23" y="63"/>
                    <a:pt x="23" y="61"/>
                  </a:cubicBezTo>
                  <a:cubicBezTo>
                    <a:pt x="23" y="61"/>
                    <a:pt x="23" y="60"/>
                    <a:pt x="23" y="60"/>
                  </a:cubicBezTo>
                  <a:cubicBezTo>
                    <a:pt x="22" y="60"/>
                    <a:pt x="21" y="59"/>
                    <a:pt x="21" y="58"/>
                  </a:cubicBezTo>
                  <a:cubicBezTo>
                    <a:pt x="21" y="57"/>
                    <a:pt x="21" y="57"/>
                    <a:pt x="22" y="56"/>
                  </a:cubicBezTo>
                  <a:cubicBezTo>
                    <a:pt x="21" y="56"/>
                    <a:pt x="21" y="56"/>
                    <a:pt x="21" y="55"/>
                  </a:cubicBezTo>
                  <a:cubicBezTo>
                    <a:pt x="21" y="54"/>
                    <a:pt x="21" y="54"/>
                    <a:pt x="22" y="53"/>
                  </a:cubicBezTo>
                  <a:cubicBezTo>
                    <a:pt x="21" y="53"/>
                    <a:pt x="21" y="53"/>
                    <a:pt x="21" y="52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1" y="50"/>
                    <a:pt x="21" y="50"/>
                    <a:pt x="21" y="49"/>
                  </a:cubicBezTo>
                  <a:cubicBezTo>
                    <a:pt x="21" y="48"/>
                    <a:pt x="21" y="48"/>
                    <a:pt x="22" y="47"/>
                  </a:cubicBezTo>
                  <a:cubicBezTo>
                    <a:pt x="22" y="46"/>
                    <a:pt x="21" y="43"/>
                    <a:pt x="18" y="41"/>
                  </a:cubicBezTo>
                  <a:cubicBezTo>
                    <a:pt x="15" y="38"/>
                    <a:pt x="13" y="33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lose/>
                  <a:moveTo>
                    <a:pt x="33" y="61"/>
                  </a:moveTo>
                  <a:cubicBezTo>
                    <a:pt x="33" y="61"/>
                    <a:pt x="32" y="60"/>
                    <a:pt x="3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6" y="60"/>
                    <a:pt x="26" y="61"/>
                    <a:pt x="25" y="61"/>
                  </a:cubicBezTo>
                  <a:cubicBezTo>
                    <a:pt x="26" y="61"/>
                    <a:pt x="26" y="61"/>
                    <a:pt x="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2" y="61"/>
                    <a:pt x="33" y="61"/>
                    <a:pt x="33" y="61"/>
                  </a:cubicBezTo>
                  <a:close/>
                  <a:moveTo>
                    <a:pt x="34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4" y="57"/>
                    <a:pt x="23" y="58"/>
                    <a:pt x="23" y="58"/>
                  </a:cubicBezTo>
                  <a:cubicBezTo>
                    <a:pt x="23" y="58"/>
                    <a:pt x="24" y="58"/>
                    <a:pt x="25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5" y="58"/>
                    <a:pt x="35" y="57"/>
                    <a:pt x="34" y="57"/>
                  </a:cubicBezTo>
                  <a:close/>
                  <a:moveTo>
                    <a:pt x="34" y="54"/>
                  </a:moveTo>
                  <a:cubicBezTo>
                    <a:pt x="25" y="54"/>
                    <a:pt x="25" y="54"/>
                    <a:pt x="25" y="54"/>
                  </a:cubicBezTo>
                  <a:cubicBezTo>
                    <a:pt x="24" y="54"/>
                    <a:pt x="23" y="55"/>
                    <a:pt x="23" y="55"/>
                  </a:cubicBezTo>
                  <a:cubicBezTo>
                    <a:pt x="23" y="55"/>
                    <a:pt x="24" y="55"/>
                    <a:pt x="2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6" y="55"/>
                  </a:cubicBezTo>
                  <a:cubicBezTo>
                    <a:pt x="35" y="55"/>
                    <a:pt x="35" y="54"/>
                    <a:pt x="34" y="54"/>
                  </a:cubicBezTo>
                  <a:close/>
                  <a:moveTo>
                    <a:pt x="34" y="52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5" y="52"/>
                    <a:pt x="35" y="52"/>
                    <a:pt x="36" y="52"/>
                  </a:cubicBezTo>
                  <a:cubicBezTo>
                    <a:pt x="35" y="52"/>
                    <a:pt x="35" y="52"/>
                    <a:pt x="34" y="52"/>
                  </a:cubicBezTo>
                  <a:close/>
                  <a:moveTo>
                    <a:pt x="34" y="50"/>
                  </a:moveTo>
                  <a:cubicBezTo>
                    <a:pt x="35" y="50"/>
                    <a:pt x="35" y="49"/>
                    <a:pt x="36" y="49"/>
                  </a:cubicBezTo>
                  <a:cubicBezTo>
                    <a:pt x="35" y="49"/>
                    <a:pt x="35" y="49"/>
                    <a:pt x="3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49"/>
                    <a:pt x="23" y="49"/>
                    <a:pt x="23" y="49"/>
                  </a:cubicBezTo>
                  <a:cubicBezTo>
                    <a:pt x="23" y="49"/>
                    <a:pt x="24" y="50"/>
                    <a:pt x="25" y="50"/>
                  </a:cubicBezTo>
                  <a:lnTo>
                    <a:pt x="34" y="50"/>
                  </a:lnTo>
                  <a:close/>
                  <a:moveTo>
                    <a:pt x="43" y="29"/>
                  </a:moveTo>
                  <a:cubicBezTo>
                    <a:pt x="43" y="21"/>
                    <a:pt x="37" y="15"/>
                    <a:pt x="29" y="15"/>
                  </a:cubicBezTo>
                  <a:cubicBezTo>
                    <a:pt x="22" y="15"/>
                    <a:pt x="15" y="21"/>
                    <a:pt x="15" y="29"/>
                  </a:cubicBezTo>
                  <a:cubicBezTo>
                    <a:pt x="15" y="33"/>
                    <a:pt x="17" y="36"/>
                    <a:pt x="20" y="39"/>
                  </a:cubicBezTo>
                  <a:cubicBezTo>
                    <a:pt x="22" y="42"/>
                    <a:pt x="23" y="44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1"/>
                    <a:pt x="24" y="31"/>
                  </a:cubicBezTo>
                  <a:cubicBezTo>
                    <a:pt x="25" y="31"/>
                    <a:pt x="25" y="31"/>
                    <a:pt x="25" y="32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4" y="31"/>
                    <a:pt x="35" y="31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4"/>
                    <a:pt x="37" y="42"/>
                    <a:pt x="39" y="39"/>
                  </a:cubicBezTo>
                  <a:cubicBezTo>
                    <a:pt x="42" y="36"/>
                    <a:pt x="43" y="33"/>
                    <a:pt x="4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4905404" y="3395343"/>
              <a:ext cx="397375" cy="443694"/>
            </a:xfrm>
            <a:custGeom>
              <a:avLst/>
              <a:gdLst>
                <a:gd name="T0" fmla="*/ 55 w 69"/>
                <a:gd name="T1" fmla="*/ 0 h 77"/>
                <a:gd name="T2" fmla="*/ 45 w 69"/>
                <a:gd name="T3" fmla="*/ 5 h 77"/>
                <a:gd name="T4" fmla="*/ 31 w 69"/>
                <a:gd name="T5" fmla="*/ 7 h 77"/>
                <a:gd name="T6" fmla="*/ 24 w 69"/>
                <a:gd name="T7" fmla="*/ 7 h 77"/>
                <a:gd name="T8" fmla="*/ 10 w 69"/>
                <a:gd name="T9" fmla="*/ 5 h 77"/>
                <a:gd name="T10" fmla="*/ 0 w 69"/>
                <a:gd name="T11" fmla="*/ 69 h 77"/>
                <a:gd name="T12" fmla="*/ 69 w 69"/>
                <a:gd name="T13" fmla="*/ 14 h 77"/>
                <a:gd name="T14" fmla="*/ 10 w 69"/>
                <a:gd name="T15" fmla="*/ 13 h 77"/>
                <a:gd name="T16" fmla="*/ 24 w 69"/>
                <a:gd name="T17" fmla="*/ 10 h 77"/>
                <a:gd name="T18" fmla="*/ 31 w 69"/>
                <a:gd name="T19" fmla="*/ 10 h 77"/>
                <a:gd name="T20" fmla="*/ 45 w 69"/>
                <a:gd name="T21" fmla="*/ 13 h 77"/>
                <a:gd name="T22" fmla="*/ 55 w 69"/>
                <a:gd name="T23" fmla="*/ 17 h 77"/>
                <a:gd name="T24" fmla="*/ 66 w 69"/>
                <a:gd name="T25" fmla="*/ 14 h 77"/>
                <a:gd name="T26" fmla="*/ 7 w 69"/>
                <a:gd name="T27" fmla="*/ 10 h 77"/>
                <a:gd name="T28" fmla="*/ 61 w 69"/>
                <a:gd name="T29" fmla="*/ 74 h 77"/>
                <a:gd name="T30" fmla="*/ 34 w 69"/>
                <a:gd name="T31" fmla="*/ 39 h 77"/>
                <a:gd name="T32" fmla="*/ 34 w 69"/>
                <a:gd name="T33" fmla="*/ 39 h 77"/>
                <a:gd name="T34" fmla="*/ 33 w 69"/>
                <a:gd name="T35" fmla="*/ 36 h 77"/>
                <a:gd name="T36" fmla="*/ 44 w 69"/>
                <a:gd name="T37" fmla="*/ 33 h 77"/>
                <a:gd name="T38" fmla="*/ 45 w 69"/>
                <a:gd name="T39" fmla="*/ 36 h 77"/>
                <a:gd name="T40" fmla="*/ 54 w 69"/>
                <a:gd name="T41" fmla="*/ 39 h 77"/>
                <a:gd name="T42" fmla="*/ 54 w 69"/>
                <a:gd name="T43" fmla="*/ 39 h 77"/>
                <a:gd name="T44" fmla="*/ 53 w 69"/>
                <a:gd name="T45" fmla="*/ 36 h 77"/>
                <a:gd name="T46" fmla="*/ 14 w 69"/>
                <a:gd name="T47" fmla="*/ 43 h 77"/>
                <a:gd name="T48" fmla="*/ 15 w 69"/>
                <a:gd name="T49" fmla="*/ 46 h 77"/>
                <a:gd name="T50" fmla="*/ 24 w 69"/>
                <a:gd name="T51" fmla="*/ 49 h 77"/>
                <a:gd name="T52" fmla="*/ 24 w 69"/>
                <a:gd name="T53" fmla="*/ 49 h 77"/>
                <a:gd name="T54" fmla="*/ 23 w 69"/>
                <a:gd name="T55" fmla="*/ 46 h 77"/>
                <a:gd name="T56" fmla="*/ 34 w 69"/>
                <a:gd name="T57" fmla="*/ 43 h 77"/>
                <a:gd name="T58" fmla="*/ 35 w 69"/>
                <a:gd name="T59" fmla="*/ 46 h 77"/>
                <a:gd name="T60" fmla="*/ 44 w 69"/>
                <a:gd name="T61" fmla="*/ 49 h 77"/>
                <a:gd name="T62" fmla="*/ 44 w 69"/>
                <a:gd name="T63" fmla="*/ 49 h 77"/>
                <a:gd name="T64" fmla="*/ 43 w 69"/>
                <a:gd name="T65" fmla="*/ 46 h 77"/>
                <a:gd name="T66" fmla="*/ 54 w 69"/>
                <a:gd name="T67" fmla="*/ 43 h 77"/>
                <a:gd name="T68" fmla="*/ 55 w 69"/>
                <a:gd name="T69" fmla="*/ 46 h 77"/>
                <a:gd name="T70" fmla="*/ 14 w 69"/>
                <a:gd name="T71" fmla="*/ 59 h 77"/>
                <a:gd name="T72" fmla="*/ 14 w 69"/>
                <a:gd name="T73" fmla="*/ 59 h 77"/>
                <a:gd name="T74" fmla="*/ 13 w 69"/>
                <a:gd name="T75" fmla="*/ 56 h 77"/>
                <a:gd name="T76" fmla="*/ 24 w 69"/>
                <a:gd name="T77" fmla="*/ 53 h 77"/>
                <a:gd name="T78" fmla="*/ 25 w 69"/>
                <a:gd name="T79" fmla="*/ 56 h 77"/>
                <a:gd name="T80" fmla="*/ 34 w 69"/>
                <a:gd name="T81" fmla="*/ 59 h 77"/>
                <a:gd name="T82" fmla="*/ 34 w 69"/>
                <a:gd name="T83" fmla="*/ 59 h 77"/>
                <a:gd name="T84" fmla="*/ 33 w 69"/>
                <a:gd name="T85" fmla="*/ 56 h 77"/>
                <a:gd name="T86" fmla="*/ 44 w 69"/>
                <a:gd name="T87" fmla="*/ 53 h 77"/>
                <a:gd name="T88" fmla="*/ 45 w 69"/>
                <a:gd name="T89" fmla="*/ 56 h 77"/>
                <a:gd name="T90" fmla="*/ 54 w 69"/>
                <a:gd name="T91" fmla="*/ 59 h 77"/>
                <a:gd name="T92" fmla="*/ 54 w 69"/>
                <a:gd name="T93" fmla="*/ 59 h 77"/>
                <a:gd name="T94" fmla="*/ 53 w 69"/>
                <a:gd name="T95" fmla="*/ 56 h 77"/>
                <a:gd name="T96" fmla="*/ 14 w 69"/>
                <a:gd name="T97" fmla="*/ 63 h 77"/>
                <a:gd name="T98" fmla="*/ 15 w 69"/>
                <a:gd name="T99" fmla="*/ 65 h 77"/>
                <a:gd name="T100" fmla="*/ 24 w 69"/>
                <a:gd name="T101" fmla="*/ 68 h 77"/>
                <a:gd name="T102" fmla="*/ 24 w 69"/>
                <a:gd name="T103" fmla="*/ 68 h 77"/>
                <a:gd name="T104" fmla="*/ 23 w 69"/>
                <a:gd name="T105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77">
                  <a:moveTo>
                    <a:pt x="61" y="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3" y="0"/>
                    <a:pt x="51" y="2"/>
                    <a:pt x="51" y="5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9" y="0"/>
                    <a:pt x="37" y="2"/>
                    <a:pt x="37" y="5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7" y="0"/>
                  </a:cubicBezTo>
                  <a:cubicBezTo>
                    <a:pt x="25" y="0"/>
                    <a:pt x="24" y="2"/>
                    <a:pt x="24" y="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11" y="0"/>
                    <a:pt x="10" y="2"/>
                    <a:pt x="10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0" y="10"/>
                    <a:pt x="0" y="1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5" y="77"/>
                    <a:pt x="69" y="74"/>
                    <a:pt x="69" y="69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0"/>
                    <a:pt x="65" y="7"/>
                    <a:pt x="61" y="7"/>
                  </a:cubicBezTo>
                  <a:close/>
                  <a:moveTo>
                    <a:pt x="7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11" y="17"/>
                    <a:pt x="14" y="17"/>
                  </a:cubicBezTo>
                  <a:cubicBezTo>
                    <a:pt x="16" y="17"/>
                    <a:pt x="17" y="15"/>
                    <a:pt x="17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5"/>
                    <a:pt x="25" y="17"/>
                    <a:pt x="27" y="17"/>
                  </a:cubicBezTo>
                  <a:cubicBezTo>
                    <a:pt x="29" y="17"/>
                    <a:pt x="31" y="15"/>
                    <a:pt x="31" y="1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5"/>
                    <a:pt x="39" y="17"/>
                    <a:pt x="41" y="17"/>
                  </a:cubicBezTo>
                  <a:cubicBezTo>
                    <a:pt x="43" y="17"/>
                    <a:pt x="45" y="15"/>
                    <a:pt x="45" y="13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5"/>
                    <a:pt x="53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4" y="10"/>
                    <a:pt x="66" y="12"/>
                    <a:pt x="66" y="14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5" y="10"/>
                    <a:pt x="7" y="10"/>
                  </a:cubicBezTo>
                  <a:close/>
                  <a:moveTo>
                    <a:pt x="3" y="28"/>
                  </a:moveTo>
                  <a:cubicBezTo>
                    <a:pt x="66" y="28"/>
                    <a:pt x="66" y="28"/>
                    <a:pt x="66" y="28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2"/>
                    <a:pt x="64" y="74"/>
                    <a:pt x="61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5" y="74"/>
                    <a:pt x="3" y="72"/>
                    <a:pt x="3" y="69"/>
                  </a:cubicBezTo>
                  <a:lnTo>
                    <a:pt x="3" y="28"/>
                  </a:lnTo>
                  <a:close/>
                  <a:moveTo>
                    <a:pt x="34" y="39"/>
                  </a:moveTo>
                  <a:cubicBezTo>
                    <a:pt x="36" y="39"/>
                    <a:pt x="37" y="38"/>
                    <a:pt x="37" y="36"/>
                  </a:cubicBezTo>
                  <a:cubicBezTo>
                    <a:pt x="37" y="34"/>
                    <a:pt x="36" y="33"/>
                    <a:pt x="34" y="33"/>
                  </a:cubicBezTo>
                  <a:cubicBezTo>
                    <a:pt x="33" y="33"/>
                    <a:pt x="31" y="34"/>
                    <a:pt x="31" y="36"/>
                  </a:cubicBezTo>
                  <a:cubicBezTo>
                    <a:pt x="31" y="38"/>
                    <a:pt x="33" y="39"/>
                    <a:pt x="34" y="39"/>
                  </a:cubicBezTo>
                  <a:close/>
                  <a:moveTo>
                    <a:pt x="34" y="35"/>
                  </a:moveTo>
                  <a:cubicBezTo>
                    <a:pt x="35" y="35"/>
                    <a:pt x="35" y="36"/>
                    <a:pt x="35" y="36"/>
                  </a:cubicBezTo>
                  <a:cubicBezTo>
                    <a:pt x="35" y="36"/>
                    <a:pt x="35" y="37"/>
                    <a:pt x="34" y="37"/>
                  </a:cubicBezTo>
                  <a:cubicBezTo>
                    <a:pt x="34" y="37"/>
                    <a:pt x="33" y="36"/>
                    <a:pt x="33" y="36"/>
                  </a:cubicBezTo>
                  <a:cubicBezTo>
                    <a:pt x="33" y="36"/>
                    <a:pt x="34" y="35"/>
                    <a:pt x="34" y="35"/>
                  </a:cubicBezTo>
                  <a:close/>
                  <a:moveTo>
                    <a:pt x="44" y="39"/>
                  </a:moveTo>
                  <a:cubicBezTo>
                    <a:pt x="46" y="39"/>
                    <a:pt x="47" y="38"/>
                    <a:pt x="47" y="36"/>
                  </a:cubicBezTo>
                  <a:cubicBezTo>
                    <a:pt x="47" y="34"/>
                    <a:pt x="46" y="33"/>
                    <a:pt x="44" y="33"/>
                  </a:cubicBezTo>
                  <a:cubicBezTo>
                    <a:pt x="43" y="33"/>
                    <a:pt x="41" y="34"/>
                    <a:pt x="41" y="36"/>
                  </a:cubicBezTo>
                  <a:cubicBezTo>
                    <a:pt x="41" y="38"/>
                    <a:pt x="43" y="39"/>
                    <a:pt x="44" y="39"/>
                  </a:cubicBezTo>
                  <a:close/>
                  <a:moveTo>
                    <a:pt x="44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45" y="36"/>
                    <a:pt x="45" y="37"/>
                    <a:pt x="44" y="37"/>
                  </a:cubicBezTo>
                  <a:cubicBezTo>
                    <a:pt x="44" y="37"/>
                    <a:pt x="43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lose/>
                  <a:moveTo>
                    <a:pt x="54" y="39"/>
                  </a:moveTo>
                  <a:cubicBezTo>
                    <a:pt x="56" y="39"/>
                    <a:pt x="57" y="38"/>
                    <a:pt x="57" y="36"/>
                  </a:cubicBezTo>
                  <a:cubicBezTo>
                    <a:pt x="57" y="34"/>
                    <a:pt x="56" y="33"/>
                    <a:pt x="54" y="33"/>
                  </a:cubicBezTo>
                  <a:cubicBezTo>
                    <a:pt x="52" y="33"/>
                    <a:pt x="51" y="34"/>
                    <a:pt x="51" y="36"/>
                  </a:cubicBezTo>
                  <a:cubicBezTo>
                    <a:pt x="51" y="38"/>
                    <a:pt x="52" y="39"/>
                    <a:pt x="54" y="39"/>
                  </a:cubicBezTo>
                  <a:close/>
                  <a:moveTo>
                    <a:pt x="54" y="35"/>
                  </a:moveTo>
                  <a:cubicBezTo>
                    <a:pt x="55" y="35"/>
                    <a:pt x="55" y="36"/>
                    <a:pt x="55" y="36"/>
                  </a:cubicBezTo>
                  <a:cubicBezTo>
                    <a:pt x="55" y="36"/>
                    <a:pt x="55" y="37"/>
                    <a:pt x="54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3" y="36"/>
                    <a:pt x="54" y="35"/>
                    <a:pt x="54" y="35"/>
                  </a:cubicBezTo>
                  <a:close/>
                  <a:moveTo>
                    <a:pt x="14" y="49"/>
                  </a:moveTo>
                  <a:cubicBezTo>
                    <a:pt x="16" y="49"/>
                    <a:pt x="17" y="47"/>
                    <a:pt x="17" y="46"/>
                  </a:cubicBezTo>
                  <a:cubicBezTo>
                    <a:pt x="17" y="44"/>
                    <a:pt x="16" y="43"/>
                    <a:pt x="14" y="43"/>
                  </a:cubicBezTo>
                  <a:cubicBezTo>
                    <a:pt x="13" y="43"/>
                    <a:pt x="11" y="44"/>
                    <a:pt x="11" y="46"/>
                  </a:cubicBezTo>
                  <a:cubicBezTo>
                    <a:pt x="11" y="47"/>
                    <a:pt x="13" y="49"/>
                    <a:pt x="14" y="49"/>
                  </a:cubicBezTo>
                  <a:close/>
                  <a:moveTo>
                    <a:pt x="14" y="45"/>
                  </a:moveTo>
                  <a:cubicBezTo>
                    <a:pt x="15" y="45"/>
                    <a:pt x="15" y="45"/>
                    <a:pt x="15" y="46"/>
                  </a:cubicBezTo>
                  <a:cubicBezTo>
                    <a:pt x="15" y="46"/>
                    <a:pt x="15" y="47"/>
                    <a:pt x="14" y="47"/>
                  </a:cubicBezTo>
                  <a:cubicBezTo>
                    <a:pt x="14" y="47"/>
                    <a:pt x="13" y="46"/>
                    <a:pt x="13" y="46"/>
                  </a:cubicBezTo>
                  <a:cubicBezTo>
                    <a:pt x="13" y="45"/>
                    <a:pt x="14" y="45"/>
                    <a:pt x="14" y="45"/>
                  </a:cubicBezTo>
                  <a:close/>
                  <a:moveTo>
                    <a:pt x="24" y="49"/>
                  </a:moveTo>
                  <a:cubicBezTo>
                    <a:pt x="26" y="49"/>
                    <a:pt x="27" y="47"/>
                    <a:pt x="27" y="46"/>
                  </a:cubicBezTo>
                  <a:cubicBezTo>
                    <a:pt x="27" y="44"/>
                    <a:pt x="26" y="43"/>
                    <a:pt x="24" y="43"/>
                  </a:cubicBezTo>
                  <a:cubicBezTo>
                    <a:pt x="23" y="43"/>
                    <a:pt x="21" y="44"/>
                    <a:pt x="21" y="46"/>
                  </a:cubicBezTo>
                  <a:cubicBezTo>
                    <a:pt x="21" y="47"/>
                    <a:pt x="23" y="49"/>
                    <a:pt x="24" y="49"/>
                  </a:cubicBezTo>
                  <a:close/>
                  <a:moveTo>
                    <a:pt x="24" y="45"/>
                  </a:moveTo>
                  <a:cubicBezTo>
                    <a:pt x="25" y="45"/>
                    <a:pt x="25" y="45"/>
                    <a:pt x="25" y="46"/>
                  </a:cubicBezTo>
                  <a:cubicBezTo>
                    <a:pt x="25" y="46"/>
                    <a:pt x="25" y="47"/>
                    <a:pt x="24" y="47"/>
                  </a:cubicBezTo>
                  <a:cubicBezTo>
                    <a:pt x="24" y="47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lose/>
                  <a:moveTo>
                    <a:pt x="34" y="49"/>
                  </a:moveTo>
                  <a:cubicBezTo>
                    <a:pt x="36" y="49"/>
                    <a:pt x="37" y="47"/>
                    <a:pt x="37" y="46"/>
                  </a:cubicBezTo>
                  <a:cubicBezTo>
                    <a:pt x="37" y="44"/>
                    <a:pt x="36" y="43"/>
                    <a:pt x="34" y="43"/>
                  </a:cubicBezTo>
                  <a:cubicBezTo>
                    <a:pt x="33" y="43"/>
                    <a:pt x="31" y="44"/>
                    <a:pt x="31" y="46"/>
                  </a:cubicBezTo>
                  <a:cubicBezTo>
                    <a:pt x="31" y="47"/>
                    <a:pt x="33" y="49"/>
                    <a:pt x="34" y="49"/>
                  </a:cubicBezTo>
                  <a:close/>
                  <a:moveTo>
                    <a:pt x="34" y="45"/>
                  </a:moveTo>
                  <a:cubicBezTo>
                    <a:pt x="35" y="45"/>
                    <a:pt x="35" y="45"/>
                    <a:pt x="35" y="46"/>
                  </a:cubicBezTo>
                  <a:cubicBezTo>
                    <a:pt x="35" y="46"/>
                    <a:pt x="35" y="47"/>
                    <a:pt x="34" y="47"/>
                  </a:cubicBezTo>
                  <a:cubicBezTo>
                    <a:pt x="34" y="47"/>
                    <a:pt x="33" y="46"/>
                    <a:pt x="33" y="46"/>
                  </a:cubicBezTo>
                  <a:cubicBezTo>
                    <a:pt x="33" y="45"/>
                    <a:pt x="34" y="45"/>
                    <a:pt x="34" y="45"/>
                  </a:cubicBezTo>
                  <a:close/>
                  <a:moveTo>
                    <a:pt x="44" y="49"/>
                  </a:moveTo>
                  <a:cubicBezTo>
                    <a:pt x="46" y="49"/>
                    <a:pt x="47" y="47"/>
                    <a:pt x="47" y="46"/>
                  </a:cubicBezTo>
                  <a:cubicBezTo>
                    <a:pt x="47" y="44"/>
                    <a:pt x="46" y="43"/>
                    <a:pt x="44" y="43"/>
                  </a:cubicBezTo>
                  <a:cubicBezTo>
                    <a:pt x="43" y="43"/>
                    <a:pt x="41" y="44"/>
                    <a:pt x="41" y="46"/>
                  </a:cubicBezTo>
                  <a:cubicBezTo>
                    <a:pt x="41" y="47"/>
                    <a:pt x="43" y="49"/>
                    <a:pt x="44" y="49"/>
                  </a:cubicBezTo>
                  <a:close/>
                  <a:moveTo>
                    <a:pt x="44" y="45"/>
                  </a:moveTo>
                  <a:cubicBezTo>
                    <a:pt x="45" y="45"/>
                    <a:pt x="45" y="45"/>
                    <a:pt x="45" y="46"/>
                  </a:cubicBezTo>
                  <a:cubicBezTo>
                    <a:pt x="45" y="46"/>
                    <a:pt x="45" y="47"/>
                    <a:pt x="44" y="47"/>
                  </a:cubicBezTo>
                  <a:cubicBezTo>
                    <a:pt x="44" y="47"/>
                    <a:pt x="43" y="46"/>
                    <a:pt x="43" y="46"/>
                  </a:cubicBezTo>
                  <a:cubicBezTo>
                    <a:pt x="43" y="45"/>
                    <a:pt x="44" y="45"/>
                    <a:pt x="44" y="45"/>
                  </a:cubicBezTo>
                  <a:close/>
                  <a:moveTo>
                    <a:pt x="54" y="49"/>
                  </a:moveTo>
                  <a:cubicBezTo>
                    <a:pt x="56" y="49"/>
                    <a:pt x="57" y="47"/>
                    <a:pt x="57" y="46"/>
                  </a:cubicBezTo>
                  <a:cubicBezTo>
                    <a:pt x="57" y="44"/>
                    <a:pt x="56" y="43"/>
                    <a:pt x="54" y="43"/>
                  </a:cubicBezTo>
                  <a:cubicBezTo>
                    <a:pt x="52" y="43"/>
                    <a:pt x="51" y="44"/>
                    <a:pt x="51" y="46"/>
                  </a:cubicBezTo>
                  <a:cubicBezTo>
                    <a:pt x="51" y="47"/>
                    <a:pt x="52" y="49"/>
                    <a:pt x="54" y="49"/>
                  </a:cubicBezTo>
                  <a:close/>
                  <a:moveTo>
                    <a:pt x="54" y="45"/>
                  </a:moveTo>
                  <a:cubicBezTo>
                    <a:pt x="55" y="45"/>
                    <a:pt x="55" y="45"/>
                    <a:pt x="55" y="46"/>
                  </a:cubicBezTo>
                  <a:cubicBezTo>
                    <a:pt x="55" y="46"/>
                    <a:pt x="55" y="47"/>
                    <a:pt x="54" y="47"/>
                  </a:cubicBezTo>
                  <a:cubicBezTo>
                    <a:pt x="54" y="47"/>
                    <a:pt x="53" y="46"/>
                    <a:pt x="53" y="46"/>
                  </a:cubicBezTo>
                  <a:cubicBezTo>
                    <a:pt x="53" y="45"/>
                    <a:pt x="54" y="45"/>
                    <a:pt x="54" y="45"/>
                  </a:cubicBezTo>
                  <a:close/>
                  <a:moveTo>
                    <a:pt x="14" y="59"/>
                  </a:moveTo>
                  <a:cubicBezTo>
                    <a:pt x="16" y="59"/>
                    <a:pt x="17" y="57"/>
                    <a:pt x="17" y="56"/>
                  </a:cubicBezTo>
                  <a:cubicBezTo>
                    <a:pt x="17" y="54"/>
                    <a:pt x="16" y="53"/>
                    <a:pt x="14" y="53"/>
                  </a:cubicBezTo>
                  <a:cubicBezTo>
                    <a:pt x="13" y="53"/>
                    <a:pt x="11" y="54"/>
                    <a:pt x="11" y="56"/>
                  </a:cubicBezTo>
                  <a:cubicBezTo>
                    <a:pt x="11" y="57"/>
                    <a:pt x="13" y="59"/>
                    <a:pt x="14" y="59"/>
                  </a:cubicBezTo>
                  <a:close/>
                  <a:moveTo>
                    <a:pt x="14" y="55"/>
                  </a:move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14" y="57"/>
                    <a:pt x="13" y="56"/>
                    <a:pt x="13" y="56"/>
                  </a:cubicBezTo>
                  <a:cubicBezTo>
                    <a:pt x="13" y="55"/>
                    <a:pt x="14" y="55"/>
                    <a:pt x="14" y="55"/>
                  </a:cubicBezTo>
                  <a:close/>
                  <a:moveTo>
                    <a:pt x="24" y="59"/>
                  </a:moveTo>
                  <a:cubicBezTo>
                    <a:pt x="26" y="59"/>
                    <a:pt x="27" y="57"/>
                    <a:pt x="27" y="56"/>
                  </a:cubicBezTo>
                  <a:cubicBezTo>
                    <a:pt x="27" y="54"/>
                    <a:pt x="26" y="53"/>
                    <a:pt x="24" y="53"/>
                  </a:cubicBezTo>
                  <a:cubicBezTo>
                    <a:pt x="23" y="53"/>
                    <a:pt x="21" y="54"/>
                    <a:pt x="21" y="56"/>
                  </a:cubicBezTo>
                  <a:cubicBezTo>
                    <a:pt x="21" y="57"/>
                    <a:pt x="23" y="59"/>
                    <a:pt x="24" y="59"/>
                  </a:cubicBezTo>
                  <a:close/>
                  <a:moveTo>
                    <a:pt x="24" y="55"/>
                  </a:moveTo>
                  <a:cubicBezTo>
                    <a:pt x="25" y="55"/>
                    <a:pt x="25" y="55"/>
                    <a:pt x="25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3" y="56"/>
                    <a:pt x="23" y="56"/>
                  </a:cubicBezTo>
                  <a:cubicBezTo>
                    <a:pt x="23" y="55"/>
                    <a:pt x="24" y="55"/>
                    <a:pt x="24" y="55"/>
                  </a:cubicBezTo>
                  <a:close/>
                  <a:moveTo>
                    <a:pt x="34" y="59"/>
                  </a:moveTo>
                  <a:cubicBezTo>
                    <a:pt x="36" y="59"/>
                    <a:pt x="37" y="57"/>
                    <a:pt x="37" y="56"/>
                  </a:cubicBezTo>
                  <a:cubicBezTo>
                    <a:pt x="37" y="54"/>
                    <a:pt x="36" y="53"/>
                    <a:pt x="34" y="53"/>
                  </a:cubicBezTo>
                  <a:cubicBezTo>
                    <a:pt x="33" y="53"/>
                    <a:pt x="31" y="54"/>
                    <a:pt x="31" y="56"/>
                  </a:cubicBezTo>
                  <a:cubicBezTo>
                    <a:pt x="31" y="57"/>
                    <a:pt x="33" y="59"/>
                    <a:pt x="34" y="59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6"/>
                  </a:cubicBezTo>
                  <a:cubicBezTo>
                    <a:pt x="35" y="56"/>
                    <a:pt x="35" y="57"/>
                    <a:pt x="34" y="57"/>
                  </a:cubicBezTo>
                  <a:cubicBezTo>
                    <a:pt x="34" y="57"/>
                    <a:pt x="33" y="56"/>
                    <a:pt x="33" y="56"/>
                  </a:cubicBezTo>
                  <a:cubicBezTo>
                    <a:pt x="33" y="55"/>
                    <a:pt x="34" y="55"/>
                    <a:pt x="34" y="55"/>
                  </a:cubicBezTo>
                  <a:close/>
                  <a:moveTo>
                    <a:pt x="44" y="59"/>
                  </a:moveTo>
                  <a:cubicBezTo>
                    <a:pt x="46" y="59"/>
                    <a:pt x="47" y="57"/>
                    <a:pt x="47" y="56"/>
                  </a:cubicBezTo>
                  <a:cubicBezTo>
                    <a:pt x="47" y="54"/>
                    <a:pt x="46" y="53"/>
                    <a:pt x="44" y="53"/>
                  </a:cubicBezTo>
                  <a:cubicBezTo>
                    <a:pt x="43" y="53"/>
                    <a:pt x="41" y="54"/>
                    <a:pt x="41" y="56"/>
                  </a:cubicBezTo>
                  <a:cubicBezTo>
                    <a:pt x="41" y="57"/>
                    <a:pt x="43" y="59"/>
                    <a:pt x="44" y="59"/>
                  </a:cubicBezTo>
                  <a:close/>
                  <a:moveTo>
                    <a:pt x="44" y="55"/>
                  </a:move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7"/>
                    <a:pt x="44" y="57"/>
                  </a:cubicBezTo>
                  <a:cubicBezTo>
                    <a:pt x="44" y="57"/>
                    <a:pt x="43" y="56"/>
                    <a:pt x="43" y="56"/>
                  </a:cubicBezTo>
                  <a:cubicBezTo>
                    <a:pt x="43" y="55"/>
                    <a:pt x="44" y="55"/>
                    <a:pt x="44" y="55"/>
                  </a:cubicBezTo>
                  <a:close/>
                  <a:moveTo>
                    <a:pt x="54" y="59"/>
                  </a:moveTo>
                  <a:cubicBezTo>
                    <a:pt x="56" y="59"/>
                    <a:pt x="57" y="57"/>
                    <a:pt x="57" y="56"/>
                  </a:cubicBezTo>
                  <a:cubicBezTo>
                    <a:pt x="57" y="54"/>
                    <a:pt x="56" y="53"/>
                    <a:pt x="54" y="53"/>
                  </a:cubicBezTo>
                  <a:cubicBezTo>
                    <a:pt x="52" y="53"/>
                    <a:pt x="51" y="54"/>
                    <a:pt x="51" y="56"/>
                  </a:cubicBezTo>
                  <a:cubicBezTo>
                    <a:pt x="51" y="57"/>
                    <a:pt x="52" y="59"/>
                    <a:pt x="54" y="59"/>
                  </a:cubicBezTo>
                  <a:close/>
                  <a:moveTo>
                    <a:pt x="54" y="55"/>
                  </a:moveTo>
                  <a:cubicBezTo>
                    <a:pt x="55" y="55"/>
                    <a:pt x="55" y="55"/>
                    <a:pt x="55" y="56"/>
                  </a:cubicBezTo>
                  <a:cubicBezTo>
                    <a:pt x="55" y="56"/>
                    <a:pt x="55" y="57"/>
                    <a:pt x="54" y="57"/>
                  </a:cubicBezTo>
                  <a:cubicBezTo>
                    <a:pt x="54" y="57"/>
                    <a:pt x="53" y="56"/>
                    <a:pt x="53" y="56"/>
                  </a:cubicBezTo>
                  <a:cubicBezTo>
                    <a:pt x="53" y="55"/>
                    <a:pt x="54" y="55"/>
                    <a:pt x="54" y="55"/>
                  </a:cubicBezTo>
                  <a:close/>
                  <a:moveTo>
                    <a:pt x="14" y="68"/>
                  </a:moveTo>
                  <a:cubicBezTo>
                    <a:pt x="16" y="68"/>
                    <a:pt x="17" y="67"/>
                    <a:pt x="17" y="65"/>
                  </a:cubicBezTo>
                  <a:cubicBezTo>
                    <a:pt x="17" y="64"/>
                    <a:pt x="16" y="63"/>
                    <a:pt x="14" y="63"/>
                  </a:cubicBezTo>
                  <a:cubicBezTo>
                    <a:pt x="13" y="63"/>
                    <a:pt x="11" y="64"/>
                    <a:pt x="11" y="65"/>
                  </a:cubicBezTo>
                  <a:cubicBezTo>
                    <a:pt x="11" y="67"/>
                    <a:pt x="13" y="68"/>
                    <a:pt x="14" y="68"/>
                  </a:cubicBezTo>
                  <a:close/>
                  <a:moveTo>
                    <a:pt x="14" y="65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66"/>
                    <a:pt x="15" y="66"/>
                    <a:pt x="14" y="66"/>
                  </a:cubicBezTo>
                  <a:cubicBezTo>
                    <a:pt x="14" y="66"/>
                    <a:pt x="13" y="66"/>
                    <a:pt x="13" y="65"/>
                  </a:cubicBezTo>
                  <a:cubicBezTo>
                    <a:pt x="13" y="65"/>
                    <a:pt x="14" y="65"/>
                    <a:pt x="14" y="65"/>
                  </a:cubicBezTo>
                  <a:close/>
                  <a:moveTo>
                    <a:pt x="24" y="68"/>
                  </a:moveTo>
                  <a:cubicBezTo>
                    <a:pt x="26" y="68"/>
                    <a:pt x="27" y="67"/>
                    <a:pt x="27" y="65"/>
                  </a:cubicBezTo>
                  <a:cubicBezTo>
                    <a:pt x="27" y="64"/>
                    <a:pt x="26" y="63"/>
                    <a:pt x="24" y="63"/>
                  </a:cubicBezTo>
                  <a:cubicBezTo>
                    <a:pt x="23" y="63"/>
                    <a:pt x="21" y="64"/>
                    <a:pt x="21" y="65"/>
                  </a:cubicBezTo>
                  <a:cubicBezTo>
                    <a:pt x="21" y="67"/>
                    <a:pt x="23" y="68"/>
                    <a:pt x="24" y="68"/>
                  </a:cubicBezTo>
                  <a:close/>
                  <a:moveTo>
                    <a:pt x="24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66"/>
                    <a:pt x="25" y="66"/>
                    <a:pt x="24" y="66"/>
                  </a:cubicBezTo>
                  <a:cubicBezTo>
                    <a:pt x="24" y="66"/>
                    <a:pt x="23" y="66"/>
                    <a:pt x="23" y="65"/>
                  </a:cubicBezTo>
                  <a:cubicBezTo>
                    <a:pt x="23" y="65"/>
                    <a:pt x="24" y="65"/>
                    <a:pt x="24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3045707" y="2808932"/>
              <a:ext cx="382175" cy="391496"/>
            </a:xfrm>
            <a:custGeom>
              <a:avLst/>
              <a:gdLst>
                <a:gd name="T0" fmla="*/ 8 w 52"/>
                <a:gd name="T1" fmla="*/ 19 h 53"/>
                <a:gd name="T2" fmla="*/ 8 w 52"/>
                <a:gd name="T3" fmla="*/ 19 h 53"/>
                <a:gd name="T4" fmla="*/ 8 w 52"/>
                <a:gd name="T5" fmla="*/ 18 h 53"/>
                <a:gd name="T6" fmla="*/ 8 w 52"/>
                <a:gd name="T7" fmla="*/ 17 h 53"/>
                <a:gd name="T8" fmla="*/ 8 w 52"/>
                <a:gd name="T9" fmla="*/ 17 h 53"/>
                <a:gd name="T10" fmla="*/ 15 w 52"/>
                <a:gd name="T11" fmla="*/ 10 h 53"/>
                <a:gd name="T12" fmla="*/ 17 w 52"/>
                <a:gd name="T13" fmla="*/ 10 h 53"/>
                <a:gd name="T14" fmla="*/ 17 w 52"/>
                <a:gd name="T15" fmla="*/ 12 h 53"/>
                <a:gd name="T16" fmla="*/ 13 w 52"/>
                <a:gd name="T17" fmla="*/ 17 h 53"/>
                <a:gd name="T18" fmla="*/ 39 w 52"/>
                <a:gd name="T19" fmla="*/ 17 h 53"/>
                <a:gd name="T20" fmla="*/ 40 w 52"/>
                <a:gd name="T21" fmla="*/ 18 h 53"/>
                <a:gd name="T22" fmla="*/ 39 w 52"/>
                <a:gd name="T23" fmla="*/ 20 h 53"/>
                <a:gd name="T24" fmla="*/ 13 w 52"/>
                <a:gd name="T25" fmla="*/ 20 h 53"/>
                <a:gd name="T26" fmla="*/ 17 w 52"/>
                <a:gd name="T27" fmla="*/ 24 h 53"/>
                <a:gd name="T28" fmla="*/ 17 w 52"/>
                <a:gd name="T29" fmla="*/ 26 h 53"/>
                <a:gd name="T30" fmla="*/ 16 w 52"/>
                <a:gd name="T31" fmla="*/ 26 h 53"/>
                <a:gd name="T32" fmla="*/ 15 w 52"/>
                <a:gd name="T33" fmla="*/ 26 h 53"/>
                <a:gd name="T34" fmla="*/ 8 w 52"/>
                <a:gd name="T35" fmla="*/ 19 h 53"/>
                <a:gd name="T36" fmla="*/ 43 w 52"/>
                <a:gd name="T37" fmla="*/ 34 h 53"/>
                <a:gd name="T38" fmla="*/ 43 w 52"/>
                <a:gd name="T39" fmla="*/ 34 h 53"/>
                <a:gd name="T40" fmla="*/ 36 w 52"/>
                <a:gd name="T41" fmla="*/ 27 h 53"/>
                <a:gd name="T42" fmla="*/ 34 w 52"/>
                <a:gd name="T43" fmla="*/ 27 h 53"/>
                <a:gd name="T44" fmla="*/ 34 w 52"/>
                <a:gd name="T45" fmla="*/ 29 h 53"/>
                <a:gd name="T46" fmla="*/ 39 w 52"/>
                <a:gd name="T47" fmla="*/ 33 h 53"/>
                <a:gd name="T48" fmla="*/ 13 w 52"/>
                <a:gd name="T49" fmla="*/ 33 h 53"/>
                <a:gd name="T50" fmla="*/ 11 w 52"/>
                <a:gd name="T51" fmla="*/ 35 h 53"/>
                <a:gd name="T52" fmla="*/ 13 w 52"/>
                <a:gd name="T53" fmla="*/ 36 h 53"/>
                <a:gd name="T54" fmla="*/ 39 w 52"/>
                <a:gd name="T55" fmla="*/ 36 h 53"/>
                <a:gd name="T56" fmla="*/ 34 w 52"/>
                <a:gd name="T57" fmla="*/ 41 h 53"/>
                <a:gd name="T58" fmla="*/ 34 w 52"/>
                <a:gd name="T59" fmla="*/ 43 h 53"/>
                <a:gd name="T60" fmla="*/ 35 w 52"/>
                <a:gd name="T61" fmla="*/ 43 h 53"/>
                <a:gd name="T62" fmla="*/ 36 w 52"/>
                <a:gd name="T63" fmla="*/ 43 h 53"/>
                <a:gd name="T64" fmla="*/ 43 w 52"/>
                <a:gd name="T65" fmla="*/ 36 h 53"/>
                <a:gd name="T66" fmla="*/ 43 w 52"/>
                <a:gd name="T67" fmla="*/ 36 h 53"/>
                <a:gd name="T68" fmla="*/ 44 w 52"/>
                <a:gd name="T69" fmla="*/ 35 h 53"/>
                <a:gd name="T70" fmla="*/ 43 w 52"/>
                <a:gd name="T71" fmla="*/ 34 h 53"/>
                <a:gd name="T72" fmla="*/ 52 w 52"/>
                <a:gd name="T73" fmla="*/ 7 h 53"/>
                <a:gd name="T74" fmla="*/ 52 w 52"/>
                <a:gd name="T75" fmla="*/ 45 h 53"/>
                <a:gd name="T76" fmla="*/ 45 w 52"/>
                <a:gd name="T77" fmla="*/ 53 h 53"/>
                <a:gd name="T78" fmla="*/ 7 w 52"/>
                <a:gd name="T79" fmla="*/ 53 h 53"/>
                <a:gd name="T80" fmla="*/ 0 w 52"/>
                <a:gd name="T81" fmla="*/ 45 h 53"/>
                <a:gd name="T82" fmla="*/ 0 w 52"/>
                <a:gd name="T83" fmla="*/ 7 h 53"/>
                <a:gd name="T84" fmla="*/ 7 w 52"/>
                <a:gd name="T85" fmla="*/ 0 h 53"/>
                <a:gd name="T86" fmla="*/ 45 w 52"/>
                <a:gd name="T87" fmla="*/ 0 h 53"/>
                <a:gd name="T88" fmla="*/ 52 w 52"/>
                <a:gd name="T89" fmla="*/ 7 h 53"/>
                <a:gd name="T90" fmla="*/ 49 w 52"/>
                <a:gd name="T91" fmla="*/ 7 h 53"/>
                <a:gd name="T92" fmla="*/ 45 w 52"/>
                <a:gd name="T93" fmla="*/ 3 h 53"/>
                <a:gd name="T94" fmla="*/ 7 w 52"/>
                <a:gd name="T95" fmla="*/ 3 h 53"/>
                <a:gd name="T96" fmla="*/ 3 w 52"/>
                <a:gd name="T97" fmla="*/ 7 h 53"/>
                <a:gd name="T98" fmla="*/ 3 w 52"/>
                <a:gd name="T99" fmla="*/ 45 h 53"/>
                <a:gd name="T100" fmla="*/ 7 w 52"/>
                <a:gd name="T101" fmla="*/ 50 h 53"/>
                <a:gd name="T102" fmla="*/ 45 w 52"/>
                <a:gd name="T103" fmla="*/ 50 h 53"/>
                <a:gd name="T104" fmla="*/ 49 w 52"/>
                <a:gd name="T105" fmla="*/ 45 h 53"/>
                <a:gd name="T106" fmla="*/ 49 w 52"/>
                <a:gd name="T10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3">
                  <a:moveTo>
                    <a:pt x="8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8" y="11"/>
                    <a:pt x="18" y="12"/>
                    <a:pt x="17" y="12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8"/>
                  </a:cubicBezTo>
                  <a:cubicBezTo>
                    <a:pt x="40" y="19"/>
                    <a:pt x="40" y="20"/>
                    <a:pt x="39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8" y="25"/>
                    <a:pt x="17" y="26"/>
                  </a:cubicBezTo>
                  <a:cubicBezTo>
                    <a:pt x="17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8" y="19"/>
                  </a:ln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5" y="26"/>
                    <a:pt x="34" y="27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1" y="34"/>
                    <a:pt x="11" y="35"/>
                  </a:cubicBezTo>
                  <a:cubicBezTo>
                    <a:pt x="11" y="36"/>
                    <a:pt x="12" y="36"/>
                    <a:pt x="13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4"/>
                    <a:pt x="43" y="34"/>
                  </a:cubicBezTo>
                  <a:close/>
                  <a:moveTo>
                    <a:pt x="52" y="7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9"/>
                    <a:pt x="49" y="53"/>
                    <a:pt x="45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49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4"/>
                    <a:pt x="52" y="7"/>
                  </a:cubicBezTo>
                  <a:close/>
                  <a:moveTo>
                    <a:pt x="49" y="7"/>
                  </a:moveTo>
                  <a:cubicBezTo>
                    <a:pt x="49" y="5"/>
                    <a:pt x="47" y="3"/>
                    <a:pt x="45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8"/>
                    <a:pt x="4" y="50"/>
                    <a:pt x="7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9" y="48"/>
                    <a:pt x="49" y="45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35"/>
            <p:cNvSpPr>
              <a:spLocks noEditPoints="1"/>
            </p:cNvSpPr>
            <p:nvPr/>
          </p:nvSpPr>
          <p:spPr bwMode="auto">
            <a:xfrm>
              <a:off x="5473374" y="2511750"/>
              <a:ext cx="346735" cy="331374"/>
            </a:xfrm>
            <a:custGeom>
              <a:avLst/>
              <a:gdLst>
                <a:gd name="T0" fmla="*/ 44 w 67"/>
                <a:gd name="T1" fmla="*/ 21 h 64"/>
                <a:gd name="T2" fmla="*/ 25 w 67"/>
                <a:gd name="T3" fmla="*/ 19 h 64"/>
                <a:gd name="T4" fmla="*/ 24 w 67"/>
                <a:gd name="T5" fmla="*/ 21 h 64"/>
                <a:gd name="T6" fmla="*/ 16 w 67"/>
                <a:gd name="T7" fmla="*/ 30 h 64"/>
                <a:gd name="T8" fmla="*/ 26 w 67"/>
                <a:gd name="T9" fmla="*/ 36 h 64"/>
                <a:gd name="T10" fmla="*/ 32 w 67"/>
                <a:gd name="T11" fmla="*/ 42 h 64"/>
                <a:gd name="T12" fmla="*/ 26 w 67"/>
                <a:gd name="T13" fmla="*/ 48 h 64"/>
                <a:gd name="T14" fmla="*/ 42 w 67"/>
                <a:gd name="T15" fmla="*/ 48 h 64"/>
                <a:gd name="T16" fmla="*/ 36 w 67"/>
                <a:gd name="T17" fmla="*/ 42 h 64"/>
                <a:gd name="T18" fmla="*/ 42 w 67"/>
                <a:gd name="T19" fmla="*/ 36 h 64"/>
                <a:gd name="T20" fmla="*/ 51 w 67"/>
                <a:gd name="T21" fmla="*/ 30 h 64"/>
                <a:gd name="T22" fmla="*/ 19 w 67"/>
                <a:gd name="T23" fmla="*/ 30 h 64"/>
                <a:gd name="T24" fmla="*/ 24 w 67"/>
                <a:gd name="T25" fmla="*/ 31 h 64"/>
                <a:gd name="T26" fmla="*/ 48 w 67"/>
                <a:gd name="T27" fmla="*/ 30 h 64"/>
                <a:gd name="T28" fmla="*/ 44 w 67"/>
                <a:gd name="T29" fmla="*/ 31 h 64"/>
                <a:gd name="T30" fmla="*/ 48 w 67"/>
                <a:gd name="T31" fmla="*/ 30 h 64"/>
                <a:gd name="T32" fmla="*/ 61 w 67"/>
                <a:gd name="T33" fmla="*/ 20 h 64"/>
                <a:gd name="T34" fmla="*/ 51 w 67"/>
                <a:gd name="T35" fmla="*/ 9 h 64"/>
                <a:gd name="T36" fmla="*/ 43 w 67"/>
                <a:gd name="T37" fmla="*/ 0 h 64"/>
                <a:gd name="T38" fmla="*/ 30 w 67"/>
                <a:gd name="T39" fmla="*/ 2 h 64"/>
                <a:gd name="T40" fmla="*/ 19 w 67"/>
                <a:gd name="T41" fmla="*/ 6 h 64"/>
                <a:gd name="T42" fmla="*/ 7 w 67"/>
                <a:gd name="T43" fmla="*/ 13 h 64"/>
                <a:gd name="T44" fmla="*/ 4 w 67"/>
                <a:gd name="T45" fmla="*/ 26 h 64"/>
                <a:gd name="T46" fmla="*/ 7 w 67"/>
                <a:gd name="T47" fmla="*/ 41 h 64"/>
                <a:gd name="T48" fmla="*/ 13 w 67"/>
                <a:gd name="T49" fmla="*/ 55 h 64"/>
                <a:gd name="T50" fmla="*/ 24 w 67"/>
                <a:gd name="T51" fmla="*/ 64 h 64"/>
                <a:gd name="T52" fmla="*/ 34 w 67"/>
                <a:gd name="T53" fmla="*/ 61 h 64"/>
                <a:gd name="T54" fmla="*/ 44 w 67"/>
                <a:gd name="T55" fmla="*/ 64 h 64"/>
                <a:gd name="T56" fmla="*/ 54 w 67"/>
                <a:gd name="T57" fmla="*/ 55 h 64"/>
                <a:gd name="T58" fmla="*/ 61 w 67"/>
                <a:gd name="T59" fmla="*/ 41 h 64"/>
                <a:gd name="T60" fmla="*/ 63 w 67"/>
                <a:gd name="T61" fmla="*/ 26 h 64"/>
                <a:gd name="T62" fmla="*/ 58 w 67"/>
                <a:gd name="T63" fmla="*/ 19 h 64"/>
                <a:gd name="T64" fmla="*/ 54 w 67"/>
                <a:gd name="T65" fmla="*/ 13 h 64"/>
                <a:gd name="T66" fmla="*/ 46 w 67"/>
                <a:gd name="T67" fmla="*/ 7 h 64"/>
                <a:gd name="T68" fmla="*/ 39 w 67"/>
                <a:gd name="T69" fmla="*/ 5 h 64"/>
                <a:gd name="T70" fmla="*/ 29 w 67"/>
                <a:gd name="T71" fmla="*/ 5 h 64"/>
                <a:gd name="T72" fmla="*/ 22 w 67"/>
                <a:gd name="T73" fmla="*/ 7 h 64"/>
                <a:gd name="T74" fmla="*/ 18 w 67"/>
                <a:gd name="T75" fmla="*/ 12 h 64"/>
                <a:gd name="T76" fmla="*/ 9 w 67"/>
                <a:gd name="T77" fmla="*/ 14 h 64"/>
                <a:gd name="T78" fmla="*/ 6 w 67"/>
                <a:gd name="T79" fmla="*/ 28 h 64"/>
                <a:gd name="T80" fmla="*/ 9 w 67"/>
                <a:gd name="T81" fmla="*/ 40 h 64"/>
                <a:gd name="T82" fmla="*/ 9 w 67"/>
                <a:gd name="T83" fmla="*/ 50 h 64"/>
                <a:gd name="T84" fmla="*/ 18 w 67"/>
                <a:gd name="T85" fmla="*/ 53 h 64"/>
                <a:gd name="T86" fmla="*/ 24 w 67"/>
                <a:gd name="T87" fmla="*/ 61 h 64"/>
                <a:gd name="T88" fmla="*/ 33 w 67"/>
                <a:gd name="T89" fmla="*/ 58 h 64"/>
                <a:gd name="T90" fmla="*/ 43 w 67"/>
                <a:gd name="T91" fmla="*/ 61 h 64"/>
                <a:gd name="T92" fmla="*/ 48 w 67"/>
                <a:gd name="T93" fmla="*/ 53 h 64"/>
                <a:gd name="T94" fmla="*/ 10 w 67"/>
                <a:gd name="T95" fmla="*/ 32 h 64"/>
                <a:gd name="T96" fmla="*/ 34 w 67"/>
                <a:gd name="T97" fmla="*/ 56 h 64"/>
                <a:gd name="T98" fmla="*/ 49 w 67"/>
                <a:gd name="T99" fmla="*/ 53 h 64"/>
                <a:gd name="T100" fmla="*/ 58 w 67"/>
                <a:gd name="T101" fmla="*/ 50 h 64"/>
                <a:gd name="T102" fmla="*/ 60 w 67"/>
                <a:gd name="T103" fmla="*/ 32 h 64"/>
                <a:gd name="T104" fmla="*/ 64 w 67"/>
                <a:gd name="T105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" h="64">
                  <a:moveTo>
                    <a:pt x="51" y="23"/>
                  </a:moveTo>
                  <a:cubicBezTo>
                    <a:pt x="51" y="22"/>
                    <a:pt x="51" y="21"/>
                    <a:pt x="50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19"/>
                    <a:pt x="43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6" y="22"/>
                    <a:pt x="16" y="23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3"/>
                    <a:pt x="20" y="35"/>
                    <a:pt x="2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5" y="37"/>
                    <a:pt x="26" y="36"/>
                  </a:cubicBezTo>
                  <a:cubicBezTo>
                    <a:pt x="27" y="37"/>
                    <a:pt x="28" y="38"/>
                    <a:pt x="30" y="39"/>
                  </a:cubicBezTo>
                  <a:cubicBezTo>
                    <a:pt x="30" y="39"/>
                    <a:pt x="31" y="39"/>
                    <a:pt x="31" y="40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5"/>
                    <a:pt x="30" y="46"/>
                    <a:pt x="30" y="46"/>
                  </a:cubicBezTo>
                  <a:cubicBezTo>
                    <a:pt x="30" y="46"/>
                    <a:pt x="28" y="47"/>
                    <a:pt x="26" y="47"/>
                  </a:cubicBezTo>
                  <a:cubicBezTo>
                    <a:pt x="26" y="47"/>
                    <a:pt x="26" y="48"/>
                    <a:pt x="26" y="48"/>
                  </a:cubicBezTo>
                  <a:cubicBezTo>
                    <a:pt x="26" y="49"/>
                    <a:pt x="26" y="49"/>
                    <a:pt x="2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49"/>
                    <a:pt x="42" y="49"/>
                    <a:pt x="42" y="48"/>
                  </a:cubicBezTo>
                  <a:cubicBezTo>
                    <a:pt x="42" y="48"/>
                    <a:pt x="42" y="47"/>
                    <a:pt x="42" y="47"/>
                  </a:cubicBezTo>
                  <a:cubicBezTo>
                    <a:pt x="40" y="47"/>
                    <a:pt x="38" y="46"/>
                    <a:pt x="38" y="46"/>
                  </a:cubicBezTo>
                  <a:cubicBezTo>
                    <a:pt x="37" y="46"/>
                    <a:pt x="36" y="45"/>
                    <a:pt x="36" y="42"/>
                  </a:cubicBezTo>
                  <a:cubicBezTo>
                    <a:pt x="36" y="41"/>
                    <a:pt x="37" y="40"/>
                    <a:pt x="37" y="39"/>
                  </a:cubicBezTo>
                  <a:cubicBezTo>
                    <a:pt x="37" y="39"/>
                    <a:pt x="38" y="39"/>
                    <a:pt x="38" y="39"/>
                  </a:cubicBezTo>
                  <a:cubicBezTo>
                    <a:pt x="40" y="38"/>
                    <a:pt x="41" y="37"/>
                    <a:pt x="42" y="36"/>
                  </a:cubicBezTo>
                  <a:cubicBezTo>
                    <a:pt x="43" y="37"/>
                    <a:pt x="44" y="37"/>
                    <a:pt x="44" y="37"/>
                  </a:cubicBezTo>
                  <a:cubicBezTo>
                    <a:pt x="45" y="37"/>
                    <a:pt x="45" y="37"/>
                    <a:pt x="46" y="37"/>
                  </a:cubicBezTo>
                  <a:cubicBezTo>
                    <a:pt x="48" y="35"/>
                    <a:pt x="51" y="33"/>
                    <a:pt x="51" y="30"/>
                  </a:cubicBezTo>
                  <a:lnTo>
                    <a:pt x="51" y="23"/>
                  </a:lnTo>
                  <a:close/>
                  <a:moveTo>
                    <a:pt x="23" y="34"/>
                  </a:moveTo>
                  <a:cubicBezTo>
                    <a:pt x="19" y="31"/>
                    <a:pt x="19" y="30"/>
                    <a:pt x="19" y="30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3"/>
                    <a:pt x="24" y="33"/>
                  </a:cubicBezTo>
                  <a:cubicBezTo>
                    <a:pt x="24" y="34"/>
                    <a:pt x="24" y="34"/>
                    <a:pt x="23" y="34"/>
                  </a:cubicBezTo>
                  <a:close/>
                  <a:moveTo>
                    <a:pt x="48" y="30"/>
                  </a:moveTo>
                  <a:cubicBezTo>
                    <a:pt x="48" y="30"/>
                    <a:pt x="48" y="31"/>
                    <a:pt x="44" y="34"/>
                  </a:cubicBezTo>
                  <a:cubicBezTo>
                    <a:pt x="44" y="34"/>
                    <a:pt x="44" y="34"/>
                    <a:pt x="44" y="33"/>
                  </a:cubicBezTo>
                  <a:cubicBezTo>
                    <a:pt x="44" y="33"/>
                    <a:pt x="44" y="32"/>
                    <a:pt x="44" y="31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8" y="24"/>
                    <a:pt x="48" y="24"/>
                    <a:pt x="48" y="24"/>
                  </a:cubicBezTo>
                  <a:lnTo>
                    <a:pt x="48" y="30"/>
                  </a:lnTo>
                  <a:close/>
                  <a:moveTo>
                    <a:pt x="63" y="26"/>
                  </a:moveTo>
                  <a:cubicBezTo>
                    <a:pt x="62" y="25"/>
                    <a:pt x="61" y="24"/>
                    <a:pt x="61" y="24"/>
                  </a:cubicBezTo>
                  <a:cubicBezTo>
                    <a:pt x="61" y="23"/>
                    <a:pt x="61" y="21"/>
                    <a:pt x="61" y="20"/>
                  </a:cubicBezTo>
                  <a:cubicBezTo>
                    <a:pt x="62" y="17"/>
                    <a:pt x="62" y="15"/>
                    <a:pt x="61" y="13"/>
                  </a:cubicBezTo>
                  <a:cubicBezTo>
                    <a:pt x="59" y="11"/>
                    <a:pt x="57" y="10"/>
                    <a:pt x="54" y="10"/>
                  </a:cubicBezTo>
                  <a:cubicBezTo>
                    <a:pt x="53" y="10"/>
                    <a:pt x="51" y="10"/>
                    <a:pt x="51" y="9"/>
                  </a:cubicBezTo>
                  <a:cubicBezTo>
                    <a:pt x="50" y="9"/>
                    <a:pt x="49" y="7"/>
                    <a:pt x="49" y="6"/>
                  </a:cubicBezTo>
                  <a:cubicBezTo>
                    <a:pt x="48" y="4"/>
                    <a:pt x="47" y="1"/>
                    <a:pt x="44" y="1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1" y="0"/>
                    <a:pt x="39" y="1"/>
                    <a:pt x="37" y="2"/>
                  </a:cubicBezTo>
                  <a:cubicBezTo>
                    <a:pt x="36" y="3"/>
                    <a:pt x="35" y="4"/>
                    <a:pt x="34" y="4"/>
                  </a:cubicBezTo>
                  <a:cubicBezTo>
                    <a:pt x="33" y="4"/>
                    <a:pt x="32" y="3"/>
                    <a:pt x="30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4" y="0"/>
                    <a:pt x="24" y="1"/>
                  </a:cubicBezTo>
                  <a:cubicBezTo>
                    <a:pt x="21" y="1"/>
                    <a:pt x="20" y="4"/>
                    <a:pt x="19" y="6"/>
                  </a:cubicBezTo>
                  <a:cubicBezTo>
                    <a:pt x="18" y="7"/>
                    <a:pt x="18" y="9"/>
                    <a:pt x="17" y="9"/>
                  </a:cubicBezTo>
                  <a:cubicBezTo>
                    <a:pt x="16" y="10"/>
                    <a:pt x="15" y="10"/>
                    <a:pt x="13" y="10"/>
                  </a:cubicBezTo>
                  <a:cubicBezTo>
                    <a:pt x="11" y="10"/>
                    <a:pt x="8" y="11"/>
                    <a:pt x="7" y="13"/>
                  </a:cubicBezTo>
                  <a:cubicBezTo>
                    <a:pt x="5" y="15"/>
                    <a:pt x="6" y="17"/>
                    <a:pt x="6" y="20"/>
                  </a:cubicBezTo>
                  <a:cubicBezTo>
                    <a:pt x="7" y="21"/>
                    <a:pt x="7" y="23"/>
                    <a:pt x="7" y="24"/>
                  </a:cubicBezTo>
                  <a:cubicBezTo>
                    <a:pt x="7" y="24"/>
                    <a:pt x="5" y="25"/>
                    <a:pt x="4" y="26"/>
                  </a:cubicBezTo>
                  <a:cubicBezTo>
                    <a:pt x="3" y="28"/>
                    <a:pt x="0" y="30"/>
                    <a:pt x="0" y="32"/>
                  </a:cubicBezTo>
                  <a:cubicBezTo>
                    <a:pt x="0" y="35"/>
                    <a:pt x="3" y="37"/>
                    <a:pt x="4" y="38"/>
                  </a:cubicBezTo>
                  <a:cubicBezTo>
                    <a:pt x="5" y="39"/>
                    <a:pt x="7" y="40"/>
                    <a:pt x="7" y="41"/>
                  </a:cubicBezTo>
                  <a:cubicBezTo>
                    <a:pt x="7" y="42"/>
                    <a:pt x="7" y="44"/>
                    <a:pt x="6" y="45"/>
                  </a:cubicBezTo>
                  <a:cubicBezTo>
                    <a:pt x="6" y="47"/>
                    <a:pt x="5" y="50"/>
                    <a:pt x="7" y="52"/>
                  </a:cubicBezTo>
                  <a:cubicBezTo>
                    <a:pt x="8" y="54"/>
                    <a:pt x="11" y="54"/>
                    <a:pt x="13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6"/>
                    <a:pt x="18" y="57"/>
                    <a:pt x="19" y="59"/>
                  </a:cubicBezTo>
                  <a:cubicBezTo>
                    <a:pt x="20" y="61"/>
                    <a:pt x="21" y="63"/>
                    <a:pt x="24" y="64"/>
                  </a:cubicBezTo>
                  <a:cubicBezTo>
                    <a:pt x="24" y="64"/>
                    <a:pt x="25" y="64"/>
                    <a:pt x="25" y="64"/>
                  </a:cubicBezTo>
                  <a:cubicBezTo>
                    <a:pt x="27" y="64"/>
                    <a:pt x="29" y="63"/>
                    <a:pt x="30" y="62"/>
                  </a:cubicBezTo>
                  <a:cubicBezTo>
                    <a:pt x="32" y="62"/>
                    <a:pt x="33" y="61"/>
                    <a:pt x="34" y="61"/>
                  </a:cubicBezTo>
                  <a:cubicBezTo>
                    <a:pt x="35" y="61"/>
                    <a:pt x="36" y="62"/>
                    <a:pt x="37" y="62"/>
                  </a:cubicBezTo>
                  <a:cubicBezTo>
                    <a:pt x="39" y="63"/>
                    <a:pt x="41" y="64"/>
                    <a:pt x="43" y="64"/>
                  </a:cubicBezTo>
                  <a:cubicBezTo>
                    <a:pt x="43" y="64"/>
                    <a:pt x="44" y="64"/>
                    <a:pt x="44" y="64"/>
                  </a:cubicBezTo>
                  <a:cubicBezTo>
                    <a:pt x="47" y="63"/>
                    <a:pt x="48" y="61"/>
                    <a:pt x="49" y="59"/>
                  </a:cubicBezTo>
                  <a:cubicBezTo>
                    <a:pt x="49" y="57"/>
                    <a:pt x="50" y="56"/>
                    <a:pt x="51" y="55"/>
                  </a:cubicBezTo>
                  <a:cubicBezTo>
                    <a:pt x="51" y="55"/>
                    <a:pt x="53" y="55"/>
                    <a:pt x="54" y="55"/>
                  </a:cubicBezTo>
                  <a:cubicBezTo>
                    <a:pt x="57" y="54"/>
                    <a:pt x="59" y="54"/>
                    <a:pt x="61" y="52"/>
                  </a:cubicBezTo>
                  <a:cubicBezTo>
                    <a:pt x="62" y="50"/>
                    <a:pt x="62" y="47"/>
                    <a:pt x="61" y="45"/>
                  </a:cubicBezTo>
                  <a:cubicBezTo>
                    <a:pt x="61" y="44"/>
                    <a:pt x="61" y="42"/>
                    <a:pt x="61" y="41"/>
                  </a:cubicBezTo>
                  <a:cubicBezTo>
                    <a:pt x="61" y="40"/>
                    <a:pt x="62" y="39"/>
                    <a:pt x="63" y="38"/>
                  </a:cubicBezTo>
                  <a:cubicBezTo>
                    <a:pt x="65" y="37"/>
                    <a:pt x="67" y="35"/>
                    <a:pt x="67" y="32"/>
                  </a:cubicBezTo>
                  <a:cubicBezTo>
                    <a:pt x="67" y="30"/>
                    <a:pt x="65" y="28"/>
                    <a:pt x="63" y="26"/>
                  </a:cubicBezTo>
                  <a:close/>
                  <a:moveTo>
                    <a:pt x="54" y="13"/>
                  </a:moveTo>
                  <a:cubicBezTo>
                    <a:pt x="56" y="13"/>
                    <a:pt x="58" y="13"/>
                    <a:pt x="58" y="14"/>
                  </a:cubicBezTo>
                  <a:cubicBezTo>
                    <a:pt x="59" y="15"/>
                    <a:pt x="59" y="17"/>
                    <a:pt x="58" y="19"/>
                  </a:cubicBezTo>
                  <a:cubicBezTo>
                    <a:pt x="58" y="21"/>
                    <a:pt x="58" y="22"/>
                    <a:pt x="58" y="24"/>
                  </a:cubicBezTo>
                  <a:cubicBezTo>
                    <a:pt x="56" y="19"/>
                    <a:pt x="53" y="15"/>
                    <a:pt x="49" y="12"/>
                  </a:cubicBezTo>
                  <a:cubicBezTo>
                    <a:pt x="51" y="13"/>
                    <a:pt x="52" y="13"/>
                    <a:pt x="54" y="13"/>
                  </a:cubicBezTo>
                  <a:close/>
                  <a:moveTo>
                    <a:pt x="39" y="5"/>
                  </a:moveTo>
                  <a:cubicBezTo>
                    <a:pt x="41" y="4"/>
                    <a:pt x="42" y="3"/>
                    <a:pt x="43" y="3"/>
                  </a:cubicBezTo>
                  <a:cubicBezTo>
                    <a:pt x="44" y="4"/>
                    <a:pt x="45" y="6"/>
                    <a:pt x="46" y="7"/>
                  </a:cubicBezTo>
                  <a:cubicBezTo>
                    <a:pt x="47" y="9"/>
                    <a:pt x="47" y="10"/>
                    <a:pt x="48" y="11"/>
                  </a:cubicBezTo>
                  <a:cubicBezTo>
                    <a:pt x="44" y="8"/>
                    <a:pt x="40" y="7"/>
                    <a:pt x="35" y="7"/>
                  </a:cubicBezTo>
                  <a:cubicBezTo>
                    <a:pt x="36" y="6"/>
                    <a:pt x="38" y="6"/>
                    <a:pt x="39" y="5"/>
                  </a:cubicBezTo>
                  <a:close/>
                  <a:moveTo>
                    <a:pt x="22" y="7"/>
                  </a:moveTo>
                  <a:cubicBezTo>
                    <a:pt x="22" y="6"/>
                    <a:pt x="23" y="4"/>
                    <a:pt x="24" y="3"/>
                  </a:cubicBezTo>
                  <a:cubicBezTo>
                    <a:pt x="26" y="3"/>
                    <a:pt x="27" y="4"/>
                    <a:pt x="29" y="5"/>
                  </a:cubicBezTo>
                  <a:cubicBezTo>
                    <a:pt x="30" y="6"/>
                    <a:pt x="32" y="6"/>
                    <a:pt x="33" y="7"/>
                  </a:cubicBezTo>
                  <a:cubicBezTo>
                    <a:pt x="28" y="7"/>
                    <a:pt x="23" y="8"/>
                    <a:pt x="19" y="11"/>
                  </a:cubicBezTo>
                  <a:cubicBezTo>
                    <a:pt x="20" y="10"/>
                    <a:pt x="21" y="9"/>
                    <a:pt x="22" y="7"/>
                  </a:cubicBezTo>
                  <a:close/>
                  <a:moveTo>
                    <a:pt x="9" y="14"/>
                  </a:moveTo>
                  <a:cubicBezTo>
                    <a:pt x="10" y="13"/>
                    <a:pt x="12" y="13"/>
                    <a:pt x="14" y="13"/>
                  </a:cubicBezTo>
                  <a:cubicBezTo>
                    <a:pt x="15" y="13"/>
                    <a:pt x="17" y="13"/>
                    <a:pt x="18" y="12"/>
                  </a:cubicBezTo>
                  <a:cubicBezTo>
                    <a:pt x="14" y="15"/>
                    <a:pt x="11" y="19"/>
                    <a:pt x="10" y="24"/>
                  </a:cubicBezTo>
                  <a:cubicBezTo>
                    <a:pt x="10" y="22"/>
                    <a:pt x="10" y="21"/>
                    <a:pt x="9" y="19"/>
                  </a:cubicBezTo>
                  <a:cubicBezTo>
                    <a:pt x="9" y="17"/>
                    <a:pt x="9" y="15"/>
                    <a:pt x="9" y="14"/>
                  </a:cubicBezTo>
                  <a:close/>
                  <a:moveTo>
                    <a:pt x="6" y="36"/>
                  </a:moveTo>
                  <a:cubicBezTo>
                    <a:pt x="5" y="35"/>
                    <a:pt x="3" y="34"/>
                    <a:pt x="3" y="32"/>
                  </a:cubicBezTo>
                  <a:cubicBezTo>
                    <a:pt x="3" y="31"/>
                    <a:pt x="5" y="30"/>
                    <a:pt x="6" y="28"/>
                  </a:cubicBezTo>
                  <a:cubicBezTo>
                    <a:pt x="8" y="27"/>
                    <a:pt x="9" y="26"/>
                    <a:pt x="9" y="25"/>
                  </a:cubicBezTo>
                  <a:cubicBezTo>
                    <a:pt x="9" y="27"/>
                    <a:pt x="8" y="30"/>
                    <a:pt x="8" y="32"/>
                  </a:cubicBezTo>
                  <a:cubicBezTo>
                    <a:pt x="8" y="35"/>
                    <a:pt x="9" y="37"/>
                    <a:pt x="9" y="40"/>
                  </a:cubicBezTo>
                  <a:cubicBezTo>
                    <a:pt x="9" y="38"/>
                    <a:pt x="8" y="37"/>
                    <a:pt x="6" y="36"/>
                  </a:cubicBezTo>
                  <a:close/>
                  <a:moveTo>
                    <a:pt x="14" y="52"/>
                  </a:moveTo>
                  <a:cubicBezTo>
                    <a:pt x="12" y="51"/>
                    <a:pt x="10" y="51"/>
                    <a:pt x="9" y="50"/>
                  </a:cubicBezTo>
                  <a:cubicBezTo>
                    <a:pt x="9" y="49"/>
                    <a:pt x="9" y="47"/>
                    <a:pt x="9" y="46"/>
                  </a:cubicBezTo>
                  <a:cubicBezTo>
                    <a:pt x="10" y="44"/>
                    <a:pt x="10" y="42"/>
                    <a:pt x="10" y="41"/>
                  </a:cubicBezTo>
                  <a:cubicBezTo>
                    <a:pt x="11" y="46"/>
                    <a:pt x="14" y="50"/>
                    <a:pt x="18" y="53"/>
                  </a:cubicBezTo>
                  <a:cubicBezTo>
                    <a:pt x="17" y="52"/>
                    <a:pt x="15" y="52"/>
                    <a:pt x="14" y="52"/>
                  </a:cubicBezTo>
                  <a:close/>
                  <a:moveTo>
                    <a:pt x="29" y="60"/>
                  </a:moveTo>
                  <a:cubicBezTo>
                    <a:pt x="27" y="61"/>
                    <a:pt x="26" y="62"/>
                    <a:pt x="24" y="61"/>
                  </a:cubicBezTo>
                  <a:cubicBezTo>
                    <a:pt x="23" y="61"/>
                    <a:pt x="22" y="59"/>
                    <a:pt x="22" y="57"/>
                  </a:cubicBezTo>
                  <a:cubicBezTo>
                    <a:pt x="21" y="56"/>
                    <a:pt x="20" y="54"/>
                    <a:pt x="19" y="53"/>
                  </a:cubicBezTo>
                  <a:cubicBezTo>
                    <a:pt x="23" y="56"/>
                    <a:pt x="28" y="58"/>
                    <a:pt x="33" y="58"/>
                  </a:cubicBezTo>
                  <a:cubicBezTo>
                    <a:pt x="32" y="58"/>
                    <a:pt x="30" y="59"/>
                    <a:pt x="29" y="60"/>
                  </a:cubicBezTo>
                  <a:close/>
                  <a:moveTo>
                    <a:pt x="46" y="57"/>
                  </a:moveTo>
                  <a:cubicBezTo>
                    <a:pt x="45" y="59"/>
                    <a:pt x="44" y="61"/>
                    <a:pt x="43" y="61"/>
                  </a:cubicBezTo>
                  <a:cubicBezTo>
                    <a:pt x="42" y="62"/>
                    <a:pt x="41" y="61"/>
                    <a:pt x="39" y="60"/>
                  </a:cubicBezTo>
                  <a:cubicBezTo>
                    <a:pt x="37" y="59"/>
                    <a:pt x="36" y="58"/>
                    <a:pt x="35" y="58"/>
                  </a:cubicBezTo>
                  <a:cubicBezTo>
                    <a:pt x="40" y="58"/>
                    <a:pt x="44" y="56"/>
                    <a:pt x="48" y="53"/>
                  </a:cubicBezTo>
                  <a:cubicBezTo>
                    <a:pt x="47" y="54"/>
                    <a:pt x="47" y="56"/>
                    <a:pt x="46" y="57"/>
                  </a:cubicBezTo>
                  <a:close/>
                  <a:moveTo>
                    <a:pt x="34" y="56"/>
                  </a:moveTo>
                  <a:cubicBezTo>
                    <a:pt x="21" y="56"/>
                    <a:pt x="10" y="45"/>
                    <a:pt x="10" y="32"/>
                  </a:cubicBezTo>
                  <a:cubicBezTo>
                    <a:pt x="10" y="19"/>
                    <a:pt x="21" y="9"/>
                    <a:pt x="34" y="9"/>
                  </a:cubicBezTo>
                  <a:cubicBezTo>
                    <a:pt x="47" y="9"/>
                    <a:pt x="58" y="19"/>
                    <a:pt x="58" y="32"/>
                  </a:cubicBezTo>
                  <a:cubicBezTo>
                    <a:pt x="58" y="45"/>
                    <a:pt x="47" y="56"/>
                    <a:pt x="34" y="56"/>
                  </a:cubicBezTo>
                  <a:close/>
                  <a:moveTo>
                    <a:pt x="58" y="50"/>
                  </a:moveTo>
                  <a:cubicBezTo>
                    <a:pt x="58" y="51"/>
                    <a:pt x="56" y="51"/>
                    <a:pt x="54" y="52"/>
                  </a:cubicBezTo>
                  <a:cubicBezTo>
                    <a:pt x="52" y="52"/>
                    <a:pt x="51" y="52"/>
                    <a:pt x="49" y="53"/>
                  </a:cubicBezTo>
                  <a:cubicBezTo>
                    <a:pt x="53" y="50"/>
                    <a:pt x="56" y="46"/>
                    <a:pt x="58" y="41"/>
                  </a:cubicBezTo>
                  <a:cubicBezTo>
                    <a:pt x="58" y="42"/>
                    <a:pt x="58" y="44"/>
                    <a:pt x="58" y="46"/>
                  </a:cubicBezTo>
                  <a:cubicBezTo>
                    <a:pt x="59" y="47"/>
                    <a:pt x="59" y="49"/>
                    <a:pt x="58" y="50"/>
                  </a:cubicBezTo>
                  <a:close/>
                  <a:moveTo>
                    <a:pt x="61" y="36"/>
                  </a:moveTo>
                  <a:cubicBezTo>
                    <a:pt x="60" y="37"/>
                    <a:pt x="59" y="38"/>
                    <a:pt x="58" y="40"/>
                  </a:cubicBezTo>
                  <a:cubicBezTo>
                    <a:pt x="59" y="37"/>
                    <a:pt x="60" y="35"/>
                    <a:pt x="60" y="32"/>
                  </a:cubicBezTo>
                  <a:cubicBezTo>
                    <a:pt x="60" y="30"/>
                    <a:pt x="59" y="27"/>
                    <a:pt x="58" y="25"/>
                  </a:cubicBezTo>
                  <a:cubicBezTo>
                    <a:pt x="59" y="26"/>
                    <a:pt x="60" y="27"/>
                    <a:pt x="61" y="28"/>
                  </a:cubicBezTo>
                  <a:cubicBezTo>
                    <a:pt x="63" y="30"/>
                    <a:pt x="64" y="31"/>
                    <a:pt x="64" y="32"/>
                  </a:cubicBezTo>
                  <a:cubicBezTo>
                    <a:pt x="64" y="34"/>
                    <a:pt x="63" y="35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4417564" y="5064957"/>
              <a:ext cx="421885" cy="352397"/>
            </a:xfrm>
            <a:custGeom>
              <a:avLst/>
              <a:gdLst>
                <a:gd name="T0" fmla="*/ 71 w 72"/>
                <a:gd name="T1" fmla="*/ 15 h 60"/>
                <a:gd name="T2" fmla="*/ 57 w 72"/>
                <a:gd name="T3" fmla="*/ 17 h 60"/>
                <a:gd name="T4" fmla="*/ 44 w 72"/>
                <a:gd name="T5" fmla="*/ 45 h 60"/>
                <a:gd name="T6" fmla="*/ 12 w 72"/>
                <a:gd name="T7" fmla="*/ 45 h 60"/>
                <a:gd name="T8" fmla="*/ 14 w 72"/>
                <a:gd name="T9" fmla="*/ 48 h 60"/>
                <a:gd name="T10" fmla="*/ 48 w 72"/>
                <a:gd name="T11" fmla="*/ 50 h 60"/>
                <a:gd name="T12" fmla="*/ 14 w 72"/>
                <a:gd name="T13" fmla="*/ 51 h 60"/>
                <a:gd name="T14" fmla="*/ 9 w 72"/>
                <a:gd name="T15" fmla="*/ 44 h 60"/>
                <a:gd name="T16" fmla="*/ 8 w 72"/>
                <a:gd name="T17" fmla="*/ 41 h 60"/>
                <a:gd name="T18" fmla="*/ 1 w 72"/>
                <a:gd name="T19" fmla="*/ 22 h 60"/>
                <a:gd name="T20" fmla="*/ 11 w 72"/>
                <a:gd name="T21" fmla="*/ 40 h 60"/>
                <a:gd name="T22" fmla="*/ 44 w 72"/>
                <a:gd name="T23" fmla="*/ 42 h 60"/>
                <a:gd name="T24" fmla="*/ 54 w 72"/>
                <a:gd name="T25" fmla="*/ 16 h 60"/>
                <a:gd name="T26" fmla="*/ 71 w 72"/>
                <a:gd name="T27" fmla="*/ 12 h 60"/>
                <a:gd name="T28" fmla="*/ 18 w 72"/>
                <a:gd name="T29" fmla="*/ 56 h 60"/>
                <a:gd name="T30" fmla="*/ 11 w 72"/>
                <a:gd name="T31" fmla="*/ 56 h 60"/>
                <a:gd name="T32" fmla="*/ 18 w 72"/>
                <a:gd name="T33" fmla="*/ 56 h 60"/>
                <a:gd name="T34" fmla="*/ 15 w 72"/>
                <a:gd name="T35" fmla="*/ 54 h 60"/>
                <a:gd name="T36" fmla="*/ 15 w 72"/>
                <a:gd name="T37" fmla="*/ 58 h 60"/>
                <a:gd name="T38" fmla="*/ 45 w 72"/>
                <a:gd name="T39" fmla="*/ 56 h 60"/>
                <a:gd name="T40" fmla="*/ 38 w 72"/>
                <a:gd name="T41" fmla="*/ 56 h 60"/>
                <a:gd name="T42" fmla="*/ 45 w 72"/>
                <a:gd name="T43" fmla="*/ 56 h 60"/>
                <a:gd name="T44" fmla="*/ 42 w 72"/>
                <a:gd name="T45" fmla="*/ 54 h 60"/>
                <a:gd name="T46" fmla="*/ 42 w 72"/>
                <a:gd name="T47" fmla="*/ 58 h 60"/>
                <a:gd name="T48" fmla="*/ 46 w 72"/>
                <a:gd name="T49" fmla="*/ 35 h 60"/>
                <a:gd name="T50" fmla="*/ 12 w 72"/>
                <a:gd name="T51" fmla="*/ 34 h 60"/>
                <a:gd name="T52" fmla="*/ 12 w 72"/>
                <a:gd name="T53" fmla="*/ 36 h 60"/>
                <a:gd name="T54" fmla="*/ 46 w 72"/>
                <a:gd name="T55" fmla="*/ 35 h 60"/>
                <a:gd name="T56" fmla="*/ 12 w 72"/>
                <a:gd name="T57" fmla="*/ 39 h 60"/>
                <a:gd name="T58" fmla="*/ 43 w 72"/>
                <a:gd name="T59" fmla="*/ 40 h 60"/>
                <a:gd name="T60" fmla="*/ 43 w 72"/>
                <a:gd name="T61" fmla="*/ 38 h 60"/>
                <a:gd name="T62" fmla="*/ 13 w 72"/>
                <a:gd name="T63" fmla="*/ 28 h 60"/>
                <a:gd name="T64" fmla="*/ 16 w 72"/>
                <a:gd name="T65" fmla="*/ 23 h 60"/>
                <a:gd name="T66" fmla="*/ 28 w 72"/>
                <a:gd name="T67" fmla="*/ 14 h 60"/>
                <a:gd name="T68" fmla="*/ 33 w 72"/>
                <a:gd name="T69" fmla="*/ 17 h 60"/>
                <a:gd name="T70" fmla="*/ 36 w 72"/>
                <a:gd name="T71" fmla="*/ 22 h 60"/>
                <a:gd name="T72" fmla="*/ 39 w 72"/>
                <a:gd name="T73" fmla="*/ 17 h 60"/>
                <a:gd name="T74" fmla="*/ 51 w 72"/>
                <a:gd name="T75" fmla="*/ 7 h 60"/>
                <a:gd name="T76" fmla="*/ 51 w 72"/>
                <a:gd name="T77" fmla="*/ 0 h 60"/>
                <a:gd name="T78" fmla="*/ 49 w 72"/>
                <a:gd name="T79" fmla="*/ 5 h 60"/>
                <a:gd name="T80" fmla="*/ 36 w 72"/>
                <a:gd name="T81" fmla="*/ 15 h 60"/>
                <a:gd name="T82" fmla="*/ 31 w 72"/>
                <a:gd name="T83" fmla="*/ 12 h 60"/>
                <a:gd name="T84" fmla="*/ 28 w 72"/>
                <a:gd name="T85" fmla="*/ 7 h 60"/>
                <a:gd name="T86" fmla="*/ 25 w 72"/>
                <a:gd name="T87" fmla="*/ 11 h 60"/>
                <a:gd name="T88" fmla="*/ 13 w 72"/>
                <a:gd name="T89" fmla="*/ 22 h 60"/>
                <a:gd name="T90" fmla="*/ 13 w 72"/>
                <a:gd name="T9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60">
                  <a:moveTo>
                    <a:pt x="72" y="13"/>
                  </a:moveTo>
                  <a:cubicBezTo>
                    <a:pt x="72" y="14"/>
                    <a:pt x="71" y="15"/>
                    <a:pt x="7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5"/>
                    <a:pt x="57" y="16"/>
                    <a:pt x="57" y="17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6" y="45"/>
                    <a:pt x="4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2" y="4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8" y="49"/>
                    <a:pt x="48" y="50"/>
                  </a:cubicBezTo>
                  <a:cubicBezTo>
                    <a:pt x="48" y="50"/>
                    <a:pt x="48" y="51"/>
                    <a:pt x="47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1" y="51"/>
                    <a:pt x="9" y="49"/>
                    <a:pt x="9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2"/>
                    <a:pt x="8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3" y="42"/>
                    <a:pt x="1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1"/>
                    <a:pt x="47" y="4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3"/>
                    <a:pt x="57" y="12"/>
                    <a:pt x="60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lose/>
                  <a:moveTo>
                    <a:pt x="18" y="56"/>
                  </a:move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1" y="54"/>
                    <a:pt x="13" y="52"/>
                    <a:pt x="15" y="52"/>
                  </a:cubicBezTo>
                  <a:cubicBezTo>
                    <a:pt x="17" y="52"/>
                    <a:pt x="18" y="54"/>
                    <a:pt x="18" y="56"/>
                  </a:cubicBezTo>
                  <a:close/>
                  <a:moveTo>
                    <a:pt x="16" y="56"/>
                  </a:moveTo>
                  <a:cubicBezTo>
                    <a:pt x="16" y="55"/>
                    <a:pt x="16" y="54"/>
                    <a:pt x="15" y="54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7"/>
                    <a:pt x="14" y="58"/>
                    <a:pt x="15" y="58"/>
                  </a:cubicBezTo>
                  <a:cubicBezTo>
                    <a:pt x="16" y="58"/>
                    <a:pt x="16" y="57"/>
                    <a:pt x="16" y="56"/>
                  </a:cubicBezTo>
                  <a:close/>
                  <a:moveTo>
                    <a:pt x="45" y="56"/>
                  </a:moveTo>
                  <a:cubicBezTo>
                    <a:pt x="45" y="58"/>
                    <a:pt x="44" y="60"/>
                    <a:pt x="42" y="60"/>
                  </a:cubicBezTo>
                  <a:cubicBezTo>
                    <a:pt x="40" y="60"/>
                    <a:pt x="38" y="58"/>
                    <a:pt x="38" y="56"/>
                  </a:cubicBezTo>
                  <a:cubicBezTo>
                    <a:pt x="38" y="54"/>
                    <a:pt x="40" y="52"/>
                    <a:pt x="42" y="52"/>
                  </a:cubicBezTo>
                  <a:cubicBezTo>
                    <a:pt x="44" y="52"/>
                    <a:pt x="45" y="54"/>
                    <a:pt x="45" y="56"/>
                  </a:cubicBezTo>
                  <a:close/>
                  <a:moveTo>
                    <a:pt x="43" y="56"/>
                  </a:moveTo>
                  <a:cubicBezTo>
                    <a:pt x="43" y="55"/>
                    <a:pt x="43" y="54"/>
                    <a:pt x="42" y="54"/>
                  </a:cubicBezTo>
                  <a:cubicBezTo>
                    <a:pt x="41" y="54"/>
                    <a:pt x="40" y="55"/>
                    <a:pt x="40" y="56"/>
                  </a:cubicBezTo>
                  <a:cubicBezTo>
                    <a:pt x="40" y="57"/>
                    <a:pt x="41" y="58"/>
                    <a:pt x="42" y="58"/>
                  </a:cubicBezTo>
                  <a:cubicBezTo>
                    <a:pt x="43" y="58"/>
                    <a:pt x="43" y="57"/>
                    <a:pt x="43" y="56"/>
                  </a:cubicBezTo>
                  <a:close/>
                  <a:moveTo>
                    <a:pt x="46" y="35"/>
                  </a:moveTo>
                  <a:cubicBezTo>
                    <a:pt x="46" y="34"/>
                    <a:pt x="45" y="34"/>
                    <a:pt x="4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lose/>
                  <a:moveTo>
                    <a:pt x="13" y="38"/>
                  </a:moveTo>
                  <a:cubicBezTo>
                    <a:pt x="13" y="38"/>
                    <a:pt x="12" y="39"/>
                    <a:pt x="12" y="39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39"/>
                  </a:cubicBezTo>
                  <a:cubicBezTo>
                    <a:pt x="44" y="39"/>
                    <a:pt x="44" y="38"/>
                    <a:pt x="43" y="38"/>
                  </a:cubicBezTo>
                  <a:lnTo>
                    <a:pt x="13" y="38"/>
                  </a:lnTo>
                  <a:close/>
                  <a:moveTo>
                    <a:pt x="13" y="28"/>
                  </a:moveTo>
                  <a:cubicBezTo>
                    <a:pt x="14" y="28"/>
                    <a:pt x="16" y="27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4" y="22"/>
                    <a:pt x="36" y="22"/>
                  </a:cubicBezTo>
                  <a:cubicBezTo>
                    <a:pt x="38" y="22"/>
                    <a:pt x="39" y="20"/>
                    <a:pt x="39" y="19"/>
                  </a:cubicBezTo>
                  <a:cubicBezTo>
                    <a:pt x="39" y="18"/>
                    <a:pt x="39" y="18"/>
                    <a:pt x="39" y="1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51" y="7"/>
                    <a:pt x="51" y="7"/>
                  </a:cubicBezTo>
                  <a:cubicBezTo>
                    <a:pt x="53" y="7"/>
                    <a:pt x="54" y="5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5"/>
                    <a:pt x="36" y="15"/>
                  </a:cubicBezTo>
                  <a:cubicBezTo>
                    <a:pt x="36" y="15"/>
                    <a:pt x="35" y="16"/>
                    <a:pt x="35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9"/>
                    <a:pt x="30" y="7"/>
                    <a:pt x="28" y="7"/>
                  </a:cubicBezTo>
                  <a:cubicBezTo>
                    <a:pt x="26" y="7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1" y="22"/>
                    <a:pt x="10" y="23"/>
                    <a:pt x="10" y="25"/>
                  </a:cubicBezTo>
                  <a:cubicBezTo>
                    <a:pt x="10" y="27"/>
                    <a:pt x="11" y="28"/>
                    <a:pt x="1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6996050" y="2402795"/>
              <a:ext cx="375466" cy="361207"/>
            </a:xfrm>
            <a:custGeom>
              <a:avLst/>
              <a:gdLst>
                <a:gd name="T0" fmla="*/ 65 w 67"/>
                <a:gd name="T1" fmla="*/ 41 h 64"/>
                <a:gd name="T2" fmla="*/ 46 w 67"/>
                <a:gd name="T3" fmla="*/ 41 h 64"/>
                <a:gd name="T4" fmla="*/ 46 w 67"/>
                <a:gd name="T5" fmla="*/ 34 h 64"/>
                <a:gd name="T6" fmla="*/ 44 w 67"/>
                <a:gd name="T7" fmla="*/ 32 h 64"/>
                <a:gd name="T8" fmla="*/ 23 w 67"/>
                <a:gd name="T9" fmla="*/ 32 h 64"/>
                <a:gd name="T10" fmla="*/ 21 w 67"/>
                <a:gd name="T11" fmla="*/ 34 h 64"/>
                <a:gd name="T12" fmla="*/ 21 w 67"/>
                <a:gd name="T13" fmla="*/ 47 h 64"/>
                <a:gd name="T14" fmla="*/ 2 w 67"/>
                <a:gd name="T15" fmla="*/ 47 h 64"/>
                <a:gd name="T16" fmla="*/ 0 w 67"/>
                <a:gd name="T17" fmla="*/ 49 h 64"/>
                <a:gd name="T18" fmla="*/ 0 w 67"/>
                <a:gd name="T19" fmla="*/ 62 h 64"/>
                <a:gd name="T20" fmla="*/ 2 w 67"/>
                <a:gd name="T21" fmla="*/ 64 h 64"/>
                <a:gd name="T22" fmla="*/ 23 w 67"/>
                <a:gd name="T23" fmla="*/ 64 h 64"/>
                <a:gd name="T24" fmla="*/ 44 w 67"/>
                <a:gd name="T25" fmla="*/ 64 h 64"/>
                <a:gd name="T26" fmla="*/ 65 w 67"/>
                <a:gd name="T27" fmla="*/ 64 h 64"/>
                <a:gd name="T28" fmla="*/ 67 w 67"/>
                <a:gd name="T29" fmla="*/ 62 h 64"/>
                <a:gd name="T30" fmla="*/ 67 w 67"/>
                <a:gd name="T31" fmla="*/ 43 h 64"/>
                <a:gd name="T32" fmla="*/ 65 w 67"/>
                <a:gd name="T33" fmla="*/ 41 h 64"/>
                <a:gd name="T34" fmla="*/ 45 w 67"/>
                <a:gd name="T35" fmla="*/ 61 h 64"/>
                <a:gd name="T36" fmla="*/ 45 w 67"/>
                <a:gd name="T37" fmla="*/ 44 h 64"/>
                <a:gd name="T38" fmla="*/ 64 w 67"/>
                <a:gd name="T39" fmla="*/ 44 h 64"/>
                <a:gd name="T40" fmla="*/ 64 w 67"/>
                <a:gd name="T41" fmla="*/ 61 h 64"/>
                <a:gd name="T42" fmla="*/ 45 w 67"/>
                <a:gd name="T43" fmla="*/ 61 h 64"/>
                <a:gd name="T44" fmla="*/ 24 w 67"/>
                <a:gd name="T45" fmla="*/ 49 h 64"/>
                <a:gd name="T46" fmla="*/ 24 w 67"/>
                <a:gd name="T47" fmla="*/ 35 h 64"/>
                <a:gd name="T48" fmla="*/ 43 w 67"/>
                <a:gd name="T49" fmla="*/ 35 h 64"/>
                <a:gd name="T50" fmla="*/ 43 w 67"/>
                <a:gd name="T51" fmla="*/ 43 h 64"/>
                <a:gd name="T52" fmla="*/ 43 w 67"/>
                <a:gd name="T53" fmla="*/ 61 h 64"/>
                <a:gd name="T54" fmla="*/ 24 w 67"/>
                <a:gd name="T55" fmla="*/ 61 h 64"/>
                <a:gd name="T56" fmla="*/ 24 w 67"/>
                <a:gd name="T57" fmla="*/ 49 h 64"/>
                <a:gd name="T58" fmla="*/ 22 w 67"/>
                <a:gd name="T59" fmla="*/ 61 h 64"/>
                <a:gd name="T60" fmla="*/ 3 w 67"/>
                <a:gd name="T61" fmla="*/ 61 h 64"/>
                <a:gd name="T62" fmla="*/ 3 w 67"/>
                <a:gd name="T63" fmla="*/ 50 h 64"/>
                <a:gd name="T64" fmla="*/ 22 w 67"/>
                <a:gd name="T65" fmla="*/ 50 h 64"/>
                <a:gd name="T66" fmla="*/ 22 w 67"/>
                <a:gd name="T67" fmla="*/ 61 h 64"/>
                <a:gd name="T68" fmla="*/ 32 w 67"/>
                <a:gd name="T69" fmla="*/ 20 h 64"/>
                <a:gd name="T70" fmla="*/ 32 w 67"/>
                <a:gd name="T71" fmla="*/ 9 h 64"/>
                <a:gd name="T72" fmla="*/ 30 w 67"/>
                <a:gd name="T73" fmla="*/ 10 h 64"/>
                <a:gd name="T74" fmla="*/ 29 w 67"/>
                <a:gd name="T75" fmla="*/ 10 h 64"/>
                <a:gd name="T76" fmla="*/ 29 w 67"/>
                <a:gd name="T77" fmla="*/ 9 h 64"/>
                <a:gd name="T78" fmla="*/ 33 w 67"/>
                <a:gd name="T79" fmla="*/ 6 h 64"/>
                <a:gd name="T80" fmla="*/ 34 w 67"/>
                <a:gd name="T81" fmla="*/ 6 h 64"/>
                <a:gd name="T82" fmla="*/ 34 w 67"/>
                <a:gd name="T83" fmla="*/ 7 h 64"/>
                <a:gd name="T84" fmla="*/ 34 w 67"/>
                <a:gd name="T85" fmla="*/ 20 h 64"/>
                <a:gd name="T86" fmla="*/ 37 w 67"/>
                <a:gd name="T87" fmla="*/ 20 h 64"/>
                <a:gd name="T88" fmla="*/ 38 w 67"/>
                <a:gd name="T89" fmla="*/ 21 h 64"/>
                <a:gd name="T90" fmla="*/ 37 w 67"/>
                <a:gd name="T91" fmla="*/ 22 h 64"/>
                <a:gd name="T92" fmla="*/ 30 w 67"/>
                <a:gd name="T93" fmla="*/ 22 h 64"/>
                <a:gd name="T94" fmla="*/ 29 w 67"/>
                <a:gd name="T95" fmla="*/ 21 h 64"/>
                <a:gd name="T96" fmla="*/ 30 w 67"/>
                <a:gd name="T97" fmla="*/ 20 h 64"/>
                <a:gd name="T98" fmla="*/ 32 w 67"/>
                <a:gd name="T99" fmla="*/ 20 h 64"/>
                <a:gd name="T100" fmla="*/ 33 w 67"/>
                <a:gd name="T101" fmla="*/ 28 h 64"/>
                <a:gd name="T102" fmla="*/ 47 w 67"/>
                <a:gd name="T103" fmla="*/ 14 h 64"/>
                <a:gd name="T104" fmla="*/ 33 w 67"/>
                <a:gd name="T105" fmla="*/ 0 h 64"/>
                <a:gd name="T106" fmla="*/ 20 w 67"/>
                <a:gd name="T107" fmla="*/ 14 h 64"/>
                <a:gd name="T108" fmla="*/ 33 w 67"/>
                <a:gd name="T109" fmla="*/ 28 h 64"/>
                <a:gd name="T110" fmla="*/ 33 w 67"/>
                <a:gd name="T111" fmla="*/ 3 h 64"/>
                <a:gd name="T112" fmla="*/ 44 w 67"/>
                <a:gd name="T113" fmla="*/ 14 h 64"/>
                <a:gd name="T114" fmla="*/ 33 w 67"/>
                <a:gd name="T115" fmla="*/ 25 h 64"/>
                <a:gd name="T116" fmla="*/ 23 w 67"/>
                <a:gd name="T117" fmla="*/ 14 h 64"/>
                <a:gd name="T118" fmla="*/ 33 w 67"/>
                <a:gd name="T119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" h="64">
                  <a:moveTo>
                    <a:pt x="65" y="41"/>
                  </a:moveTo>
                  <a:cubicBezTo>
                    <a:pt x="46" y="41"/>
                    <a:pt x="46" y="41"/>
                    <a:pt x="46" y="4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2"/>
                    <a:pt x="45" y="32"/>
                    <a:pt x="4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1" y="32"/>
                    <a:pt x="21" y="3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8"/>
                    <a:pt x="0" y="4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7" y="63"/>
                    <a:pt x="67" y="62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2"/>
                    <a:pt x="66" y="41"/>
                    <a:pt x="65" y="41"/>
                  </a:cubicBezTo>
                  <a:close/>
                  <a:moveTo>
                    <a:pt x="45" y="61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61"/>
                    <a:pt x="64" y="61"/>
                    <a:pt x="64" y="61"/>
                  </a:cubicBezTo>
                  <a:lnTo>
                    <a:pt x="45" y="61"/>
                  </a:lnTo>
                  <a:close/>
                  <a:moveTo>
                    <a:pt x="24" y="4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24" y="61"/>
                    <a:pt x="24" y="61"/>
                    <a:pt x="24" y="61"/>
                  </a:cubicBezTo>
                  <a:lnTo>
                    <a:pt x="24" y="49"/>
                  </a:lnTo>
                  <a:close/>
                  <a:moveTo>
                    <a:pt x="22" y="61"/>
                  </a:moveTo>
                  <a:cubicBezTo>
                    <a:pt x="3" y="61"/>
                    <a:pt x="3" y="61"/>
                    <a:pt x="3" y="61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2" y="50"/>
                    <a:pt x="22" y="50"/>
                    <a:pt x="22" y="50"/>
                  </a:cubicBezTo>
                  <a:lnTo>
                    <a:pt x="22" y="61"/>
                  </a:lnTo>
                  <a:close/>
                  <a:moveTo>
                    <a:pt x="32" y="20"/>
                  </a:moveTo>
                  <a:cubicBezTo>
                    <a:pt x="32" y="9"/>
                    <a:pt x="32" y="9"/>
                    <a:pt x="32" y="9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4" y="6"/>
                    <a:pt x="34" y="7"/>
                    <a:pt x="34" y="7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8" y="21"/>
                    <a:pt x="38" y="21"/>
                  </a:cubicBezTo>
                  <a:cubicBezTo>
                    <a:pt x="38" y="22"/>
                    <a:pt x="37" y="22"/>
                    <a:pt x="37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2"/>
                    <a:pt x="29" y="21"/>
                  </a:cubicBezTo>
                  <a:cubicBezTo>
                    <a:pt x="29" y="21"/>
                    <a:pt x="29" y="20"/>
                    <a:pt x="30" y="20"/>
                  </a:cubicBezTo>
                  <a:lnTo>
                    <a:pt x="32" y="20"/>
                  </a:lnTo>
                  <a:close/>
                  <a:moveTo>
                    <a:pt x="33" y="28"/>
                  </a:moveTo>
                  <a:cubicBezTo>
                    <a:pt x="41" y="28"/>
                    <a:pt x="47" y="22"/>
                    <a:pt x="47" y="14"/>
                  </a:cubicBezTo>
                  <a:cubicBezTo>
                    <a:pt x="47" y="7"/>
                    <a:pt x="41" y="0"/>
                    <a:pt x="33" y="0"/>
                  </a:cubicBezTo>
                  <a:cubicBezTo>
                    <a:pt x="26" y="0"/>
                    <a:pt x="20" y="7"/>
                    <a:pt x="20" y="14"/>
                  </a:cubicBezTo>
                  <a:cubicBezTo>
                    <a:pt x="20" y="22"/>
                    <a:pt x="26" y="28"/>
                    <a:pt x="33" y="28"/>
                  </a:cubicBezTo>
                  <a:close/>
                  <a:moveTo>
                    <a:pt x="33" y="3"/>
                  </a:moveTo>
                  <a:cubicBezTo>
                    <a:pt x="39" y="3"/>
                    <a:pt x="44" y="8"/>
                    <a:pt x="44" y="14"/>
                  </a:cubicBezTo>
                  <a:cubicBezTo>
                    <a:pt x="44" y="20"/>
                    <a:pt x="39" y="25"/>
                    <a:pt x="33" y="25"/>
                  </a:cubicBezTo>
                  <a:cubicBezTo>
                    <a:pt x="27" y="25"/>
                    <a:pt x="23" y="20"/>
                    <a:pt x="23" y="14"/>
                  </a:cubicBezTo>
                  <a:cubicBezTo>
                    <a:pt x="23" y="8"/>
                    <a:pt x="27" y="3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31"/>
            <p:cNvSpPr>
              <a:spLocks noEditPoints="1"/>
            </p:cNvSpPr>
            <p:nvPr/>
          </p:nvSpPr>
          <p:spPr bwMode="auto">
            <a:xfrm>
              <a:off x="4997763" y="2460443"/>
              <a:ext cx="424442" cy="461620"/>
            </a:xfrm>
            <a:custGeom>
              <a:avLst/>
              <a:gdLst>
                <a:gd name="T0" fmla="*/ 42 w 58"/>
                <a:gd name="T1" fmla="*/ 4 h 63"/>
                <a:gd name="T2" fmla="*/ 41 w 58"/>
                <a:gd name="T3" fmla="*/ 10 h 63"/>
                <a:gd name="T4" fmla="*/ 17 w 58"/>
                <a:gd name="T5" fmla="*/ 47 h 63"/>
                <a:gd name="T6" fmla="*/ 15 w 58"/>
                <a:gd name="T7" fmla="*/ 54 h 63"/>
                <a:gd name="T8" fmla="*/ 19 w 58"/>
                <a:gd name="T9" fmla="*/ 47 h 63"/>
                <a:gd name="T10" fmla="*/ 49 w 58"/>
                <a:gd name="T11" fmla="*/ 19 h 63"/>
                <a:gd name="T12" fmla="*/ 53 w 58"/>
                <a:gd name="T13" fmla="*/ 14 h 63"/>
                <a:gd name="T14" fmla="*/ 48 w 58"/>
                <a:gd name="T15" fmla="*/ 19 h 63"/>
                <a:gd name="T16" fmla="*/ 4 w 58"/>
                <a:gd name="T17" fmla="*/ 43 h 63"/>
                <a:gd name="T18" fmla="*/ 11 w 58"/>
                <a:gd name="T19" fmla="*/ 41 h 63"/>
                <a:gd name="T20" fmla="*/ 57 w 58"/>
                <a:gd name="T21" fmla="*/ 28 h 63"/>
                <a:gd name="T22" fmla="*/ 51 w 58"/>
                <a:gd name="T23" fmla="*/ 30 h 63"/>
                <a:gd name="T24" fmla="*/ 57 w 58"/>
                <a:gd name="T25" fmla="*/ 28 h 63"/>
                <a:gd name="T26" fmla="*/ 1 w 58"/>
                <a:gd name="T27" fmla="*/ 28 h 63"/>
                <a:gd name="T28" fmla="*/ 7 w 58"/>
                <a:gd name="T29" fmla="*/ 30 h 63"/>
                <a:gd name="T30" fmla="*/ 48 w 58"/>
                <a:gd name="T31" fmla="*/ 39 h 63"/>
                <a:gd name="T32" fmla="*/ 54 w 58"/>
                <a:gd name="T33" fmla="*/ 44 h 63"/>
                <a:gd name="T34" fmla="*/ 49 w 58"/>
                <a:gd name="T35" fmla="*/ 39 h 63"/>
                <a:gd name="T36" fmla="*/ 5 w 58"/>
                <a:gd name="T37" fmla="*/ 16 h 63"/>
                <a:gd name="T38" fmla="*/ 11 w 58"/>
                <a:gd name="T39" fmla="*/ 18 h 63"/>
                <a:gd name="T40" fmla="*/ 41 w 58"/>
                <a:gd name="T41" fmla="*/ 47 h 63"/>
                <a:gd name="T42" fmla="*/ 42 w 58"/>
                <a:gd name="T43" fmla="*/ 54 h 63"/>
                <a:gd name="T44" fmla="*/ 44 w 58"/>
                <a:gd name="T45" fmla="*/ 53 h 63"/>
                <a:gd name="T46" fmla="*/ 18 w 58"/>
                <a:gd name="T47" fmla="*/ 11 h 63"/>
                <a:gd name="T48" fmla="*/ 16 w 58"/>
                <a:gd name="T49" fmla="*/ 4 h 63"/>
                <a:gd name="T50" fmla="*/ 17 w 58"/>
                <a:gd name="T51" fmla="*/ 10 h 63"/>
                <a:gd name="T52" fmla="*/ 30 w 58"/>
                <a:gd name="T53" fmla="*/ 1 h 63"/>
                <a:gd name="T54" fmla="*/ 28 w 58"/>
                <a:gd name="T55" fmla="*/ 7 h 63"/>
                <a:gd name="T56" fmla="*/ 40 w 58"/>
                <a:gd name="T57" fmla="*/ 41 h 63"/>
                <a:gd name="T58" fmla="*/ 37 w 58"/>
                <a:gd name="T59" fmla="*/ 51 h 63"/>
                <a:gd name="T60" fmla="*/ 38 w 58"/>
                <a:gd name="T61" fmla="*/ 55 h 63"/>
                <a:gd name="T62" fmla="*/ 35 w 58"/>
                <a:gd name="T63" fmla="*/ 60 h 63"/>
                <a:gd name="T64" fmla="*/ 28 w 58"/>
                <a:gd name="T65" fmla="*/ 63 h 63"/>
                <a:gd name="T66" fmla="*/ 21 w 58"/>
                <a:gd name="T67" fmla="*/ 58 h 63"/>
                <a:gd name="T68" fmla="*/ 22 w 58"/>
                <a:gd name="T69" fmla="*/ 53 h 63"/>
                <a:gd name="T70" fmla="*/ 21 w 58"/>
                <a:gd name="T71" fmla="*/ 49 h 63"/>
                <a:gd name="T72" fmla="*/ 13 w 58"/>
                <a:gd name="T73" fmla="*/ 29 h 63"/>
                <a:gd name="T74" fmla="*/ 33 w 58"/>
                <a:gd name="T75" fmla="*/ 61 h 63"/>
                <a:gd name="T76" fmla="*/ 25 w 58"/>
                <a:gd name="T77" fmla="*/ 61 h 63"/>
                <a:gd name="T78" fmla="*/ 33 w 58"/>
                <a:gd name="T79" fmla="*/ 61 h 63"/>
                <a:gd name="T80" fmla="*/ 23 w 58"/>
                <a:gd name="T81" fmla="*/ 58 h 63"/>
                <a:gd name="T82" fmla="*/ 31 w 58"/>
                <a:gd name="T83" fmla="*/ 58 h 63"/>
                <a:gd name="T84" fmla="*/ 34 w 58"/>
                <a:gd name="T85" fmla="*/ 57 h 63"/>
                <a:gd name="T86" fmla="*/ 23 w 58"/>
                <a:gd name="T87" fmla="*/ 55 h 63"/>
                <a:gd name="T88" fmla="*/ 36 w 58"/>
                <a:gd name="T89" fmla="*/ 55 h 63"/>
                <a:gd name="T90" fmla="*/ 25 w 58"/>
                <a:gd name="T91" fmla="*/ 52 h 63"/>
                <a:gd name="T92" fmla="*/ 34 w 58"/>
                <a:gd name="T93" fmla="*/ 52 h 63"/>
                <a:gd name="T94" fmla="*/ 34 w 58"/>
                <a:gd name="T95" fmla="*/ 50 h 63"/>
                <a:gd name="T96" fmla="*/ 25 w 58"/>
                <a:gd name="T97" fmla="*/ 49 h 63"/>
                <a:gd name="T98" fmla="*/ 34 w 58"/>
                <a:gd name="T99" fmla="*/ 50 h 63"/>
                <a:gd name="T100" fmla="*/ 15 w 58"/>
                <a:gd name="T101" fmla="*/ 29 h 63"/>
                <a:gd name="T102" fmla="*/ 25 w 58"/>
                <a:gd name="T103" fmla="*/ 47 h 63"/>
                <a:gd name="T104" fmla="*/ 24 w 58"/>
                <a:gd name="T105" fmla="*/ 31 h 63"/>
                <a:gd name="T106" fmla="*/ 31 w 58"/>
                <a:gd name="T107" fmla="*/ 47 h 63"/>
                <a:gd name="T108" fmla="*/ 35 w 58"/>
                <a:gd name="T109" fmla="*/ 32 h 63"/>
                <a:gd name="T110" fmla="*/ 35 w 58"/>
                <a:gd name="T11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63">
                  <a:moveTo>
                    <a:pt x="40" y="11"/>
                  </a:moveTo>
                  <a:cubicBezTo>
                    <a:pt x="39" y="10"/>
                    <a:pt x="39" y="10"/>
                    <a:pt x="39" y="9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3" y="3"/>
                    <a:pt x="44" y="4"/>
                  </a:cubicBezTo>
                  <a:cubicBezTo>
                    <a:pt x="44" y="4"/>
                    <a:pt x="44" y="5"/>
                    <a:pt x="44" y="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lose/>
                  <a:moveTo>
                    <a:pt x="17" y="47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8" y="47"/>
                    <a:pt x="18" y="47"/>
                    <a:pt x="17" y="47"/>
                  </a:cubicBezTo>
                  <a:close/>
                  <a:moveTo>
                    <a:pt x="48" y="19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5"/>
                    <a:pt x="55" y="15"/>
                    <a:pt x="54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lose/>
                  <a:moveTo>
                    <a:pt x="10" y="39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5" y="44"/>
                    <a:pt x="5" y="44"/>
                  </a:cubicBezTo>
                  <a:cubicBezTo>
                    <a:pt x="5" y="44"/>
                    <a:pt x="5" y="44"/>
                    <a:pt x="6" y="44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1" y="39"/>
                    <a:pt x="10" y="39"/>
                    <a:pt x="10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29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29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8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0" y="28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29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7" y="40"/>
                    <a:pt x="47" y="40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5" y="43"/>
                    <a:pt x="55" y="42"/>
                    <a:pt x="54" y="42"/>
                  </a:cubicBezTo>
                  <a:lnTo>
                    <a:pt x="49" y="39"/>
                  </a:lnTo>
                  <a:close/>
                  <a:moveTo>
                    <a:pt x="6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5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lnTo>
                    <a:pt x="6" y="14"/>
                  </a:ln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7"/>
                  </a:lnTo>
                  <a:close/>
                  <a:moveTo>
                    <a:pt x="17" y="10"/>
                  </a:moveTo>
                  <a:cubicBezTo>
                    <a:pt x="18" y="10"/>
                    <a:pt x="18" y="11"/>
                    <a:pt x="18" y="11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3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8"/>
                    <a:pt x="29" y="8"/>
                  </a:cubicBezTo>
                  <a:close/>
                  <a:moveTo>
                    <a:pt x="45" y="29"/>
                  </a:moveTo>
                  <a:cubicBezTo>
                    <a:pt x="45" y="33"/>
                    <a:pt x="44" y="38"/>
                    <a:pt x="40" y="41"/>
                  </a:cubicBezTo>
                  <a:cubicBezTo>
                    <a:pt x="38" y="43"/>
                    <a:pt x="37" y="46"/>
                    <a:pt x="37" y="47"/>
                  </a:cubicBezTo>
                  <a:cubicBezTo>
                    <a:pt x="38" y="48"/>
                    <a:pt x="38" y="48"/>
                    <a:pt x="38" y="49"/>
                  </a:cubicBezTo>
                  <a:cubicBezTo>
                    <a:pt x="38" y="50"/>
                    <a:pt x="38" y="50"/>
                    <a:pt x="37" y="51"/>
                  </a:cubicBezTo>
                  <a:cubicBezTo>
                    <a:pt x="38" y="51"/>
                    <a:pt x="38" y="51"/>
                    <a:pt x="38" y="52"/>
                  </a:cubicBezTo>
                  <a:cubicBezTo>
                    <a:pt x="38" y="53"/>
                    <a:pt x="38" y="53"/>
                    <a:pt x="37" y="53"/>
                  </a:cubicBezTo>
                  <a:cubicBezTo>
                    <a:pt x="38" y="54"/>
                    <a:pt x="38" y="54"/>
                    <a:pt x="38" y="55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8" y="57"/>
                    <a:pt x="38" y="57"/>
                    <a:pt x="38" y="58"/>
                  </a:cubicBezTo>
                  <a:cubicBezTo>
                    <a:pt x="38" y="59"/>
                    <a:pt x="37" y="60"/>
                    <a:pt x="35" y="60"/>
                  </a:cubicBezTo>
                  <a:cubicBezTo>
                    <a:pt x="35" y="60"/>
                    <a:pt x="35" y="61"/>
                    <a:pt x="35" y="61"/>
                  </a:cubicBezTo>
                  <a:cubicBezTo>
                    <a:pt x="35" y="63"/>
                    <a:pt x="33" y="63"/>
                    <a:pt x="31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3"/>
                    <a:pt x="23" y="63"/>
                    <a:pt x="23" y="61"/>
                  </a:cubicBezTo>
                  <a:cubicBezTo>
                    <a:pt x="23" y="61"/>
                    <a:pt x="23" y="60"/>
                    <a:pt x="23" y="60"/>
                  </a:cubicBezTo>
                  <a:cubicBezTo>
                    <a:pt x="22" y="60"/>
                    <a:pt x="21" y="59"/>
                    <a:pt x="21" y="58"/>
                  </a:cubicBezTo>
                  <a:cubicBezTo>
                    <a:pt x="21" y="57"/>
                    <a:pt x="21" y="57"/>
                    <a:pt x="22" y="56"/>
                  </a:cubicBezTo>
                  <a:cubicBezTo>
                    <a:pt x="21" y="56"/>
                    <a:pt x="21" y="56"/>
                    <a:pt x="21" y="55"/>
                  </a:cubicBezTo>
                  <a:cubicBezTo>
                    <a:pt x="21" y="54"/>
                    <a:pt x="21" y="54"/>
                    <a:pt x="22" y="53"/>
                  </a:cubicBezTo>
                  <a:cubicBezTo>
                    <a:pt x="21" y="53"/>
                    <a:pt x="21" y="53"/>
                    <a:pt x="21" y="52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1" y="50"/>
                    <a:pt x="21" y="50"/>
                    <a:pt x="21" y="49"/>
                  </a:cubicBezTo>
                  <a:cubicBezTo>
                    <a:pt x="21" y="48"/>
                    <a:pt x="21" y="48"/>
                    <a:pt x="22" y="47"/>
                  </a:cubicBezTo>
                  <a:cubicBezTo>
                    <a:pt x="22" y="46"/>
                    <a:pt x="21" y="43"/>
                    <a:pt x="18" y="41"/>
                  </a:cubicBezTo>
                  <a:cubicBezTo>
                    <a:pt x="15" y="38"/>
                    <a:pt x="13" y="33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lose/>
                  <a:moveTo>
                    <a:pt x="33" y="61"/>
                  </a:moveTo>
                  <a:cubicBezTo>
                    <a:pt x="33" y="61"/>
                    <a:pt x="32" y="60"/>
                    <a:pt x="3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6" y="60"/>
                    <a:pt x="26" y="61"/>
                    <a:pt x="25" y="61"/>
                  </a:cubicBezTo>
                  <a:cubicBezTo>
                    <a:pt x="26" y="61"/>
                    <a:pt x="26" y="61"/>
                    <a:pt x="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2" y="61"/>
                    <a:pt x="33" y="61"/>
                    <a:pt x="33" y="61"/>
                  </a:cubicBezTo>
                  <a:close/>
                  <a:moveTo>
                    <a:pt x="34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4" y="57"/>
                    <a:pt x="23" y="58"/>
                    <a:pt x="23" y="58"/>
                  </a:cubicBezTo>
                  <a:cubicBezTo>
                    <a:pt x="23" y="58"/>
                    <a:pt x="24" y="58"/>
                    <a:pt x="25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5" y="58"/>
                    <a:pt x="35" y="57"/>
                    <a:pt x="34" y="57"/>
                  </a:cubicBezTo>
                  <a:close/>
                  <a:moveTo>
                    <a:pt x="34" y="54"/>
                  </a:moveTo>
                  <a:cubicBezTo>
                    <a:pt x="25" y="54"/>
                    <a:pt x="25" y="54"/>
                    <a:pt x="25" y="54"/>
                  </a:cubicBezTo>
                  <a:cubicBezTo>
                    <a:pt x="24" y="54"/>
                    <a:pt x="23" y="55"/>
                    <a:pt x="23" y="55"/>
                  </a:cubicBezTo>
                  <a:cubicBezTo>
                    <a:pt x="23" y="55"/>
                    <a:pt x="24" y="55"/>
                    <a:pt x="2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6" y="55"/>
                  </a:cubicBezTo>
                  <a:cubicBezTo>
                    <a:pt x="35" y="55"/>
                    <a:pt x="35" y="54"/>
                    <a:pt x="34" y="54"/>
                  </a:cubicBezTo>
                  <a:close/>
                  <a:moveTo>
                    <a:pt x="34" y="52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5" y="52"/>
                    <a:pt x="35" y="52"/>
                    <a:pt x="36" y="52"/>
                  </a:cubicBezTo>
                  <a:cubicBezTo>
                    <a:pt x="35" y="52"/>
                    <a:pt x="35" y="52"/>
                    <a:pt x="34" y="52"/>
                  </a:cubicBezTo>
                  <a:close/>
                  <a:moveTo>
                    <a:pt x="34" y="50"/>
                  </a:moveTo>
                  <a:cubicBezTo>
                    <a:pt x="35" y="50"/>
                    <a:pt x="35" y="49"/>
                    <a:pt x="36" y="49"/>
                  </a:cubicBezTo>
                  <a:cubicBezTo>
                    <a:pt x="35" y="49"/>
                    <a:pt x="35" y="49"/>
                    <a:pt x="3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49"/>
                    <a:pt x="23" y="49"/>
                    <a:pt x="23" y="49"/>
                  </a:cubicBezTo>
                  <a:cubicBezTo>
                    <a:pt x="23" y="49"/>
                    <a:pt x="24" y="50"/>
                    <a:pt x="25" y="50"/>
                  </a:cubicBezTo>
                  <a:lnTo>
                    <a:pt x="34" y="50"/>
                  </a:lnTo>
                  <a:close/>
                  <a:moveTo>
                    <a:pt x="43" y="29"/>
                  </a:moveTo>
                  <a:cubicBezTo>
                    <a:pt x="43" y="21"/>
                    <a:pt x="37" y="15"/>
                    <a:pt x="29" y="15"/>
                  </a:cubicBezTo>
                  <a:cubicBezTo>
                    <a:pt x="22" y="15"/>
                    <a:pt x="15" y="21"/>
                    <a:pt x="15" y="29"/>
                  </a:cubicBezTo>
                  <a:cubicBezTo>
                    <a:pt x="15" y="33"/>
                    <a:pt x="17" y="36"/>
                    <a:pt x="20" y="39"/>
                  </a:cubicBezTo>
                  <a:cubicBezTo>
                    <a:pt x="22" y="42"/>
                    <a:pt x="23" y="44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1"/>
                    <a:pt x="24" y="31"/>
                  </a:cubicBezTo>
                  <a:cubicBezTo>
                    <a:pt x="25" y="31"/>
                    <a:pt x="25" y="31"/>
                    <a:pt x="25" y="32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4" y="31"/>
                    <a:pt x="35" y="31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4"/>
                    <a:pt x="37" y="42"/>
                    <a:pt x="39" y="39"/>
                  </a:cubicBezTo>
                  <a:cubicBezTo>
                    <a:pt x="42" y="36"/>
                    <a:pt x="43" y="33"/>
                    <a:pt x="4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4"/>
            <p:cNvSpPr>
              <a:spLocks noEditPoints="1"/>
            </p:cNvSpPr>
            <p:nvPr/>
          </p:nvSpPr>
          <p:spPr bwMode="auto">
            <a:xfrm>
              <a:off x="6663686" y="3178272"/>
              <a:ext cx="274883" cy="320698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37"/>
            <p:cNvSpPr>
              <a:spLocks noEditPoints="1"/>
            </p:cNvSpPr>
            <p:nvPr/>
          </p:nvSpPr>
          <p:spPr bwMode="auto">
            <a:xfrm>
              <a:off x="5514022" y="3600012"/>
              <a:ext cx="191882" cy="191884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4 w 35"/>
                <a:gd name="T21" fmla="*/ 12 h 35"/>
                <a:gd name="T22" fmla="*/ 19 w 35"/>
                <a:gd name="T23" fmla="*/ 18 h 35"/>
                <a:gd name="T24" fmla="*/ 24 w 35"/>
                <a:gd name="T25" fmla="*/ 23 h 35"/>
                <a:gd name="T26" fmla="*/ 24 w 35"/>
                <a:gd name="T27" fmla="*/ 24 h 35"/>
                <a:gd name="T28" fmla="*/ 24 w 35"/>
                <a:gd name="T29" fmla="*/ 25 h 35"/>
                <a:gd name="T30" fmla="*/ 23 w 35"/>
                <a:gd name="T31" fmla="*/ 24 h 35"/>
                <a:gd name="T32" fmla="*/ 18 w 35"/>
                <a:gd name="T33" fmla="*/ 19 h 35"/>
                <a:gd name="T34" fmla="*/ 12 w 35"/>
                <a:gd name="T35" fmla="*/ 24 h 35"/>
                <a:gd name="T36" fmla="*/ 12 w 35"/>
                <a:gd name="T37" fmla="*/ 25 h 35"/>
                <a:gd name="T38" fmla="*/ 11 w 35"/>
                <a:gd name="T39" fmla="*/ 24 h 35"/>
                <a:gd name="T40" fmla="*/ 11 w 35"/>
                <a:gd name="T41" fmla="*/ 23 h 35"/>
                <a:gd name="T42" fmla="*/ 16 w 35"/>
                <a:gd name="T43" fmla="*/ 18 h 35"/>
                <a:gd name="T44" fmla="*/ 11 w 35"/>
                <a:gd name="T45" fmla="*/ 12 h 35"/>
                <a:gd name="T46" fmla="*/ 11 w 35"/>
                <a:gd name="T47" fmla="*/ 11 h 35"/>
                <a:gd name="T48" fmla="*/ 12 w 35"/>
                <a:gd name="T49" fmla="*/ 11 h 35"/>
                <a:gd name="T50" fmla="*/ 18 w 35"/>
                <a:gd name="T51" fmla="*/ 16 h 35"/>
                <a:gd name="T52" fmla="*/ 23 w 35"/>
                <a:gd name="T53" fmla="*/ 11 h 35"/>
                <a:gd name="T54" fmla="*/ 24 w 35"/>
                <a:gd name="T55" fmla="*/ 11 h 35"/>
                <a:gd name="T56" fmla="*/ 24 w 35"/>
                <a:gd name="T57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4" y="12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4"/>
                    <a:pt x="24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4" y="10"/>
                    <a:pt x="24" y="11"/>
                  </a:cubicBezTo>
                  <a:cubicBezTo>
                    <a:pt x="25" y="11"/>
                    <a:pt x="2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36"/>
            <p:cNvSpPr>
              <a:spLocks noEditPoints="1"/>
            </p:cNvSpPr>
            <p:nvPr/>
          </p:nvSpPr>
          <p:spPr bwMode="auto">
            <a:xfrm>
              <a:off x="6318623" y="3816332"/>
              <a:ext cx="329120" cy="329123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7931962" y="2574897"/>
              <a:ext cx="232130" cy="232131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36"/>
            <p:cNvSpPr>
              <a:spLocks noEditPoints="1"/>
            </p:cNvSpPr>
            <p:nvPr/>
          </p:nvSpPr>
          <p:spPr bwMode="auto">
            <a:xfrm>
              <a:off x="3996266" y="2020116"/>
              <a:ext cx="421885" cy="352397"/>
            </a:xfrm>
            <a:custGeom>
              <a:avLst/>
              <a:gdLst>
                <a:gd name="T0" fmla="*/ 71 w 72"/>
                <a:gd name="T1" fmla="*/ 15 h 60"/>
                <a:gd name="T2" fmla="*/ 57 w 72"/>
                <a:gd name="T3" fmla="*/ 17 h 60"/>
                <a:gd name="T4" fmla="*/ 44 w 72"/>
                <a:gd name="T5" fmla="*/ 45 h 60"/>
                <a:gd name="T6" fmla="*/ 12 w 72"/>
                <a:gd name="T7" fmla="*/ 45 h 60"/>
                <a:gd name="T8" fmla="*/ 14 w 72"/>
                <a:gd name="T9" fmla="*/ 48 h 60"/>
                <a:gd name="T10" fmla="*/ 48 w 72"/>
                <a:gd name="T11" fmla="*/ 50 h 60"/>
                <a:gd name="T12" fmla="*/ 14 w 72"/>
                <a:gd name="T13" fmla="*/ 51 h 60"/>
                <a:gd name="T14" fmla="*/ 9 w 72"/>
                <a:gd name="T15" fmla="*/ 44 h 60"/>
                <a:gd name="T16" fmla="*/ 8 w 72"/>
                <a:gd name="T17" fmla="*/ 41 h 60"/>
                <a:gd name="T18" fmla="*/ 1 w 72"/>
                <a:gd name="T19" fmla="*/ 22 h 60"/>
                <a:gd name="T20" fmla="*/ 11 w 72"/>
                <a:gd name="T21" fmla="*/ 40 h 60"/>
                <a:gd name="T22" fmla="*/ 44 w 72"/>
                <a:gd name="T23" fmla="*/ 42 h 60"/>
                <a:gd name="T24" fmla="*/ 54 w 72"/>
                <a:gd name="T25" fmla="*/ 16 h 60"/>
                <a:gd name="T26" fmla="*/ 71 w 72"/>
                <a:gd name="T27" fmla="*/ 12 h 60"/>
                <a:gd name="T28" fmla="*/ 18 w 72"/>
                <a:gd name="T29" fmla="*/ 56 h 60"/>
                <a:gd name="T30" fmla="*/ 11 w 72"/>
                <a:gd name="T31" fmla="*/ 56 h 60"/>
                <a:gd name="T32" fmla="*/ 18 w 72"/>
                <a:gd name="T33" fmla="*/ 56 h 60"/>
                <a:gd name="T34" fmla="*/ 15 w 72"/>
                <a:gd name="T35" fmla="*/ 54 h 60"/>
                <a:gd name="T36" fmla="*/ 15 w 72"/>
                <a:gd name="T37" fmla="*/ 58 h 60"/>
                <a:gd name="T38" fmla="*/ 45 w 72"/>
                <a:gd name="T39" fmla="*/ 56 h 60"/>
                <a:gd name="T40" fmla="*/ 38 w 72"/>
                <a:gd name="T41" fmla="*/ 56 h 60"/>
                <a:gd name="T42" fmla="*/ 45 w 72"/>
                <a:gd name="T43" fmla="*/ 56 h 60"/>
                <a:gd name="T44" fmla="*/ 42 w 72"/>
                <a:gd name="T45" fmla="*/ 54 h 60"/>
                <a:gd name="T46" fmla="*/ 42 w 72"/>
                <a:gd name="T47" fmla="*/ 58 h 60"/>
                <a:gd name="T48" fmla="*/ 46 w 72"/>
                <a:gd name="T49" fmla="*/ 35 h 60"/>
                <a:gd name="T50" fmla="*/ 12 w 72"/>
                <a:gd name="T51" fmla="*/ 34 h 60"/>
                <a:gd name="T52" fmla="*/ 12 w 72"/>
                <a:gd name="T53" fmla="*/ 36 h 60"/>
                <a:gd name="T54" fmla="*/ 46 w 72"/>
                <a:gd name="T55" fmla="*/ 35 h 60"/>
                <a:gd name="T56" fmla="*/ 12 w 72"/>
                <a:gd name="T57" fmla="*/ 39 h 60"/>
                <a:gd name="T58" fmla="*/ 43 w 72"/>
                <a:gd name="T59" fmla="*/ 40 h 60"/>
                <a:gd name="T60" fmla="*/ 43 w 72"/>
                <a:gd name="T61" fmla="*/ 38 h 60"/>
                <a:gd name="T62" fmla="*/ 13 w 72"/>
                <a:gd name="T63" fmla="*/ 28 h 60"/>
                <a:gd name="T64" fmla="*/ 16 w 72"/>
                <a:gd name="T65" fmla="*/ 23 h 60"/>
                <a:gd name="T66" fmla="*/ 28 w 72"/>
                <a:gd name="T67" fmla="*/ 14 h 60"/>
                <a:gd name="T68" fmla="*/ 33 w 72"/>
                <a:gd name="T69" fmla="*/ 17 h 60"/>
                <a:gd name="T70" fmla="*/ 36 w 72"/>
                <a:gd name="T71" fmla="*/ 22 h 60"/>
                <a:gd name="T72" fmla="*/ 39 w 72"/>
                <a:gd name="T73" fmla="*/ 17 h 60"/>
                <a:gd name="T74" fmla="*/ 51 w 72"/>
                <a:gd name="T75" fmla="*/ 7 h 60"/>
                <a:gd name="T76" fmla="*/ 51 w 72"/>
                <a:gd name="T77" fmla="*/ 0 h 60"/>
                <a:gd name="T78" fmla="*/ 49 w 72"/>
                <a:gd name="T79" fmla="*/ 5 h 60"/>
                <a:gd name="T80" fmla="*/ 36 w 72"/>
                <a:gd name="T81" fmla="*/ 15 h 60"/>
                <a:gd name="T82" fmla="*/ 31 w 72"/>
                <a:gd name="T83" fmla="*/ 12 h 60"/>
                <a:gd name="T84" fmla="*/ 28 w 72"/>
                <a:gd name="T85" fmla="*/ 7 h 60"/>
                <a:gd name="T86" fmla="*/ 25 w 72"/>
                <a:gd name="T87" fmla="*/ 11 h 60"/>
                <a:gd name="T88" fmla="*/ 13 w 72"/>
                <a:gd name="T89" fmla="*/ 22 h 60"/>
                <a:gd name="T90" fmla="*/ 13 w 72"/>
                <a:gd name="T9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60">
                  <a:moveTo>
                    <a:pt x="72" y="13"/>
                  </a:moveTo>
                  <a:cubicBezTo>
                    <a:pt x="72" y="14"/>
                    <a:pt x="71" y="15"/>
                    <a:pt x="7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5"/>
                    <a:pt x="57" y="16"/>
                    <a:pt x="57" y="17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6" y="45"/>
                    <a:pt x="4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2" y="4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8" y="49"/>
                    <a:pt x="48" y="50"/>
                  </a:cubicBezTo>
                  <a:cubicBezTo>
                    <a:pt x="48" y="50"/>
                    <a:pt x="48" y="51"/>
                    <a:pt x="47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1" y="51"/>
                    <a:pt x="9" y="49"/>
                    <a:pt x="9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2"/>
                    <a:pt x="8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3" y="42"/>
                    <a:pt x="1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1"/>
                    <a:pt x="47" y="4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3"/>
                    <a:pt x="57" y="12"/>
                    <a:pt x="60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lose/>
                  <a:moveTo>
                    <a:pt x="18" y="56"/>
                  </a:move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1" y="54"/>
                    <a:pt x="13" y="52"/>
                    <a:pt x="15" y="52"/>
                  </a:cubicBezTo>
                  <a:cubicBezTo>
                    <a:pt x="17" y="52"/>
                    <a:pt x="18" y="54"/>
                    <a:pt x="18" y="56"/>
                  </a:cubicBezTo>
                  <a:close/>
                  <a:moveTo>
                    <a:pt x="16" y="56"/>
                  </a:moveTo>
                  <a:cubicBezTo>
                    <a:pt x="16" y="55"/>
                    <a:pt x="16" y="54"/>
                    <a:pt x="15" y="54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7"/>
                    <a:pt x="14" y="58"/>
                    <a:pt x="15" y="58"/>
                  </a:cubicBezTo>
                  <a:cubicBezTo>
                    <a:pt x="16" y="58"/>
                    <a:pt x="16" y="57"/>
                    <a:pt x="16" y="56"/>
                  </a:cubicBezTo>
                  <a:close/>
                  <a:moveTo>
                    <a:pt x="45" y="56"/>
                  </a:moveTo>
                  <a:cubicBezTo>
                    <a:pt x="45" y="58"/>
                    <a:pt x="44" y="60"/>
                    <a:pt x="42" y="60"/>
                  </a:cubicBezTo>
                  <a:cubicBezTo>
                    <a:pt x="40" y="60"/>
                    <a:pt x="38" y="58"/>
                    <a:pt x="38" y="56"/>
                  </a:cubicBezTo>
                  <a:cubicBezTo>
                    <a:pt x="38" y="54"/>
                    <a:pt x="40" y="52"/>
                    <a:pt x="42" y="52"/>
                  </a:cubicBezTo>
                  <a:cubicBezTo>
                    <a:pt x="44" y="52"/>
                    <a:pt x="45" y="54"/>
                    <a:pt x="45" y="56"/>
                  </a:cubicBezTo>
                  <a:close/>
                  <a:moveTo>
                    <a:pt x="43" y="56"/>
                  </a:moveTo>
                  <a:cubicBezTo>
                    <a:pt x="43" y="55"/>
                    <a:pt x="43" y="54"/>
                    <a:pt x="42" y="54"/>
                  </a:cubicBezTo>
                  <a:cubicBezTo>
                    <a:pt x="41" y="54"/>
                    <a:pt x="40" y="55"/>
                    <a:pt x="40" y="56"/>
                  </a:cubicBezTo>
                  <a:cubicBezTo>
                    <a:pt x="40" y="57"/>
                    <a:pt x="41" y="58"/>
                    <a:pt x="42" y="58"/>
                  </a:cubicBezTo>
                  <a:cubicBezTo>
                    <a:pt x="43" y="58"/>
                    <a:pt x="43" y="57"/>
                    <a:pt x="43" y="56"/>
                  </a:cubicBezTo>
                  <a:close/>
                  <a:moveTo>
                    <a:pt x="46" y="35"/>
                  </a:moveTo>
                  <a:cubicBezTo>
                    <a:pt x="46" y="34"/>
                    <a:pt x="45" y="34"/>
                    <a:pt x="4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lose/>
                  <a:moveTo>
                    <a:pt x="13" y="38"/>
                  </a:moveTo>
                  <a:cubicBezTo>
                    <a:pt x="13" y="38"/>
                    <a:pt x="12" y="39"/>
                    <a:pt x="12" y="39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39"/>
                  </a:cubicBezTo>
                  <a:cubicBezTo>
                    <a:pt x="44" y="39"/>
                    <a:pt x="44" y="38"/>
                    <a:pt x="43" y="38"/>
                  </a:cubicBezTo>
                  <a:lnTo>
                    <a:pt x="13" y="38"/>
                  </a:lnTo>
                  <a:close/>
                  <a:moveTo>
                    <a:pt x="13" y="28"/>
                  </a:moveTo>
                  <a:cubicBezTo>
                    <a:pt x="14" y="28"/>
                    <a:pt x="16" y="27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4" y="22"/>
                    <a:pt x="36" y="22"/>
                  </a:cubicBezTo>
                  <a:cubicBezTo>
                    <a:pt x="38" y="22"/>
                    <a:pt x="39" y="20"/>
                    <a:pt x="39" y="19"/>
                  </a:cubicBezTo>
                  <a:cubicBezTo>
                    <a:pt x="39" y="18"/>
                    <a:pt x="39" y="18"/>
                    <a:pt x="39" y="1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51" y="7"/>
                    <a:pt x="51" y="7"/>
                  </a:cubicBezTo>
                  <a:cubicBezTo>
                    <a:pt x="53" y="7"/>
                    <a:pt x="54" y="5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5"/>
                    <a:pt x="36" y="15"/>
                  </a:cubicBezTo>
                  <a:cubicBezTo>
                    <a:pt x="36" y="15"/>
                    <a:pt x="35" y="16"/>
                    <a:pt x="35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9"/>
                    <a:pt x="30" y="7"/>
                    <a:pt x="28" y="7"/>
                  </a:cubicBezTo>
                  <a:cubicBezTo>
                    <a:pt x="26" y="7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1" y="22"/>
                    <a:pt x="10" y="23"/>
                    <a:pt x="10" y="25"/>
                  </a:cubicBezTo>
                  <a:cubicBezTo>
                    <a:pt x="10" y="27"/>
                    <a:pt x="11" y="28"/>
                    <a:pt x="1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7815448" y="5058781"/>
              <a:ext cx="357647" cy="377244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34"/>
            <p:cNvSpPr>
              <a:spLocks noEditPoints="1"/>
            </p:cNvSpPr>
            <p:nvPr/>
          </p:nvSpPr>
          <p:spPr bwMode="auto">
            <a:xfrm>
              <a:off x="7522185" y="2726666"/>
              <a:ext cx="270999" cy="363536"/>
            </a:xfrm>
            <a:custGeom>
              <a:avLst/>
              <a:gdLst>
                <a:gd name="T0" fmla="*/ 13 w 52"/>
                <a:gd name="T1" fmla="*/ 18 h 70"/>
                <a:gd name="T2" fmla="*/ 12 w 52"/>
                <a:gd name="T3" fmla="*/ 17 h 70"/>
                <a:gd name="T4" fmla="*/ 11 w 52"/>
                <a:gd name="T5" fmla="*/ 15 h 70"/>
                <a:gd name="T6" fmla="*/ 51 w 52"/>
                <a:gd name="T7" fmla="*/ 50 h 70"/>
                <a:gd name="T8" fmla="*/ 49 w 52"/>
                <a:gd name="T9" fmla="*/ 60 h 70"/>
                <a:gd name="T10" fmla="*/ 51 w 52"/>
                <a:gd name="T11" fmla="*/ 69 h 70"/>
                <a:gd name="T12" fmla="*/ 0 w 52"/>
                <a:gd name="T13" fmla="*/ 69 h 70"/>
                <a:gd name="T14" fmla="*/ 1 w 52"/>
                <a:gd name="T15" fmla="*/ 60 h 70"/>
                <a:gd name="T16" fmla="*/ 4 w 52"/>
                <a:gd name="T17" fmla="*/ 45 h 70"/>
                <a:gd name="T18" fmla="*/ 19 w 52"/>
                <a:gd name="T19" fmla="*/ 27 h 70"/>
                <a:gd name="T20" fmla="*/ 15 w 52"/>
                <a:gd name="T21" fmla="*/ 30 h 70"/>
                <a:gd name="T22" fmla="*/ 10 w 52"/>
                <a:gd name="T23" fmla="*/ 34 h 70"/>
                <a:gd name="T24" fmla="*/ 2 w 52"/>
                <a:gd name="T25" fmla="*/ 28 h 70"/>
                <a:gd name="T26" fmla="*/ 8 w 52"/>
                <a:gd name="T27" fmla="*/ 14 h 70"/>
                <a:gd name="T28" fmla="*/ 13 w 52"/>
                <a:gd name="T29" fmla="*/ 5 h 70"/>
                <a:gd name="T30" fmla="*/ 12 w 52"/>
                <a:gd name="T31" fmla="*/ 0 h 70"/>
                <a:gd name="T32" fmla="*/ 12 w 52"/>
                <a:gd name="T33" fmla="*/ 0 h 70"/>
                <a:gd name="T34" fmla="*/ 14 w 52"/>
                <a:gd name="T35" fmla="*/ 0 h 70"/>
                <a:gd name="T36" fmla="*/ 43 w 52"/>
                <a:gd name="T37" fmla="*/ 13 h 70"/>
                <a:gd name="T38" fmla="*/ 51 w 52"/>
                <a:gd name="T39" fmla="*/ 47 h 70"/>
                <a:gd name="T40" fmla="*/ 2 w 52"/>
                <a:gd name="T41" fmla="*/ 62 h 70"/>
                <a:gd name="T42" fmla="*/ 48 w 52"/>
                <a:gd name="T43" fmla="*/ 62 h 70"/>
                <a:gd name="T44" fmla="*/ 2 w 52"/>
                <a:gd name="T45" fmla="*/ 62 h 70"/>
                <a:gd name="T46" fmla="*/ 6 w 52"/>
                <a:gd name="T47" fmla="*/ 56 h 70"/>
                <a:gd name="T48" fmla="*/ 44 w 52"/>
                <a:gd name="T49" fmla="*/ 60 h 70"/>
                <a:gd name="T50" fmla="*/ 12 w 52"/>
                <a:gd name="T51" fmla="*/ 41 h 70"/>
                <a:gd name="T52" fmla="*/ 6 w 52"/>
                <a:gd name="T53" fmla="*/ 54 h 70"/>
                <a:gd name="T54" fmla="*/ 15 w 52"/>
                <a:gd name="T55" fmla="*/ 42 h 70"/>
                <a:gd name="T56" fmla="*/ 12 w 52"/>
                <a:gd name="T57" fmla="*/ 48 h 70"/>
                <a:gd name="T58" fmla="*/ 41 w 52"/>
                <a:gd name="T59" fmla="*/ 54 h 70"/>
                <a:gd name="T60" fmla="*/ 39 w 52"/>
                <a:gd name="T61" fmla="*/ 17 h 70"/>
                <a:gd name="T62" fmla="*/ 22 w 52"/>
                <a:gd name="T63" fmla="*/ 6 h 70"/>
                <a:gd name="T64" fmla="*/ 20 w 52"/>
                <a:gd name="T65" fmla="*/ 5 h 70"/>
                <a:gd name="T66" fmla="*/ 18 w 52"/>
                <a:gd name="T67" fmla="*/ 4 h 70"/>
                <a:gd name="T68" fmla="*/ 19 w 52"/>
                <a:gd name="T69" fmla="*/ 7 h 70"/>
                <a:gd name="T70" fmla="*/ 17 w 52"/>
                <a:gd name="T71" fmla="*/ 8 h 70"/>
                <a:gd name="T72" fmla="*/ 11 w 52"/>
                <a:gd name="T73" fmla="*/ 14 h 70"/>
                <a:gd name="T74" fmla="*/ 4 w 52"/>
                <a:gd name="T75" fmla="*/ 28 h 70"/>
                <a:gd name="T76" fmla="*/ 10 w 52"/>
                <a:gd name="T77" fmla="*/ 31 h 70"/>
                <a:gd name="T78" fmla="*/ 16 w 52"/>
                <a:gd name="T79" fmla="*/ 25 h 70"/>
                <a:gd name="T80" fmla="*/ 21 w 52"/>
                <a:gd name="T81" fmla="*/ 25 h 70"/>
                <a:gd name="T82" fmla="*/ 30 w 52"/>
                <a:gd name="T83" fmla="*/ 19 h 70"/>
                <a:gd name="T84" fmla="*/ 44 w 52"/>
                <a:gd name="T85" fmla="*/ 36 h 70"/>
                <a:gd name="T86" fmla="*/ 40 w 52"/>
                <a:gd name="T87" fmla="*/ 16 h 70"/>
                <a:gd name="T88" fmla="*/ 43 w 52"/>
                <a:gd name="T89" fmla="*/ 53 h 70"/>
                <a:gd name="T90" fmla="*/ 44 w 52"/>
                <a:gd name="T91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" h="70">
                  <a:moveTo>
                    <a:pt x="16" y="14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8"/>
                    <a:pt x="11" y="18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0" y="17"/>
                    <a:pt x="10" y="16"/>
                  </a:cubicBezTo>
                  <a:cubicBezTo>
                    <a:pt x="10" y="16"/>
                    <a:pt x="10" y="15"/>
                    <a:pt x="11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6" y="14"/>
                    <a:pt x="16" y="14"/>
                  </a:cubicBezTo>
                  <a:close/>
                  <a:moveTo>
                    <a:pt x="51" y="50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8" y="55"/>
                    <a:pt x="49" y="56"/>
                    <a:pt x="49" y="58"/>
                  </a:cubicBezTo>
                  <a:cubicBezTo>
                    <a:pt x="49" y="59"/>
                    <a:pt x="49" y="59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1" y="60"/>
                    <a:pt x="51" y="6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0" y="70"/>
                    <a:pt x="49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59"/>
                    <a:pt x="1" y="59"/>
                    <a:pt x="1" y="58"/>
                  </a:cubicBezTo>
                  <a:cubicBezTo>
                    <a:pt x="1" y="57"/>
                    <a:pt x="2" y="55"/>
                    <a:pt x="3" y="54"/>
                  </a:cubicBezTo>
                  <a:cubicBezTo>
                    <a:pt x="3" y="53"/>
                    <a:pt x="2" y="49"/>
                    <a:pt x="4" y="45"/>
                  </a:cubicBezTo>
                  <a:cubicBezTo>
                    <a:pt x="5" y="43"/>
                    <a:pt x="8" y="41"/>
                    <a:pt x="11" y="39"/>
                  </a:cubicBezTo>
                  <a:cubicBezTo>
                    <a:pt x="13" y="37"/>
                    <a:pt x="16" y="35"/>
                    <a:pt x="18" y="33"/>
                  </a:cubicBezTo>
                  <a:cubicBezTo>
                    <a:pt x="19" y="31"/>
                    <a:pt x="19" y="29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7" y="27"/>
                    <a:pt x="16" y="27"/>
                  </a:cubicBezTo>
                  <a:cubicBezTo>
                    <a:pt x="16" y="27"/>
                    <a:pt x="15" y="28"/>
                    <a:pt x="15" y="30"/>
                  </a:cubicBezTo>
                  <a:cubicBezTo>
                    <a:pt x="14" y="31"/>
                    <a:pt x="14" y="32"/>
                    <a:pt x="13" y="32"/>
                  </a:cubicBezTo>
                  <a:cubicBezTo>
                    <a:pt x="13" y="33"/>
                    <a:pt x="12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4"/>
                    <a:pt x="8" y="33"/>
                    <a:pt x="7" y="32"/>
                  </a:cubicBezTo>
                  <a:cubicBezTo>
                    <a:pt x="6" y="32"/>
                    <a:pt x="6" y="32"/>
                    <a:pt x="5" y="31"/>
                  </a:cubicBezTo>
                  <a:cubicBezTo>
                    <a:pt x="4" y="31"/>
                    <a:pt x="2" y="30"/>
                    <a:pt x="2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5"/>
                    <a:pt x="2" y="23"/>
                    <a:pt x="4" y="20"/>
                  </a:cubicBezTo>
                  <a:cubicBezTo>
                    <a:pt x="7" y="17"/>
                    <a:pt x="8" y="15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2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4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8" y="1"/>
                    <a:pt x="20" y="2"/>
                  </a:cubicBezTo>
                  <a:cubicBezTo>
                    <a:pt x="21" y="2"/>
                    <a:pt x="23" y="2"/>
                    <a:pt x="24" y="2"/>
                  </a:cubicBezTo>
                  <a:cubicBezTo>
                    <a:pt x="30" y="2"/>
                    <a:pt x="37" y="4"/>
                    <a:pt x="43" y="13"/>
                  </a:cubicBezTo>
                  <a:cubicBezTo>
                    <a:pt x="48" y="22"/>
                    <a:pt x="47" y="30"/>
                    <a:pt x="47" y="36"/>
                  </a:cubicBezTo>
                  <a:cubicBezTo>
                    <a:pt x="47" y="39"/>
                    <a:pt x="46" y="41"/>
                    <a:pt x="47" y="42"/>
                  </a:cubicBezTo>
                  <a:cubicBezTo>
                    <a:pt x="48" y="45"/>
                    <a:pt x="51" y="47"/>
                    <a:pt x="51" y="47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9"/>
                    <a:pt x="52" y="49"/>
                    <a:pt x="51" y="50"/>
                  </a:cubicBezTo>
                  <a:close/>
                  <a:moveTo>
                    <a:pt x="2" y="62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6" y="62"/>
                    <a:pt x="6" y="62"/>
                    <a:pt x="6" y="62"/>
                  </a:cubicBezTo>
                  <a:lnTo>
                    <a:pt x="2" y="62"/>
                  </a:lnTo>
                  <a:close/>
                  <a:moveTo>
                    <a:pt x="47" y="58"/>
                  </a:moveTo>
                  <a:cubicBezTo>
                    <a:pt x="47" y="57"/>
                    <a:pt x="46" y="56"/>
                    <a:pt x="4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7"/>
                    <a:pt x="3" y="58"/>
                  </a:cubicBezTo>
                  <a:cubicBezTo>
                    <a:pt x="3" y="59"/>
                    <a:pt x="4" y="60"/>
                    <a:pt x="6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6" y="60"/>
                    <a:pt x="47" y="59"/>
                    <a:pt x="47" y="58"/>
                  </a:cubicBezTo>
                  <a:close/>
                  <a:moveTo>
                    <a:pt x="20" y="34"/>
                  </a:moveTo>
                  <a:cubicBezTo>
                    <a:pt x="18" y="36"/>
                    <a:pt x="15" y="39"/>
                    <a:pt x="12" y="41"/>
                  </a:cubicBezTo>
                  <a:cubicBezTo>
                    <a:pt x="10" y="43"/>
                    <a:pt x="7" y="45"/>
                    <a:pt x="7" y="46"/>
                  </a:cubicBezTo>
                  <a:cubicBezTo>
                    <a:pt x="4" y="50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3"/>
                    <a:pt x="8" y="49"/>
                    <a:pt x="10" y="46"/>
                  </a:cubicBezTo>
                  <a:cubicBezTo>
                    <a:pt x="13" y="44"/>
                    <a:pt x="15" y="42"/>
                    <a:pt x="15" y="42"/>
                  </a:cubicBezTo>
                  <a:cubicBezTo>
                    <a:pt x="16" y="42"/>
                    <a:pt x="16" y="42"/>
                    <a:pt x="17" y="43"/>
                  </a:cubicBezTo>
                  <a:cubicBezTo>
                    <a:pt x="17" y="43"/>
                    <a:pt x="17" y="44"/>
                    <a:pt x="16" y="44"/>
                  </a:cubicBezTo>
                  <a:cubicBezTo>
                    <a:pt x="16" y="44"/>
                    <a:pt x="14" y="46"/>
                    <a:pt x="12" y="48"/>
                  </a:cubicBezTo>
                  <a:cubicBezTo>
                    <a:pt x="10" y="50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3"/>
                    <a:pt x="39" y="49"/>
                    <a:pt x="39" y="45"/>
                  </a:cubicBezTo>
                  <a:cubicBezTo>
                    <a:pt x="39" y="44"/>
                    <a:pt x="39" y="42"/>
                    <a:pt x="40" y="40"/>
                  </a:cubicBezTo>
                  <a:cubicBezTo>
                    <a:pt x="40" y="35"/>
                    <a:pt x="42" y="26"/>
                    <a:pt x="39" y="17"/>
                  </a:cubicBezTo>
                  <a:cubicBezTo>
                    <a:pt x="35" y="7"/>
                    <a:pt x="26" y="6"/>
                    <a:pt x="23" y="6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3"/>
                    <a:pt x="16" y="3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6" y="7"/>
                  </a:cubicBezTo>
                  <a:cubicBezTo>
                    <a:pt x="14" y="10"/>
                    <a:pt x="11" y="13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8"/>
                    <a:pt x="6" y="22"/>
                  </a:cubicBezTo>
                  <a:cubicBezTo>
                    <a:pt x="4" y="24"/>
                    <a:pt x="4" y="26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9" y="31"/>
                  </a:cubicBezTo>
                  <a:cubicBezTo>
                    <a:pt x="9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0"/>
                    <a:pt x="12" y="30"/>
                    <a:pt x="12" y="29"/>
                  </a:cubicBezTo>
                  <a:cubicBezTo>
                    <a:pt x="13" y="27"/>
                    <a:pt x="14" y="24"/>
                    <a:pt x="16" y="25"/>
                  </a:cubicBezTo>
                  <a:cubicBezTo>
                    <a:pt x="18" y="25"/>
                    <a:pt x="19" y="25"/>
                    <a:pt x="20" y="25"/>
                  </a:cubicBezTo>
                  <a:cubicBezTo>
                    <a:pt x="20" y="25"/>
                    <a:pt x="20" y="24"/>
                    <a:pt x="20" y="24"/>
                  </a:cubicBezTo>
                  <a:cubicBezTo>
                    <a:pt x="21" y="24"/>
                    <a:pt x="21" y="24"/>
                    <a:pt x="21" y="25"/>
                  </a:cubicBezTo>
                  <a:cubicBezTo>
                    <a:pt x="26" y="24"/>
                    <a:pt x="27" y="19"/>
                    <a:pt x="28" y="19"/>
                  </a:cubicBezTo>
                  <a:cubicBezTo>
                    <a:pt x="28" y="18"/>
                    <a:pt x="28" y="18"/>
                    <a:pt x="29" y="18"/>
                  </a:cubicBezTo>
                  <a:cubicBezTo>
                    <a:pt x="29" y="18"/>
                    <a:pt x="30" y="19"/>
                    <a:pt x="30" y="19"/>
                  </a:cubicBezTo>
                  <a:cubicBezTo>
                    <a:pt x="29" y="19"/>
                    <a:pt x="28" y="25"/>
                    <a:pt x="22" y="27"/>
                  </a:cubicBezTo>
                  <a:cubicBezTo>
                    <a:pt x="22" y="29"/>
                    <a:pt x="21" y="32"/>
                    <a:pt x="20" y="34"/>
                  </a:cubicBezTo>
                  <a:close/>
                  <a:moveTo>
                    <a:pt x="44" y="36"/>
                  </a:moveTo>
                  <a:cubicBezTo>
                    <a:pt x="45" y="30"/>
                    <a:pt x="45" y="22"/>
                    <a:pt x="40" y="14"/>
                  </a:cubicBezTo>
                  <a:cubicBezTo>
                    <a:pt x="37" y="8"/>
                    <a:pt x="32" y="6"/>
                    <a:pt x="28" y="5"/>
                  </a:cubicBezTo>
                  <a:cubicBezTo>
                    <a:pt x="33" y="6"/>
                    <a:pt x="38" y="9"/>
                    <a:pt x="40" y="16"/>
                  </a:cubicBezTo>
                  <a:cubicBezTo>
                    <a:pt x="44" y="26"/>
                    <a:pt x="42" y="35"/>
                    <a:pt x="42" y="41"/>
                  </a:cubicBezTo>
                  <a:cubicBezTo>
                    <a:pt x="41" y="42"/>
                    <a:pt x="41" y="44"/>
                    <a:pt x="41" y="45"/>
                  </a:cubicBezTo>
                  <a:cubicBezTo>
                    <a:pt x="41" y="48"/>
                    <a:pt x="42" y="51"/>
                    <a:pt x="43" y="5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7"/>
                    <a:pt x="46" y="45"/>
                    <a:pt x="45" y="43"/>
                  </a:cubicBezTo>
                  <a:cubicBezTo>
                    <a:pt x="44" y="41"/>
                    <a:pt x="44" y="39"/>
                    <a:pt x="4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33"/>
            <p:cNvSpPr>
              <a:spLocks noEditPoints="1"/>
            </p:cNvSpPr>
            <p:nvPr/>
          </p:nvSpPr>
          <p:spPr bwMode="auto">
            <a:xfrm>
              <a:off x="5177408" y="3040466"/>
              <a:ext cx="239605" cy="245450"/>
            </a:xfrm>
            <a:custGeom>
              <a:avLst/>
              <a:gdLst>
                <a:gd name="T0" fmla="*/ 8 w 52"/>
                <a:gd name="T1" fmla="*/ 19 h 53"/>
                <a:gd name="T2" fmla="*/ 8 w 52"/>
                <a:gd name="T3" fmla="*/ 19 h 53"/>
                <a:gd name="T4" fmla="*/ 8 w 52"/>
                <a:gd name="T5" fmla="*/ 18 h 53"/>
                <a:gd name="T6" fmla="*/ 8 w 52"/>
                <a:gd name="T7" fmla="*/ 17 h 53"/>
                <a:gd name="T8" fmla="*/ 8 w 52"/>
                <a:gd name="T9" fmla="*/ 17 h 53"/>
                <a:gd name="T10" fmla="*/ 15 w 52"/>
                <a:gd name="T11" fmla="*/ 10 h 53"/>
                <a:gd name="T12" fmla="*/ 17 w 52"/>
                <a:gd name="T13" fmla="*/ 10 h 53"/>
                <a:gd name="T14" fmla="*/ 17 w 52"/>
                <a:gd name="T15" fmla="*/ 12 h 53"/>
                <a:gd name="T16" fmla="*/ 13 w 52"/>
                <a:gd name="T17" fmla="*/ 17 h 53"/>
                <a:gd name="T18" fmla="*/ 39 w 52"/>
                <a:gd name="T19" fmla="*/ 17 h 53"/>
                <a:gd name="T20" fmla="*/ 40 w 52"/>
                <a:gd name="T21" fmla="*/ 18 h 53"/>
                <a:gd name="T22" fmla="*/ 39 w 52"/>
                <a:gd name="T23" fmla="*/ 20 h 53"/>
                <a:gd name="T24" fmla="*/ 13 w 52"/>
                <a:gd name="T25" fmla="*/ 20 h 53"/>
                <a:gd name="T26" fmla="*/ 17 w 52"/>
                <a:gd name="T27" fmla="*/ 24 h 53"/>
                <a:gd name="T28" fmla="*/ 17 w 52"/>
                <a:gd name="T29" fmla="*/ 26 h 53"/>
                <a:gd name="T30" fmla="*/ 16 w 52"/>
                <a:gd name="T31" fmla="*/ 26 h 53"/>
                <a:gd name="T32" fmla="*/ 15 w 52"/>
                <a:gd name="T33" fmla="*/ 26 h 53"/>
                <a:gd name="T34" fmla="*/ 8 w 52"/>
                <a:gd name="T35" fmla="*/ 19 h 53"/>
                <a:gd name="T36" fmla="*/ 43 w 52"/>
                <a:gd name="T37" fmla="*/ 34 h 53"/>
                <a:gd name="T38" fmla="*/ 43 w 52"/>
                <a:gd name="T39" fmla="*/ 34 h 53"/>
                <a:gd name="T40" fmla="*/ 36 w 52"/>
                <a:gd name="T41" fmla="*/ 27 h 53"/>
                <a:gd name="T42" fmla="*/ 34 w 52"/>
                <a:gd name="T43" fmla="*/ 27 h 53"/>
                <a:gd name="T44" fmla="*/ 34 w 52"/>
                <a:gd name="T45" fmla="*/ 29 h 53"/>
                <a:gd name="T46" fmla="*/ 39 w 52"/>
                <a:gd name="T47" fmla="*/ 33 h 53"/>
                <a:gd name="T48" fmla="*/ 13 w 52"/>
                <a:gd name="T49" fmla="*/ 33 h 53"/>
                <a:gd name="T50" fmla="*/ 11 w 52"/>
                <a:gd name="T51" fmla="*/ 35 h 53"/>
                <a:gd name="T52" fmla="*/ 13 w 52"/>
                <a:gd name="T53" fmla="*/ 36 h 53"/>
                <a:gd name="T54" fmla="*/ 39 w 52"/>
                <a:gd name="T55" fmla="*/ 36 h 53"/>
                <a:gd name="T56" fmla="*/ 34 w 52"/>
                <a:gd name="T57" fmla="*/ 41 h 53"/>
                <a:gd name="T58" fmla="*/ 34 w 52"/>
                <a:gd name="T59" fmla="*/ 43 h 53"/>
                <a:gd name="T60" fmla="*/ 35 w 52"/>
                <a:gd name="T61" fmla="*/ 43 h 53"/>
                <a:gd name="T62" fmla="*/ 36 w 52"/>
                <a:gd name="T63" fmla="*/ 43 h 53"/>
                <a:gd name="T64" fmla="*/ 43 w 52"/>
                <a:gd name="T65" fmla="*/ 36 h 53"/>
                <a:gd name="T66" fmla="*/ 43 w 52"/>
                <a:gd name="T67" fmla="*/ 36 h 53"/>
                <a:gd name="T68" fmla="*/ 44 w 52"/>
                <a:gd name="T69" fmla="*/ 35 h 53"/>
                <a:gd name="T70" fmla="*/ 43 w 52"/>
                <a:gd name="T71" fmla="*/ 34 h 53"/>
                <a:gd name="T72" fmla="*/ 52 w 52"/>
                <a:gd name="T73" fmla="*/ 7 h 53"/>
                <a:gd name="T74" fmla="*/ 52 w 52"/>
                <a:gd name="T75" fmla="*/ 45 h 53"/>
                <a:gd name="T76" fmla="*/ 45 w 52"/>
                <a:gd name="T77" fmla="*/ 53 h 53"/>
                <a:gd name="T78" fmla="*/ 7 w 52"/>
                <a:gd name="T79" fmla="*/ 53 h 53"/>
                <a:gd name="T80" fmla="*/ 0 w 52"/>
                <a:gd name="T81" fmla="*/ 45 h 53"/>
                <a:gd name="T82" fmla="*/ 0 w 52"/>
                <a:gd name="T83" fmla="*/ 7 h 53"/>
                <a:gd name="T84" fmla="*/ 7 w 52"/>
                <a:gd name="T85" fmla="*/ 0 h 53"/>
                <a:gd name="T86" fmla="*/ 45 w 52"/>
                <a:gd name="T87" fmla="*/ 0 h 53"/>
                <a:gd name="T88" fmla="*/ 52 w 52"/>
                <a:gd name="T89" fmla="*/ 7 h 53"/>
                <a:gd name="T90" fmla="*/ 49 w 52"/>
                <a:gd name="T91" fmla="*/ 7 h 53"/>
                <a:gd name="T92" fmla="*/ 45 w 52"/>
                <a:gd name="T93" fmla="*/ 3 h 53"/>
                <a:gd name="T94" fmla="*/ 7 w 52"/>
                <a:gd name="T95" fmla="*/ 3 h 53"/>
                <a:gd name="T96" fmla="*/ 3 w 52"/>
                <a:gd name="T97" fmla="*/ 7 h 53"/>
                <a:gd name="T98" fmla="*/ 3 w 52"/>
                <a:gd name="T99" fmla="*/ 45 h 53"/>
                <a:gd name="T100" fmla="*/ 7 w 52"/>
                <a:gd name="T101" fmla="*/ 50 h 53"/>
                <a:gd name="T102" fmla="*/ 45 w 52"/>
                <a:gd name="T103" fmla="*/ 50 h 53"/>
                <a:gd name="T104" fmla="*/ 49 w 52"/>
                <a:gd name="T105" fmla="*/ 45 h 53"/>
                <a:gd name="T106" fmla="*/ 49 w 52"/>
                <a:gd name="T10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3">
                  <a:moveTo>
                    <a:pt x="8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8" y="11"/>
                    <a:pt x="18" y="12"/>
                    <a:pt x="17" y="12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8"/>
                  </a:cubicBezTo>
                  <a:cubicBezTo>
                    <a:pt x="40" y="19"/>
                    <a:pt x="40" y="20"/>
                    <a:pt x="39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8" y="25"/>
                    <a:pt x="17" y="26"/>
                  </a:cubicBezTo>
                  <a:cubicBezTo>
                    <a:pt x="17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8" y="19"/>
                  </a:ln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5" y="26"/>
                    <a:pt x="34" y="27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1" y="34"/>
                    <a:pt x="11" y="35"/>
                  </a:cubicBezTo>
                  <a:cubicBezTo>
                    <a:pt x="11" y="36"/>
                    <a:pt x="12" y="36"/>
                    <a:pt x="13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4"/>
                    <a:pt x="43" y="34"/>
                  </a:cubicBezTo>
                  <a:close/>
                  <a:moveTo>
                    <a:pt x="52" y="7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9"/>
                    <a:pt x="49" y="53"/>
                    <a:pt x="45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49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4"/>
                    <a:pt x="52" y="7"/>
                  </a:cubicBezTo>
                  <a:close/>
                  <a:moveTo>
                    <a:pt x="49" y="7"/>
                  </a:moveTo>
                  <a:cubicBezTo>
                    <a:pt x="49" y="5"/>
                    <a:pt x="47" y="3"/>
                    <a:pt x="45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8"/>
                    <a:pt x="4" y="50"/>
                    <a:pt x="7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9" y="48"/>
                    <a:pt x="49" y="45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31"/>
            <p:cNvSpPr>
              <a:spLocks noEditPoints="1"/>
            </p:cNvSpPr>
            <p:nvPr/>
          </p:nvSpPr>
          <p:spPr bwMode="auto">
            <a:xfrm>
              <a:off x="6247377" y="3109171"/>
              <a:ext cx="290845" cy="316321"/>
            </a:xfrm>
            <a:custGeom>
              <a:avLst/>
              <a:gdLst>
                <a:gd name="T0" fmla="*/ 42 w 58"/>
                <a:gd name="T1" fmla="*/ 4 h 63"/>
                <a:gd name="T2" fmla="*/ 41 w 58"/>
                <a:gd name="T3" fmla="*/ 10 h 63"/>
                <a:gd name="T4" fmla="*/ 17 w 58"/>
                <a:gd name="T5" fmla="*/ 47 h 63"/>
                <a:gd name="T6" fmla="*/ 15 w 58"/>
                <a:gd name="T7" fmla="*/ 54 h 63"/>
                <a:gd name="T8" fmla="*/ 19 w 58"/>
                <a:gd name="T9" fmla="*/ 47 h 63"/>
                <a:gd name="T10" fmla="*/ 49 w 58"/>
                <a:gd name="T11" fmla="*/ 19 h 63"/>
                <a:gd name="T12" fmla="*/ 53 w 58"/>
                <a:gd name="T13" fmla="*/ 14 h 63"/>
                <a:gd name="T14" fmla="*/ 48 w 58"/>
                <a:gd name="T15" fmla="*/ 19 h 63"/>
                <a:gd name="T16" fmla="*/ 4 w 58"/>
                <a:gd name="T17" fmla="*/ 43 h 63"/>
                <a:gd name="T18" fmla="*/ 11 w 58"/>
                <a:gd name="T19" fmla="*/ 41 h 63"/>
                <a:gd name="T20" fmla="*/ 57 w 58"/>
                <a:gd name="T21" fmla="*/ 28 h 63"/>
                <a:gd name="T22" fmla="*/ 51 w 58"/>
                <a:gd name="T23" fmla="*/ 30 h 63"/>
                <a:gd name="T24" fmla="*/ 57 w 58"/>
                <a:gd name="T25" fmla="*/ 28 h 63"/>
                <a:gd name="T26" fmla="*/ 1 w 58"/>
                <a:gd name="T27" fmla="*/ 28 h 63"/>
                <a:gd name="T28" fmla="*/ 7 w 58"/>
                <a:gd name="T29" fmla="*/ 30 h 63"/>
                <a:gd name="T30" fmla="*/ 48 w 58"/>
                <a:gd name="T31" fmla="*/ 39 h 63"/>
                <a:gd name="T32" fmla="*/ 54 w 58"/>
                <a:gd name="T33" fmla="*/ 44 h 63"/>
                <a:gd name="T34" fmla="*/ 49 w 58"/>
                <a:gd name="T35" fmla="*/ 39 h 63"/>
                <a:gd name="T36" fmla="*/ 5 w 58"/>
                <a:gd name="T37" fmla="*/ 16 h 63"/>
                <a:gd name="T38" fmla="*/ 11 w 58"/>
                <a:gd name="T39" fmla="*/ 18 h 63"/>
                <a:gd name="T40" fmla="*/ 41 w 58"/>
                <a:gd name="T41" fmla="*/ 47 h 63"/>
                <a:gd name="T42" fmla="*/ 42 w 58"/>
                <a:gd name="T43" fmla="*/ 54 h 63"/>
                <a:gd name="T44" fmla="*/ 44 w 58"/>
                <a:gd name="T45" fmla="*/ 53 h 63"/>
                <a:gd name="T46" fmla="*/ 18 w 58"/>
                <a:gd name="T47" fmla="*/ 11 h 63"/>
                <a:gd name="T48" fmla="*/ 16 w 58"/>
                <a:gd name="T49" fmla="*/ 4 h 63"/>
                <a:gd name="T50" fmla="*/ 17 w 58"/>
                <a:gd name="T51" fmla="*/ 10 h 63"/>
                <a:gd name="T52" fmla="*/ 30 w 58"/>
                <a:gd name="T53" fmla="*/ 1 h 63"/>
                <a:gd name="T54" fmla="*/ 28 w 58"/>
                <a:gd name="T55" fmla="*/ 7 h 63"/>
                <a:gd name="T56" fmla="*/ 40 w 58"/>
                <a:gd name="T57" fmla="*/ 41 h 63"/>
                <a:gd name="T58" fmla="*/ 37 w 58"/>
                <a:gd name="T59" fmla="*/ 51 h 63"/>
                <a:gd name="T60" fmla="*/ 38 w 58"/>
                <a:gd name="T61" fmla="*/ 55 h 63"/>
                <a:gd name="T62" fmla="*/ 35 w 58"/>
                <a:gd name="T63" fmla="*/ 60 h 63"/>
                <a:gd name="T64" fmla="*/ 28 w 58"/>
                <a:gd name="T65" fmla="*/ 63 h 63"/>
                <a:gd name="T66" fmla="*/ 21 w 58"/>
                <a:gd name="T67" fmla="*/ 58 h 63"/>
                <a:gd name="T68" fmla="*/ 22 w 58"/>
                <a:gd name="T69" fmla="*/ 53 h 63"/>
                <a:gd name="T70" fmla="*/ 21 w 58"/>
                <a:gd name="T71" fmla="*/ 49 h 63"/>
                <a:gd name="T72" fmla="*/ 13 w 58"/>
                <a:gd name="T73" fmla="*/ 29 h 63"/>
                <a:gd name="T74" fmla="*/ 33 w 58"/>
                <a:gd name="T75" fmla="*/ 61 h 63"/>
                <a:gd name="T76" fmla="*/ 25 w 58"/>
                <a:gd name="T77" fmla="*/ 61 h 63"/>
                <a:gd name="T78" fmla="*/ 33 w 58"/>
                <a:gd name="T79" fmla="*/ 61 h 63"/>
                <a:gd name="T80" fmla="*/ 23 w 58"/>
                <a:gd name="T81" fmla="*/ 58 h 63"/>
                <a:gd name="T82" fmla="*/ 31 w 58"/>
                <a:gd name="T83" fmla="*/ 58 h 63"/>
                <a:gd name="T84" fmla="*/ 34 w 58"/>
                <a:gd name="T85" fmla="*/ 57 h 63"/>
                <a:gd name="T86" fmla="*/ 23 w 58"/>
                <a:gd name="T87" fmla="*/ 55 h 63"/>
                <a:gd name="T88" fmla="*/ 36 w 58"/>
                <a:gd name="T89" fmla="*/ 55 h 63"/>
                <a:gd name="T90" fmla="*/ 25 w 58"/>
                <a:gd name="T91" fmla="*/ 52 h 63"/>
                <a:gd name="T92" fmla="*/ 34 w 58"/>
                <a:gd name="T93" fmla="*/ 52 h 63"/>
                <a:gd name="T94" fmla="*/ 34 w 58"/>
                <a:gd name="T95" fmla="*/ 50 h 63"/>
                <a:gd name="T96" fmla="*/ 25 w 58"/>
                <a:gd name="T97" fmla="*/ 49 h 63"/>
                <a:gd name="T98" fmla="*/ 34 w 58"/>
                <a:gd name="T99" fmla="*/ 50 h 63"/>
                <a:gd name="T100" fmla="*/ 15 w 58"/>
                <a:gd name="T101" fmla="*/ 29 h 63"/>
                <a:gd name="T102" fmla="*/ 25 w 58"/>
                <a:gd name="T103" fmla="*/ 47 h 63"/>
                <a:gd name="T104" fmla="*/ 24 w 58"/>
                <a:gd name="T105" fmla="*/ 31 h 63"/>
                <a:gd name="T106" fmla="*/ 31 w 58"/>
                <a:gd name="T107" fmla="*/ 47 h 63"/>
                <a:gd name="T108" fmla="*/ 35 w 58"/>
                <a:gd name="T109" fmla="*/ 32 h 63"/>
                <a:gd name="T110" fmla="*/ 35 w 58"/>
                <a:gd name="T11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63">
                  <a:moveTo>
                    <a:pt x="40" y="11"/>
                  </a:moveTo>
                  <a:cubicBezTo>
                    <a:pt x="39" y="10"/>
                    <a:pt x="39" y="10"/>
                    <a:pt x="39" y="9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3" y="3"/>
                    <a:pt x="44" y="4"/>
                  </a:cubicBezTo>
                  <a:cubicBezTo>
                    <a:pt x="44" y="4"/>
                    <a:pt x="44" y="5"/>
                    <a:pt x="44" y="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lose/>
                  <a:moveTo>
                    <a:pt x="17" y="47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8" y="47"/>
                    <a:pt x="18" y="47"/>
                    <a:pt x="17" y="47"/>
                  </a:cubicBezTo>
                  <a:close/>
                  <a:moveTo>
                    <a:pt x="48" y="19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5"/>
                    <a:pt x="55" y="15"/>
                    <a:pt x="54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lose/>
                  <a:moveTo>
                    <a:pt x="10" y="39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5" y="44"/>
                    <a:pt x="5" y="44"/>
                  </a:cubicBezTo>
                  <a:cubicBezTo>
                    <a:pt x="5" y="44"/>
                    <a:pt x="5" y="44"/>
                    <a:pt x="6" y="44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1" y="39"/>
                    <a:pt x="10" y="39"/>
                    <a:pt x="10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29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29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8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0" y="28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29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7" y="40"/>
                    <a:pt x="47" y="40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5" y="43"/>
                    <a:pt x="55" y="42"/>
                    <a:pt x="54" y="42"/>
                  </a:cubicBezTo>
                  <a:lnTo>
                    <a:pt x="49" y="39"/>
                  </a:lnTo>
                  <a:close/>
                  <a:moveTo>
                    <a:pt x="6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5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lnTo>
                    <a:pt x="6" y="14"/>
                  </a:ln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7"/>
                  </a:lnTo>
                  <a:close/>
                  <a:moveTo>
                    <a:pt x="17" y="10"/>
                  </a:moveTo>
                  <a:cubicBezTo>
                    <a:pt x="18" y="10"/>
                    <a:pt x="18" y="11"/>
                    <a:pt x="18" y="11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3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8"/>
                    <a:pt x="29" y="8"/>
                  </a:cubicBezTo>
                  <a:close/>
                  <a:moveTo>
                    <a:pt x="45" y="29"/>
                  </a:moveTo>
                  <a:cubicBezTo>
                    <a:pt x="45" y="33"/>
                    <a:pt x="44" y="38"/>
                    <a:pt x="40" y="41"/>
                  </a:cubicBezTo>
                  <a:cubicBezTo>
                    <a:pt x="38" y="43"/>
                    <a:pt x="37" y="46"/>
                    <a:pt x="37" y="47"/>
                  </a:cubicBezTo>
                  <a:cubicBezTo>
                    <a:pt x="38" y="48"/>
                    <a:pt x="38" y="48"/>
                    <a:pt x="38" y="49"/>
                  </a:cubicBezTo>
                  <a:cubicBezTo>
                    <a:pt x="38" y="50"/>
                    <a:pt x="38" y="50"/>
                    <a:pt x="37" y="51"/>
                  </a:cubicBezTo>
                  <a:cubicBezTo>
                    <a:pt x="38" y="51"/>
                    <a:pt x="38" y="51"/>
                    <a:pt x="38" y="52"/>
                  </a:cubicBezTo>
                  <a:cubicBezTo>
                    <a:pt x="38" y="53"/>
                    <a:pt x="38" y="53"/>
                    <a:pt x="37" y="53"/>
                  </a:cubicBezTo>
                  <a:cubicBezTo>
                    <a:pt x="38" y="54"/>
                    <a:pt x="38" y="54"/>
                    <a:pt x="38" y="55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8" y="57"/>
                    <a:pt x="38" y="57"/>
                    <a:pt x="38" y="58"/>
                  </a:cubicBezTo>
                  <a:cubicBezTo>
                    <a:pt x="38" y="59"/>
                    <a:pt x="37" y="60"/>
                    <a:pt x="35" y="60"/>
                  </a:cubicBezTo>
                  <a:cubicBezTo>
                    <a:pt x="35" y="60"/>
                    <a:pt x="35" y="61"/>
                    <a:pt x="35" y="61"/>
                  </a:cubicBezTo>
                  <a:cubicBezTo>
                    <a:pt x="35" y="63"/>
                    <a:pt x="33" y="63"/>
                    <a:pt x="31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3"/>
                    <a:pt x="23" y="63"/>
                    <a:pt x="23" y="61"/>
                  </a:cubicBezTo>
                  <a:cubicBezTo>
                    <a:pt x="23" y="61"/>
                    <a:pt x="23" y="60"/>
                    <a:pt x="23" y="60"/>
                  </a:cubicBezTo>
                  <a:cubicBezTo>
                    <a:pt x="22" y="60"/>
                    <a:pt x="21" y="59"/>
                    <a:pt x="21" y="58"/>
                  </a:cubicBezTo>
                  <a:cubicBezTo>
                    <a:pt x="21" y="57"/>
                    <a:pt x="21" y="57"/>
                    <a:pt x="22" y="56"/>
                  </a:cubicBezTo>
                  <a:cubicBezTo>
                    <a:pt x="21" y="56"/>
                    <a:pt x="21" y="56"/>
                    <a:pt x="21" y="55"/>
                  </a:cubicBezTo>
                  <a:cubicBezTo>
                    <a:pt x="21" y="54"/>
                    <a:pt x="21" y="54"/>
                    <a:pt x="22" y="53"/>
                  </a:cubicBezTo>
                  <a:cubicBezTo>
                    <a:pt x="21" y="53"/>
                    <a:pt x="21" y="53"/>
                    <a:pt x="21" y="52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1" y="50"/>
                    <a:pt x="21" y="50"/>
                    <a:pt x="21" y="49"/>
                  </a:cubicBezTo>
                  <a:cubicBezTo>
                    <a:pt x="21" y="48"/>
                    <a:pt x="21" y="48"/>
                    <a:pt x="22" y="47"/>
                  </a:cubicBezTo>
                  <a:cubicBezTo>
                    <a:pt x="22" y="46"/>
                    <a:pt x="21" y="43"/>
                    <a:pt x="18" y="41"/>
                  </a:cubicBezTo>
                  <a:cubicBezTo>
                    <a:pt x="15" y="38"/>
                    <a:pt x="13" y="33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lose/>
                  <a:moveTo>
                    <a:pt x="33" y="61"/>
                  </a:moveTo>
                  <a:cubicBezTo>
                    <a:pt x="33" y="61"/>
                    <a:pt x="32" y="60"/>
                    <a:pt x="3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6" y="60"/>
                    <a:pt x="26" y="61"/>
                    <a:pt x="25" y="61"/>
                  </a:cubicBezTo>
                  <a:cubicBezTo>
                    <a:pt x="26" y="61"/>
                    <a:pt x="26" y="61"/>
                    <a:pt x="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2" y="61"/>
                    <a:pt x="33" y="61"/>
                    <a:pt x="33" y="61"/>
                  </a:cubicBezTo>
                  <a:close/>
                  <a:moveTo>
                    <a:pt x="34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4" y="57"/>
                    <a:pt x="23" y="58"/>
                    <a:pt x="23" y="58"/>
                  </a:cubicBezTo>
                  <a:cubicBezTo>
                    <a:pt x="23" y="58"/>
                    <a:pt x="24" y="58"/>
                    <a:pt x="25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5" y="58"/>
                    <a:pt x="35" y="57"/>
                    <a:pt x="34" y="57"/>
                  </a:cubicBezTo>
                  <a:close/>
                  <a:moveTo>
                    <a:pt x="34" y="54"/>
                  </a:moveTo>
                  <a:cubicBezTo>
                    <a:pt x="25" y="54"/>
                    <a:pt x="25" y="54"/>
                    <a:pt x="25" y="54"/>
                  </a:cubicBezTo>
                  <a:cubicBezTo>
                    <a:pt x="24" y="54"/>
                    <a:pt x="23" y="55"/>
                    <a:pt x="23" y="55"/>
                  </a:cubicBezTo>
                  <a:cubicBezTo>
                    <a:pt x="23" y="55"/>
                    <a:pt x="24" y="55"/>
                    <a:pt x="2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6" y="55"/>
                  </a:cubicBezTo>
                  <a:cubicBezTo>
                    <a:pt x="35" y="55"/>
                    <a:pt x="35" y="54"/>
                    <a:pt x="34" y="54"/>
                  </a:cubicBezTo>
                  <a:close/>
                  <a:moveTo>
                    <a:pt x="34" y="52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5" y="52"/>
                    <a:pt x="35" y="52"/>
                    <a:pt x="36" y="52"/>
                  </a:cubicBezTo>
                  <a:cubicBezTo>
                    <a:pt x="35" y="52"/>
                    <a:pt x="35" y="52"/>
                    <a:pt x="34" y="52"/>
                  </a:cubicBezTo>
                  <a:close/>
                  <a:moveTo>
                    <a:pt x="34" y="50"/>
                  </a:moveTo>
                  <a:cubicBezTo>
                    <a:pt x="35" y="50"/>
                    <a:pt x="35" y="49"/>
                    <a:pt x="36" y="49"/>
                  </a:cubicBezTo>
                  <a:cubicBezTo>
                    <a:pt x="35" y="49"/>
                    <a:pt x="35" y="49"/>
                    <a:pt x="3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49"/>
                    <a:pt x="23" y="49"/>
                    <a:pt x="23" y="49"/>
                  </a:cubicBezTo>
                  <a:cubicBezTo>
                    <a:pt x="23" y="49"/>
                    <a:pt x="24" y="50"/>
                    <a:pt x="25" y="50"/>
                  </a:cubicBezTo>
                  <a:lnTo>
                    <a:pt x="34" y="50"/>
                  </a:lnTo>
                  <a:close/>
                  <a:moveTo>
                    <a:pt x="43" y="29"/>
                  </a:moveTo>
                  <a:cubicBezTo>
                    <a:pt x="43" y="21"/>
                    <a:pt x="37" y="15"/>
                    <a:pt x="29" y="15"/>
                  </a:cubicBezTo>
                  <a:cubicBezTo>
                    <a:pt x="22" y="15"/>
                    <a:pt x="15" y="21"/>
                    <a:pt x="15" y="29"/>
                  </a:cubicBezTo>
                  <a:cubicBezTo>
                    <a:pt x="15" y="33"/>
                    <a:pt x="17" y="36"/>
                    <a:pt x="20" y="39"/>
                  </a:cubicBezTo>
                  <a:cubicBezTo>
                    <a:pt x="22" y="42"/>
                    <a:pt x="23" y="44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1"/>
                    <a:pt x="24" y="31"/>
                  </a:cubicBezTo>
                  <a:cubicBezTo>
                    <a:pt x="25" y="31"/>
                    <a:pt x="25" y="31"/>
                    <a:pt x="25" y="32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4" y="31"/>
                    <a:pt x="35" y="31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4"/>
                    <a:pt x="37" y="42"/>
                    <a:pt x="39" y="39"/>
                  </a:cubicBezTo>
                  <a:cubicBezTo>
                    <a:pt x="42" y="36"/>
                    <a:pt x="43" y="33"/>
                    <a:pt x="4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85"/>
            <p:cNvSpPr>
              <a:spLocks noEditPoints="1"/>
            </p:cNvSpPr>
            <p:nvPr/>
          </p:nvSpPr>
          <p:spPr bwMode="auto">
            <a:xfrm>
              <a:off x="5960994" y="2348196"/>
              <a:ext cx="250919" cy="188560"/>
            </a:xfrm>
            <a:custGeom>
              <a:avLst/>
              <a:gdLst>
                <a:gd name="T0" fmla="*/ 53 w 71"/>
                <a:gd name="T1" fmla="*/ 5 h 51"/>
                <a:gd name="T2" fmla="*/ 0 w 71"/>
                <a:gd name="T3" fmla="*/ 12 h 51"/>
                <a:gd name="T4" fmla="*/ 8 w 71"/>
                <a:gd name="T5" fmla="*/ 33 h 51"/>
                <a:gd name="T6" fmla="*/ 12 w 71"/>
                <a:gd name="T7" fmla="*/ 43 h 51"/>
                <a:gd name="T8" fmla="*/ 46 w 71"/>
                <a:gd name="T9" fmla="*/ 40 h 51"/>
                <a:gd name="T10" fmla="*/ 11 w 71"/>
                <a:gd name="T11" fmla="*/ 35 h 51"/>
                <a:gd name="T12" fmla="*/ 48 w 71"/>
                <a:gd name="T13" fmla="*/ 31 h 51"/>
                <a:gd name="T14" fmla="*/ 56 w 71"/>
                <a:gd name="T15" fmla="*/ 6 h 51"/>
                <a:gd name="T16" fmla="*/ 71 w 71"/>
                <a:gd name="T17" fmla="*/ 2 h 51"/>
                <a:gd name="T18" fmla="*/ 45 w 71"/>
                <a:gd name="T19" fmla="*/ 18 h 51"/>
                <a:gd name="T20" fmla="*/ 49 w 71"/>
                <a:gd name="T21" fmla="*/ 18 h 51"/>
                <a:gd name="T22" fmla="*/ 45 w 71"/>
                <a:gd name="T23" fmla="*/ 20 h 51"/>
                <a:gd name="T24" fmla="*/ 9 w 71"/>
                <a:gd name="T25" fmla="*/ 30 h 51"/>
                <a:gd name="T26" fmla="*/ 12 w 71"/>
                <a:gd name="T27" fmla="*/ 32 h 51"/>
                <a:gd name="T28" fmla="*/ 28 w 71"/>
                <a:gd name="T29" fmla="*/ 18 h 51"/>
                <a:gd name="T30" fmla="*/ 35 w 71"/>
                <a:gd name="T31" fmla="*/ 18 h 51"/>
                <a:gd name="T32" fmla="*/ 43 w 71"/>
                <a:gd name="T33" fmla="*/ 18 h 51"/>
                <a:gd name="T34" fmla="*/ 28 w 71"/>
                <a:gd name="T35" fmla="*/ 20 h 51"/>
                <a:gd name="T36" fmla="*/ 28 w 71"/>
                <a:gd name="T37" fmla="*/ 25 h 51"/>
                <a:gd name="T38" fmla="*/ 21 w 71"/>
                <a:gd name="T39" fmla="*/ 25 h 51"/>
                <a:gd name="T40" fmla="*/ 26 w 71"/>
                <a:gd name="T41" fmla="*/ 25 h 51"/>
                <a:gd name="T42" fmla="*/ 20 w 71"/>
                <a:gd name="T43" fmla="*/ 13 h 51"/>
                <a:gd name="T44" fmla="*/ 18 w 71"/>
                <a:gd name="T45" fmla="*/ 18 h 51"/>
                <a:gd name="T46" fmla="*/ 18 w 71"/>
                <a:gd name="T47" fmla="*/ 13 h 51"/>
                <a:gd name="T48" fmla="*/ 19 w 71"/>
                <a:gd name="T49" fmla="*/ 25 h 51"/>
                <a:gd name="T50" fmla="*/ 18 w 71"/>
                <a:gd name="T51" fmla="*/ 20 h 51"/>
                <a:gd name="T52" fmla="*/ 5 w 71"/>
                <a:gd name="T53" fmla="*/ 20 h 51"/>
                <a:gd name="T54" fmla="*/ 13 w 71"/>
                <a:gd name="T55" fmla="*/ 27 h 51"/>
                <a:gd name="T56" fmla="*/ 14 w 71"/>
                <a:gd name="T57" fmla="*/ 32 h 51"/>
                <a:gd name="T58" fmla="*/ 26 w 71"/>
                <a:gd name="T59" fmla="*/ 27 h 51"/>
                <a:gd name="T60" fmla="*/ 21 w 71"/>
                <a:gd name="T61" fmla="*/ 27 h 51"/>
                <a:gd name="T62" fmla="*/ 33 w 71"/>
                <a:gd name="T63" fmla="*/ 32 h 51"/>
                <a:gd name="T64" fmla="*/ 36 w 71"/>
                <a:gd name="T65" fmla="*/ 27 h 51"/>
                <a:gd name="T66" fmla="*/ 35 w 71"/>
                <a:gd name="T67" fmla="*/ 32 h 51"/>
                <a:gd name="T68" fmla="*/ 37 w 71"/>
                <a:gd name="T69" fmla="*/ 20 h 51"/>
                <a:gd name="T70" fmla="*/ 36 w 71"/>
                <a:gd name="T71" fmla="*/ 25 h 51"/>
                <a:gd name="T72" fmla="*/ 9 w 71"/>
                <a:gd name="T73" fmla="*/ 13 h 51"/>
                <a:gd name="T74" fmla="*/ 3 w 71"/>
                <a:gd name="T75" fmla="*/ 14 h 51"/>
                <a:gd name="T76" fmla="*/ 42 w 71"/>
                <a:gd name="T77" fmla="*/ 32 h 51"/>
                <a:gd name="T78" fmla="*/ 46 w 71"/>
                <a:gd name="T79" fmla="*/ 27 h 51"/>
                <a:gd name="T80" fmla="*/ 13 w 71"/>
                <a:gd name="T81" fmla="*/ 44 h 51"/>
                <a:gd name="T82" fmla="*/ 17 w 71"/>
                <a:gd name="T83" fmla="*/ 48 h 51"/>
                <a:gd name="T84" fmla="*/ 12 w 71"/>
                <a:gd name="T85" fmla="*/ 48 h 51"/>
                <a:gd name="T86" fmla="*/ 13 w 71"/>
                <a:gd name="T87" fmla="*/ 49 h 51"/>
                <a:gd name="T88" fmla="*/ 40 w 71"/>
                <a:gd name="T89" fmla="*/ 51 h 51"/>
                <a:gd name="T90" fmla="*/ 40 w 71"/>
                <a:gd name="T91" fmla="*/ 49 h 51"/>
                <a:gd name="T92" fmla="*/ 42 w 71"/>
                <a:gd name="T93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51">
                  <a:moveTo>
                    <a:pt x="70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4" y="2"/>
                    <a:pt x="53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1" y="11"/>
                    <a:pt x="0" y="12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2"/>
                    <a:pt x="7" y="32"/>
                    <a:pt x="8" y="33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41"/>
                    <a:pt x="10" y="43"/>
                    <a:pt x="12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7" y="42"/>
                    <a:pt x="47" y="41"/>
                  </a:cubicBezTo>
                  <a:cubicBezTo>
                    <a:pt x="47" y="41"/>
                    <a:pt x="46" y="40"/>
                    <a:pt x="46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2" y="35"/>
                    <a:pt x="1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5" y="35"/>
                    <a:pt x="47" y="33"/>
                    <a:pt x="48" y="31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2"/>
                    <a:pt x="54" y="12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"/>
                    <a:pt x="58" y="3"/>
                    <a:pt x="59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3"/>
                    <a:pt x="71" y="3"/>
                    <a:pt x="71" y="2"/>
                  </a:cubicBezTo>
                  <a:cubicBezTo>
                    <a:pt x="71" y="1"/>
                    <a:pt x="70" y="0"/>
                    <a:pt x="70" y="0"/>
                  </a:cubicBezTo>
                  <a:close/>
                  <a:moveTo>
                    <a:pt x="49" y="18"/>
                  </a:moveTo>
                  <a:cubicBezTo>
                    <a:pt x="45" y="18"/>
                    <a:pt x="45" y="18"/>
                    <a:pt x="45" y="18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0" y="13"/>
                    <a:pt x="50" y="13"/>
                  </a:cubicBezTo>
                  <a:lnTo>
                    <a:pt x="49" y="18"/>
                  </a:lnTo>
                  <a:close/>
                  <a:moveTo>
                    <a:pt x="47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8" y="20"/>
                    <a:pt x="48" y="20"/>
                    <a:pt x="48" y="20"/>
                  </a:cubicBezTo>
                  <a:lnTo>
                    <a:pt x="47" y="25"/>
                  </a:lnTo>
                  <a:close/>
                  <a:moveTo>
                    <a:pt x="9" y="30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0" y="31"/>
                    <a:pt x="9" y="30"/>
                  </a:cubicBezTo>
                  <a:close/>
                  <a:moveTo>
                    <a:pt x="35" y="1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5" y="13"/>
                    <a:pt x="35" y="13"/>
                    <a:pt x="35" y="13"/>
                  </a:cubicBezTo>
                  <a:lnTo>
                    <a:pt x="35" y="18"/>
                  </a:lnTo>
                  <a:close/>
                  <a:moveTo>
                    <a:pt x="37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7" y="18"/>
                    <a:pt x="37" y="18"/>
                    <a:pt x="37" y="18"/>
                  </a:cubicBezTo>
                  <a:lnTo>
                    <a:pt x="37" y="13"/>
                  </a:lnTo>
                  <a:close/>
                  <a:moveTo>
                    <a:pt x="28" y="20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8" y="20"/>
                  </a:lnTo>
                  <a:close/>
                  <a:moveTo>
                    <a:pt x="2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25"/>
                  </a:lnTo>
                  <a:close/>
                  <a:moveTo>
                    <a:pt x="26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7" y="13"/>
                    <a:pt x="27" y="13"/>
                    <a:pt x="27" y="13"/>
                  </a:cubicBezTo>
                  <a:lnTo>
                    <a:pt x="26" y="18"/>
                  </a:lnTo>
                  <a:close/>
                  <a:moveTo>
                    <a:pt x="18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18" y="18"/>
                  </a:lnTo>
                  <a:close/>
                  <a:moveTo>
                    <a:pt x="18" y="20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0"/>
                    <a:pt x="12" y="20"/>
                    <a:pt x="12" y="20"/>
                  </a:cubicBezTo>
                  <a:lnTo>
                    <a:pt x="18" y="20"/>
                  </a:lnTo>
                  <a:close/>
                  <a:moveTo>
                    <a:pt x="11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1" y="25"/>
                  </a:lnTo>
                  <a:close/>
                  <a:moveTo>
                    <a:pt x="13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4" y="32"/>
                    <a:pt x="14" y="32"/>
                    <a:pt x="14" y="32"/>
                  </a:cubicBezTo>
                  <a:lnTo>
                    <a:pt x="13" y="27"/>
                  </a:lnTo>
                  <a:close/>
                  <a:moveTo>
                    <a:pt x="21" y="27"/>
                  </a:moveTo>
                  <a:cubicBezTo>
                    <a:pt x="26" y="27"/>
                    <a:pt x="26" y="27"/>
                    <a:pt x="26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2"/>
                    <a:pt x="21" y="32"/>
                    <a:pt x="21" y="32"/>
                  </a:cubicBezTo>
                  <a:lnTo>
                    <a:pt x="21" y="27"/>
                  </a:lnTo>
                  <a:close/>
                  <a:moveTo>
                    <a:pt x="28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28" y="27"/>
                  </a:lnTo>
                  <a:close/>
                  <a:moveTo>
                    <a:pt x="36" y="27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5" y="32"/>
                    <a:pt x="35" y="32"/>
                    <a:pt x="35" y="32"/>
                  </a:cubicBezTo>
                  <a:lnTo>
                    <a:pt x="36" y="27"/>
                  </a:lnTo>
                  <a:close/>
                  <a:moveTo>
                    <a:pt x="36" y="25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2" y="25"/>
                    <a:pt x="42" y="25"/>
                    <a:pt x="42" y="25"/>
                  </a:cubicBezTo>
                  <a:lnTo>
                    <a:pt x="36" y="25"/>
                  </a:lnTo>
                  <a:close/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4" y="13"/>
                  </a:cubicBezTo>
                  <a:close/>
                  <a:moveTo>
                    <a:pt x="42" y="32"/>
                  </a:moveTo>
                  <a:cubicBezTo>
                    <a:pt x="42" y="32"/>
                    <a:pt x="42" y="32"/>
                    <a:pt x="42" y="3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1"/>
                    <a:pt x="43" y="32"/>
                    <a:pt x="42" y="32"/>
                  </a:cubicBezTo>
                  <a:close/>
                  <a:moveTo>
                    <a:pt x="13" y="44"/>
                  </a:moveTo>
                  <a:cubicBezTo>
                    <a:pt x="11" y="44"/>
                    <a:pt x="10" y="46"/>
                    <a:pt x="10" y="48"/>
                  </a:cubicBezTo>
                  <a:cubicBezTo>
                    <a:pt x="10" y="50"/>
                    <a:pt x="11" y="51"/>
                    <a:pt x="13" y="51"/>
                  </a:cubicBezTo>
                  <a:cubicBezTo>
                    <a:pt x="15" y="51"/>
                    <a:pt x="17" y="50"/>
                    <a:pt x="17" y="48"/>
                  </a:cubicBezTo>
                  <a:cubicBezTo>
                    <a:pt x="17" y="46"/>
                    <a:pt x="15" y="44"/>
                    <a:pt x="13" y="44"/>
                  </a:cubicBezTo>
                  <a:close/>
                  <a:moveTo>
                    <a:pt x="13" y="49"/>
                  </a:moveTo>
                  <a:cubicBezTo>
                    <a:pt x="13" y="49"/>
                    <a:pt x="12" y="48"/>
                    <a:pt x="12" y="48"/>
                  </a:cubicBezTo>
                  <a:cubicBezTo>
                    <a:pt x="12" y="47"/>
                    <a:pt x="13" y="46"/>
                    <a:pt x="13" y="46"/>
                  </a:cubicBezTo>
                  <a:cubicBezTo>
                    <a:pt x="14" y="46"/>
                    <a:pt x="15" y="47"/>
                    <a:pt x="15" y="48"/>
                  </a:cubicBezTo>
                  <a:cubicBezTo>
                    <a:pt x="15" y="48"/>
                    <a:pt x="14" y="49"/>
                    <a:pt x="13" y="49"/>
                  </a:cubicBezTo>
                  <a:close/>
                  <a:moveTo>
                    <a:pt x="40" y="44"/>
                  </a:moveTo>
                  <a:cubicBezTo>
                    <a:pt x="38" y="44"/>
                    <a:pt x="37" y="46"/>
                    <a:pt x="37" y="48"/>
                  </a:cubicBezTo>
                  <a:cubicBezTo>
                    <a:pt x="37" y="50"/>
                    <a:pt x="38" y="51"/>
                    <a:pt x="40" y="51"/>
                  </a:cubicBezTo>
                  <a:cubicBezTo>
                    <a:pt x="42" y="51"/>
                    <a:pt x="44" y="50"/>
                    <a:pt x="44" y="48"/>
                  </a:cubicBezTo>
                  <a:cubicBezTo>
                    <a:pt x="44" y="46"/>
                    <a:pt x="42" y="44"/>
                    <a:pt x="40" y="44"/>
                  </a:cubicBezTo>
                  <a:close/>
                  <a:moveTo>
                    <a:pt x="40" y="49"/>
                  </a:moveTo>
                  <a:cubicBezTo>
                    <a:pt x="39" y="49"/>
                    <a:pt x="39" y="48"/>
                    <a:pt x="39" y="48"/>
                  </a:cubicBezTo>
                  <a:cubicBezTo>
                    <a:pt x="39" y="47"/>
                    <a:pt x="39" y="46"/>
                    <a:pt x="40" y="46"/>
                  </a:cubicBezTo>
                  <a:cubicBezTo>
                    <a:pt x="41" y="46"/>
                    <a:pt x="42" y="47"/>
                    <a:pt x="42" y="48"/>
                  </a:cubicBezTo>
                  <a:cubicBezTo>
                    <a:pt x="42" y="48"/>
                    <a:pt x="41" y="49"/>
                    <a:pt x="40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24"/>
            <p:cNvSpPr>
              <a:spLocks noEditPoints="1"/>
            </p:cNvSpPr>
            <p:nvPr/>
          </p:nvSpPr>
          <p:spPr bwMode="auto">
            <a:xfrm>
              <a:off x="7048915" y="1566049"/>
              <a:ext cx="323243" cy="340955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30"/>
            <p:cNvSpPr>
              <a:spLocks noEditPoints="1"/>
            </p:cNvSpPr>
            <p:nvPr/>
          </p:nvSpPr>
          <p:spPr bwMode="auto">
            <a:xfrm>
              <a:off x="5147268" y="5467123"/>
              <a:ext cx="299883" cy="284634"/>
            </a:xfrm>
            <a:custGeom>
              <a:avLst/>
              <a:gdLst>
                <a:gd name="T0" fmla="*/ 75 w 75"/>
                <a:gd name="T1" fmla="*/ 27 h 71"/>
                <a:gd name="T2" fmla="*/ 69 w 75"/>
                <a:gd name="T3" fmla="*/ 14 h 71"/>
                <a:gd name="T4" fmla="*/ 64 w 75"/>
                <a:gd name="T5" fmla="*/ 0 h 71"/>
                <a:gd name="T6" fmla="*/ 5 w 75"/>
                <a:gd name="T7" fmla="*/ 11 h 71"/>
                <a:gd name="T8" fmla="*/ 1 w 75"/>
                <a:gd name="T9" fmla="*/ 26 h 71"/>
                <a:gd name="T10" fmla="*/ 0 w 75"/>
                <a:gd name="T11" fmla="*/ 31 h 71"/>
                <a:gd name="T12" fmla="*/ 1 w 75"/>
                <a:gd name="T13" fmla="*/ 65 h 71"/>
                <a:gd name="T14" fmla="*/ 70 w 75"/>
                <a:gd name="T15" fmla="*/ 71 h 71"/>
                <a:gd name="T16" fmla="*/ 70 w 75"/>
                <a:gd name="T17" fmla="*/ 61 h 71"/>
                <a:gd name="T18" fmla="*/ 4 w 75"/>
                <a:gd name="T19" fmla="*/ 26 h 71"/>
                <a:gd name="T20" fmla="*/ 71 w 75"/>
                <a:gd name="T21" fmla="*/ 26 h 71"/>
                <a:gd name="T22" fmla="*/ 58 w 75"/>
                <a:gd name="T23" fmla="*/ 33 h 71"/>
                <a:gd name="T24" fmla="*/ 54 w 75"/>
                <a:gd name="T25" fmla="*/ 28 h 71"/>
                <a:gd name="T26" fmla="*/ 52 w 75"/>
                <a:gd name="T27" fmla="*/ 31 h 71"/>
                <a:gd name="T28" fmla="*/ 44 w 75"/>
                <a:gd name="T29" fmla="*/ 31 h 71"/>
                <a:gd name="T30" fmla="*/ 52 w 75"/>
                <a:gd name="T31" fmla="*/ 31 h 71"/>
                <a:gd name="T32" fmla="*/ 37 w 75"/>
                <a:gd name="T33" fmla="*/ 33 h 71"/>
                <a:gd name="T34" fmla="*/ 42 w 75"/>
                <a:gd name="T35" fmla="*/ 28 h 71"/>
                <a:gd name="T36" fmla="*/ 28 w 75"/>
                <a:gd name="T37" fmla="*/ 33 h 71"/>
                <a:gd name="T38" fmla="*/ 23 w 75"/>
                <a:gd name="T39" fmla="*/ 28 h 71"/>
                <a:gd name="T40" fmla="*/ 21 w 75"/>
                <a:gd name="T41" fmla="*/ 28 h 71"/>
                <a:gd name="T42" fmla="*/ 17 w 75"/>
                <a:gd name="T43" fmla="*/ 33 h 71"/>
                <a:gd name="T44" fmla="*/ 21 w 75"/>
                <a:gd name="T45" fmla="*/ 28 h 71"/>
                <a:gd name="T46" fmla="*/ 18 w 75"/>
                <a:gd name="T47" fmla="*/ 35 h 71"/>
                <a:gd name="T48" fmla="*/ 28 w 75"/>
                <a:gd name="T49" fmla="*/ 35 h 71"/>
                <a:gd name="T50" fmla="*/ 38 w 75"/>
                <a:gd name="T51" fmla="*/ 35 h 71"/>
                <a:gd name="T52" fmla="*/ 48 w 75"/>
                <a:gd name="T53" fmla="*/ 35 h 71"/>
                <a:gd name="T54" fmla="*/ 58 w 75"/>
                <a:gd name="T55" fmla="*/ 35 h 71"/>
                <a:gd name="T56" fmla="*/ 67 w 75"/>
                <a:gd name="T57" fmla="*/ 62 h 71"/>
                <a:gd name="T58" fmla="*/ 29 w 75"/>
                <a:gd name="T59" fmla="*/ 40 h 71"/>
                <a:gd name="T60" fmla="*/ 13 w 75"/>
                <a:gd name="T61" fmla="*/ 62 h 71"/>
                <a:gd name="T62" fmla="*/ 12 w 75"/>
                <a:gd name="T63" fmla="*/ 33 h 71"/>
                <a:gd name="T64" fmla="*/ 28 w 75"/>
                <a:gd name="T65" fmla="*/ 42 h 71"/>
                <a:gd name="T66" fmla="*/ 68 w 75"/>
                <a:gd name="T67" fmla="*/ 33 h 71"/>
                <a:gd name="T68" fmla="*/ 64 w 75"/>
                <a:gd name="T69" fmla="*/ 28 h 71"/>
                <a:gd name="T70" fmla="*/ 68 w 75"/>
                <a:gd name="T71" fmla="*/ 33 h 71"/>
                <a:gd name="T72" fmla="*/ 11 w 75"/>
                <a:gd name="T73" fmla="*/ 14 h 71"/>
                <a:gd name="T74" fmla="*/ 11 w 75"/>
                <a:gd name="T75" fmla="*/ 3 h 71"/>
                <a:gd name="T76" fmla="*/ 67 w 75"/>
                <a:gd name="T77" fmla="*/ 11 h 71"/>
                <a:gd name="T78" fmla="*/ 11 w 75"/>
                <a:gd name="T79" fmla="*/ 31 h 71"/>
                <a:gd name="T80" fmla="*/ 3 w 75"/>
                <a:gd name="T81" fmla="*/ 31 h 71"/>
                <a:gd name="T82" fmla="*/ 4 w 75"/>
                <a:gd name="T83" fmla="*/ 65 h 71"/>
                <a:gd name="T84" fmla="*/ 29 w 75"/>
                <a:gd name="T85" fmla="*/ 64 h 71"/>
                <a:gd name="T86" fmla="*/ 71 w 75"/>
                <a:gd name="T87" fmla="*/ 67 h 71"/>
                <a:gd name="T88" fmla="*/ 4 w 75"/>
                <a:gd name="T89" fmla="*/ 67 h 71"/>
                <a:gd name="T90" fmla="*/ 62 w 75"/>
                <a:gd name="T91" fmla="*/ 56 h 71"/>
                <a:gd name="T92" fmla="*/ 39 w 75"/>
                <a:gd name="T93" fmla="*/ 40 h 71"/>
                <a:gd name="T94" fmla="*/ 39 w 75"/>
                <a:gd name="T95" fmla="*/ 57 h 71"/>
                <a:gd name="T96" fmla="*/ 60 w 75"/>
                <a:gd name="T97" fmla="*/ 5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" h="71">
                  <a:moveTo>
                    <a:pt x="75" y="31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6"/>
                    <a:pt x="75" y="26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9" y="14"/>
                    <a:pt x="69" y="14"/>
                  </a:cubicBezTo>
                  <a:cubicBezTo>
                    <a:pt x="70" y="13"/>
                    <a:pt x="70" y="12"/>
                    <a:pt x="70" y="11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2"/>
                    <a:pt x="67" y="0"/>
                    <a:pt x="6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2"/>
                    <a:pt x="5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6" y="14"/>
                    <a:pt x="6" y="14"/>
                    <a:pt x="5" y="1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6"/>
                    <a:pt x="5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3" y="61"/>
                    <a:pt x="1" y="63"/>
                    <a:pt x="1" y="65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9"/>
                    <a:pt x="3" y="71"/>
                    <a:pt x="6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2" y="71"/>
                    <a:pt x="74" y="69"/>
                    <a:pt x="74" y="67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3"/>
                    <a:pt x="72" y="61"/>
                    <a:pt x="70" y="61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3" y="36"/>
                    <a:pt x="75" y="33"/>
                    <a:pt x="75" y="31"/>
                  </a:cubicBezTo>
                  <a:close/>
                  <a:moveTo>
                    <a:pt x="4" y="2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71" y="26"/>
                    <a:pt x="71" y="26"/>
                    <a:pt x="71" y="26"/>
                  </a:cubicBezTo>
                  <a:lnTo>
                    <a:pt x="4" y="26"/>
                  </a:lnTo>
                  <a:close/>
                  <a:moveTo>
                    <a:pt x="62" y="31"/>
                  </a:moveTo>
                  <a:cubicBezTo>
                    <a:pt x="62" y="32"/>
                    <a:pt x="60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5" y="33"/>
                    <a:pt x="54" y="32"/>
                    <a:pt x="54" y="3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62" y="31"/>
                  </a:lnTo>
                  <a:close/>
                  <a:moveTo>
                    <a:pt x="52" y="31"/>
                  </a:moveTo>
                  <a:cubicBezTo>
                    <a:pt x="52" y="32"/>
                    <a:pt x="50" y="33"/>
                    <a:pt x="48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5" y="33"/>
                    <a:pt x="44" y="32"/>
                    <a:pt x="44" y="31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52" y="31"/>
                  </a:lnTo>
                  <a:close/>
                  <a:moveTo>
                    <a:pt x="42" y="31"/>
                  </a:moveTo>
                  <a:cubicBezTo>
                    <a:pt x="42" y="32"/>
                    <a:pt x="40" y="33"/>
                    <a:pt x="38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3"/>
                    <a:pt x="34" y="32"/>
                    <a:pt x="34" y="31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2" y="28"/>
                    <a:pt x="42" y="28"/>
                    <a:pt x="42" y="28"/>
                  </a:cubicBezTo>
                  <a:lnTo>
                    <a:pt x="42" y="31"/>
                  </a:lnTo>
                  <a:close/>
                  <a:moveTo>
                    <a:pt x="32" y="31"/>
                  </a:moveTo>
                  <a:cubicBezTo>
                    <a:pt x="32" y="32"/>
                    <a:pt x="30" y="33"/>
                    <a:pt x="28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3"/>
                    <a:pt x="23" y="32"/>
                    <a:pt x="23" y="31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32" y="28"/>
                    <a:pt x="32" y="28"/>
                    <a:pt x="32" y="28"/>
                  </a:cubicBezTo>
                  <a:lnTo>
                    <a:pt x="32" y="31"/>
                  </a:lnTo>
                  <a:close/>
                  <a:moveTo>
                    <a:pt x="21" y="28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0" y="33"/>
                    <a:pt x="18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5" y="33"/>
                    <a:pt x="13" y="32"/>
                    <a:pt x="13" y="31"/>
                  </a:cubicBezTo>
                  <a:cubicBezTo>
                    <a:pt x="13" y="28"/>
                    <a:pt x="13" y="28"/>
                    <a:pt x="13" y="28"/>
                  </a:cubicBezTo>
                  <a:lnTo>
                    <a:pt x="21" y="28"/>
                  </a:lnTo>
                  <a:close/>
                  <a:moveTo>
                    <a:pt x="12" y="33"/>
                  </a:moveTo>
                  <a:cubicBezTo>
                    <a:pt x="13" y="35"/>
                    <a:pt x="15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3" y="35"/>
                    <a:pt x="25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2" y="35"/>
                    <a:pt x="33" y="33"/>
                  </a:cubicBezTo>
                  <a:cubicBezTo>
                    <a:pt x="34" y="35"/>
                    <a:pt x="35" y="35"/>
                    <a:pt x="37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2" y="35"/>
                    <a:pt x="43" y="33"/>
                  </a:cubicBezTo>
                  <a:cubicBezTo>
                    <a:pt x="44" y="35"/>
                    <a:pt x="45" y="35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50" y="35"/>
                    <a:pt x="52" y="35"/>
                    <a:pt x="53" y="33"/>
                  </a:cubicBezTo>
                  <a:cubicBezTo>
                    <a:pt x="54" y="35"/>
                    <a:pt x="55" y="35"/>
                    <a:pt x="57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60" y="35"/>
                    <a:pt x="62" y="35"/>
                    <a:pt x="63" y="33"/>
                  </a:cubicBezTo>
                  <a:cubicBezTo>
                    <a:pt x="64" y="35"/>
                    <a:pt x="65" y="35"/>
                    <a:pt x="67" y="35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0"/>
                    <a:pt x="30" y="40"/>
                    <a:pt x="29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3" y="40"/>
                    <a:pt x="13" y="40"/>
                    <a:pt x="13" y="4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5"/>
                    <a:pt x="11" y="35"/>
                    <a:pt x="12" y="33"/>
                  </a:cubicBezTo>
                  <a:close/>
                  <a:moveTo>
                    <a:pt x="15" y="6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62"/>
                    <a:pt x="28" y="62"/>
                    <a:pt x="28" y="62"/>
                  </a:cubicBezTo>
                  <a:lnTo>
                    <a:pt x="15" y="62"/>
                  </a:lnTo>
                  <a:close/>
                  <a:moveTo>
                    <a:pt x="68" y="33"/>
                  </a:moveTo>
                  <a:cubicBezTo>
                    <a:pt x="67" y="33"/>
                    <a:pt x="67" y="33"/>
                    <a:pt x="67" y="33"/>
                  </a:cubicBezTo>
                  <a:cubicBezTo>
                    <a:pt x="65" y="33"/>
                    <a:pt x="64" y="32"/>
                    <a:pt x="64" y="31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2"/>
                    <a:pt x="70" y="33"/>
                    <a:pt x="68" y="33"/>
                  </a:cubicBezTo>
                  <a:close/>
                  <a:moveTo>
                    <a:pt x="67" y="11"/>
                  </a:moveTo>
                  <a:cubicBezTo>
                    <a:pt x="67" y="13"/>
                    <a:pt x="66" y="14"/>
                    <a:pt x="6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3"/>
                    <a:pt x="8" y="1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6" y="3"/>
                    <a:pt x="67" y="4"/>
                    <a:pt x="67" y="5"/>
                  </a:cubicBezTo>
                  <a:lnTo>
                    <a:pt x="67" y="11"/>
                  </a:lnTo>
                  <a:close/>
                  <a:moveTo>
                    <a:pt x="3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0" y="33"/>
                    <a:pt x="8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33"/>
                    <a:pt x="3" y="32"/>
                    <a:pt x="3" y="31"/>
                  </a:cubicBezTo>
                  <a:lnTo>
                    <a:pt x="3" y="28"/>
                  </a:lnTo>
                  <a:close/>
                  <a:moveTo>
                    <a:pt x="4" y="67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4" y="65"/>
                    <a:pt x="5" y="64"/>
                    <a:pt x="6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4"/>
                    <a:pt x="71" y="65"/>
                    <a:pt x="71" y="65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68"/>
                    <a:pt x="70" y="68"/>
                    <a:pt x="70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5" y="68"/>
                    <a:pt x="4" y="68"/>
                    <a:pt x="4" y="67"/>
                  </a:cubicBezTo>
                  <a:close/>
                  <a:moveTo>
                    <a:pt x="39" y="57"/>
                  </a:moveTo>
                  <a:cubicBezTo>
                    <a:pt x="61" y="57"/>
                    <a:pt x="61" y="57"/>
                    <a:pt x="61" y="57"/>
                  </a:cubicBezTo>
                  <a:cubicBezTo>
                    <a:pt x="62" y="57"/>
                    <a:pt x="62" y="56"/>
                    <a:pt x="62" y="5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1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7"/>
                    <a:pt x="39" y="57"/>
                  </a:cubicBezTo>
                  <a:close/>
                  <a:moveTo>
                    <a:pt x="40" y="42"/>
                  </a:moveTo>
                  <a:cubicBezTo>
                    <a:pt x="60" y="42"/>
                    <a:pt x="60" y="42"/>
                    <a:pt x="60" y="42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40" y="55"/>
                    <a:pt x="40" y="55"/>
                    <a:pt x="40" y="55"/>
                  </a:cubicBezTo>
                  <a:lnTo>
                    <a:pt x="4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32"/>
            <p:cNvSpPr>
              <a:spLocks noEditPoints="1"/>
            </p:cNvSpPr>
            <p:nvPr/>
          </p:nvSpPr>
          <p:spPr bwMode="auto">
            <a:xfrm>
              <a:off x="6843052" y="5474730"/>
              <a:ext cx="311167" cy="347437"/>
            </a:xfrm>
            <a:custGeom>
              <a:avLst/>
              <a:gdLst>
                <a:gd name="T0" fmla="*/ 55 w 69"/>
                <a:gd name="T1" fmla="*/ 0 h 77"/>
                <a:gd name="T2" fmla="*/ 45 w 69"/>
                <a:gd name="T3" fmla="*/ 5 h 77"/>
                <a:gd name="T4" fmla="*/ 31 w 69"/>
                <a:gd name="T5" fmla="*/ 7 h 77"/>
                <a:gd name="T6" fmla="*/ 24 w 69"/>
                <a:gd name="T7" fmla="*/ 7 h 77"/>
                <a:gd name="T8" fmla="*/ 10 w 69"/>
                <a:gd name="T9" fmla="*/ 5 h 77"/>
                <a:gd name="T10" fmla="*/ 0 w 69"/>
                <a:gd name="T11" fmla="*/ 69 h 77"/>
                <a:gd name="T12" fmla="*/ 69 w 69"/>
                <a:gd name="T13" fmla="*/ 14 h 77"/>
                <a:gd name="T14" fmla="*/ 10 w 69"/>
                <a:gd name="T15" fmla="*/ 13 h 77"/>
                <a:gd name="T16" fmla="*/ 24 w 69"/>
                <a:gd name="T17" fmla="*/ 10 h 77"/>
                <a:gd name="T18" fmla="*/ 31 w 69"/>
                <a:gd name="T19" fmla="*/ 10 h 77"/>
                <a:gd name="T20" fmla="*/ 45 w 69"/>
                <a:gd name="T21" fmla="*/ 13 h 77"/>
                <a:gd name="T22" fmla="*/ 55 w 69"/>
                <a:gd name="T23" fmla="*/ 17 h 77"/>
                <a:gd name="T24" fmla="*/ 66 w 69"/>
                <a:gd name="T25" fmla="*/ 14 h 77"/>
                <a:gd name="T26" fmla="*/ 7 w 69"/>
                <a:gd name="T27" fmla="*/ 10 h 77"/>
                <a:gd name="T28" fmla="*/ 61 w 69"/>
                <a:gd name="T29" fmla="*/ 74 h 77"/>
                <a:gd name="T30" fmla="*/ 34 w 69"/>
                <a:gd name="T31" fmla="*/ 39 h 77"/>
                <a:gd name="T32" fmla="*/ 34 w 69"/>
                <a:gd name="T33" fmla="*/ 39 h 77"/>
                <a:gd name="T34" fmla="*/ 33 w 69"/>
                <a:gd name="T35" fmla="*/ 36 h 77"/>
                <a:gd name="T36" fmla="*/ 44 w 69"/>
                <a:gd name="T37" fmla="*/ 33 h 77"/>
                <a:gd name="T38" fmla="*/ 45 w 69"/>
                <a:gd name="T39" fmla="*/ 36 h 77"/>
                <a:gd name="T40" fmla="*/ 54 w 69"/>
                <a:gd name="T41" fmla="*/ 39 h 77"/>
                <a:gd name="T42" fmla="*/ 54 w 69"/>
                <a:gd name="T43" fmla="*/ 39 h 77"/>
                <a:gd name="T44" fmla="*/ 53 w 69"/>
                <a:gd name="T45" fmla="*/ 36 h 77"/>
                <a:gd name="T46" fmla="*/ 14 w 69"/>
                <a:gd name="T47" fmla="*/ 43 h 77"/>
                <a:gd name="T48" fmla="*/ 15 w 69"/>
                <a:gd name="T49" fmla="*/ 46 h 77"/>
                <a:gd name="T50" fmla="*/ 24 w 69"/>
                <a:gd name="T51" fmla="*/ 49 h 77"/>
                <a:gd name="T52" fmla="*/ 24 w 69"/>
                <a:gd name="T53" fmla="*/ 49 h 77"/>
                <a:gd name="T54" fmla="*/ 23 w 69"/>
                <a:gd name="T55" fmla="*/ 46 h 77"/>
                <a:gd name="T56" fmla="*/ 34 w 69"/>
                <a:gd name="T57" fmla="*/ 43 h 77"/>
                <a:gd name="T58" fmla="*/ 35 w 69"/>
                <a:gd name="T59" fmla="*/ 46 h 77"/>
                <a:gd name="T60" fmla="*/ 44 w 69"/>
                <a:gd name="T61" fmla="*/ 49 h 77"/>
                <a:gd name="T62" fmla="*/ 44 w 69"/>
                <a:gd name="T63" fmla="*/ 49 h 77"/>
                <a:gd name="T64" fmla="*/ 43 w 69"/>
                <a:gd name="T65" fmla="*/ 46 h 77"/>
                <a:gd name="T66" fmla="*/ 54 w 69"/>
                <a:gd name="T67" fmla="*/ 43 h 77"/>
                <a:gd name="T68" fmla="*/ 55 w 69"/>
                <a:gd name="T69" fmla="*/ 46 h 77"/>
                <a:gd name="T70" fmla="*/ 14 w 69"/>
                <a:gd name="T71" fmla="*/ 59 h 77"/>
                <a:gd name="T72" fmla="*/ 14 w 69"/>
                <a:gd name="T73" fmla="*/ 59 h 77"/>
                <a:gd name="T74" fmla="*/ 13 w 69"/>
                <a:gd name="T75" fmla="*/ 56 h 77"/>
                <a:gd name="T76" fmla="*/ 24 w 69"/>
                <a:gd name="T77" fmla="*/ 53 h 77"/>
                <a:gd name="T78" fmla="*/ 25 w 69"/>
                <a:gd name="T79" fmla="*/ 56 h 77"/>
                <a:gd name="T80" fmla="*/ 34 w 69"/>
                <a:gd name="T81" fmla="*/ 59 h 77"/>
                <a:gd name="T82" fmla="*/ 34 w 69"/>
                <a:gd name="T83" fmla="*/ 59 h 77"/>
                <a:gd name="T84" fmla="*/ 33 w 69"/>
                <a:gd name="T85" fmla="*/ 56 h 77"/>
                <a:gd name="T86" fmla="*/ 44 w 69"/>
                <a:gd name="T87" fmla="*/ 53 h 77"/>
                <a:gd name="T88" fmla="*/ 45 w 69"/>
                <a:gd name="T89" fmla="*/ 56 h 77"/>
                <a:gd name="T90" fmla="*/ 54 w 69"/>
                <a:gd name="T91" fmla="*/ 59 h 77"/>
                <a:gd name="T92" fmla="*/ 54 w 69"/>
                <a:gd name="T93" fmla="*/ 59 h 77"/>
                <a:gd name="T94" fmla="*/ 53 w 69"/>
                <a:gd name="T95" fmla="*/ 56 h 77"/>
                <a:gd name="T96" fmla="*/ 14 w 69"/>
                <a:gd name="T97" fmla="*/ 63 h 77"/>
                <a:gd name="T98" fmla="*/ 15 w 69"/>
                <a:gd name="T99" fmla="*/ 65 h 77"/>
                <a:gd name="T100" fmla="*/ 24 w 69"/>
                <a:gd name="T101" fmla="*/ 68 h 77"/>
                <a:gd name="T102" fmla="*/ 24 w 69"/>
                <a:gd name="T103" fmla="*/ 68 h 77"/>
                <a:gd name="T104" fmla="*/ 23 w 69"/>
                <a:gd name="T105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77">
                  <a:moveTo>
                    <a:pt x="61" y="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3" y="0"/>
                    <a:pt x="51" y="2"/>
                    <a:pt x="51" y="5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9" y="0"/>
                    <a:pt x="37" y="2"/>
                    <a:pt x="37" y="5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7" y="0"/>
                  </a:cubicBezTo>
                  <a:cubicBezTo>
                    <a:pt x="25" y="0"/>
                    <a:pt x="24" y="2"/>
                    <a:pt x="24" y="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11" y="0"/>
                    <a:pt x="10" y="2"/>
                    <a:pt x="10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0" y="10"/>
                    <a:pt x="0" y="1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5" y="77"/>
                    <a:pt x="69" y="74"/>
                    <a:pt x="69" y="69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0"/>
                    <a:pt x="65" y="7"/>
                    <a:pt x="61" y="7"/>
                  </a:cubicBezTo>
                  <a:close/>
                  <a:moveTo>
                    <a:pt x="7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11" y="17"/>
                    <a:pt x="14" y="17"/>
                  </a:cubicBezTo>
                  <a:cubicBezTo>
                    <a:pt x="16" y="17"/>
                    <a:pt x="17" y="15"/>
                    <a:pt x="17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5"/>
                    <a:pt x="25" y="17"/>
                    <a:pt x="27" y="17"/>
                  </a:cubicBezTo>
                  <a:cubicBezTo>
                    <a:pt x="29" y="17"/>
                    <a:pt x="31" y="15"/>
                    <a:pt x="31" y="1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5"/>
                    <a:pt x="39" y="17"/>
                    <a:pt x="41" y="17"/>
                  </a:cubicBezTo>
                  <a:cubicBezTo>
                    <a:pt x="43" y="17"/>
                    <a:pt x="45" y="15"/>
                    <a:pt x="45" y="13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5"/>
                    <a:pt x="53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4" y="10"/>
                    <a:pt x="66" y="12"/>
                    <a:pt x="66" y="14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5" y="10"/>
                    <a:pt x="7" y="10"/>
                  </a:cubicBezTo>
                  <a:close/>
                  <a:moveTo>
                    <a:pt x="3" y="28"/>
                  </a:moveTo>
                  <a:cubicBezTo>
                    <a:pt x="66" y="28"/>
                    <a:pt x="66" y="28"/>
                    <a:pt x="66" y="28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2"/>
                    <a:pt x="64" y="74"/>
                    <a:pt x="61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5" y="74"/>
                    <a:pt x="3" y="72"/>
                    <a:pt x="3" y="69"/>
                  </a:cubicBezTo>
                  <a:lnTo>
                    <a:pt x="3" y="28"/>
                  </a:lnTo>
                  <a:close/>
                  <a:moveTo>
                    <a:pt x="34" y="39"/>
                  </a:moveTo>
                  <a:cubicBezTo>
                    <a:pt x="36" y="39"/>
                    <a:pt x="37" y="38"/>
                    <a:pt x="37" y="36"/>
                  </a:cubicBezTo>
                  <a:cubicBezTo>
                    <a:pt x="37" y="34"/>
                    <a:pt x="36" y="33"/>
                    <a:pt x="34" y="33"/>
                  </a:cubicBezTo>
                  <a:cubicBezTo>
                    <a:pt x="33" y="33"/>
                    <a:pt x="31" y="34"/>
                    <a:pt x="31" y="36"/>
                  </a:cubicBezTo>
                  <a:cubicBezTo>
                    <a:pt x="31" y="38"/>
                    <a:pt x="33" y="39"/>
                    <a:pt x="34" y="39"/>
                  </a:cubicBezTo>
                  <a:close/>
                  <a:moveTo>
                    <a:pt x="34" y="35"/>
                  </a:moveTo>
                  <a:cubicBezTo>
                    <a:pt x="35" y="35"/>
                    <a:pt x="35" y="36"/>
                    <a:pt x="35" y="36"/>
                  </a:cubicBezTo>
                  <a:cubicBezTo>
                    <a:pt x="35" y="36"/>
                    <a:pt x="35" y="37"/>
                    <a:pt x="34" y="37"/>
                  </a:cubicBezTo>
                  <a:cubicBezTo>
                    <a:pt x="34" y="37"/>
                    <a:pt x="33" y="36"/>
                    <a:pt x="33" y="36"/>
                  </a:cubicBezTo>
                  <a:cubicBezTo>
                    <a:pt x="33" y="36"/>
                    <a:pt x="34" y="35"/>
                    <a:pt x="34" y="35"/>
                  </a:cubicBezTo>
                  <a:close/>
                  <a:moveTo>
                    <a:pt x="44" y="39"/>
                  </a:moveTo>
                  <a:cubicBezTo>
                    <a:pt x="46" y="39"/>
                    <a:pt x="47" y="38"/>
                    <a:pt x="47" y="36"/>
                  </a:cubicBezTo>
                  <a:cubicBezTo>
                    <a:pt x="47" y="34"/>
                    <a:pt x="46" y="33"/>
                    <a:pt x="44" y="33"/>
                  </a:cubicBezTo>
                  <a:cubicBezTo>
                    <a:pt x="43" y="33"/>
                    <a:pt x="41" y="34"/>
                    <a:pt x="41" y="36"/>
                  </a:cubicBezTo>
                  <a:cubicBezTo>
                    <a:pt x="41" y="38"/>
                    <a:pt x="43" y="39"/>
                    <a:pt x="44" y="39"/>
                  </a:cubicBezTo>
                  <a:close/>
                  <a:moveTo>
                    <a:pt x="44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45" y="36"/>
                    <a:pt x="45" y="37"/>
                    <a:pt x="44" y="37"/>
                  </a:cubicBezTo>
                  <a:cubicBezTo>
                    <a:pt x="44" y="37"/>
                    <a:pt x="43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lose/>
                  <a:moveTo>
                    <a:pt x="54" y="39"/>
                  </a:moveTo>
                  <a:cubicBezTo>
                    <a:pt x="56" y="39"/>
                    <a:pt x="57" y="38"/>
                    <a:pt x="57" y="36"/>
                  </a:cubicBezTo>
                  <a:cubicBezTo>
                    <a:pt x="57" y="34"/>
                    <a:pt x="56" y="33"/>
                    <a:pt x="54" y="33"/>
                  </a:cubicBezTo>
                  <a:cubicBezTo>
                    <a:pt x="52" y="33"/>
                    <a:pt x="51" y="34"/>
                    <a:pt x="51" y="36"/>
                  </a:cubicBezTo>
                  <a:cubicBezTo>
                    <a:pt x="51" y="38"/>
                    <a:pt x="52" y="39"/>
                    <a:pt x="54" y="39"/>
                  </a:cubicBezTo>
                  <a:close/>
                  <a:moveTo>
                    <a:pt x="54" y="35"/>
                  </a:moveTo>
                  <a:cubicBezTo>
                    <a:pt x="55" y="35"/>
                    <a:pt x="55" y="36"/>
                    <a:pt x="55" y="36"/>
                  </a:cubicBezTo>
                  <a:cubicBezTo>
                    <a:pt x="55" y="36"/>
                    <a:pt x="55" y="37"/>
                    <a:pt x="54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3" y="36"/>
                    <a:pt x="54" y="35"/>
                    <a:pt x="54" y="35"/>
                  </a:cubicBezTo>
                  <a:close/>
                  <a:moveTo>
                    <a:pt x="14" y="49"/>
                  </a:moveTo>
                  <a:cubicBezTo>
                    <a:pt x="16" y="49"/>
                    <a:pt x="17" y="47"/>
                    <a:pt x="17" y="46"/>
                  </a:cubicBezTo>
                  <a:cubicBezTo>
                    <a:pt x="17" y="44"/>
                    <a:pt x="16" y="43"/>
                    <a:pt x="14" y="43"/>
                  </a:cubicBezTo>
                  <a:cubicBezTo>
                    <a:pt x="13" y="43"/>
                    <a:pt x="11" y="44"/>
                    <a:pt x="11" y="46"/>
                  </a:cubicBezTo>
                  <a:cubicBezTo>
                    <a:pt x="11" y="47"/>
                    <a:pt x="13" y="49"/>
                    <a:pt x="14" y="49"/>
                  </a:cubicBezTo>
                  <a:close/>
                  <a:moveTo>
                    <a:pt x="14" y="45"/>
                  </a:moveTo>
                  <a:cubicBezTo>
                    <a:pt x="15" y="45"/>
                    <a:pt x="15" y="45"/>
                    <a:pt x="15" y="46"/>
                  </a:cubicBezTo>
                  <a:cubicBezTo>
                    <a:pt x="15" y="46"/>
                    <a:pt x="15" y="47"/>
                    <a:pt x="14" y="47"/>
                  </a:cubicBezTo>
                  <a:cubicBezTo>
                    <a:pt x="14" y="47"/>
                    <a:pt x="13" y="46"/>
                    <a:pt x="13" y="46"/>
                  </a:cubicBezTo>
                  <a:cubicBezTo>
                    <a:pt x="13" y="45"/>
                    <a:pt x="14" y="45"/>
                    <a:pt x="14" y="45"/>
                  </a:cubicBezTo>
                  <a:close/>
                  <a:moveTo>
                    <a:pt x="24" y="49"/>
                  </a:moveTo>
                  <a:cubicBezTo>
                    <a:pt x="26" y="49"/>
                    <a:pt x="27" y="47"/>
                    <a:pt x="27" y="46"/>
                  </a:cubicBezTo>
                  <a:cubicBezTo>
                    <a:pt x="27" y="44"/>
                    <a:pt x="26" y="43"/>
                    <a:pt x="24" y="43"/>
                  </a:cubicBezTo>
                  <a:cubicBezTo>
                    <a:pt x="23" y="43"/>
                    <a:pt x="21" y="44"/>
                    <a:pt x="21" y="46"/>
                  </a:cubicBezTo>
                  <a:cubicBezTo>
                    <a:pt x="21" y="47"/>
                    <a:pt x="23" y="49"/>
                    <a:pt x="24" y="49"/>
                  </a:cubicBezTo>
                  <a:close/>
                  <a:moveTo>
                    <a:pt x="24" y="45"/>
                  </a:moveTo>
                  <a:cubicBezTo>
                    <a:pt x="25" y="45"/>
                    <a:pt x="25" y="45"/>
                    <a:pt x="25" y="46"/>
                  </a:cubicBezTo>
                  <a:cubicBezTo>
                    <a:pt x="25" y="46"/>
                    <a:pt x="25" y="47"/>
                    <a:pt x="24" y="47"/>
                  </a:cubicBezTo>
                  <a:cubicBezTo>
                    <a:pt x="24" y="47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lose/>
                  <a:moveTo>
                    <a:pt x="34" y="49"/>
                  </a:moveTo>
                  <a:cubicBezTo>
                    <a:pt x="36" y="49"/>
                    <a:pt x="37" y="47"/>
                    <a:pt x="37" y="46"/>
                  </a:cubicBezTo>
                  <a:cubicBezTo>
                    <a:pt x="37" y="44"/>
                    <a:pt x="36" y="43"/>
                    <a:pt x="34" y="43"/>
                  </a:cubicBezTo>
                  <a:cubicBezTo>
                    <a:pt x="33" y="43"/>
                    <a:pt x="31" y="44"/>
                    <a:pt x="31" y="46"/>
                  </a:cubicBezTo>
                  <a:cubicBezTo>
                    <a:pt x="31" y="47"/>
                    <a:pt x="33" y="49"/>
                    <a:pt x="34" y="49"/>
                  </a:cubicBezTo>
                  <a:close/>
                  <a:moveTo>
                    <a:pt x="34" y="45"/>
                  </a:moveTo>
                  <a:cubicBezTo>
                    <a:pt x="35" y="45"/>
                    <a:pt x="35" y="45"/>
                    <a:pt x="35" y="46"/>
                  </a:cubicBezTo>
                  <a:cubicBezTo>
                    <a:pt x="35" y="46"/>
                    <a:pt x="35" y="47"/>
                    <a:pt x="34" y="47"/>
                  </a:cubicBezTo>
                  <a:cubicBezTo>
                    <a:pt x="34" y="47"/>
                    <a:pt x="33" y="46"/>
                    <a:pt x="33" y="46"/>
                  </a:cubicBezTo>
                  <a:cubicBezTo>
                    <a:pt x="33" y="45"/>
                    <a:pt x="34" y="45"/>
                    <a:pt x="34" y="45"/>
                  </a:cubicBezTo>
                  <a:close/>
                  <a:moveTo>
                    <a:pt x="44" y="49"/>
                  </a:moveTo>
                  <a:cubicBezTo>
                    <a:pt x="46" y="49"/>
                    <a:pt x="47" y="47"/>
                    <a:pt x="47" y="46"/>
                  </a:cubicBezTo>
                  <a:cubicBezTo>
                    <a:pt x="47" y="44"/>
                    <a:pt x="46" y="43"/>
                    <a:pt x="44" y="43"/>
                  </a:cubicBezTo>
                  <a:cubicBezTo>
                    <a:pt x="43" y="43"/>
                    <a:pt x="41" y="44"/>
                    <a:pt x="41" y="46"/>
                  </a:cubicBezTo>
                  <a:cubicBezTo>
                    <a:pt x="41" y="47"/>
                    <a:pt x="43" y="49"/>
                    <a:pt x="44" y="49"/>
                  </a:cubicBezTo>
                  <a:close/>
                  <a:moveTo>
                    <a:pt x="44" y="45"/>
                  </a:moveTo>
                  <a:cubicBezTo>
                    <a:pt x="45" y="45"/>
                    <a:pt x="45" y="45"/>
                    <a:pt x="45" y="46"/>
                  </a:cubicBezTo>
                  <a:cubicBezTo>
                    <a:pt x="45" y="46"/>
                    <a:pt x="45" y="47"/>
                    <a:pt x="44" y="47"/>
                  </a:cubicBezTo>
                  <a:cubicBezTo>
                    <a:pt x="44" y="47"/>
                    <a:pt x="43" y="46"/>
                    <a:pt x="43" y="46"/>
                  </a:cubicBezTo>
                  <a:cubicBezTo>
                    <a:pt x="43" y="45"/>
                    <a:pt x="44" y="45"/>
                    <a:pt x="44" y="45"/>
                  </a:cubicBezTo>
                  <a:close/>
                  <a:moveTo>
                    <a:pt x="54" y="49"/>
                  </a:moveTo>
                  <a:cubicBezTo>
                    <a:pt x="56" y="49"/>
                    <a:pt x="57" y="47"/>
                    <a:pt x="57" y="46"/>
                  </a:cubicBezTo>
                  <a:cubicBezTo>
                    <a:pt x="57" y="44"/>
                    <a:pt x="56" y="43"/>
                    <a:pt x="54" y="43"/>
                  </a:cubicBezTo>
                  <a:cubicBezTo>
                    <a:pt x="52" y="43"/>
                    <a:pt x="51" y="44"/>
                    <a:pt x="51" y="46"/>
                  </a:cubicBezTo>
                  <a:cubicBezTo>
                    <a:pt x="51" y="47"/>
                    <a:pt x="52" y="49"/>
                    <a:pt x="54" y="49"/>
                  </a:cubicBezTo>
                  <a:close/>
                  <a:moveTo>
                    <a:pt x="54" y="45"/>
                  </a:moveTo>
                  <a:cubicBezTo>
                    <a:pt x="55" y="45"/>
                    <a:pt x="55" y="45"/>
                    <a:pt x="55" y="46"/>
                  </a:cubicBezTo>
                  <a:cubicBezTo>
                    <a:pt x="55" y="46"/>
                    <a:pt x="55" y="47"/>
                    <a:pt x="54" y="47"/>
                  </a:cubicBezTo>
                  <a:cubicBezTo>
                    <a:pt x="54" y="47"/>
                    <a:pt x="53" y="46"/>
                    <a:pt x="53" y="46"/>
                  </a:cubicBezTo>
                  <a:cubicBezTo>
                    <a:pt x="53" y="45"/>
                    <a:pt x="54" y="45"/>
                    <a:pt x="54" y="45"/>
                  </a:cubicBezTo>
                  <a:close/>
                  <a:moveTo>
                    <a:pt x="14" y="59"/>
                  </a:moveTo>
                  <a:cubicBezTo>
                    <a:pt x="16" y="59"/>
                    <a:pt x="17" y="57"/>
                    <a:pt x="17" y="56"/>
                  </a:cubicBezTo>
                  <a:cubicBezTo>
                    <a:pt x="17" y="54"/>
                    <a:pt x="16" y="53"/>
                    <a:pt x="14" y="53"/>
                  </a:cubicBezTo>
                  <a:cubicBezTo>
                    <a:pt x="13" y="53"/>
                    <a:pt x="11" y="54"/>
                    <a:pt x="11" y="56"/>
                  </a:cubicBezTo>
                  <a:cubicBezTo>
                    <a:pt x="11" y="57"/>
                    <a:pt x="13" y="59"/>
                    <a:pt x="14" y="59"/>
                  </a:cubicBezTo>
                  <a:close/>
                  <a:moveTo>
                    <a:pt x="14" y="55"/>
                  </a:move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14" y="57"/>
                    <a:pt x="13" y="56"/>
                    <a:pt x="13" y="56"/>
                  </a:cubicBezTo>
                  <a:cubicBezTo>
                    <a:pt x="13" y="55"/>
                    <a:pt x="14" y="55"/>
                    <a:pt x="14" y="55"/>
                  </a:cubicBezTo>
                  <a:close/>
                  <a:moveTo>
                    <a:pt x="24" y="59"/>
                  </a:moveTo>
                  <a:cubicBezTo>
                    <a:pt x="26" y="59"/>
                    <a:pt x="27" y="57"/>
                    <a:pt x="27" y="56"/>
                  </a:cubicBezTo>
                  <a:cubicBezTo>
                    <a:pt x="27" y="54"/>
                    <a:pt x="26" y="53"/>
                    <a:pt x="24" y="53"/>
                  </a:cubicBezTo>
                  <a:cubicBezTo>
                    <a:pt x="23" y="53"/>
                    <a:pt x="21" y="54"/>
                    <a:pt x="21" y="56"/>
                  </a:cubicBezTo>
                  <a:cubicBezTo>
                    <a:pt x="21" y="57"/>
                    <a:pt x="23" y="59"/>
                    <a:pt x="24" y="59"/>
                  </a:cubicBezTo>
                  <a:close/>
                  <a:moveTo>
                    <a:pt x="24" y="55"/>
                  </a:moveTo>
                  <a:cubicBezTo>
                    <a:pt x="25" y="55"/>
                    <a:pt x="25" y="55"/>
                    <a:pt x="25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3" y="56"/>
                    <a:pt x="23" y="56"/>
                  </a:cubicBezTo>
                  <a:cubicBezTo>
                    <a:pt x="23" y="55"/>
                    <a:pt x="24" y="55"/>
                    <a:pt x="24" y="55"/>
                  </a:cubicBezTo>
                  <a:close/>
                  <a:moveTo>
                    <a:pt x="34" y="59"/>
                  </a:moveTo>
                  <a:cubicBezTo>
                    <a:pt x="36" y="59"/>
                    <a:pt x="37" y="57"/>
                    <a:pt x="37" y="56"/>
                  </a:cubicBezTo>
                  <a:cubicBezTo>
                    <a:pt x="37" y="54"/>
                    <a:pt x="36" y="53"/>
                    <a:pt x="34" y="53"/>
                  </a:cubicBezTo>
                  <a:cubicBezTo>
                    <a:pt x="33" y="53"/>
                    <a:pt x="31" y="54"/>
                    <a:pt x="31" y="56"/>
                  </a:cubicBezTo>
                  <a:cubicBezTo>
                    <a:pt x="31" y="57"/>
                    <a:pt x="33" y="59"/>
                    <a:pt x="34" y="59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6"/>
                  </a:cubicBezTo>
                  <a:cubicBezTo>
                    <a:pt x="35" y="56"/>
                    <a:pt x="35" y="57"/>
                    <a:pt x="34" y="57"/>
                  </a:cubicBezTo>
                  <a:cubicBezTo>
                    <a:pt x="34" y="57"/>
                    <a:pt x="33" y="56"/>
                    <a:pt x="33" y="56"/>
                  </a:cubicBezTo>
                  <a:cubicBezTo>
                    <a:pt x="33" y="55"/>
                    <a:pt x="34" y="55"/>
                    <a:pt x="34" y="55"/>
                  </a:cubicBezTo>
                  <a:close/>
                  <a:moveTo>
                    <a:pt x="44" y="59"/>
                  </a:moveTo>
                  <a:cubicBezTo>
                    <a:pt x="46" y="59"/>
                    <a:pt x="47" y="57"/>
                    <a:pt x="47" y="56"/>
                  </a:cubicBezTo>
                  <a:cubicBezTo>
                    <a:pt x="47" y="54"/>
                    <a:pt x="46" y="53"/>
                    <a:pt x="44" y="53"/>
                  </a:cubicBezTo>
                  <a:cubicBezTo>
                    <a:pt x="43" y="53"/>
                    <a:pt x="41" y="54"/>
                    <a:pt x="41" y="56"/>
                  </a:cubicBezTo>
                  <a:cubicBezTo>
                    <a:pt x="41" y="57"/>
                    <a:pt x="43" y="59"/>
                    <a:pt x="44" y="59"/>
                  </a:cubicBezTo>
                  <a:close/>
                  <a:moveTo>
                    <a:pt x="44" y="55"/>
                  </a:move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7"/>
                    <a:pt x="44" y="57"/>
                  </a:cubicBezTo>
                  <a:cubicBezTo>
                    <a:pt x="44" y="57"/>
                    <a:pt x="43" y="56"/>
                    <a:pt x="43" y="56"/>
                  </a:cubicBezTo>
                  <a:cubicBezTo>
                    <a:pt x="43" y="55"/>
                    <a:pt x="44" y="55"/>
                    <a:pt x="44" y="55"/>
                  </a:cubicBezTo>
                  <a:close/>
                  <a:moveTo>
                    <a:pt x="54" y="59"/>
                  </a:moveTo>
                  <a:cubicBezTo>
                    <a:pt x="56" y="59"/>
                    <a:pt x="57" y="57"/>
                    <a:pt x="57" y="56"/>
                  </a:cubicBezTo>
                  <a:cubicBezTo>
                    <a:pt x="57" y="54"/>
                    <a:pt x="56" y="53"/>
                    <a:pt x="54" y="53"/>
                  </a:cubicBezTo>
                  <a:cubicBezTo>
                    <a:pt x="52" y="53"/>
                    <a:pt x="51" y="54"/>
                    <a:pt x="51" y="56"/>
                  </a:cubicBezTo>
                  <a:cubicBezTo>
                    <a:pt x="51" y="57"/>
                    <a:pt x="52" y="59"/>
                    <a:pt x="54" y="59"/>
                  </a:cubicBezTo>
                  <a:close/>
                  <a:moveTo>
                    <a:pt x="54" y="55"/>
                  </a:moveTo>
                  <a:cubicBezTo>
                    <a:pt x="55" y="55"/>
                    <a:pt x="55" y="55"/>
                    <a:pt x="55" y="56"/>
                  </a:cubicBezTo>
                  <a:cubicBezTo>
                    <a:pt x="55" y="56"/>
                    <a:pt x="55" y="57"/>
                    <a:pt x="54" y="57"/>
                  </a:cubicBezTo>
                  <a:cubicBezTo>
                    <a:pt x="54" y="57"/>
                    <a:pt x="53" y="56"/>
                    <a:pt x="53" y="56"/>
                  </a:cubicBezTo>
                  <a:cubicBezTo>
                    <a:pt x="53" y="55"/>
                    <a:pt x="54" y="55"/>
                    <a:pt x="54" y="55"/>
                  </a:cubicBezTo>
                  <a:close/>
                  <a:moveTo>
                    <a:pt x="14" y="68"/>
                  </a:moveTo>
                  <a:cubicBezTo>
                    <a:pt x="16" y="68"/>
                    <a:pt x="17" y="67"/>
                    <a:pt x="17" y="65"/>
                  </a:cubicBezTo>
                  <a:cubicBezTo>
                    <a:pt x="17" y="64"/>
                    <a:pt x="16" y="63"/>
                    <a:pt x="14" y="63"/>
                  </a:cubicBezTo>
                  <a:cubicBezTo>
                    <a:pt x="13" y="63"/>
                    <a:pt x="11" y="64"/>
                    <a:pt x="11" y="65"/>
                  </a:cubicBezTo>
                  <a:cubicBezTo>
                    <a:pt x="11" y="67"/>
                    <a:pt x="13" y="68"/>
                    <a:pt x="14" y="68"/>
                  </a:cubicBezTo>
                  <a:close/>
                  <a:moveTo>
                    <a:pt x="14" y="65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66"/>
                    <a:pt x="15" y="66"/>
                    <a:pt x="14" y="66"/>
                  </a:cubicBezTo>
                  <a:cubicBezTo>
                    <a:pt x="14" y="66"/>
                    <a:pt x="13" y="66"/>
                    <a:pt x="13" y="65"/>
                  </a:cubicBezTo>
                  <a:cubicBezTo>
                    <a:pt x="13" y="65"/>
                    <a:pt x="14" y="65"/>
                    <a:pt x="14" y="65"/>
                  </a:cubicBezTo>
                  <a:close/>
                  <a:moveTo>
                    <a:pt x="24" y="68"/>
                  </a:moveTo>
                  <a:cubicBezTo>
                    <a:pt x="26" y="68"/>
                    <a:pt x="27" y="67"/>
                    <a:pt x="27" y="65"/>
                  </a:cubicBezTo>
                  <a:cubicBezTo>
                    <a:pt x="27" y="64"/>
                    <a:pt x="26" y="63"/>
                    <a:pt x="24" y="63"/>
                  </a:cubicBezTo>
                  <a:cubicBezTo>
                    <a:pt x="23" y="63"/>
                    <a:pt x="21" y="64"/>
                    <a:pt x="21" y="65"/>
                  </a:cubicBezTo>
                  <a:cubicBezTo>
                    <a:pt x="21" y="67"/>
                    <a:pt x="23" y="68"/>
                    <a:pt x="24" y="68"/>
                  </a:cubicBezTo>
                  <a:close/>
                  <a:moveTo>
                    <a:pt x="24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66"/>
                    <a:pt x="25" y="66"/>
                    <a:pt x="24" y="66"/>
                  </a:cubicBezTo>
                  <a:cubicBezTo>
                    <a:pt x="24" y="66"/>
                    <a:pt x="23" y="66"/>
                    <a:pt x="23" y="65"/>
                  </a:cubicBezTo>
                  <a:cubicBezTo>
                    <a:pt x="23" y="65"/>
                    <a:pt x="24" y="65"/>
                    <a:pt x="24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41"/>
            <p:cNvSpPr>
              <a:spLocks noEditPoints="1"/>
            </p:cNvSpPr>
            <p:nvPr/>
          </p:nvSpPr>
          <p:spPr bwMode="auto">
            <a:xfrm>
              <a:off x="8626374" y="3481429"/>
              <a:ext cx="328520" cy="317570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17"/>
            <p:cNvSpPr>
              <a:spLocks noEditPoints="1"/>
            </p:cNvSpPr>
            <p:nvPr/>
          </p:nvSpPr>
          <p:spPr bwMode="auto">
            <a:xfrm>
              <a:off x="4270782" y="4215532"/>
              <a:ext cx="353973" cy="299836"/>
            </a:xfrm>
            <a:custGeom>
              <a:avLst/>
              <a:gdLst>
                <a:gd name="T0" fmla="*/ 70 w 72"/>
                <a:gd name="T1" fmla="*/ 16 h 61"/>
                <a:gd name="T2" fmla="*/ 56 w 72"/>
                <a:gd name="T3" fmla="*/ 18 h 61"/>
                <a:gd name="T4" fmla="*/ 43 w 72"/>
                <a:gd name="T5" fmla="*/ 46 h 61"/>
                <a:gd name="T6" fmla="*/ 12 w 72"/>
                <a:gd name="T7" fmla="*/ 46 h 61"/>
                <a:gd name="T8" fmla="*/ 13 w 72"/>
                <a:gd name="T9" fmla="*/ 49 h 61"/>
                <a:gd name="T10" fmla="*/ 48 w 72"/>
                <a:gd name="T11" fmla="*/ 51 h 61"/>
                <a:gd name="T12" fmla="*/ 13 w 72"/>
                <a:gd name="T13" fmla="*/ 52 h 61"/>
                <a:gd name="T14" fmla="*/ 9 w 72"/>
                <a:gd name="T15" fmla="*/ 45 h 61"/>
                <a:gd name="T16" fmla="*/ 7 w 72"/>
                <a:gd name="T17" fmla="*/ 42 h 61"/>
                <a:gd name="T18" fmla="*/ 1 w 72"/>
                <a:gd name="T19" fmla="*/ 23 h 61"/>
                <a:gd name="T20" fmla="*/ 10 w 72"/>
                <a:gd name="T21" fmla="*/ 41 h 61"/>
                <a:gd name="T22" fmla="*/ 43 w 72"/>
                <a:gd name="T23" fmla="*/ 43 h 61"/>
                <a:gd name="T24" fmla="*/ 54 w 72"/>
                <a:gd name="T25" fmla="*/ 17 h 61"/>
                <a:gd name="T26" fmla="*/ 70 w 72"/>
                <a:gd name="T27" fmla="*/ 13 h 61"/>
                <a:gd name="T28" fmla="*/ 18 w 72"/>
                <a:gd name="T29" fmla="*/ 57 h 61"/>
                <a:gd name="T30" fmla="*/ 11 w 72"/>
                <a:gd name="T31" fmla="*/ 57 h 61"/>
                <a:gd name="T32" fmla="*/ 18 w 72"/>
                <a:gd name="T33" fmla="*/ 57 h 61"/>
                <a:gd name="T34" fmla="*/ 14 w 72"/>
                <a:gd name="T35" fmla="*/ 55 h 61"/>
                <a:gd name="T36" fmla="*/ 14 w 72"/>
                <a:gd name="T37" fmla="*/ 59 h 61"/>
                <a:gd name="T38" fmla="*/ 45 w 72"/>
                <a:gd name="T39" fmla="*/ 57 h 61"/>
                <a:gd name="T40" fmla="*/ 38 w 72"/>
                <a:gd name="T41" fmla="*/ 57 h 61"/>
                <a:gd name="T42" fmla="*/ 45 w 72"/>
                <a:gd name="T43" fmla="*/ 57 h 61"/>
                <a:gd name="T44" fmla="*/ 41 w 72"/>
                <a:gd name="T45" fmla="*/ 55 h 61"/>
                <a:gd name="T46" fmla="*/ 41 w 72"/>
                <a:gd name="T47" fmla="*/ 59 h 61"/>
                <a:gd name="T48" fmla="*/ 12 w 72"/>
                <a:gd name="T49" fmla="*/ 37 h 61"/>
                <a:gd name="T50" fmla="*/ 45 w 72"/>
                <a:gd name="T51" fmla="*/ 36 h 61"/>
                <a:gd name="T52" fmla="*/ 12 w 72"/>
                <a:gd name="T53" fmla="*/ 35 h 61"/>
                <a:gd name="T54" fmla="*/ 12 w 72"/>
                <a:gd name="T55" fmla="*/ 37 h 61"/>
                <a:gd name="T56" fmla="*/ 12 w 72"/>
                <a:gd name="T57" fmla="*/ 40 h 61"/>
                <a:gd name="T58" fmla="*/ 43 w 72"/>
                <a:gd name="T59" fmla="*/ 41 h 61"/>
                <a:gd name="T60" fmla="*/ 43 w 72"/>
                <a:gd name="T61" fmla="*/ 39 h 61"/>
                <a:gd name="T62" fmla="*/ 37 w 72"/>
                <a:gd name="T63" fmla="*/ 31 h 61"/>
                <a:gd name="T64" fmla="*/ 44 w 72"/>
                <a:gd name="T65" fmla="*/ 30 h 61"/>
                <a:gd name="T66" fmla="*/ 43 w 72"/>
                <a:gd name="T67" fmla="*/ 0 h 61"/>
                <a:gd name="T68" fmla="*/ 36 w 72"/>
                <a:gd name="T69" fmla="*/ 0 h 61"/>
                <a:gd name="T70" fmla="*/ 37 w 72"/>
                <a:gd name="T71" fmla="*/ 31 h 61"/>
                <a:gd name="T72" fmla="*/ 31 w 72"/>
                <a:gd name="T73" fmla="*/ 31 h 61"/>
                <a:gd name="T74" fmla="*/ 32 w 72"/>
                <a:gd name="T75" fmla="*/ 8 h 61"/>
                <a:gd name="T76" fmla="*/ 25 w 72"/>
                <a:gd name="T77" fmla="*/ 8 h 61"/>
                <a:gd name="T78" fmla="*/ 24 w 72"/>
                <a:gd name="T79" fmla="*/ 30 h 61"/>
                <a:gd name="T80" fmla="*/ 13 w 72"/>
                <a:gd name="T81" fmla="*/ 31 h 61"/>
                <a:gd name="T82" fmla="*/ 20 w 72"/>
                <a:gd name="T83" fmla="*/ 30 h 61"/>
                <a:gd name="T84" fmla="*/ 20 w 72"/>
                <a:gd name="T85" fmla="*/ 16 h 61"/>
                <a:gd name="T86" fmla="*/ 13 w 72"/>
                <a:gd name="T87" fmla="*/ 16 h 61"/>
                <a:gd name="T88" fmla="*/ 13 w 72"/>
                <a:gd name="T8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61">
                  <a:moveTo>
                    <a:pt x="72" y="14"/>
                  </a:moveTo>
                  <a:cubicBezTo>
                    <a:pt x="72" y="15"/>
                    <a:pt x="71" y="16"/>
                    <a:pt x="70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8" y="44"/>
                    <a:pt x="46" y="46"/>
                    <a:pt x="4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2" y="46"/>
                    <a:pt x="12" y="4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8" y="50"/>
                    <a:pt x="48" y="51"/>
                  </a:cubicBezTo>
                  <a:cubicBezTo>
                    <a:pt x="48" y="52"/>
                    <a:pt x="47" y="52"/>
                    <a:pt x="47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1" y="52"/>
                    <a:pt x="9" y="50"/>
                    <a:pt x="9" y="4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4"/>
                    <a:pt x="9" y="44"/>
                  </a:cubicBezTo>
                  <a:cubicBezTo>
                    <a:pt x="8" y="44"/>
                    <a:pt x="8" y="43"/>
                    <a:pt x="7" y="4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1" y="22"/>
                    <a:pt x="2" y="23"/>
                    <a:pt x="3" y="2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2"/>
                    <a:pt x="12" y="43"/>
                    <a:pt x="1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6" y="42"/>
                    <a:pt x="46" y="41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5"/>
                    <a:pt x="57" y="13"/>
                    <a:pt x="59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3"/>
                    <a:pt x="72" y="13"/>
                    <a:pt x="72" y="14"/>
                  </a:cubicBezTo>
                  <a:close/>
                  <a:moveTo>
                    <a:pt x="18" y="57"/>
                  </a:moveTo>
                  <a:cubicBezTo>
                    <a:pt x="18" y="59"/>
                    <a:pt x="16" y="61"/>
                    <a:pt x="14" y="61"/>
                  </a:cubicBezTo>
                  <a:cubicBezTo>
                    <a:pt x="12" y="61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ubicBezTo>
                    <a:pt x="16" y="53"/>
                    <a:pt x="18" y="55"/>
                    <a:pt x="18" y="57"/>
                  </a:cubicBezTo>
                  <a:close/>
                  <a:moveTo>
                    <a:pt x="16" y="57"/>
                  </a:moveTo>
                  <a:cubicBezTo>
                    <a:pt x="16" y="56"/>
                    <a:pt x="15" y="55"/>
                    <a:pt x="14" y="55"/>
                  </a:cubicBezTo>
                  <a:cubicBezTo>
                    <a:pt x="14" y="55"/>
                    <a:pt x="13" y="56"/>
                    <a:pt x="13" y="57"/>
                  </a:cubicBezTo>
                  <a:cubicBezTo>
                    <a:pt x="13" y="58"/>
                    <a:pt x="14" y="59"/>
                    <a:pt x="14" y="59"/>
                  </a:cubicBezTo>
                  <a:cubicBezTo>
                    <a:pt x="15" y="59"/>
                    <a:pt x="16" y="58"/>
                    <a:pt x="16" y="57"/>
                  </a:cubicBezTo>
                  <a:close/>
                  <a:moveTo>
                    <a:pt x="45" y="57"/>
                  </a:moveTo>
                  <a:cubicBezTo>
                    <a:pt x="45" y="59"/>
                    <a:pt x="43" y="61"/>
                    <a:pt x="41" y="61"/>
                  </a:cubicBezTo>
                  <a:cubicBezTo>
                    <a:pt x="39" y="61"/>
                    <a:pt x="38" y="59"/>
                    <a:pt x="38" y="57"/>
                  </a:cubicBezTo>
                  <a:cubicBezTo>
                    <a:pt x="38" y="55"/>
                    <a:pt x="39" y="53"/>
                    <a:pt x="41" y="53"/>
                  </a:cubicBezTo>
                  <a:cubicBezTo>
                    <a:pt x="43" y="53"/>
                    <a:pt x="45" y="55"/>
                    <a:pt x="45" y="57"/>
                  </a:cubicBezTo>
                  <a:close/>
                  <a:moveTo>
                    <a:pt x="43" y="57"/>
                  </a:moveTo>
                  <a:cubicBezTo>
                    <a:pt x="43" y="56"/>
                    <a:pt x="42" y="55"/>
                    <a:pt x="41" y="55"/>
                  </a:cubicBezTo>
                  <a:cubicBezTo>
                    <a:pt x="40" y="55"/>
                    <a:pt x="40" y="56"/>
                    <a:pt x="40" y="57"/>
                  </a:cubicBezTo>
                  <a:cubicBezTo>
                    <a:pt x="40" y="58"/>
                    <a:pt x="40" y="59"/>
                    <a:pt x="41" y="59"/>
                  </a:cubicBezTo>
                  <a:cubicBezTo>
                    <a:pt x="42" y="59"/>
                    <a:pt x="43" y="58"/>
                    <a:pt x="43" y="57"/>
                  </a:cubicBezTo>
                  <a:close/>
                  <a:moveTo>
                    <a:pt x="12" y="37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5" y="36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7"/>
                    <a:pt x="12" y="37"/>
                  </a:cubicBezTo>
                  <a:close/>
                  <a:moveTo>
                    <a:pt x="13" y="39"/>
                  </a:moveTo>
                  <a:cubicBezTo>
                    <a:pt x="13" y="39"/>
                    <a:pt x="12" y="40"/>
                    <a:pt x="12" y="40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1"/>
                    <a:pt x="44" y="41"/>
                    <a:pt x="44" y="40"/>
                  </a:cubicBezTo>
                  <a:cubicBezTo>
                    <a:pt x="44" y="40"/>
                    <a:pt x="44" y="39"/>
                    <a:pt x="43" y="39"/>
                  </a:cubicBezTo>
                  <a:lnTo>
                    <a:pt x="13" y="39"/>
                  </a:lnTo>
                  <a:close/>
                  <a:moveTo>
                    <a:pt x="37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4" y="30"/>
                    <a:pt x="44" y="3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lose/>
                  <a:moveTo>
                    <a:pt x="2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5" y="31"/>
                    <a:pt x="25" y="31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7414484" y="4462722"/>
              <a:ext cx="427572" cy="402274"/>
            </a:xfrm>
            <a:custGeom>
              <a:avLst/>
              <a:gdLst>
                <a:gd name="T0" fmla="*/ 23 w 68"/>
                <a:gd name="T1" fmla="*/ 5 h 67"/>
                <a:gd name="T2" fmla="*/ 7 w 68"/>
                <a:gd name="T3" fmla="*/ 11 h 67"/>
                <a:gd name="T4" fmla="*/ 7 w 68"/>
                <a:gd name="T5" fmla="*/ 67 h 67"/>
                <a:gd name="T6" fmla="*/ 38 w 68"/>
                <a:gd name="T7" fmla="*/ 62 h 67"/>
                <a:gd name="T8" fmla="*/ 49 w 68"/>
                <a:gd name="T9" fmla="*/ 56 h 67"/>
                <a:gd name="T10" fmla="*/ 64 w 68"/>
                <a:gd name="T11" fmla="*/ 47 h 67"/>
                <a:gd name="T12" fmla="*/ 60 w 68"/>
                <a:gd name="T13" fmla="*/ 0 h 67"/>
                <a:gd name="T14" fmla="*/ 52 w 68"/>
                <a:gd name="T15" fmla="*/ 51 h 67"/>
                <a:gd name="T16" fmla="*/ 59 w 68"/>
                <a:gd name="T17" fmla="*/ 44 h 67"/>
                <a:gd name="T18" fmla="*/ 56 w 68"/>
                <a:gd name="T19" fmla="*/ 41 h 67"/>
                <a:gd name="T20" fmla="*/ 56 w 68"/>
                <a:gd name="T21" fmla="*/ 51 h 67"/>
                <a:gd name="T22" fmla="*/ 50 w 68"/>
                <a:gd name="T23" fmla="*/ 43 h 67"/>
                <a:gd name="T24" fmla="*/ 33 w 68"/>
                <a:gd name="T25" fmla="*/ 45 h 67"/>
                <a:gd name="T26" fmla="*/ 48 w 68"/>
                <a:gd name="T27" fmla="*/ 53 h 67"/>
                <a:gd name="T28" fmla="*/ 26 w 68"/>
                <a:gd name="T29" fmla="*/ 7 h 67"/>
                <a:gd name="T30" fmla="*/ 65 w 68"/>
                <a:gd name="T31" fmla="*/ 7 h 67"/>
                <a:gd name="T32" fmla="*/ 56 w 68"/>
                <a:gd name="T33" fmla="*/ 39 h 67"/>
                <a:gd name="T34" fmla="*/ 9 w 68"/>
                <a:gd name="T35" fmla="*/ 23 h 67"/>
                <a:gd name="T36" fmla="*/ 12 w 68"/>
                <a:gd name="T37" fmla="*/ 30 h 67"/>
                <a:gd name="T38" fmla="*/ 10 w 68"/>
                <a:gd name="T39" fmla="*/ 32 h 67"/>
                <a:gd name="T40" fmla="*/ 10 w 68"/>
                <a:gd name="T41" fmla="*/ 38 h 67"/>
                <a:gd name="T42" fmla="*/ 12 w 68"/>
                <a:gd name="T43" fmla="*/ 40 h 67"/>
                <a:gd name="T44" fmla="*/ 9 w 68"/>
                <a:gd name="T45" fmla="*/ 47 h 67"/>
                <a:gd name="T46" fmla="*/ 12 w 68"/>
                <a:gd name="T47" fmla="*/ 54 h 67"/>
                <a:gd name="T48" fmla="*/ 9 w 68"/>
                <a:gd name="T49" fmla="*/ 55 h 67"/>
                <a:gd name="T50" fmla="*/ 19 w 68"/>
                <a:gd name="T51" fmla="*/ 61 h 67"/>
                <a:gd name="T52" fmla="*/ 25 w 68"/>
                <a:gd name="T53" fmla="*/ 64 h 67"/>
                <a:gd name="T54" fmla="*/ 3 w 68"/>
                <a:gd name="T55" fmla="*/ 19 h 67"/>
                <a:gd name="T56" fmla="*/ 12 w 68"/>
                <a:gd name="T57" fmla="*/ 22 h 67"/>
                <a:gd name="T58" fmla="*/ 34 w 68"/>
                <a:gd name="T59" fmla="*/ 61 h 67"/>
                <a:gd name="T60" fmla="*/ 19 w 68"/>
                <a:gd name="T61" fmla="*/ 59 h 67"/>
                <a:gd name="T62" fmla="*/ 19 w 68"/>
                <a:gd name="T63" fmla="*/ 8 h 67"/>
                <a:gd name="T64" fmla="*/ 21 w 68"/>
                <a:gd name="T65" fmla="*/ 17 h 67"/>
                <a:gd name="T66" fmla="*/ 24 w 68"/>
                <a:gd name="T67" fmla="*/ 19 h 67"/>
                <a:gd name="T68" fmla="*/ 20 w 68"/>
                <a:gd name="T69" fmla="*/ 26 h 67"/>
                <a:gd name="T70" fmla="*/ 24 w 68"/>
                <a:gd name="T71" fmla="*/ 33 h 67"/>
                <a:gd name="T72" fmla="*/ 21 w 68"/>
                <a:gd name="T73" fmla="*/ 35 h 67"/>
                <a:gd name="T74" fmla="*/ 21 w 68"/>
                <a:gd name="T75" fmla="*/ 41 h 67"/>
                <a:gd name="T76" fmla="*/ 24 w 68"/>
                <a:gd name="T77" fmla="*/ 43 h 67"/>
                <a:gd name="T78" fmla="*/ 21 w 68"/>
                <a:gd name="T79" fmla="*/ 49 h 67"/>
                <a:gd name="T80" fmla="*/ 24 w 68"/>
                <a:gd name="T81" fmla="*/ 51 h 67"/>
                <a:gd name="T82" fmla="*/ 38 w 68"/>
                <a:gd name="T83" fmla="*/ 57 h 67"/>
                <a:gd name="T84" fmla="*/ 40 w 68"/>
                <a:gd name="T85" fmla="*/ 58 h 67"/>
                <a:gd name="T86" fmla="*/ 40 w 68"/>
                <a:gd name="T87" fmla="*/ 55 h 67"/>
                <a:gd name="T88" fmla="*/ 40 w 68"/>
                <a:gd name="T89" fmla="*/ 58 h 67"/>
                <a:gd name="T90" fmla="*/ 33 w 68"/>
                <a:gd name="T91" fmla="*/ 13 h 67"/>
                <a:gd name="T92" fmla="*/ 58 w 68"/>
                <a:gd name="T93" fmla="*/ 11 h 67"/>
                <a:gd name="T94" fmla="*/ 58 w 68"/>
                <a:gd name="T95" fmla="*/ 21 h 67"/>
                <a:gd name="T96" fmla="*/ 33 w 68"/>
                <a:gd name="T97" fmla="*/ 19 h 67"/>
                <a:gd name="T98" fmla="*/ 59 w 68"/>
                <a:gd name="T99" fmla="*/ 28 h 67"/>
                <a:gd name="T100" fmla="*/ 32 w 68"/>
                <a:gd name="T101" fmla="*/ 28 h 67"/>
                <a:gd name="T102" fmla="*/ 59 w 68"/>
                <a:gd name="T103" fmla="*/ 28 h 67"/>
                <a:gd name="T104" fmla="*/ 33 w 68"/>
                <a:gd name="T105" fmla="*/ 37 h 67"/>
                <a:gd name="T106" fmla="*/ 58 w 68"/>
                <a:gd name="T107" fmla="*/ 3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6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4" y="2"/>
                    <a:pt x="23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5"/>
                    <a:pt x="13" y="8"/>
                    <a:pt x="12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4"/>
                    <a:pt x="0" y="1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9" y="67"/>
                    <a:pt x="33" y="66"/>
                    <a:pt x="35" y="64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41" y="62"/>
                    <a:pt x="45" y="60"/>
                    <a:pt x="47" y="59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6"/>
                    <a:pt x="57" y="55"/>
                    <a:pt x="59" y="53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6" y="46"/>
                    <a:pt x="68" y="41"/>
                    <a:pt x="68" y="3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4" y="0"/>
                    <a:pt x="60" y="0"/>
                  </a:cubicBezTo>
                  <a:close/>
                  <a:moveTo>
                    <a:pt x="52" y="53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1"/>
                    <a:pt x="52" y="51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59" y="45"/>
                    <a:pt x="59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3" y="42"/>
                    <a:pt x="54" y="41"/>
                    <a:pt x="56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3"/>
                    <a:pt x="63" y="45"/>
                    <a:pt x="62" y="45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52"/>
                    <a:pt x="54" y="52"/>
                    <a:pt x="52" y="53"/>
                  </a:cubicBezTo>
                  <a:close/>
                  <a:moveTo>
                    <a:pt x="56" y="39"/>
                  </a:moveTo>
                  <a:cubicBezTo>
                    <a:pt x="53" y="39"/>
                    <a:pt x="51" y="41"/>
                    <a:pt x="50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4"/>
                    <a:pt x="32" y="44"/>
                  </a:cubicBezTo>
                  <a:cubicBezTo>
                    <a:pt x="32" y="45"/>
                    <a:pt x="32" y="45"/>
                    <a:pt x="33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8" y="53"/>
                    <a:pt x="26" y="51"/>
                    <a:pt x="26" y="4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5"/>
                    <a:pt x="28" y="3"/>
                    <a:pt x="3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5" y="5"/>
                    <a:pt x="65" y="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8"/>
                    <a:pt x="65" y="39"/>
                    <a:pt x="65" y="39"/>
                  </a:cubicBezTo>
                  <a:lnTo>
                    <a:pt x="56" y="39"/>
                  </a:lnTo>
                  <a:close/>
                  <a:moveTo>
                    <a:pt x="12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40"/>
                    <a:pt x="9" y="40"/>
                    <a:pt x="10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8"/>
                    <a:pt x="9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6" y="61"/>
                    <a:pt x="19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4"/>
                    <a:pt x="26" y="64"/>
                    <a:pt x="25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5" y="64"/>
                    <a:pt x="3" y="62"/>
                    <a:pt x="3" y="6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6"/>
                    <a:pt x="5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2"/>
                  </a:lnTo>
                  <a:close/>
                  <a:moveTo>
                    <a:pt x="29" y="64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3"/>
                    <a:pt x="31" y="63"/>
                    <a:pt x="29" y="64"/>
                  </a:cubicBezTo>
                  <a:close/>
                  <a:moveTo>
                    <a:pt x="19" y="59"/>
                  </a:moveTo>
                  <a:cubicBezTo>
                    <a:pt x="16" y="59"/>
                    <a:pt x="14" y="57"/>
                    <a:pt x="14" y="5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0"/>
                    <a:pt x="16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0" y="17"/>
                    <a:pt x="20" y="18"/>
                  </a:cubicBezTo>
                  <a:cubicBezTo>
                    <a:pt x="20" y="18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0" y="25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0" y="41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21" y="51"/>
                    <a:pt x="21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3"/>
                    <a:pt x="28" y="55"/>
                    <a:pt x="31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19" y="59"/>
                  </a:lnTo>
                  <a:close/>
                  <a:moveTo>
                    <a:pt x="40" y="58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41" y="57"/>
                    <a:pt x="41" y="57"/>
                    <a:pt x="40" y="5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4" y="57"/>
                    <a:pt x="42" y="58"/>
                    <a:pt x="40" y="58"/>
                  </a:cubicBezTo>
                  <a:close/>
                  <a:moveTo>
                    <a:pt x="59" y="12"/>
                  </a:moveTo>
                  <a:cubicBezTo>
                    <a:pt x="59" y="12"/>
                    <a:pt x="59" y="13"/>
                    <a:pt x="58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2" y="11"/>
                    <a:pt x="32" y="11"/>
                    <a:pt x="33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2"/>
                  </a:cubicBezTo>
                  <a:close/>
                  <a:moveTo>
                    <a:pt x="59" y="20"/>
                  </a:moveTo>
                  <a:cubicBezTo>
                    <a:pt x="59" y="21"/>
                    <a:pt x="59" y="21"/>
                    <a:pt x="58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2" y="19"/>
                    <a:pt x="32" y="19"/>
                    <a:pt x="33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19"/>
                    <a:pt x="59" y="19"/>
                    <a:pt x="59" y="20"/>
                  </a:cubicBezTo>
                  <a:close/>
                  <a:moveTo>
                    <a:pt x="59" y="28"/>
                  </a:moveTo>
                  <a:cubicBezTo>
                    <a:pt x="59" y="29"/>
                    <a:pt x="59" y="29"/>
                    <a:pt x="58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9" y="27"/>
                    <a:pt x="59" y="27"/>
                    <a:pt x="59" y="28"/>
                  </a:cubicBezTo>
                  <a:close/>
                  <a:moveTo>
                    <a:pt x="59" y="36"/>
                  </a:moveTo>
                  <a:cubicBezTo>
                    <a:pt x="59" y="37"/>
                    <a:pt x="59" y="37"/>
                    <a:pt x="5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6"/>
                  </a:cubicBezTo>
                  <a:cubicBezTo>
                    <a:pt x="32" y="36"/>
                    <a:pt x="32" y="35"/>
                    <a:pt x="33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9" y="35"/>
                    <a:pt x="59" y="36"/>
                    <a:pt x="5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36"/>
            <p:cNvSpPr>
              <a:spLocks noEditPoints="1"/>
            </p:cNvSpPr>
            <p:nvPr/>
          </p:nvSpPr>
          <p:spPr bwMode="auto">
            <a:xfrm>
              <a:off x="7626142" y="3331001"/>
              <a:ext cx="421885" cy="352397"/>
            </a:xfrm>
            <a:custGeom>
              <a:avLst/>
              <a:gdLst>
                <a:gd name="T0" fmla="*/ 71 w 72"/>
                <a:gd name="T1" fmla="*/ 15 h 60"/>
                <a:gd name="T2" fmla="*/ 57 w 72"/>
                <a:gd name="T3" fmla="*/ 17 h 60"/>
                <a:gd name="T4" fmla="*/ 44 w 72"/>
                <a:gd name="T5" fmla="*/ 45 h 60"/>
                <a:gd name="T6" fmla="*/ 12 w 72"/>
                <a:gd name="T7" fmla="*/ 45 h 60"/>
                <a:gd name="T8" fmla="*/ 14 w 72"/>
                <a:gd name="T9" fmla="*/ 48 h 60"/>
                <a:gd name="T10" fmla="*/ 48 w 72"/>
                <a:gd name="T11" fmla="*/ 50 h 60"/>
                <a:gd name="T12" fmla="*/ 14 w 72"/>
                <a:gd name="T13" fmla="*/ 51 h 60"/>
                <a:gd name="T14" fmla="*/ 9 w 72"/>
                <a:gd name="T15" fmla="*/ 44 h 60"/>
                <a:gd name="T16" fmla="*/ 8 w 72"/>
                <a:gd name="T17" fmla="*/ 41 h 60"/>
                <a:gd name="T18" fmla="*/ 1 w 72"/>
                <a:gd name="T19" fmla="*/ 22 h 60"/>
                <a:gd name="T20" fmla="*/ 11 w 72"/>
                <a:gd name="T21" fmla="*/ 40 h 60"/>
                <a:gd name="T22" fmla="*/ 44 w 72"/>
                <a:gd name="T23" fmla="*/ 42 h 60"/>
                <a:gd name="T24" fmla="*/ 54 w 72"/>
                <a:gd name="T25" fmla="*/ 16 h 60"/>
                <a:gd name="T26" fmla="*/ 71 w 72"/>
                <a:gd name="T27" fmla="*/ 12 h 60"/>
                <a:gd name="T28" fmla="*/ 18 w 72"/>
                <a:gd name="T29" fmla="*/ 56 h 60"/>
                <a:gd name="T30" fmla="*/ 11 w 72"/>
                <a:gd name="T31" fmla="*/ 56 h 60"/>
                <a:gd name="T32" fmla="*/ 18 w 72"/>
                <a:gd name="T33" fmla="*/ 56 h 60"/>
                <a:gd name="T34" fmla="*/ 15 w 72"/>
                <a:gd name="T35" fmla="*/ 54 h 60"/>
                <a:gd name="T36" fmla="*/ 15 w 72"/>
                <a:gd name="T37" fmla="*/ 58 h 60"/>
                <a:gd name="T38" fmla="*/ 45 w 72"/>
                <a:gd name="T39" fmla="*/ 56 h 60"/>
                <a:gd name="T40" fmla="*/ 38 w 72"/>
                <a:gd name="T41" fmla="*/ 56 h 60"/>
                <a:gd name="T42" fmla="*/ 45 w 72"/>
                <a:gd name="T43" fmla="*/ 56 h 60"/>
                <a:gd name="T44" fmla="*/ 42 w 72"/>
                <a:gd name="T45" fmla="*/ 54 h 60"/>
                <a:gd name="T46" fmla="*/ 42 w 72"/>
                <a:gd name="T47" fmla="*/ 58 h 60"/>
                <a:gd name="T48" fmla="*/ 46 w 72"/>
                <a:gd name="T49" fmla="*/ 35 h 60"/>
                <a:gd name="T50" fmla="*/ 12 w 72"/>
                <a:gd name="T51" fmla="*/ 34 h 60"/>
                <a:gd name="T52" fmla="*/ 12 w 72"/>
                <a:gd name="T53" fmla="*/ 36 h 60"/>
                <a:gd name="T54" fmla="*/ 46 w 72"/>
                <a:gd name="T55" fmla="*/ 35 h 60"/>
                <a:gd name="T56" fmla="*/ 12 w 72"/>
                <a:gd name="T57" fmla="*/ 39 h 60"/>
                <a:gd name="T58" fmla="*/ 43 w 72"/>
                <a:gd name="T59" fmla="*/ 40 h 60"/>
                <a:gd name="T60" fmla="*/ 43 w 72"/>
                <a:gd name="T61" fmla="*/ 38 h 60"/>
                <a:gd name="T62" fmla="*/ 13 w 72"/>
                <a:gd name="T63" fmla="*/ 28 h 60"/>
                <a:gd name="T64" fmla="*/ 16 w 72"/>
                <a:gd name="T65" fmla="*/ 23 h 60"/>
                <a:gd name="T66" fmla="*/ 28 w 72"/>
                <a:gd name="T67" fmla="*/ 14 h 60"/>
                <a:gd name="T68" fmla="*/ 33 w 72"/>
                <a:gd name="T69" fmla="*/ 17 h 60"/>
                <a:gd name="T70" fmla="*/ 36 w 72"/>
                <a:gd name="T71" fmla="*/ 22 h 60"/>
                <a:gd name="T72" fmla="*/ 39 w 72"/>
                <a:gd name="T73" fmla="*/ 17 h 60"/>
                <a:gd name="T74" fmla="*/ 51 w 72"/>
                <a:gd name="T75" fmla="*/ 7 h 60"/>
                <a:gd name="T76" fmla="*/ 51 w 72"/>
                <a:gd name="T77" fmla="*/ 0 h 60"/>
                <a:gd name="T78" fmla="*/ 49 w 72"/>
                <a:gd name="T79" fmla="*/ 5 h 60"/>
                <a:gd name="T80" fmla="*/ 36 w 72"/>
                <a:gd name="T81" fmla="*/ 15 h 60"/>
                <a:gd name="T82" fmla="*/ 31 w 72"/>
                <a:gd name="T83" fmla="*/ 12 h 60"/>
                <a:gd name="T84" fmla="*/ 28 w 72"/>
                <a:gd name="T85" fmla="*/ 7 h 60"/>
                <a:gd name="T86" fmla="*/ 25 w 72"/>
                <a:gd name="T87" fmla="*/ 11 h 60"/>
                <a:gd name="T88" fmla="*/ 13 w 72"/>
                <a:gd name="T89" fmla="*/ 22 h 60"/>
                <a:gd name="T90" fmla="*/ 13 w 72"/>
                <a:gd name="T9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60">
                  <a:moveTo>
                    <a:pt x="72" y="13"/>
                  </a:moveTo>
                  <a:cubicBezTo>
                    <a:pt x="72" y="14"/>
                    <a:pt x="71" y="15"/>
                    <a:pt x="7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5"/>
                    <a:pt x="57" y="16"/>
                    <a:pt x="57" y="17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6" y="45"/>
                    <a:pt x="4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2" y="4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8" y="49"/>
                    <a:pt x="48" y="50"/>
                  </a:cubicBezTo>
                  <a:cubicBezTo>
                    <a:pt x="48" y="50"/>
                    <a:pt x="48" y="51"/>
                    <a:pt x="47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1" y="51"/>
                    <a:pt x="9" y="49"/>
                    <a:pt x="9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2"/>
                    <a:pt x="8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3" y="42"/>
                    <a:pt x="1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1"/>
                    <a:pt x="47" y="4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3"/>
                    <a:pt x="57" y="12"/>
                    <a:pt x="60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lose/>
                  <a:moveTo>
                    <a:pt x="18" y="56"/>
                  </a:move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1" y="54"/>
                    <a:pt x="13" y="52"/>
                    <a:pt x="15" y="52"/>
                  </a:cubicBezTo>
                  <a:cubicBezTo>
                    <a:pt x="17" y="52"/>
                    <a:pt x="18" y="54"/>
                    <a:pt x="18" y="56"/>
                  </a:cubicBezTo>
                  <a:close/>
                  <a:moveTo>
                    <a:pt x="16" y="56"/>
                  </a:moveTo>
                  <a:cubicBezTo>
                    <a:pt x="16" y="55"/>
                    <a:pt x="16" y="54"/>
                    <a:pt x="15" y="54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7"/>
                    <a:pt x="14" y="58"/>
                    <a:pt x="15" y="58"/>
                  </a:cubicBezTo>
                  <a:cubicBezTo>
                    <a:pt x="16" y="58"/>
                    <a:pt x="16" y="57"/>
                    <a:pt x="16" y="56"/>
                  </a:cubicBezTo>
                  <a:close/>
                  <a:moveTo>
                    <a:pt x="45" y="56"/>
                  </a:moveTo>
                  <a:cubicBezTo>
                    <a:pt x="45" y="58"/>
                    <a:pt x="44" y="60"/>
                    <a:pt x="42" y="60"/>
                  </a:cubicBezTo>
                  <a:cubicBezTo>
                    <a:pt x="40" y="60"/>
                    <a:pt x="38" y="58"/>
                    <a:pt x="38" y="56"/>
                  </a:cubicBezTo>
                  <a:cubicBezTo>
                    <a:pt x="38" y="54"/>
                    <a:pt x="40" y="52"/>
                    <a:pt x="42" y="52"/>
                  </a:cubicBezTo>
                  <a:cubicBezTo>
                    <a:pt x="44" y="52"/>
                    <a:pt x="45" y="54"/>
                    <a:pt x="45" y="56"/>
                  </a:cubicBezTo>
                  <a:close/>
                  <a:moveTo>
                    <a:pt x="43" y="56"/>
                  </a:moveTo>
                  <a:cubicBezTo>
                    <a:pt x="43" y="55"/>
                    <a:pt x="43" y="54"/>
                    <a:pt x="42" y="54"/>
                  </a:cubicBezTo>
                  <a:cubicBezTo>
                    <a:pt x="41" y="54"/>
                    <a:pt x="40" y="55"/>
                    <a:pt x="40" y="56"/>
                  </a:cubicBezTo>
                  <a:cubicBezTo>
                    <a:pt x="40" y="57"/>
                    <a:pt x="41" y="58"/>
                    <a:pt x="42" y="58"/>
                  </a:cubicBezTo>
                  <a:cubicBezTo>
                    <a:pt x="43" y="58"/>
                    <a:pt x="43" y="57"/>
                    <a:pt x="43" y="56"/>
                  </a:cubicBezTo>
                  <a:close/>
                  <a:moveTo>
                    <a:pt x="46" y="35"/>
                  </a:moveTo>
                  <a:cubicBezTo>
                    <a:pt x="46" y="34"/>
                    <a:pt x="45" y="34"/>
                    <a:pt x="4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lose/>
                  <a:moveTo>
                    <a:pt x="13" y="38"/>
                  </a:moveTo>
                  <a:cubicBezTo>
                    <a:pt x="13" y="38"/>
                    <a:pt x="12" y="39"/>
                    <a:pt x="12" y="39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39"/>
                  </a:cubicBezTo>
                  <a:cubicBezTo>
                    <a:pt x="44" y="39"/>
                    <a:pt x="44" y="38"/>
                    <a:pt x="43" y="38"/>
                  </a:cubicBezTo>
                  <a:lnTo>
                    <a:pt x="13" y="38"/>
                  </a:lnTo>
                  <a:close/>
                  <a:moveTo>
                    <a:pt x="13" y="28"/>
                  </a:moveTo>
                  <a:cubicBezTo>
                    <a:pt x="14" y="28"/>
                    <a:pt x="16" y="27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4" y="22"/>
                    <a:pt x="36" y="22"/>
                  </a:cubicBezTo>
                  <a:cubicBezTo>
                    <a:pt x="38" y="22"/>
                    <a:pt x="39" y="20"/>
                    <a:pt x="39" y="19"/>
                  </a:cubicBezTo>
                  <a:cubicBezTo>
                    <a:pt x="39" y="18"/>
                    <a:pt x="39" y="18"/>
                    <a:pt x="39" y="1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51" y="7"/>
                    <a:pt x="51" y="7"/>
                  </a:cubicBezTo>
                  <a:cubicBezTo>
                    <a:pt x="53" y="7"/>
                    <a:pt x="54" y="5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5"/>
                    <a:pt x="36" y="15"/>
                  </a:cubicBezTo>
                  <a:cubicBezTo>
                    <a:pt x="36" y="15"/>
                    <a:pt x="35" y="16"/>
                    <a:pt x="35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9"/>
                    <a:pt x="30" y="7"/>
                    <a:pt x="28" y="7"/>
                  </a:cubicBezTo>
                  <a:cubicBezTo>
                    <a:pt x="26" y="7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1" y="22"/>
                    <a:pt x="10" y="23"/>
                    <a:pt x="10" y="25"/>
                  </a:cubicBezTo>
                  <a:cubicBezTo>
                    <a:pt x="10" y="27"/>
                    <a:pt x="11" y="28"/>
                    <a:pt x="1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24"/>
            <p:cNvSpPr>
              <a:spLocks noEditPoints="1"/>
            </p:cNvSpPr>
            <p:nvPr/>
          </p:nvSpPr>
          <p:spPr bwMode="auto">
            <a:xfrm>
              <a:off x="5655996" y="1632312"/>
              <a:ext cx="288083" cy="303868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54"/>
            <p:cNvSpPr>
              <a:spLocks noEditPoints="1"/>
            </p:cNvSpPr>
            <p:nvPr/>
          </p:nvSpPr>
          <p:spPr bwMode="auto">
            <a:xfrm>
              <a:off x="4791165" y="5149532"/>
              <a:ext cx="329105" cy="382276"/>
            </a:xfrm>
            <a:custGeom>
              <a:avLst/>
              <a:gdLst>
                <a:gd name="T0" fmla="*/ 31 w 62"/>
                <a:gd name="T1" fmla="*/ 49 h 70"/>
                <a:gd name="T2" fmla="*/ 45 w 62"/>
                <a:gd name="T3" fmla="*/ 35 h 70"/>
                <a:gd name="T4" fmla="*/ 45 w 62"/>
                <a:gd name="T5" fmla="*/ 8 h 70"/>
                <a:gd name="T6" fmla="*/ 17 w 62"/>
                <a:gd name="T7" fmla="*/ 8 h 70"/>
                <a:gd name="T8" fmla="*/ 17 w 62"/>
                <a:gd name="T9" fmla="*/ 35 h 70"/>
                <a:gd name="T10" fmla="*/ 31 w 62"/>
                <a:gd name="T11" fmla="*/ 49 h 70"/>
                <a:gd name="T12" fmla="*/ 31 w 62"/>
                <a:gd name="T13" fmla="*/ 8 h 70"/>
                <a:gd name="T14" fmla="*/ 44 w 62"/>
                <a:gd name="T15" fmla="*/ 21 h 70"/>
                <a:gd name="T16" fmla="*/ 31 w 62"/>
                <a:gd name="T17" fmla="*/ 34 h 70"/>
                <a:gd name="T18" fmla="*/ 18 w 62"/>
                <a:gd name="T19" fmla="*/ 21 h 70"/>
                <a:gd name="T20" fmla="*/ 31 w 62"/>
                <a:gd name="T21" fmla="*/ 8 h 70"/>
                <a:gd name="T22" fmla="*/ 25 w 62"/>
                <a:gd name="T23" fmla="*/ 50 h 70"/>
                <a:gd name="T24" fmla="*/ 27 w 62"/>
                <a:gd name="T25" fmla="*/ 48 h 70"/>
                <a:gd name="T26" fmla="*/ 30 w 62"/>
                <a:gd name="T27" fmla="*/ 50 h 70"/>
                <a:gd name="T28" fmla="*/ 31 w 62"/>
                <a:gd name="T29" fmla="*/ 51 h 70"/>
                <a:gd name="T30" fmla="*/ 32 w 62"/>
                <a:gd name="T31" fmla="*/ 50 h 70"/>
                <a:gd name="T32" fmla="*/ 34 w 62"/>
                <a:gd name="T33" fmla="*/ 48 h 70"/>
                <a:gd name="T34" fmla="*/ 37 w 62"/>
                <a:gd name="T35" fmla="*/ 50 h 70"/>
                <a:gd name="T36" fmla="*/ 31 w 62"/>
                <a:gd name="T37" fmla="*/ 53 h 70"/>
                <a:gd name="T38" fmla="*/ 25 w 62"/>
                <a:gd name="T39" fmla="*/ 50 h 70"/>
                <a:gd name="T40" fmla="*/ 8 w 62"/>
                <a:gd name="T41" fmla="*/ 53 h 70"/>
                <a:gd name="T42" fmla="*/ 31 w 62"/>
                <a:gd name="T43" fmla="*/ 62 h 70"/>
                <a:gd name="T44" fmla="*/ 54 w 62"/>
                <a:gd name="T45" fmla="*/ 53 h 70"/>
                <a:gd name="T46" fmla="*/ 39 w 62"/>
                <a:gd name="T47" fmla="*/ 44 h 70"/>
                <a:gd name="T48" fmla="*/ 35 w 62"/>
                <a:gd name="T49" fmla="*/ 47 h 70"/>
                <a:gd name="T50" fmla="*/ 44 w 62"/>
                <a:gd name="T51" fmla="*/ 51 h 70"/>
                <a:gd name="T52" fmla="*/ 31 w 62"/>
                <a:gd name="T53" fmla="*/ 54 h 70"/>
                <a:gd name="T54" fmla="*/ 18 w 62"/>
                <a:gd name="T55" fmla="*/ 51 h 70"/>
                <a:gd name="T56" fmla="*/ 26 w 62"/>
                <a:gd name="T57" fmla="*/ 47 h 70"/>
                <a:gd name="T58" fmla="*/ 23 w 62"/>
                <a:gd name="T59" fmla="*/ 44 h 70"/>
                <a:gd name="T60" fmla="*/ 8 w 62"/>
                <a:gd name="T61" fmla="*/ 53 h 70"/>
                <a:gd name="T62" fmla="*/ 16 w 62"/>
                <a:gd name="T63" fmla="*/ 51 h 70"/>
                <a:gd name="T64" fmla="*/ 31 w 62"/>
                <a:gd name="T65" fmla="*/ 56 h 70"/>
                <a:gd name="T66" fmla="*/ 46 w 62"/>
                <a:gd name="T67" fmla="*/ 51 h 70"/>
                <a:gd name="T68" fmla="*/ 42 w 62"/>
                <a:gd name="T69" fmla="*/ 47 h 70"/>
                <a:gd name="T70" fmla="*/ 52 w 62"/>
                <a:gd name="T71" fmla="*/ 53 h 70"/>
                <a:gd name="T72" fmla="*/ 31 w 62"/>
                <a:gd name="T73" fmla="*/ 60 h 70"/>
                <a:gd name="T74" fmla="*/ 10 w 62"/>
                <a:gd name="T75" fmla="*/ 53 h 70"/>
                <a:gd name="T76" fmla="*/ 20 w 62"/>
                <a:gd name="T77" fmla="*/ 47 h 70"/>
                <a:gd name="T78" fmla="*/ 16 w 62"/>
                <a:gd name="T79" fmla="*/ 51 h 70"/>
                <a:gd name="T80" fmla="*/ 62 w 62"/>
                <a:gd name="T81" fmla="*/ 55 h 70"/>
                <a:gd name="T82" fmla="*/ 31 w 62"/>
                <a:gd name="T83" fmla="*/ 70 h 70"/>
                <a:gd name="T84" fmla="*/ 0 w 62"/>
                <a:gd name="T85" fmla="*/ 55 h 70"/>
                <a:gd name="T86" fmla="*/ 20 w 62"/>
                <a:gd name="T87" fmla="*/ 41 h 70"/>
                <a:gd name="T88" fmla="*/ 23 w 62"/>
                <a:gd name="T89" fmla="*/ 44 h 70"/>
                <a:gd name="T90" fmla="*/ 3 w 62"/>
                <a:gd name="T91" fmla="*/ 55 h 70"/>
                <a:gd name="T92" fmla="*/ 31 w 62"/>
                <a:gd name="T93" fmla="*/ 67 h 70"/>
                <a:gd name="T94" fmla="*/ 59 w 62"/>
                <a:gd name="T95" fmla="*/ 55 h 70"/>
                <a:gd name="T96" fmla="*/ 39 w 62"/>
                <a:gd name="T97" fmla="*/ 44 h 70"/>
                <a:gd name="T98" fmla="*/ 42 w 62"/>
                <a:gd name="T99" fmla="*/ 41 h 70"/>
                <a:gd name="T100" fmla="*/ 62 w 62"/>
                <a:gd name="T101" fmla="*/ 5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" h="70">
                  <a:moveTo>
                    <a:pt x="31" y="49"/>
                  </a:moveTo>
                  <a:cubicBezTo>
                    <a:pt x="45" y="35"/>
                    <a:pt x="45" y="35"/>
                    <a:pt x="45" y="35"/>
                  </a:cubicBezTo>
                  <a:cubicBezTo>
                    <a:pt x="52" y="27"/>
                    <a:pt x="52" y="15"/>
                    <a:pt x="45" y="8"/>
                  </a:cubicBezTo>
                  <a:cubicBezTo>
                    <a:pt x="37" y="0"/>
                    <a:pt x="25" y="0"/>
                    <a:pt x="17" y="8"/>
                  </a:cubicBezTo>
                  <a:cubicBezTo>
                    <a:pt x="10" y="15"/>
                    <a:pt x="10" y="27"/>
                    <a:pt x="17" y="35"/>
                  </a:cubicBezTo>
                  <a:lnTo>
                    <a:pt x="31" y="49"/>
                  </a:lnTo>
                  <a:close/>
                  <a:moveTo>
                    <a:pt x="31" y="8"/>
                  </a:moveTo>
                  <a:cubicBezTo>
                    <a:pt x="38" y="8"/>
                    <a:pt x="44" y="14"/>
                    <a:pt x="44" y="21"/>
                  </a:cubicBezTo>
                  <a:cubicBezTo>
                    <a:pt x="44" y="29"/>
                    <a:pt x="38" y="34"/>
                    <a:pt x="31" y="34"/>
                  </a:cubicBezTo>
                  <a:cubicBezTo>
                    <a:pt x="24" y="34"/>
                    <a:pt x="18" y="29"/>
                    <a:pt x="18" y="21"/>
                  </a:cubicBezTo>
                  <a:cubicBezTo>
                    <a:pt x="18" y="14"/>
                    <a:pt x="24" y="8"/>
                    <a:pt x="31" y="8"/>
                  </a:cubicBezTo>
                  <a:close/>
                  <a:moveTo>
                    <a:pt x="25" y="50"/>
                  </a:moveTo>
                  <a:cubicBezTo>
                    <a:pt x="25" y="49"/>
                    <a:pt x="26" y="49"/>
                    <a:pt x="27" y="48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1" y="51"/>
                  </a:cubicBezTo>
                  <a:cubicBezTo>
                    <a:pt x="31" y="51"/>
                    <a:pt x="32" y="51"/>
                    <a:pt x="32" y="5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6" y="49"/>
                    <a:pt x="37" y="49"/>
                    <a:pt x="37" y="50"/>
                  </a:cubicBezTo>
                  <a:cubicBezTo>
                    <a:pt x="37" y="52"/>
                    <a:pt x="34" y="53"/>
                    <a:pt x="31" y="53"/>
                  </a:cubicBezTo>
                  <a:cubicBezTo>
                    <a:pt x="28" y="53"/>
                    <a:pt x="25" y="52"/>
                    <a:pt x="25" y="50"/>
                  </a:cubicBezTo>
                  <a:close/>
                  <a:moveTo>
                    <a:pt x="8" y="53"/>
                  </a:moveTo>
                  <a:cubicBezTo>
                    <a:pt x="8" y="58"/>
                    <a:pt x="18" y="62"/>
                    <a:pt x="31" y="62"/>
                  </a:cubicBezTo>
                  <a:cubicBezTo>
                    <a:pt x="44" y="62"/>
                    <a:pt x="54" y="58"/>
                    <a:pt x="54" y="53"/>
                  </a:cubicBezTo>
                  <a:cubicBezTo>
                    <a:pt x="54" y="49"/>
                    <a:pt x="48" y="45"/>
                    <a:pt x="39" y="44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1" y="48"/>
                    <a:pt x="44" y="49"/>
                    <a:pt x="44" y="51"/>
                  </a:cubicBezTo>
                  <a:cubicBezTo>
                    <a:pt x="44" y="52"/>
                    <a:pt x="39" y="54"/>
                    <a:pt x="31" y="54"/>
                  </a:cubicBezTo>
                  <a:cubicBezTo>
                    <a:pt x="23" y="54"/>
                    <a:pt x="18" y="52"/>
                    <a:pt x="18" y="51"/>
                  </a:cubicBezTo>
                  <a:cubicBezTo>
                    <a:pt x="18" y="49"/>
                    <a:pt x="21" y="48"/>
                    <a:pt x="26" y="47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4" y="45"/>
                    <a:pt x="8" y="49"/>
                    <a:pt x="8" y="53"/>
                  </a:cubicBezTo>
                  <a:close/>
                  <a:moveTo>
                    <a:pt x="16" y="51"/>
                  </a:moveTo>
                  <a:cubicBezTo>
                    <a:pt x="16" y="54"/>
                    <a:pt x="23" y="56"/>
                    <a:pt x="31" y="56"/>
                  </a:cubicBezTo>
                  <a:cubicBezTo>
                    <a:pt x="39" y="56"/>
                    <a:pt x="46" y="54"/>
                    <a:pt x="46" y="51"/>
                  </a:cubicBezTo>
                  <a:cubicBezTo>
                    <a:pt x="46" y="49"/>
                    <a:pt x="44" y="47"/>
                    <a:pt x="42" y="47"/>
                  </a:cubicBezTo>
                  <a:cubicBezTo>
                    <a:pt x="48" y="48"/>
                    <a:pt x="52" y="50"/>
                    <a:pt x="52" y="53"/>
                  </a:cubicBezTo>
                  <a:cubicBezTo>
                    <a:pt x="52" y="56"/>
                    <a:pt x="43" y="60"/>
                    <a:pt x="31" y="60"/>
                  </a:cubicBezTo>
                  <a:cubicBezTo>
                    <a:pt x="19" y="60"/>
                    <a:pt x="10" y="56"/>
                    <a:pt x="10" y="53"/>
                  </a:cubicBezTo>
                  <a:cubicBezTo>
                    <a:pt x="10" y="50"/>
                    <a:pt x="14" y="48"/>
                    <a:pt x="20" y="47"/>
                  </a:cubicBezTo>
                  <a:cubicBezTo>
                    <a:pt x="17" y="47"/>
                    <a:pt x="16" y="49"/>
                    <a:pt x="16" y="51"/>
                  </a:cubicBezTo>
                  <a:close/>
                  <a:moveTo>
                    <a:pt x="62" y="55"/>
                  </a:moveTo>
                  <a:cubicBezTo>
                    <a:pt x="62" y="64"/>
                    <a:pt x="49" y="70"/>
                    <a:pt x="31" y="70"/>
                  </a:cubicBezTo>
                  <a:cubicBezTo>
                    <a:pt x="13" y="70"/>
                    <a:pt x="0" y="64"/>
                    <a:pt x="0" y="55"/>
                  </a:cubicBezTo>
                  <a:cubicBezTo>
                    <a:pt x="0" y="49"/>
                    <a:pt x="8" y="43"/>
                    <a:pt x="20" y="4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0" y="45"/>
                    <a:pt x="3" y="50"/>
                    <a:pt x="3" y="55"/>
                  </a:cubicBezTo>
                  <a:cubicBezTo>
                    <a:pt x="3" y="61"/>
                    <a:pt x="14" y="67"/>
                    <a:pt x="31" y="67"/>
                  </a:cubicBezTo>
                  <a:cubicBezTo>
                    <a:pt x="48" y="67"/>
                    <a:pt x="59" y="61"/>
                    <a:pt x="59" y="55"/>
                  </a:cubicBezTo>
                  <a:cubicBezTo>
                    <a:pt x="59" y="50"/>
                    <a:pt x="51" y="45"/>
                    <a:pt x="39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54" y="43"/>
                    <a:pt x="62" y="49"/>
                    <a:pt x="6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55"/>
            <p:cNvSpPr>
              <a:spLocks noEditPoints="1"/>
            </p:cNvSpPr>
            <p:nvPr/>
          </p:nvSpPr>
          <p:spPr bwMode="auto">
            <a:xfrm>
              <a:off x="8806238" y="3947425"/>
              <a:ext cx="340055" cy="372752"/>
            </a:xfrm>
            <a:custGeom>
              <a:avLst/>
              <a:gdLst>
                <a:gd name="T0" fmla="*/ 31 w 63"/>
                <a:gd name="T1" fmla="*/ 45 h 67"/>
                <a:gd name="T2" fmla="*/ 42 w 63"/>
                <a:gd name="T3" fmla="*/ 33 h 67"/>
                <a:gd name="T4" fmla="*/ 52 w 63"/>
                <a:gd name="T5" fmla="*/ 33 h 67"/>
                <a:gd name="T6" fmla="*/ 52 w 63"/>
                <a:gd name="T7" fmla="*/ 0 h 67"/>
                <a:gd name="T8" fmla="*/ 11 w 63"/>
                <a:gd name="T9" fmla="*/ 0 h 67"/>
                <a:gd name="T10" fmla="*/ 11 w 63"/>
                <a:gd name="T11" fmla="*/ 33 h 67"/>
                <a:gd name="T12" fmla="*/ 21 w 63"/>
                <a:gd name="T13" fmla="*/ 33 h 67"/>
                <a:gd name="T14" fmla="*/ 31 w 63"/>
                <a:gd name="T15" fmla="*/ 45 h 67"/>
                <a:gd name="T16" fmla="*/ 15 w 63"/>
                <a:gd name="T17" fmla="*/ 29 h 67"/>
                <a:gd name="T18" fmla="*/ 15 w 63"/>
                <a:gd name="T19" fmla="*/ 4 h 67"/>
                <a:gd name="T20" fmla="*/ 48 w 63"/>
                <a:gd name="T21" fmla="*/ 4 h 67"/>
                <a:gd name="T22" fmla="*/ 48 w 63"/>
                <a:gd name="T23" fmla="*/ 29 h 67"/>
                <a:gd name="T24" fmla="*/ 45 w 63"/>
                <a:gd name="T25" fmla="*/ 29 h 67"/>
                <a:gd name="T26" fmla="*/ 17 w 63"/>
                <a:gd name="T27" fmla="*/ 29 h 67"/>
                <a:gd name="T28" fmla="*/ 15 w 63"/>
                <a:gd name="T29" fmla="*/ 29 h 67"/>
                <a:gd name="T30" fmla="*/ 25 w 63"/>
                <a:gd name="T31" fmla="*/ 47 h 67"/>
                <a:gd name="T32" fmla="*/ 29 w 63"/>
                <a:gd name="T33" fmla="*/ 45 h 67"/>
                <a:gd name="T34" fmla="*/ 30 w 63"/>
                <a:gd name="T35" fmla="*/ 46 h 67"/>
                <a:gd name="T36" fmla="*/ 31 w 63"/>
                <a:gd name="T37" fmla="*/ 47 h 67"/>
                <a:gd name="T38" fmla="*/ 33 w 63"/>
                <a:gd name="T39" fmla="*/ 46 h 67"/>
                <a:gd name="T40" fmla="*/ 34 w 63"/>
                <a:gd name="T41" fmla="*/ 45 h 67"/>
                <a:gd name="T42" fmla="*/ 37 w 63"/>
                <a:gd name="T43" fmla="*/ 47 h 67"/>
                <a:gd name="T44" fmla="*/ 31 w 63"/>
                <a:gd name="T45" fmla="*/ 50 h 67"/>
                <a:gd name="T46" fmla="*/ 25 w 63"/>
                <a:gd name="T47" fmla="*/ 47 h 67"/>
                <a:gd name="T48" fmla="*/ 8 w 63"/>
                <a:gd name="T49" fmla="*/ 50 h 67"/>
                <a:gd name="T50" fmla="*/ 31 w 63"/>
                <a:gd name="T51" fmla="*/ 59 h 67"/>
                <a:gd name="T52" fmla="*/ 54 w 63"/>
                <a:gd name="T53" fmla="*/ 50 h 67"/>
                <a:gd name="T54" fmla="*/ 37 w 63"/>
                <a:gd name="T55" fmla="*/ 41 h 67"/>
                <a:gd name="T56" fmla="*/ 34 w 63"/>
                <a:gd name="T57" fmla="*/ 44 h 67"/>
                <a:gd name="T58" fmla="*/ 44 w 63"/>
                <a:gd name="T59" fmla="*/ 48 h 67"/>
                <a:gd name="T60" fmla="*/ 31 w 63"/>
                <a:gd name="T61" fmla="*/ 51 h 67"/>
                <a:gd name="T62" fmla="*/ 18 w 63"/>
                <a:gd name="T63" fmla="*/ 48 h 67"/>
                <a:gd name="T64" fmla="*/ 28 w 63"/>
                <a:gd name="T65" fmla="*/ 44 h 67"/>
                <a:gd name="T66" fmla="*/ 25 w 63"/>
                <a:gd name="T67" fmla="*/ 41 h 67"/>
                <a:gd name="T68" fmla="*/ 8 w 63"/>
                <a:gd name="T69" fmla="*/ 50 h 67"/>
                <a:gd name="T70" fmla="*/ 16 w 63"/>
                <a:gd name="T71" fmla="*/ 48 h 67"/>
                <a:gd name="T72" fmla="*/ 31 w 63"/>
                <a:gd name="T73" fmla="*/ 53 h 67"/>
                <a:gd name="T74" fmla="*/ 46 w 63"/>
                <a:gd name="T75" fmla="*/ 48 h 67"/>
                <a:gd name="T76" fmla="*/ 42 w 63"/>
                <a:gd name="T77" fmla="*/ 44 h 67"/>
                <a:gd name="T78" fmla="*/ 52 w 63"/>
                <a:gd name="T79" fmla="*/ 50 h 67"/>
                <a:gd name="T80" fmla="*/ 31 w 63"/>
                <a:gd name="T81" fmla="*/ 57 h 67"/>
                <a:gd name="T82" fmla="*/ 10 w 63"/>
                <a:gd name="T83" fmla="*/ 50 h 67"/>
                <a:gd name="T84" fmla="*/ 20 w 63"/>
                <a:gd name="T85" fmla="*/ 44 h 67"/>
                <a:gd name="T86" fmla="*/ 16 w 63"/>
                <a:gd name="T87" fmla="*/ 48 h 67"/>
                <a:gd name="T88" fmla="*/ 63 w 63"/>
                <a:gd name="T89" fmla="*/ 52 h 67"/>
                <a:gd name="T90" fmla="*/ 31 w 63"/>
                <a:gd name="T91" fmla="*/ 67 h 67"/>
                <a:gd name="T92" fmla="*/ 0 w 63"/>
                <a:gd name="T93" fmla="*/ 52 h 67"/>
                <a:gd name="T94" fmla="*/ 22 w 63"/>
                <a:gd name="T95" fmla="*/ 38 h 67"/>
                <a:gd name="T96" fmla="*/ 25 w 63"/>
                <a:gd name="T97" fmla="*/ 40 h 67"/>
                <a:gd name="T98" fmla="*/ 3 w 63"/>
                <a:gd name="T99" fmla="*/ 52 h 67"/>
                <a:gd name="T100" fmla="*/ 31 w 63"/>
                <a:gd name="T101" fmla="*/ 64 h 67"/>
                <a:gd name="T102" fmla="*/ 60 w 63"/>
                <a:gd name="T103" fmla="*/ 52 h 67"/>
                <a:gd name="T104" fmla="*/ 38 w 63"/>
                <a:gd name="T105" fmla="*/ 40 h 67"/>
                <a:gd name="T106" fmla="*/ 40 w 63"/>
                <a:gd name="T107" fmla="*/ 38 h 67"/>
                <a:gd name="T108" fmla="*/ 63 w 63"/>
                <a:gd name="T109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" h="67">
                  <a:moveTo>
                    <a:pt x="31" y="45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1" y="33"/>
                    <a:pt x="21" y="33"/>
                    <a:pt x="21" y="33"/>
                  </a:cubicBezTo>
                  <a:lnTo>
                    <a:pt x="31" y="45"/>
                  </a:lnTo>
                  <a:close/>
                  <a:moveTo>
                    <a:pt x="15" y="29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15" y="29"/>
                  </a:lnTo>
                  <a:close/>
                  <a:moveTo>
                    <a:pt x="25" y="47"/>
                  </a:moveTo>
                  <a:cubicBezTo>
                    <a:pt x="25" y="46"/>
                    <a:pt x="27" y="45"/>
                    <a:pt x="29" y="4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1" y="47"/>
                    <a:pt x="31" y="47"/>
                  </a:cubicBezTo>
                  <a:cubicBezTo>
                    <a:pt x="32" y="47"/>
                    <a:pt x="32" y="46"/>
                    <a:pt x="33" y="46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6" y="45"/>
                    <a:pt x="37" y="46"/>
                    <a:pt x="37" y="47"/>
                  </a:cubicBezTo>
                  <a:cubicBezTo>
                    <a:pt x="37" y="49"/>
                    <a:pt x="34" y="50"/>
                    <a:pt x="31" y="50"/>
                  </a:cubicBezTo>
                  <a:cubicBezTo>
                    <a:pt x="28" y="50"/>
                    <a:pt x="25" y="49"/>
                    <a:pt x="25" y="47"/>
                  </a:cubicBezTo>
                  <a:close/>
                  <a:moveTo>
                    <a:pt x="8" y="50"/>
                  </a:moveTo>
                  <a:cubicBezTo>
                    <a:pt x="8" y="55"/>
                    <a:pt x="18" y="59"/>
                    <a:pt x="31" y="59"/>
                  </a:cubicBezTo>
                  <a:cubicBezTo>
                    <a:pt x="44" y="59"/>
                    <a:pt x="54" y="55"/>
                    <a:pt x="54" y="50"/>
                  </a:cubicBezTo>
                  <a:cubicBezTo>
                    <a:pt x="54" y="45"/>
                    <a:pt x="47" y="42"/>
                    <a:pt x="37" y="41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41" y="45"/>
                    <a:pt x="44" y="46"/>
                    <a:pt x="44" y="48"/>
                  </a:cubicBezTo>
                  <a:cubicBezTo>
                    <a:pt x="44" y="49"/>
                    <a:pt x="39" y="51"/>
                    <a:pt x="31" y="51"/>
                  </a:cubicBezTo>
                  <a:cubicBezTo>
                    <a:pt x="23" y="51"/>
                    <a:pt x="18" y="49"/>
                    <a:pt x="18" y="48"/>
                  </a:cubicBezTo>
                  <a:cubicBezTo>
                    <a:pt x="18" y="46"/>
                    <a:pt x="22" y="45"/>
                    <a:pt x="28" y="44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15" y="42"/>
                    <a:pt x="8" y="45"/>
                    <a:pt x="8" y="50"/>
                  </a:cubicBezTo>
                  <a:close/>
                  <a:moveTo>
                    <a:pt x="16" y="48"/>
                  </a:moveTo>
                  <a:cubicBezTo>
                    <a:pt x="16" y="51"/>
                    <a:pt x="24" y="53"/>
                    <a:pt x="31" y="53"/>
                  </a:cubicBezTo>
                  <a:cubicBezTo>
                    <a:pt x="39" y="53"/>
                    <a:pt x="46" y="51"/>
                    <a:pt x="46" y="48"/>
                  </a:cubicBezTo>
                  <a:cubicBezTo>
                    <a:pt x="46" y="46"/>
                    <a:pt x="45" y="44"/>
                    <a:pt x="42" y="44"/>
                  </a:cubicBezTo>
                  <a:cubicBezTo>
                    <a:pt x="48" y="45"/>
                    <a:pt x="52" y="47"/>
                    <a:pt x="52" y="50"/>
                  </a:cubicBezTo>
                  <a:cubicBezTo>
                    <a:pt x="52" y="53"/>
                    <a:pt x="44" y="57"/>
                    <a:pt x="31" y="57"/>
                  </a:cubicBezTo>
                  <a:cubicBezTo>
                    <a:pt x="19" y="57"/>
                    <a:pt x="10" y="53"/>
                    <a:pt x="10" y="50"/>
                  </a:cubicBezTo>
                  <a:cubicBezTo>
                    <a:pt x="10" y="47"/>
                    <a:pt x="14" y="45"/>
                    <a:pt x="20" y="44"/>
                  </a:cubicBezTo>
                  <a:cubicBezTo>
                    <a:pt x="18" y="44"/>
                    <a:pt x="16" y="46"/>
                    <a:pt x="16" y="48"/>
                  </a:cubicBezTo>
                  <a:close/>
                  <a:moveTo>
                    <a:pt x="63" y="52"/>
                  </a:moveTo>
                  <a:cubicBezTo>
                    <a:pt x="63" y="61"/>
                    <a:pt x="49" y="67"/>
                    <a:pt x="31" y="67"/>
                  </a:cubicBezTo>
                  <a:cubicBezTo>
                    <a:pt x="14" y="67"/>
                    <a:pt x="0" y="61"/>
                    <a:pt x="0" y="52"/>
                  </a:cubicBezTo>
                  <a:cubicBezTo>
                    <a:pt x="0" y="45"/>
                    <a:pt x="9" y="40"/>
                    <a:pt x="22" y="38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11" y="42"/>
                    <a:pt x="3" y="47"/>
                    <a:pt x="3" y="52"/>
                  </a:cubicBezTo>
                  <a:cubicBezTo>
                    <a:pt x="3" y="58"/>
                    <a:pt x="14" y="64"/>
                    <a:pt x="31" y="64"/>
                  </a:cubicBezTo>
                  <a:cubicBezTo>
                    <a:pt x="48" y="64"/>
                    <a:pt x="60" y="58"/>
                    <a:pt x="60" y="52"/>
                  </a:cubicBezTo>
                  <a:cubicBezTo>
                    <a:pt x="60" y="47"/>
                    <a:pt x="51" y="42"/>
                    <a:pt x="38" y="4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53" y="40"/>
                    <a:pt x="63" y="45"/>
                    <a:pt x="63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3612898" y="1953683"/>
              <a:ext cx="268115" cy="293895"/>
            </a:xfrm>
            <a:custGeom>
              <a:avLst/>
              <a:gdLst>
                <a:gd name="T0" fmla="*/ 31 w 63"/>
                <a:gd name="T1" fmla="*/ 45 h 67"/>
                <a:gd name="T2" fmla="*/ 42 w 63"/>
                <a:gd name="T3" fmla="*/ 33 h 67"/>
                <a:gd name="T4" fmla="*/ 52 w 63"/>
                <a:gd name="T5" fmla="*/ 33 h 67"/>
                <a:gd name="T6" fmla="*/ 52 w 63"/>
                <a:gd name="T7" fmla="*/ 0 h 67"/>
                <a:gd name="T8" fmla="*/ 11 w 63"/>
                <a:gd name="T9" fmla="*/ 0 h 67"/>
                <a:gd name="T10" fmla="*/ 11 w 63"/>
                <a:gd name="T11" fmla="*/ 33 h 67"/>
                <a:gd name="T12" fmla="*/ 21 w 63"/>
                <a:gd name="T13" fmla="*/ 33 h 67"/>
                <a:gd name="T14" fmla="*/ 31 w 63"/>
                <a:gd name="T15" fmla="*/ 45 h 67"/>
                <a:gd name="T16" fmla="*/ 15 w 63"/>
                <a:gd name="T17" fmla="*/ 29 h 67"/>
                <a:gd name="T18" fmla="*/ 15 w 63"/>
                <a:gd name="T19" fmla="*/ 4 h 67"/>
                <a:gd name="T20" fmla="*/ 48 w 63"/>
                <a:gd name="T21" fmla="*/ 4 h 67"/>
                <a:gd name="T22" fmla="*/ 48 w 63"/>
                <a:gd name="T23" fmla="*/ 29 h 67"/>
                <a:gd name="T24" fmla="*/ 45 w 63"/>
                <a:gd name="T25" fmla="*/ 29 h 67"/>
                <a:gd name="T26" fmla="*/ 17 w 63"/>
                <a:gd name="T27" fmla="*/ 29 h 67"/>
                <a:gd name="T28" fmla="*/ 15 w 63"/>
                <a:gd name="T29" fmla="*/ 29 h 67"/>
                <a:gd name="T30" fmla="*/ 25 w 63"/>
                <a:gd name="T31" fmla="*/ 47 h 67"/>
                <a:gd name="T32" fmla="*/ 29 w 63"/>
                <a:gd name="T33" fmla="*/ 45 h 67"/>
                <a:gd name="T34" fmla="*/ 30 w 63"/>
                <a:gd name="T35" fmla="*/ 46 h 67"/>
                <a:gd name="T36" fmla="*/ 31 w 63"/>
                <a:gd name="T37" fmla="*/ 47 h 67"/>
                <a:gd name="T38" fmla="*/ 33 w 63"/>
                <a:gd name="T39" fmla="*/ 46 h 67"/>
                <a:gd name="T40" fmla="*/ 34 w 63"/>
                <a:gd name="T41" fmla="*/ 45 h 67"/>
                <a:gd name="T42" fmla="*/ 37 w 63"/>
                <a:gd name="T43" fmla="*/ 47 h 67"/>
                <a:gd name="T44" fmla="*/ 31 w 63"/>
                <a:gd name="T45" fmla="*/ 50 h 67"/>
                <a:gd name="T46" fmla="*/ 25 w 63"/>
                <a:gd name="T47" fmla="*/ 47 h 67"/>
                <a:gd name="T48" fmla="*/ 8 w 63"/>
                <a:gd name="T49" fmla="*/ 50 h 67"/>
                <a:gd name="T50" fmla="*/ 31 w 63"/>
                <a:gd name="T51" fmla="*/ 59 h 67"/>
                <a:gd name="T52" fmla="*/ 54 w 63"/>
                <a:gd name="T53" fmla="*/ 50 h 67"/>
                <a:gd name="T54" fmla="*/ 37 w 63"/>
                <a:gd name="T55" fmla="*/ 41 h 67"/>
                <a:gd name="T56" fmla="*/ 34 w 63"/>
                <a:gd name="T57" fmla="*/ 44 h 67"/>
                <a:gd name="T58" fmla="*/ 44 w 63"/>
                <a:gd name="T59" fmla="*/ 48 h 67"/>
                <a:gd name="T60" fmla="*/ 31 w 63"/>
                <a:gd name="T61" fmla="*/ 51 h 67"/>
                <a:gd name="T62" fmla="*/ 18 w 63"/>
                <a:gd name="T63" fmla="*/ 48 h 67"/>
                <a:gd name="T64" fmla="*/ 28 w 63"/>
                <a:gd name="T65" fmla="*/ 44 h 67"/>
                <a:gd name="T66" fmla="*/ 25 w 63"/>
                <a:gd name="T67" fmla="*/ 41 h 67"/>
                <a:gd name="T68" fmla="*/ 8 w 63"/>
                <a:gd name="T69" fmla="*/ 50 h 67"/>
                <a:gd name="T70" fmla="*/ 16 w 63"/>
                <a:gd name="T71" fmla="*/ 48 h 67"/>
                <a:gd name="T72" fmla="*/ 31 w 63"/>
                <a:gd name="T73" fmla="*/ 53 h 67"/>
                <a:gd name="T74" fmla="*/ 46 w 63"/>
                <a:gd name="T75" fmla="*/ 48 h 67"/>
                <a:gd name="T76" fmla="*/ 42 w 63"/>
                <a:gd name="T77" fmla="*/ 44 h 67"/>
                <a:gd name="T78" fmla="*/ 52 w 63"/>
                <a:gd name="T79" fmla="*/ 50 h 67"/>
                <a:gd name="T80" fmla="*/ 31 w 63"/>
                <a:gd name="T81" fmla="*/ 57 h 67"/>
                <a:gd name="T82" fmla="*/ 10 w 63"/>
                <a:gd name="T83" fmla="*/ 50 h 67"/>
                <a:gd name="T84" fmla="*/ 20 w 63"/>
                <a:gd name="T85" fmla="*/ 44 h 67"/>
                <a:gd name="T86" fmla="*/ 16 w 63"/>
                <a:gd name="T87" fmla="*/ 48 h 67"/>
                <a:gd name="T88" fmla="*/ 63 w 63"/>
                <a:gd name="T89" fmla="*/ 52 h 67"/>
                <a:gd name="T90" fmla="*/ 31 w 63"/>
                <a:gd name="T91" fmla="*/ 67 h 67"/>
                <a:gd name="T92" fmla="*/ 0 w 63"/>
                <a:gd name="T93" fmla="*/ 52 h 67"/>
                <a:gd name="T94" fmla="*/ 22 w 63"/>
                <a:gd name="T95" fmla="*/ 38 h 67"/>
                <a:gd name="T96" fmla="*/ 25 w 63"/>
                <a:gd name="T97" fmla="*/ 40 h 67"/>
                <a:gd name="T98" fmla="*/ 3 w 63"/>
                <a:gd name="T99" fmla="*/ 52 h 67"/>
                <a:gd name="T100" fmla="*/ 31 w 63"/>
                <a:gd name="T101" fmla="*/ 64 h 67"/>
                <a:gd name="T102" fmla="*/ 60 w 63"/>
                <a:gd name="T103" fmla="*/ 52 h 67"/>
                <a:gd name="T104" fmla="*/ 38 w 63"/>
                <a:gd name="T105" fmla="*/ 40 h 67"/>
                <a:gd name="T106" fmla="*/ 40 w 63"/>
                <a:gd name="T107" fmla="*/ 38 h 67"/>
                <a:gd name="T108" fmla="*/ 63 w 63"/>
                <a:gd name="T109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" h="67">
                  <a:moveTo>
                    <a:pt x="31" y="45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1" y="33"/>
                    <a:pt x="21" y="33"/>
                    <a:pt x="21" y="33"/>
                  </a:cubicBezTo>
                  <a:lnTo>
                    <a:pt x="31" y="45"/>
                  </a:lnTo>
                  <a:close/>
                  <a:moveTo>
                    <a:pt x="15" y="29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15" y="29"/>
                  </a:lnTo>
                  <a:close/>
                  <a:moveTo>
                    <a:pt x="25" y="47"/>
                  </a:moveTo>
                  <a:cubicBezTo>
                    <a:pt x="25" y="46"/>
                    <a:pt x="27" y="45"/>
                    <a:pt x="29" y="4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1" y="47"/>
                    <a:pt x="31" y="47"/>
                  </a:cubicBezTo>
                  <a:cubicBezTo>
                    <a:pt x="32" y="47"/>
                    <a:pt x="32" y="46"/>
                    <a:pt x="33" y="46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6" y="45"/>
                    <a:pt x="37" y="46"/>
                    <a:pt x="37" y="47"/>
                  </a:cubicBezTo>
                  <a:cubicBezTo>
                    <a:pt x="37" y="49"/>
                    <a:pt x="34" y="50"/>
                    <a:pt x="31" y="50"/>
                  </a:cubicBezTo>
                  <a:cubicBezTo>
                    <a:pt x="28" y="50"/>
                    <a:pt x="25" y="49"/>
                    <a:pt x="25" y="47"/>
                  </a:cubicBezTo>
                  <a:close/>
                  <a:moveTo>
                    <a:pt x="8" y="50"/>
                  </a:moveTo>
                  <a:cubicBezTo>
                    <a:pt x="8" y="55"/>
                    <a:pt x="18" y="59"/>
                    <a:pt x="31" y="59"/>
                  </a:cubicBezTo>
                  <a:cubicBezTo>
                    <a:pt x="44" y="59"/>
                    <a:pt x="54" y="55"/>
                    <a:pt x="54" y="50"/>
                  </a:cubicBezTo>
                  <a:cubicBezTo>
                    <a:pt x="54" y="45"/>
                    <a:pt x="47" y="42"/>
                    <a:pt x="37" y="41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41" y="45"/>
                    <a:pt x="44" y="46"/>
                    <a:pt x="44" y="48"/>
                  </a:cubicBezTo>
                  <a:cubicBezTo>
                    <a:pt x="44" y="49"/>
                    <a:pt x="39" y="51"/>
                    <a:pt x="31" y="51"/>
                  </a:cubicBezTo>
                  <a:cubicBezTo>
                    <a:pt x="23" y="51"/>
                    <a:pt x="18" y="49"/>
                    <a:pt x="18" y="48"/>
                  </a:cubicBezTo>
                  <a:cubicBezTo>
                    <a:pt x="18" y="46"/>
                    <a:pt x="22" y="45"/>
                    <a:pt x="28" y="44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15" y="42"/>
                    <a:pt x="8" y="45"/>
                    <a:pt x="8" y="50"/>
                  </a:cubicBezTo>
                  <a:close/>
                  <a:moveTo>
                    <a:pt x="16" y="48"/>
                  </a:moveTo>
                  <a:cubicBezTo>
                    <a:pt x="16" y="51"/>
                    <a:pt x="24" y="53"/>
                    <a:pt x="31" y="53"/>
                  </a:cubicBezTo>
                  <a:cubicBezTo>
                    <a:pt x="39" y="53"/>
                    <a:pt x="46" y="51"/>
                    <a:pt x="46" y="48"/>
                  </a:cubicBezTo>
                  <a:cubicBezTo>
                    <a:pt x="46" y="46"/>
                    <a:pt x="45" y="44"/>
                    <a:pt x="42" y="44"/>
                  </a:cubicBezTo>
                  <a:cubicBezTo>
                    <a:pt x="48" y="45"/>
                    <a:pt x="52" y="47"/>
                    <a:pt x="52" y="50"/>
                  </a:cubicBezTo>
                  <a:cubicBezTo>
                    <a:pt x="52" y="53"/>
                    <a:pt x="44" y="57"/>
                    <a:pt x="31" y="57"/>
                  </a:cubicBezTo>
                  <a:cubicBezTo>
                    <a:pt x="19" y="57"/>
                    <a:pt x="10" y="53"/>
                    <a:pt x="10" y="50"/>
                  </a:cubicBezTo>
                  <a:cubicBezTo>
                    <a:pt x="10" y="47"/>
                    <a:pt x="14" y="45"/>
                    <a:pt x="20" y="44"/>
                  </a:cubicBezTo>
                  <a:cubicBezTo>
                    <a:pt x="18" y="44"/>
                    <a:pt x="16" y="46"/>
                    <a:pt x="16" y="48"/>
                  </a:cubicBezTo>
                  <a:close/>
                  <a:moveTo>
                    <a:pt x="63" y="52"/>
                  </a:moveTo>
                  <a:cubicBezTo>
                    <a:pt x="63" y="61"/>
                    <a:pt x="49" y="67"/>
                    <a:pt x="31" y="67"/>
                  </a:cubicBezTo>
                  <a:cubicBezTo>
                    <a:pt x="14" y="67"/>
                    <a:pt x="0" y="61"/>
                    <a:pt x="0" y="52"/>
                  </a:cubicBezTo>
                  <a:cubicBezTo>
                    <a:pt x="0" y="45"/>
                    <a:pt x="9" y="40"/>
                    <a:pt x="22" y="38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11" y="42"/>
                    <a:pt x="3" y="47"/>
                    <a:pt x="3" y="52"/>
                  </a:cubicBezTo>
                  <a:cubicBezTo>
                    <a:pt x="3" y="58"/>
                    <a:pt x="14" y="64"/>
                    <a:pt x="31" y="64"/>
                  </a:cubicBezTo>
                  <a:cubicBezTo>
                    <a:pt x="48" y="64"/>
                    <a:pt x="60" y="58"/>
                    <a:pt x="60" y="52"/>
                  </a:cubicBezTo>
                  <a:cubicBezTo>
                    <a:pt x="60" y="47"/>
                    <a:pt x="51" y="42"/>
                    <a:pt x="38" y="4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53" y="40"/>
                    <a:pt x="63" y="45"/>
                    <a:pt x="63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91"/>
            <p:cNvSpPr>
              <a:spLocks noEditPoints="1"/>
            </p:cNvSpPr>
            <p:nvPr/>
          </p:nvSpPr>
          <p:spPr bwMode="auto">
            <a:xfrm>
              <a:off x="6856760" y="1839359"/>
              <a:ext cx="255906" cy="255905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54"/>
            <p:cNvSpPr>
              <a:spLocks noEditPoints="1"/>
            </p:cNvSpPr>
            <p:nvPr/>
          </p:nvSpPr>
          <p:spPr bwMode="auto">
            <a:xfrm>
              <a:off x="7248011" y="3738365"/>
              <a:ext cx="258419" cy="300168"/>
            </a:xfrm>
            <a:custGeom>
              <a:avLst/>
              <a:gdLst>
                <a:gd name="T0" fmla="*/ 31 w 62"/>
                <a:gd name="T1" fmla="*/ 49 h 70"/>
                <a:gd name="T2" fmla="*/ 45 w 62"/>
                <a:gd name="T3" fmla="*/ 35 h 70"/>
                <a:gd name="T4" fmla="*/ 45 w 62"/>
                <a:gd name="T5" fmla="*/ 8 h 70"/>
                <a:gd name="T6" fmla="*/ 17 w 62"/>
                <a:gd name="T7" fmla="*/ 8 h 70"/>
                <a:gd name="T8" fmla="*/ 17 w 62"/>
                <a:gd name="T9" fmla="*/ 35 h 70"/>
                <a:gd name="T10" fmla="*/ 31 w 62"/>
                <a:gd name="T11" fmla="*/ 49 h 70"/>
                <a:gd name="T12" fmla="*/ 31 w 62"/>
                <a:gd name="T13" fmla="*/ 8 h 70"/>
                <a:gd name="T14" fmla="*/ 44 w 62"/>
                <a:gd name="T15" fmla="*/ 21 h 70"/>
                <a:gd name="T16" fmla="*/ 31 w 62"/>
                <a:gd name="T17" fmla="*/ 34 h 70"/>
                <a:gd name="T18" fmla="*/ 18 w 62"/>
                <a:gd name="T19" fmla="*/ 21 h 70"/>
                <a:gd name="T20" fmla="*/ 31 w 62"/>
                <a:gd name="T21" fmla="*/ 8 h 70"/>
                <a:gd name="T22" fmla="*/ 25 w 62"/>
                <a:gd name="T23" fmla="*/ 50 h 70"/>
                <a:gd name="T24" fmla="*/ 27 w 62"/>
                <a:gd name="T25" fmla="*/ 48 h 70"/>
                <a:gd name="T26" fmla="*/ 30 w 62"/>
                <a:gd name="T27" fmla="*/ 50 h 70"/>
                <a:gd name="T28" fmla="*/ 31 w 62"/>
                <a:gd name="T29" fmla="*/ 51 h 70"/>
                <a:gd name="T30" fmla="*/ 32 w 62"/>
                <a:gd name="T31" fmla="*/ 50 h 70"/>
                <a:gd name="T32" fmla="*/ 34 w 62"/>
                <a:gd name="T33" fmla="*/ 48 h 70"/>
                <a:gd name="T34" fmla="*/ 37 w 62"/>
                <a:gd name="T35" fmla="*/ 50 h 70"/>
                <a:gd name="T36" fmla="*/ 31 w 62"/>
                <a:gd name="T37" fmla="*/ 53 h 70"/>
                <a:gd name="T38" fmla="*/ 25 w 62"/>
                <a:gd name="T39" fmla="*/ 50 h 70"/>
                <a:gd name="T40" fmla="*/ 8 w 62"/>
                <a:gd name="T41" fmla="*/ 53 h 70"/>
                <a:gd name="T42" fmla="*/ 31 w 62"/>
                <a:gd name="T43" fmla="*/ 62 h 70"/>
                <a:gd name="T44" fmla="*/ 54 w 62"/>
                <a:gd name="T45" fmla="*/ 53 h 70"/>
                <a:gd name="T46" fmla="*/ 39 w 62"/>
                <a:gd name="T47" fmla="*/ 44 h 70"/>
                <a:gd name="T48" fmla="*/ 35 w 62"/>
                <a:gd name="T49" fmla="*/ 47 h 70"/>
                <a:gd name="T50" fmla="*/ 44 w 62"/>
                <a:gd name="T51" fmla="*/ 51 h 70"/>
                <a:gd name="T52" fmla="*/ 31 w 62"/>
                <a:gd name="T53" fmla="*/ 54 h 70"/>
                <a:gd name="T54" fmla="*/ 18 w 62"/>
                <a:gd name="T55" fmla="*/ 51 h 70"/>
                <a:gd name="T56" fmla="*/ 26 w 62"/>
                <a:gd name="T57" fmla="*/ 47 h 70"/>
                <a:gd name="T58" fmla="*/ 23 w 62"/>
                <a:gd name="T59" fmla="*/ 44 h 70"/>
                <a:gd name="T60" fmla="*/ 8 w 62"/>
                <a:gd name="T61" fmla="*/ 53 h 70"/>
                <a:gd name="T62" fmla="*/ 16 w 62"/>
                <a:gd name="T63" fmla="*/ 51 h 70"/>
                <a:gd name="T64" fmla="*/ 31 w 62"/>
                <a:gd name="T65" fmla="*/ 56 h 70"/>
                <a:gd name="T66" fmla="*/ 46 w 62"/>
                <a:gd name="T67" fmla="*/ 51 h 70"/>
                <a:gd name="T68" fmla="*/ 42 w 62"/>
                <a:gd name="T69" fmla="*/ 47 h 70"/>
                <a:gd name="T70" fmla="*/ 52 w 62"/>
                <a:gd name="T71" fmla="*/ 53 h 70"/>
                <a:gd name="T72" fmla="*/ 31 w 62"/>
                <a:gd name="T73" fmla="*/ 60 h 70"/>
                <a:gd name="T74" fmla="*/ 10 w 62"/>
                <a:gd name="T75" fmla="*/ 53 h 70"/>
                <a:gd name="T76" fmla="*/ 20 w 62"/>
                <a:gd name="T77" fmla="*/ 47 h 70"/>
                <a:gd name="T78" fmla="*/ 16 w 62"/>
                <a:gd name="T79" fmla="*/ 51 h 70"/>
                <a:gd name="T80" fmla="*/ 62 w 62"/>
                <a:gd name="T81" fmla="*/ 55 h 70"/>
                <a:gd name="T82" fmla="*/ 31 w 62"/>
                <a:gd name="T83" fmla="*/ 70 h 70"/>
                <a:gd name="T84" fmla="*/ 0 w 62"/>
                <a:gd name="T85" fmla="*/ 55 h 70"/>
                <a:gd name="T86" fmla="*/ 20 w 62"/>
                <a:gd name="T87" fmla="*/ 41 h 70"/>
                <a:gd name="T88" fmla="*/ 23 w 62"/>
                <a:gd name="T89" fmla="*/ 44 h 70"/>
                <a:gd name="T90" fmla="*/ 3 w 62"/>
                <a:gd name="T91" fmla="*/ 55 h 70"/>
                <a:gd name="T92" fmla="*/ 31 w 62"/>
                <a:gd name="T93" fmla="*/ 67 h 70"/>
                <a:gd name="T94" fmla="*/ 59 w 62"/>
                <a:gd name="T95" fmla="*/ 55 h 70"/>
                <a:gd name="T96" fmla="*/ 39 w 62"/>
                <a:gd name="T97" fmla="*/ 44 h 70"/>
                <a:gd name="T98" fmla="*/ 42 w 62"/>
                <a:gd name="T99" fmla="*/ 41 h 70"/>
                <a:gd name="T100" fmla="*/ 62 w 62"/>
                <a:gd name="T101" fmla="*/ 5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" h="70">
                  <a:moveTo>
                    <a:pt x="31" y="49"/>
                  </a:moveTo>
                  <a:cubicBezTo>
                    <a:pt x="45" y="35"/>
                    <a:pt x="45" y="35"/>
                    <a:pt x="45" y="35"/>
                  </a:cubicBezTo>
                  <a:cubicBezTo>
                    <a:pt x="52" y="27"/>
                    <a:pt x="52" y="15"/>
                    <a:pt x="45" y="8"/>
                  </a:cubicBezTo>
                  <a:cubicBezTo>
                    <a:pt x="37" y="0"/>
                    <a:pt x="25" y="0"/>
                    <a:pt x="17" y="8"/>
                  </a:cubicBezTo>
                  <a:cubicBezTo>
                    <a:pt x="10" y="15"/>
                    <a:pt x="10" y="27"/>
                    <a:pt x="17" y="35"/>
                  </a:cubicBezTo>
                  <a:lnTo>
                    <a:pt x="31" y="49"/>
                  </a:lnTo>
                  <a:close/>
                  <a:moveTo>
                    <a:pt x="31" y="8"/>
                  </a:moveTo>
                  <a:cubicBezTo>
                    <a:pt x="38" y="8"/>
                    <a:pt x="44" y="14"/>
                    <a:pt x="44" y="21"/>
                  </a:cubicBezTo>
                  <a:cubicBezTo>
                    <a:pt x="44" y="29"/>
                    <a:pt x="38" y="34"/>
                    <a:pt x="31" y="34"/>
                  </a:cubicBezTo>
                  <a:cubicBezTo>
                    <a:pt x="24" y="34"/>
                    <a:pt x="18" y="29"/>
                    <a:pt x="18" y="21"/>
                  </a:cubicBezTo>
                  <a:cubicBezTo>
                    <a:pt x="18" y="14"/>
                    <a:pt x="24" y="8"/>
                    <a:pt x="31" y="8"/>
                  </a:cubicBezTo>
                  <a:close/>
                  <a:moveTo>
                    <a:pt x="25" y="50"/>
                  </a:moveTo>
                  <a:cubicBezTo>
                    <a:pt x="25" y="49"/>
                    <a:pt x="26" y="49"/>
                    <a:pt x="27" y="48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1" y="51"/>
                  </a:cubicBezTo>
                  <a:cubicBezTo>
                    <a:pt x="31" y="51"/>
                    <a:pt x="32" y="51"/>
                    <a:pt x="32" y="5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6" y="49"/>
                    <a:pt x="37" y="49"/>
                    <a:pt x="37" y="50"/>
                  </a:cubicBezTo>
                  <a:cubicBezTo>
                    <a:pt x="37" y="52"/>
                    <a:pt x="34" y="53"/>
                    <a:pt x="31" y="53"/>
                  </a:cubicBezTo>
                  <a:cubicBezTo>
                    <a:pt x="28" y="53"/>
                    <a:pt x="25" y="52"/>
                    <a:pt x="25" y="50"/>
                  </a:cubicBezTo>
                  <a:close/>
                  <a:moveTo>
                    <a:pt x="8" y="53"/>
                  </a:moveTo>
                  <a:cubicBezTo>
                    <a:pt x="8" y="58"/>
                    <a:pt x="18" y="62"/>
                    <a:pt x="31" y="62"/>
                  </a:cubicBezTo>
                  <a:cubicBezTo>
                    <a:pt x="44" y="62"/>
                    <a:pt x="54" y="58"/>
                    <a:pt x="54" y="53"/>
                  </a:cubicBezTo>
                  <a:cubicBezTo>
                    <a:pt x="54" y="49"/>
                    <a:pt x="48" y="45"/>
                    <a:pt x="39" y="44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1" y="48"/>
                    <a:pt x="44" y="49"/>
                    <a:pt x="44" y="51"/>
                  </a:cubicBezTo>
                  <a:cubicBezTo>
                    <a:pt x="44" y="52"/>
                    <a:pt x="39" y="54"/>
                    <a:pt x="31" y="54"/>
                  </a:cubicBezTo>
                  <a:cubicBezTo>
                    <a:pt x="23" y="54"/>
                    <a:pt x="18" y="52"/>
                    <a:pt x="18" y="51"/>
                  </a:cubicBezTo>
                  <a:cubicBezTo>
                    <a:pt x="18" y="49"/>
                    <a:pt x="21" y="48"/>
                    <a:pt x="26" y="47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4" y="45"/>
                    <a:pt x="8" y="49"/>
                    <a:pt x="8" y="53"/>
                  </a:cubicBezTo>
                  <a:close/>
                  <a:moveTo>
                    <a:pt x="16" y="51"/>
                  </a:moveTo>
                  <a:cubicBezTo>
                    <a:pt x="16" y="54"/>
                    <a:pt x="23" y="56"/>
                    <a:pt x="31" y="56"/>
                  </a:cubicBezTo>
                  <a:cubicBezTo>
                    <a:pt x="39" y="56"/>
                    <a:pt x="46" y="54"/>
                    <a:pt x="46" y="51"/>
                  </a:cubicBezTo>
                  <a:cubicBezTo>
                    <a:pt x="46" y="49"/>
                    <a:pt x="44" y="47"/>
                    <a:pt x="42" y="47"/>
                  </a:cubicBezTo>
                  <a:cubicBezTo>
                    <a:pt x="48" y="48"/>
                    <a:pt x="52" y="50"/>
                    <a:pt x="52" y="53"/>
                  </a:cubicBezTo>
                  <a:cubicBezTo>
                    <a:pt x="52" y="56"/>
                    <a:pt x="43" y="60"/>
                    <a:pt x="31" y="60"/>
                  </a:cubicBezTo>
                  <a:cubicBezTo>
                    <a:pt x="19" y="60"/>
                    <a:pt x="10" y="56"/>
                    <a:pt x="10" y="53"/>
                  </a:cubicBezTo>
                  <a:cubicBezTo>
                    <a:pt x="10" y="50"/>
                    <a:pt x="14" y="48"/>
                    <a:pt x="20" y="47"/>
                  </a:cubicBezTo>
                  <a:cubicBezTo>
                    <a:pt x="17" y="47"/>
                    <a:pt x="16" y="49"/>
                    <a:pt x="16" y="51"/>
                  </a:cubicBezTo>
                  <a:close/>
                  <a:moveTo>
                    <a:pt x="62" y="55"/>
                  </a:moveTo>
                  <a:cubicBezTo>
                    <a:pt x="62" y="64"/>
                    <a:pt x="49" y="70"/>
                    <a:pt x="31" y="70"/>
                  </a:cubicBezTo>
                  <a:cubicBezTo>
                    <a:pt x="13" y="70"/>
                    <a:pt x="0" y="64"/>
                    <a:pt x="0" y="55"/>
                  </a:cubicBezTo>
                  <a:cubicBezTo>
                    <a:pt x="0" y="49"/>
                    <a:pt x="8" y="43"/>
                    <a:pt x="20" y="4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0" y="45"/>
                    <a:pt x="3" y="50"/>
                    <a:pt x="3" y="55"/>
                  </a:cubicBezTo>
                  <a:cubicBezTo>
                    <a:pt x="3" y="61"/>
                    <a:pt x="14" y="67"/>
                    <a:pt x="31" y="67"/>
                  </a:cubicBezTo>
                  <a:cubicBezTo>
                    <a:pt x="48" y="67"/>
                    <a:pt x="59" y="61"/>
                    <a:pt x="59" y="55"/>
                  </a:cubicBezTo>
                  <a:cubicBezTo>
                    <a:pt x="59" y="50"/>
                    <a:pt x="51" y="45"/>
                    <a:pt x="39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54" y="43"/>
                    <a:pt x="62" y="49"/>
                    <a:pt x="6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96"/>
            <p:cNvSpPr>
              <a:spLocks noEditPoints="1"/>
            </p:cNvSpPr>
            <p:nvPr/>
          </p:nvSpPr>
          <p:spPr bwMode="auto">
            <a:xfrm>
              <a:off x="6805586" y="4925363"/>
              <a:ext cx="282662" cy="282661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52"/>
            <p:cNvSpPr>
              <a:spLocks noEditPoints="1"/>
            </p:cNvSpPr>
            <p:nvPr/>
          </p:nvSpPr>
          <p:spPr bwMode="auto">
            <a:xfrm>
              <a:off x="5499324" y="5343165"/>
              <a:ext cx="269059" cy="253140"/>
            </a:xfrm>
            <a:custGeom>
              <a:avLst/>
              <a:gdLst>
                <a:gd name="T0" fmla="*/ 23 w 68"/>
                <a:gd name="T1" fmla="*/ 5 h 67"/>
                <a:gd name="T2" fmla="*/ 7 w 68"/>
                <a:gd name="T3" fmla="*/ 11 h 67"/>
                <a:gd name="T4" fmla="*/ 7 w 68"/>
                <a:gd name="T5" fmla="*/ 67 h 67"/>
                <a:gd name="T6" fmla="*/ 38 w 68"/>
                <a:gd name="T7" fmla="*/ 62 h 67"/>
                <a:gd name="T8" fmla="*/ 49 w 68"/>
                <a:gd name="T9" fmla="*/ 56 h 67"/>
                <a:gd name="T10" fmla="*/ 64 w 68"/>
                <a:gd name="T11" fmla="*/ 47 h 67"/>
                <a:gd name="T12" fmla="*/ 60 w 68"/>
                <a:gd name="T13" fmla="*/ 0 h 67"/>
                <a:gd name="T14" fmla="*/ 52 w 68"/>
                <a:gd name="T15" fmla="*/ 51 h 67"/>
                <a:gd name="T16" fmla="*/ 59 w 68"/>
                <a:gd name="T17" fmla="*/ 44 h 67"/>
                <a:gd name="T18" fmla="*/ 56 w 68"/>
                <a:gd name="T19" fmla="*/ 41 h 67"/>
                <a:gd name="T20" fmla="*/ 56 w 68"/>
                <a:gd name="T21" fmla="*/ 51 h 67"/>
                <a:gd name="T22" fmla="*/ 50 w 68"/>
                <a:gd name="T23" fmla="*/ 43 h 67"/>
                <a:gd name="T24" fmla="*/ 33 w 68"/>
                <a:gd name="T25" fmla="*/ 45 h 67"/>
                <a:gd name="T26" fmla="*/ 48 w 68"/>
                <a:gd name="T27" fmla="*/ 53 h 67"/>
                <a:gd name="T28" fmla="*/ 26 w 68"/>
                <a:gd name="T29" fmla="*/ 7 h 67"/>
                <a:gd name="T30" fmla="*/ 65 w 68"/>
                <a:gd name="T31" fmla="*/ 7 h 67"/>
                <a:gd name="T32" fmla="*/ 56 w 68"/>
                <a:gd name="T33" fmla="*/ 39 h 67"/>
                <a:gd name="T34" fmla="*/ 9 w 68"/>
                <a:gd name="T35" fmla="*/ 23 h 67"/>
                <a:gd name="T36" fmla="*/ 12 w 68"/>
                <a:gd name="T37" fmla="*/ 30 h 67"/>
                <a:gd name="T38" fmla="*/ 10 w 68"/>
                <a:gd name="T39" fmla="*/ 32 h 67"/>
                <a:gd name="T40" fmla="*/ 10 w 68"/>
                <a:gd name="T41" fmla="*/ 38 h 67"/>
                <a:gd name="T42" fmla="*/ 12 w 68"/>
                <a:gd name="T43" fmla="*/ 40 h 67"/>
                <a:gd name="T44" fmla="*/ 9 w 68"/>
                <a:gd name="T45" fmla="*/ 47 h 67"/>
                <a:gd name="T46" fmla="*/ 12 w 68"/>
                <a:gd name="T47" fmla="*/ 54 h 67"/>
                <a:gd name="T48" fmla="*/ 9 w 68"/>
                <a:gd name="T49" fmla="*/ 55 h 67"/>
                <a:gd name="T50" fmla="*/ 19 w 68"/>
                <a:gd name="T51" fmla="*/ 61 h 67"/>
                <a:gd name="T52" fmla="*/ 25 w 68"/>
                <a:gd name="T53" fmla="*/ 64 h 67"/>
                <a:gd name="T54" fmla="*/ 3 w 68"/>
                <a:gd name="T55" fmla="*/ 19 h 67"/>
                <a:gd name="T56" fmla="*/ 12 w 68"/>
                <a:gd name="T57" fmla="*/ 22 h 67"/>
                <a:gd name="T58" fmla="*/ 34 w 68"/>
                <a:gd name="T59" fmla="*/ 61 h 67"/>
                <a:gd name="T60" fmla="*/ 19 w 68"/>
                <a:gd name="T61" fmla="*/ 59 h 67"/>
                <a:gd name="T62" fmla="*/ 19 w 68"/>
                <a:gd name="T63" fmla="*/ 8 h 67"/>
                <a:gd name="T64" fmla="*/ 21 w 68"/>
                <a:gd name="T65" fmla="*/ 17 h 67"/>
                <a:gd name="T66" fmla="*/ 24 w 68"/>
                <a:gd name="T67" fmla="*/ 19 h 67"/>
                <a:gd name="T68" fmla="*/ 20 w 68"/>
                <a:gd name="T69" fmla="*/ 26 h 67"/>
                <a:gd name="T70" fmla="*/ 24 w 68"/>
                <a:gd name="T71" fmla="*/ 33 h 67"/>
                <a:gd name="T72" fmla="*/ 21 w 68"/>
                <a:gd name="T73" fmla="*/ 35 h 67"/>
                <a:gd name="T74" fmla="*/ 21 w 68"/>
                <a:gd name="T75" fmla="*/ 41 h 67"/>
                <a:gd name="T76" fmla="*/ 24 w 68"/>
                <a:gd name="T77" fmla="*/ 43 h 67"/>
                <a:gd name="T78" fmla="*/ 21 w 68"/>
                <a:gd name="T79" fmla="*/ 49 h 67"/>
                <a:gd name="T80" fmla="*/ 24 w 68"/>
                <a:gd name="T81" fmla="*/ 51 h 67"/>
                <a:gd name="T82" fmla="*/ 38 w 68"/>
                <a:gd name="T83" fmla="*/ 57 h 67"/>
                <a:gd name="T84" fmla="*/ 40 w 68"/>
                <a:gd name="T85" fmla="*/ 58 h 67"/>
                <a:gd name="T86" fmla="*/ 40 w 68"/>
                <a:gd name="T87" fmla="*/ 55 h 67"/>
                <a:gd name="T88" fmla="*/ 40 w 68"/>
                <a:gd name="T89" fmla="*/ 58 h 67"/>
                <a:gd name="T90" fmla="*/ 33 w 68"/>
                <a:gd name="T91" fmla="*/ 13 h 67"/>
                <a:gd name="T92" fmla="*/ 58 w 68"/>
                <a:gd name="T93" fmla="*/ 11 h 67"/>
                <a:gd name="T94" fmla="*/ 58 w 68"/>
                <a:gd name="T95" fmla="*/ 21 h 67"/>
                <a:gd name="T96" fmla="*/ 33 w 68"/>
                <a:gd name="T97" fmla="*/ 19 h 67"/>
                <a:gd name="T98" fmla="*/ 59 w 68"/>
                <a:gd name="T99" fmla="*/ 28 h 67"/>
                <a:gd name="T100" fmla="*/ 32 w 68"/>
                <a:gd name="T101" fmla="*/ 28 h 67"/>
                <a:gd name="T102" fmla="*/ 59 w 68"/>
                <a:gd name="T103" fmla="*/ 28 h 67"/>
                <a:gd name="T104" fmla="*/ 33 w 68"/>
                <a:gd name="T105" fmla="*/ 37 h 67"/>
                <a:gd name="T106" fmla="*/ 58 w 68"/>
                <a:gd name="T107" fmla="*/ 3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6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4" y="2"/>
                    <a:pt x="23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5"/>
                    <a:pt x="13" y="8"/>
                    <a:pt x="12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4"/>
                    <a:pt x="0" y="1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9" y="67"/>
                    <a:pt x="33" y="66"/>
                    <a:pt x="35" y="64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41" y="62"/>
                    <a:pt x="45" y="60"/>
                    <a:pt x="47" y="59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6"/>
                    <a:pt x="57" y="55"/>
                    <a:pt x="59" y="53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6" y="46"/>
                    <a:pt x="68" y="41"/>
                    <a:pt x="68" y="3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4" y="0"/>
                    <a:pt x="60" y="0"/>
                  </a:cubicBezTo>
                  <a:close/>
                  <a:moveTo>
                    <a:pt x="52" y="53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1"/>
                    <a:pt x="52" y="51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59" y="45"/>
                    <a:pt x="59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3" y="42"/>
                    <a:pt x="54" y="41"/>
                    <a:pt x="56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3"/>
                    <a:pt x="63" y="45"/>
                    <a:pt x="62" y="45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52"/>
                    <a:pt x="54" y="52"/>
                    <a:pt x="52" y="53"/>
                  </a:cubicBezTo>
                  <a:close/>
                  <a:moveTo>
                    <a:pt x="56" y="39"/>
                  </a:moveTo>
                  <a:cubicBezTo>
                    <a:pt x="53" y="39"/>
                    <a:pt x="51" y="41"/>
                    <a:pt x="50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4"/>
                    <a:pt x="32" y="44"/>
                  </a:cubicBezTo>
                  <a:cubicBezTo>
                    <a:pt x="32" y="45"/>
                    <a:pt x="32" y="45"/>
                    <a:pt x="33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8" y="53"/>
                    <a:pt x="26" y="51"/>
                    <a:pt x="26" y="4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5"/>
                    <a:pt x="28" y="3"/>
                    <a:pt x="3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5" y="5"/>
                    <a:pt x="65" y="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8"/>
                    <a:pt x="65" y="39"/>
                    <a:pt x="65" y="39"/>
                  </a:cubicBezTo>
                  <a:lnTo>
                    <a:pt x="56" y="39"/>
                  </a:lnTo>
                  <a:close/>
                  <a:moveTo>
                    <a:pt x="12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40"/>
                    <a:pt x="9" y="40"/>
                    <a:pt x="10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8"/>
                    <a:pt x="9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6" y="61"/>
                    <a:pt x="19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4"/>
                    <a:pt x="26" y="64"/>
                    <a:pt x="25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5" y="64"/>
                    <a:pt x="3" y="62"/>
                    <a:pt x="3" y="6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6"/>
                    <a:pt x="5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2"/>
                  </a:lnTo>
                  <a:close/>
                  <a:moveTo>
                    <a:pt x="29" y="64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3"/>
                    <a:pt x="31" y="63"/>
                    <a:pt x="29" y="64"/>
                  </a:cubicBezTo>
                  <a:close/>
                  <a:moveTo>
                    <a:pt x="19" y="59"/>
                  </a:moveTo>
                  <a:cubicBezTo>
                    <a:pt x="16" y="59"/>
                    <a:pt x="14" y="57"/>
                    <a:pt x="14" y="5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0"/>
                    <a:pt x="16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0" y="17"/>
                    <a:pt x="20" y="18"/>
                  </a:cubicBezTo>
                  <a:cubicBezTo>
                    <a:pt x="20" y="18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0" y="25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0" y="41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21" y="51"/>
                    <a:pt x="21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3"/>
                    <a:pt x="28" y="55"/>
                    <a:pt x="31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19" y="59"/>
                  </a:lnTo>
                  <a:close/>
                  <a:moveTo>
                    <a:pt x="40" y="58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41" y="57"/>
                    <a:pt x="41" y="57"/>
                    <a:pt x="40" y="5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4" y="57"/>
                    <a:pt x="42" y="58"/>
                    <a:pt x="40" y="58"/>
                  </a:cubicBezTo>
                  <a:close/>
                  <a:moveTo>
                    <a:pt x="59" y="12"/>
                  </a:moveTo>
                  <a:cubicBezTo>
                    <a:pt x="59" y="12"/>
                    <a:pt x="59" y="13"/>
                    <a:pt x="58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2" y="11"/>
                    <a:pt x="32" y="11"/>
                    <a:pt x="33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2"/>
                  </a:cubicBezTo>
                  <a:close/>
                  <a:moveTo>
                    <a:pt x="59" y="20"/>
                  </a:moveTo>
                  <a:cubicBezTo>
                    <a:pt x="59" y="21"/>
                    <a:pt x="59" y="21"/>
                    <a:pt x="58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2" y="19"/>
                    <a:pt x="32" y="19"/>
                    <a:pt x="33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19"/>
                    <a:pt x="59" y="19"/>
                    <a:pt x="59" y="20"/>
                  </a:cubicBezTo>
                  <a:close/>
                  <a:moveTo>
                    <a:pt x="59" y="28"/>
                  </a:moveTo>
                  <a:cubicBezTo>
                    <a:pt x="59" y="29"/>
                    <a:pt x="59" y="29"/>
                    <a:pt x="58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9" y="27"/>
                    <a:pt x="59" y="27"/>
                    <a:pt x="59" y="28"/>
                  </a:cubicBezTo>
                  <a:close/>
                  <a:moveTo>
                    <a:pt x="59" y="36"/>
                  </a:moveTo>
                  <a:cubicBezTo>
                    <a:pt x="59" y="37"/>
                    <a:pt x="59" y="37"/>
                    <a:pt x="5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6"/>
                  </a:cubicBezTo>
                  <a:cubicBezTo>
                    <a:pt x="32" y="36"/>
                    <a:pt x="32" y="35"/>
                    <a:pt x="33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9" y="35"/>
                    <a:pt x="59" y="36"/>
                    <a:pt x="5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28"/>
            <p:cNvSpPr>
              <a:spLocks noEditPoints="1"/>
            </p:cNvSpPr>
            <p:nvPr/>
          </p:nvSpPr>
          <p:spPr bwMode="auto">
            <a:xfrm>
              <a:off x="6704825" y="3901485"/>
              <a:ext cx="450645" cy="365668"/>
            </a:xfrm>
            <a:custGeom>
              <a:avLst/>
              <a:gdLst>
                <a:gd name="T0" fmla="*/ 26 w 74"/>
                <a:gd name="T1" fmla="*/ 0 h 60"/>
                <a:gd name="T2" fmla="*/ 19 w 74"/>
                <a:gd name="T3" fmla="*/ 53 h 60"/>
                <a:gd name="T4" fmla="*/ 49 w 74"/>
                <a:gd name="T5" fmla="*/ 60 h 60"/>
                <a:gd name="T6" fmla="*/ 56 w 74"/>
                <a:gd name="T7" fmla="*/ 7 h 60"/>
                <a:gd name="T8" fmla="*/ 53 w 74"/>
                <a:gd name="T9" fmla="*/ 7 h 60"/>
                <a:gd name="T10" fmla="*/ 49 w 74"/>
                <a:gd name="T11" fmla="*/ 57 h 60"/>
                <a:gd name="T12" fmla="*/ 22 w 74"/>
                <a:gd name="T13" fmla="*/ 53 h 60"/>
                <a:gd name="T14" fmla="*/ 26 w 74"/>
                <a:gd name="T15" fmla="*/ 3 h 60"/>
                <a:gd name="T16" fmla="*/ 53 w 74"/>
                <a:gd name="T17" fmla="*/ 7 h 60"/>
                <a:gd name="T18" fmla="*/ 25 w 74"/>
                <a:gd name="T19" fmla="*/ 6 h 60"/>
                <a:gd name="T20" fmla="*/ 24 w 74"/>
                <a:gd name="T21" fmla="*/ 50 h 60"/>
                <a:gd name="T22" fmla="*/ 50 w 74"/>
                <a:gd name="T23" fmla="*/ 51 h 60"/>
                <a:gd name="T24" fmla="*/ 51 w 74"/>
                <a:gd name="T25" fmla="*/ 7 h 60"/>
                <a:gd name="T26" fmla="*/ 49 w 74"/>
                <a:gd name="T27" fmla="*/ 49 h 60"/>
                <a:gd name="T28" fmla="*/ 26 w 74"/>
                <a:gd name="T29" fmla="*/ 8 h 60"/>
                <a:gd name="T30" fmla="*/ 49 w 74"/>
                <a:gd name="T31" fmla="*/ 49 h 60"/>
                <a:gd name="T32" fmla="*/ 37 w 74"/>
                <a:gd name="T33" fmla="*/ 56 h 60"/>
                <a:gd name="T34" fmla="*/ 37 w 74"/>
                <a:gd name="T35" fmla="*/ 52 h 60"/>
                <a:gd name="T36" fmla="*/ 74 w 74"/>
                <a:gd name="T37" fmla="*/ 23 h 60"/>
                <a:gd name="T38" fmla="*/ 67 w 74"/>
                <a:gd name="T39" fmla="*/ 41 h 60"/>
                <a:gd name="T40" fmla="*/ 66 w 74"/>
                <a:gd name="T41" fmla="*/ 39 h 60"/>
                <a:gd name="T42" fmla="*/ 66 w 74"/>
                <a:gd name="T43" fmla="*/ 7 h 60"/>
                <a:gd name="T44" fmla="*/ 68 w 74"/>
                <a:gd name="T45" fmla="*/ 6 h 60"/>
                <a:gd name="T46" fmla="*/ 69 w 74"/>
                <a:gd name="T47" fmla="*/ 23 h 60"/>
                <a:gd name="T48" fmla="*/ 64 w 74"/>
                <a:gd name="T49" fmla="*/ 37 h 60"/>
                <a:gd name="T50" fmla="*/ 63 w 74"/>
                <a:gd name="T51" fmla="*/ 35 h 60"/>
                <a:gd name="T52" fmla="*/ 63 w 74"/>
                <a:gd name="T53" fmla="*/ 11 h 60"/>
                <a:gd name="T54" fmla="*/ 65 w 74"/>
                <a:gd name="T55" fmla="*/ 10 h 60"/>
                <a:gd name="T56" fmla="*/ 64 w 74"/>
                <a:gd name="T57" fmla="*/ 23 h 60"/>
                <a:gd name="T58" fmla="*/ 60 w 74"/>
                <a:gd name="T59" fmla="*/ 33 h 60"/>
                <a:gd name="T60" fmla="*/ 60 w 74"/>
                <a:gd name="T61" fmla="*/ 31 h 60"/>
                <a:gd name="T62" fmla="*/ 60 w 74"/>
                <a:gd name="T63" fmla="*/ 15 h 60"/>
                <a:gd name="T64" fmla="*/ 61 w 74"/>
                <a:gd name="T65" fmla="*/ 14 h 60"/>
                <a:gd name="T66" fmla="*/ 8 w 74"/>
                <a:gd name="T67" fmla="*/ 39 h 60"/>
                <a:gd name="T68" fmla="*/ 7 w 74"/>
                <a:gd name="T69" fmla="*/ 41 h 60"/>
                <a:gd name="T70" fmla="*/ 0 w 74"/>
                <a:gd name="T71" fmla="*/ 23 h 60"/>
                <a:gd name="T72" fmla="*/ 8 w 74"/>
                <a:gd name="T73" fmla="*/ 6 h 60"/>
                <a:gd name="T74" fmla="*/ 2 w 74"/>
                <a:gd name="T75" fmla="*/ 23 h 60"/>
                <a:gd name="T76" fmla="*/ 12 w 74"/>
                <a:gd name="T77" fmla="*/ 35 h 60"/>
                <a:gd name="T78" fmla="*/ 11 w 74"/>
                <a:gd name="T79" fmla="*/ 37 h 60"/>
                <a:gd name="T80" fmla="*/ 6 w 74"/>
                <a:gd name="T81" fmla="*/ 23 h 60"/>
                <a:gd name="T82" fmla="*/ 11 w 74"/>
                <a:gd name="T83" fmla="*/ 10 h 60"/>
                <a:gd name="T84" fmla="*/ 8 w 74"/>
                <a:gd name="T85" fmla="*/ 23 h 60"/>
                <a:gd name="T86" fmla="*/ 15 w 74"/>
                <a:gd name="T87" fmla="*/ 15 h 60"/>
                <a:gd name="T88" fmla="*/ 15 w 74"/>
                <a:gd name="T89" fmla="*/ 31 h 60"/>
                <a:gd name="T90" fmla="*/ 14 w 74"/>
                <a:gd name="T91" fmla="*/ 33 h 60"/>
                <a:gd name="T92" fmla="*/ 11 w 74"/>
                <a:gd name="T93" fmla="*/ 23 h 60"/>
                <a:gd name="T94" fmla="*/ 15 w 74"/>
                <a:gd name="T95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60">
                  <a:moveTo>
                    <a:pt x="49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9" y="3"/>
                    <a:pt x="19" y="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6"/>
                    <a:pt x="22" y="60"/>
                    <a:pt x="26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3" y="60"/>
                    <a:pt x="56" y="56"/>
                    <a:pt x="56" y="53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3" y="0"/>
                    <a:pt x="49" y="0"/>
                  </a:cubicBezTo>
                  <a:close/>
                  <a:moveTo>
                    <a:pt x="53" y="7"/>
                  </a:moveTo>
                  <a:cubicBezTo>
                    <a:pt x="53" y="53"/>
                    <a:pt x="53" y="53"/>
                    <a:pt x="53" y="53"/>
                  </a:cubicBezTo>
                  <a:cubicBezTo>
                    <a:pt x="53" y="55"/>
                    <a:pt x="51" y="57"/>
                    <a:pt x="49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4" y="57"/>
                    <a:pt x="22" y="55"/>
                    <a:pt x="22" y="5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4" y="3"/>
                    <a:pt x="26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5"/>
                    <a:pt x="53" y="7"/>
                  </a:cubicBezTo>
                  <a:close/>
                  <a:moveTo>
                    <a:pt x="50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1"/>
                    <a:pt x="24" y="51"/>
                    <a:pt x="25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1" y="51"/>
                    <a:pt x="51" y="50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6"/>
                    <a:pt x="50" y="6"/>
                    <a:pt x="50" y="6"/>
                  </a:cubicBezTo>
                  <a:close/>
                  <a:moveTo>
                    <a:pt x="49" y="49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49" y="49"/>
                  </a:lnTo>
                  <a:close/>
                  <a:moveTo>
                    <a:pt x="39" y="54"/>
                  </a:moveTo>
                  <a:cubicBezTo>
                    <a:pt x="39" y="55"/>
                    <a:pt x="38" y="56"/>
                    <a:pt x="37" y="56"/>
                  </a:cubicBezTo>
                  <a:cubicBezTo>
                    <a:pt x="36" y="56"/>
                    <a:pt x="35" y="55"/>
                    <a:pt x="35" y="54"/>
                  </a:cubicBezTo>
                  <a:cubicBezTo>
                    <a:pt x="35" y="53"/>
                    <a:pt x="36" y="52"/>
                    <a:pt x="37" y="52"/>
                  </a:cubicBezTo>
                  <a:cubicBezTo>
                    <a:pt x="38" y="52"/>
                    <a:pt x="39" y="53"/>
                    <a:pt x="39" y="54"/>
                  </a:cubicBezTo>
                  <a:close/>
                  <a:moveTo>
                    <a:pt x="74" y="23"/>
                  </a:moveTo>
                  <a:cubicBezTo>
                    <a:pt x="74" y="30"/>
                    <a:pt x="72" y="36"/>
                    <a:pt x="68" y="41"/>
                  </a:cubicBezTo>
                  <a:cubicBezTo>
                    <a:pt x="68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6" y="40"/>
                    <a:pt x="66" y="40"/>
                    <a:pt x="66" y="39"/>
                  </a:cubicBezTo>
                  <a:cubicBezTo>
                    <a:pt x="70" y="35"/>
                    <a:pt x="72" y="29"/>
                    <a:pt x="72" y="23"/>
                  </a:cubicBezTo>
                  <a:cubicBezTo>
                    <a:pt x="72" y="17"/>
                    <a:pt x="70" y="12"/>
                    <a:pt x="66" y="7"/>
                  </a:cubicBezTo>
                  <a:cubicBezTo>
                    <a:pt x="66" y="7"/>
                    <a:pt x="66" y="6"/>
                    <a:pt x="67" y="6"/>
                  </a:cubicBezTo>
                  <a:cubicBezTo>
                    <a:pt x="67" y="5"/>
                    <a:pt x="68" y="6"/>
                    <a:pt x="68" y="6"/>
                  </a:cubicBezTo>
                  <a:cubicBezTo>
                    <a:pt x="72" y="11"/>
                    <a:pt x="74" y="17"/>
                    <a:pt x="74" y="23"/>
                  </a:cubicBezTo>
                  <a:close/>
                  <a:moveTo>
                    <a:pt x="69" y="23"/>
                  </a:moveTo>
                  <a:cubicBezTo>
                    <a:pt x="69" y="28"/>
                    <a:pt x="67" y="33"/>
                    <a:pt x="65" y="36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7"/>
                    <a:pt x="63" y="37"/>
                    <a:pt x="63" y="37"/>
                  </a:cubicBezTo>
                  <a:cubicBezTo>
                    <a:pt x="63" y="36"/>
                    <a:pt x="63" y="36"/>
                    <a:pt x="63" y="35"/>
                  </a:cubicBezTo>
                  <a:cubicBezTo>
                    <a:pt x="66" y="32"/>
                    <a:pt x="67" y="28"/>
                    <a:pt x="67" y="23"/>
                  </a:cubicBezTo>
                  <a:cubicBezTo>
                    <a:pt x="67" y="19"/>
                    <a:pt x="66" y="15"/>
                    <a:pt x="63" y="11"/>
                  </a:cubicBezTo>
                  <a:cubicBezTo>
                    <a:pt x="63" y="11"/>
                    <a:pt x="63" y="10"/>
                    <a:pt x="63" y="10"/>
                  </a:cubicBezTo>
                  <a:cubicBezTo>
                    <a:pt x="64" y="10"/>
                    <a:pt x="64" y="10"/>
                    <a:pt x="65" y="10"/>
                  </a:cubicBezTo>
                  <a:cubicBezTo>
                    <a:pt x="67" y="14"/>
                    <a:pt x="69" y="19"/>
                    <a:pt x="69" y="23"/>
                  </a:cubicBezTo>
                  <a:close/>
                  <a:moveTo>
                    <a:pt x="64" y="23"/>
                  </a:moveTo>
                  <a:cubicBezTo>
                    <a:pt x="64" y="26"/>
                    <a:pt x="63" y="29"/>
                    <a:pt x="61" y="32"/>
                  </a:cubicBezTo>
                  <a:cubicBezTo>
                    <a:pt x="61" y="32"/>
                    <a:pt x="61" y="33"/>
                    <a:pt x="6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9" y="32"/>
                    <a:pt x="59" y="32"/>
                    <a:pt x="60" y="31"/>
                  </a:cubicBezTo>
                  <a:cubicBezTo>
                    <a:pt x="61" y="29"/>
                    <a:pt x="62" y="26"/>
                    <a:pt x="62" y="23"/>
                  </a:cubicBezTo>
                  <a:cubicBezTo>
                    <a:pt x="62" y="21"/>
                    <a:pt x="61" y="18"/>
                    <a:pt x="60" y="15"/>
                  </a:cubicBezTo>
                  <a:cubicBezTo>
                    <a:pt x="59" y="15"/>
                    <a:pt x="59" y="14"/>
                    <a:pt x="60" y="14"/>
                  </a:cubicBezTo>
                  <a:cubicBezTo>
                    <a:pt x="60" y="14"/>
                    <a:pt x="61" y="14"/>
                    <a:pt x="61" y="14"/>
                  </a:cubicBezTo>
                  <a:cubicBezTo>
                    <a:pt x="63" y="17"/>
                    <a:pt x="64" y="20"/>
                    <a:pt x="64" y="23"/>
                  </a:cubicBezTo>
                  <a:close/>
                  <a:moveTo>
                    <a:pt x="8" y="39"/>
                  </a:moveTo>
                  <a:cubicBezTo>
                    <a:pt x="9" y="40"/>
                    <a:pt x="8" y="40"/>
                    <a:pt x="8" y="41"/>
                  </a:cubicBezTo>
                  <a:cubicBezTo>
                    <a:pt x="8" y="41"/>
                    <a:pt x="8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36"/>
                    <a:pt x="0" y="30"/>
                    <a:pt x="0" y="23"/>
                  </a:cubicBezTo>
                  <a:cubicBezTo>
                    <a:pt x="0" y="17"/>
                    <a:pt x="3" y="11"/>
                    <a:pt x="7" y="6"/>
                  </a:cubicBezTo>
                  <a:cubicBezTo>
                    <a:pt x="7" y="6"/>
                    <a:pt x="8" y="5"/>
                    <a:pt x="8" y="6"/>
                  </a:cubicBezTo>
                  <a:cubicBezTo>
                    <a:pt x="8" y="6"/>
                    <a:pt x="9" y="7"/>
                    <a:pt x="8" y="7"/>
                  </a:cubicBezTo>
                  <a:cubicBezTo>
                    <a:pt x="5" y="12"/>
                    <a:pt x="2" y="17"/>
                    <a:pt x="2" y="23"/>
                  </a:cubicBezTo>
                  <a:cubicBezTo>
                    <a:pt x="2" y="29"/>
                    <a:pt x="5" y="35"/>
                    <a:pt x="8" y="39"/>
                  </a:cubicBezTo>
                  <a:close/>
                  <a:moveTo>
                    <a:pt x="12" y="35"/>
                  </a:moveTo>
                  <a:cubicBezTo>
                    <a:pt x="12" y="36"/>
                    <a:pt x="12" y="36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6"/>
                  </a:cubicBezTo>
                  <a:cubicBezTo>
                    <a:pt x="7" y="33"/>
                    <a:pt x="6" y="28"/>
                    <a:pt x="6" y="23"/>
                  </a:cubicBezTo>
                  <a:cubicBezTo>
                    <a:pt x="6" y="19"/>
                    <a:pt x="7" y="14"/>
                    <a:pt x="10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9" y="15"/>
                    <a:pt x="8" y="19"/>
                    <a:pt x="8" y="23"/>
                  </a:cubicBezTo>
                  <a:cubicBezTo>
                    <a:pt x="8" y="28"/>
                    <a:pt x="9" y="32"/>
                    <a:pt x="12" y="35"/>
                  </a:cubicBezTo>
                  <a:close/>
                  <a:moveTo>
                    <a:pt x="15" y="15"/>
                  </a:moveTo>
                  <a:cubicBezTo>
                    <a:pt x="14" y="18"/>
                    <a:pt x="13" y="21"/>
                    <a:pt x="13" y="23"/>
                  </a:cubicBezTo>
                  <a:cubicBezTo>
                    <a:pt x="13" y="26"/>
                    <a:pt x="14" y="29"/>
                    <a:pt x="15" y="31"/>
                  </a:cubicBezTo>
                  <a:cubicBezTo>
                    <a:pt x="15" y="32"/>
                    <a:pt x="15" y="32"/>
                    <a:pt x="15" y="33"/>
                  </a:cubicBezTo>
                  <a:cubicBezTo>
                    <a:pt x="15" y="33"/>
                    <a:pt x="14" y="33"/>
                    <a:pt x="14" y="33"/>
                  </a:cubicBezTo>
                  <a:cubicBezTo>
                    <a:pt x="14" y="33"/>
                    <a:pt x="14" y="32"/>
                    <a:pt x="13" y="32"/>
                  </a:cubicBezTo>
                  <a:cubicBezTo>
                    <a:pt x="12" y="29"/>
                    <a:pt x="11" y="26"/>
                    <a:pt x="11" y="23"/>
                  </a:cubicBezTo>
                  <a:cubicBezTo>
                    <a:pt x="11" y="20"/>
                    <a:pt x="12" y="17"/>
                    <a:pt x="13" y="14"/>
                  </a:cubicBezTo>
                  <a:cubicBezTo>
                    <a:pt x="14" y="14"/>
                    <a:pt x="14" y="14"/>
                    <a:pt x="15" y="14"/>
                  </a:cubicBezTo>
                  <a:cubicBezTo>
                    <a:pt x="15" y="14"/>
                    <a:pt x="15" y="15"/>
                    <a:pt x="1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36"/>
            <p:cNvSpPr>
              <a:spLocks noEditPoints="1"/>
            </p:cNvSpPr>
            <p:nvPr/>
          </p:nvSpPr>
          <p:spPr bwMode="auto">
            <a:xfrm>
              <a:off x="5782123" y="3933313"/>
              <a:ext cx="154602" cy="154603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24"/>
            <p:cNvSpPr>
              <a:spLocks noEditPoints="1"/>
            </p:cNvSpPr>
            <p:nvPr/>
          </p:nvSpPr>
          <p:spPr bwMode="auto">
            <a:xfrm>
              <a:off x="5176463" y="4958743"/>
              <a:ext cx="432385" cy="456077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33"/>
            <p:cNvSpPr>
              <a:spLocks noEditPoints="1"/>
            </p:cNvSpPr>
            <p:nvPr/>
          </p:nvSpPr>
          <p:spPr bwMode="auto">
            <a:xfrm>
              <a:off x="8282120" y="3507224"/>
              <a:ext cx="277453" cy="284221"/>
            </a:xfrm>
            <a:custGeom>
              <a:avLst/>
              <a:gdLst>
                <a:gd name="T0" fmla="*/ 8 w 52"/>
                <a:gd name="T1" fmla="*/ 19 h 53"/>
                <a:gd name="T2" fmla="*/ 8 w 52"/>
                <a:gd name="T3" fmla="*/ 19 h 53"/>
                <a:gd name="T4" fmla="*/ 8 w 52"/>
                <a:gd name="T5" fmla="*/ 18 h 53"/>
                <a:gd name="T6" fmla="*/ 8 w 52"/>
                <a:gd name="T7" fmla="*/ 17 h 53"/>
                <a:gd name="T8" fmla="*/ 8 w 52"/>
                <a:gd name="T9" fmla="*/ 17 h 53"/>
                <a:gd name="T10" fmla="*/ 15 w 52"/>
                <a:gd name="T11" fmla="*/ 10 h 53"/>
                <a:gd name="T12" fmla="*/ 17 w 52"/>
                <a:gd name="T13" fmla="*/ 10 h 53"/>
                <a:gd name="T14" fmla="*/ 17 w 52"/>
                <a:gd name="T15" fmla="*/ 12 h 53"/>
                <a:gd name="T16" fmla="*/ 13 w 52"/>
                <a:gd name="T17" fmla="*/ 17 h 53"/>
                <a:gd name="T18" fmla="*/ 39 w 52"/>
                <a:gd name="T19" fmla="*/ 17 h 53"/>
                <a:gd name="T20" fmla="*/ 40 w 52"/>
                <a:gd name="T21" fmla="*/ 18 h 53"/>
                <a:gd name="T22" fmla="*/ 39 w 52"/>
                <a:gd name="T23" fmla="*/ 20 h 53"/>
                <a:gd name="T24" fmla="*/ 13 w 52"/>
                <a:gd name="T25" fmla="*/ 20 h 53"/>
                <a:gd name="T26" fmla="*/ 17 w 52"/>
                <a:gd name="T27" fmla="*/ 24 h 53"/>
                <a:gd name="T28" fmla="*/ 17 w 52"/>
                <a:gd name="T29" fmla="*/ 26 h 53"/>
                <a:gd name="T30" fmla="*/ 16 w 52"/>
                <a:gd name="T31" fmla="*/ 26 h 53"/>
                <a:gd name="T32" fmla="*/ 15 w 52"/>
                <a:gd name="T33" fmla="*/ 26 h 53"/>
                <a:gd name="T34" fmla="*/ 8 w 52"/>
                <a:gd name="T35" fmla="*/ 19 h 53"/>
                <a:gd name="T36" fmla="*/ 43 w 52"/>
                <a:gd name="T37" fmla="*/ 34 h 53"/>
                <a:gd name="T38" fmla="*/ 43 w 52"/>
                <a:gd name="T39" fmla="*/ 34 h 53"/>
                <a:gd name="T40" fmla="*/ 36 w 52"/>
                <a:gd name="T41" fmla="*/ 27 h 53"/>
                <a:gd name="T42" fmla="*/ 34 w 52"/>
                <a:gd name="T43" fmla="*/ 27 h 53"/>
                <a:gd name="T44" fmla="*/ 34 w 52"/>
                <a:gd name="T45" fmla="*/ 29 h 53"/>
                <a:gd name="T46" fmla="*/ 39 w 52"/>
                <a:gd name="T47" fmla="*/ 33 h 53"/>
                <a:gd name="T48" fmla="*/ 13 w 52"/>
                <a:gd name="T49" fmla="*/ 33 h 53"/>
                <a:gd name="T50" fmla="*/ 11 w 52"/>
                <a:gd name="T51" fmla="*/ 35 h 53"/>
                <a:gd name="T52" fmla="*/ 13 w 52"/>
                <a:gd name="T53" fmla="*/ 36 h 53"/>
                <a:gd name="T54" fmla="*/ 39 w 52"/>
                <a:gd name="T55" fmla="*/ 36 h 53"/>
                <a:gd name="T56" fmla="*/ 34 w 52"/>
                <a:gd name="T57" fmla="*/ 41 h 53"/>
                <a:gd name="T58" fmla="*/ 34 w 52"/>
                <a:gd name="T59" fmla="*/ 43 h 53"/>
                <a:gd name="T60" fmla="*/ 35 w 52"/>
                <a:gd name="T61" fmla="*/ 43 h 53"/>
                <a:gd name="T62" fmla="*/ 36 w 52"/>
                <a:gd name="T63" fmla="*/ 43 h 53"/>
                <a:gd name="T64" fmla="*/ 43 w 52"/>
                <a:gd name="T65" fmla="*/ 36 h 53"/>
                <a:gd name="T66" fmla="*/ 43 w 52"/>
                <a:gd name="T67" fmla="*/ 36 h 53"/>
                <a:gd name="T68" fmla="*/ 44 w 52"/>
                <a:gd name="T69" fmla="*/ 35 h 53"/>
                <a:gd name="T70" fmla="*/ 43 w 52"/>
                <a:gd name="T71" fmla="*/ 34 h 53"/>
                <a:gd name="T72" fmla="*/ 52 w 52"/>
                <a:gd name="T73" fmla="*/ 7 h 53"/>
                <a:gd name="T74" fmla="*/ 52 w 52"/>
                <a:gd name="T75" fmla="*/ 45 h 53"/>
                <a:gd name="T76" fmla="*/ 45 w 52"/>
                <a:gd name="T77" fmla="*/ 53 h 53"/>
                <a:gd name="T78" fmla="*/ 7 w 52"/>
                <a:gd name="T79" fmla="*/ 53 h 53"/>
                <a:gd name="T80" fmla="*/ 0 w 52"/>
                <a:gd name="T81" fmla="*/ 45 h 53"/>
                <a:gd name="T82" fmla="*/ 0 w 52"/>
                <a:gd name="T83" fmla="*/ 7 h 53"/>
                <a:gd name="T84" fmla="*/ 7 w 52"/>
                <a:gd name="T85" fmla="*/ 0 h 53"/>
                <a:gd name="T86" fmla="*/ 45 w 52"/>
                <a:gd name="T87" fmla="*/ 0 h 53"/>
                <a:gd name="T88" fmla="*/ 52 w 52"/>
                <a:gd name="T89" fmla="*/ 7 h 53"/>
                <a:gd name="T90" fmla="*/ 49 w 52"/>
                <a:gd name="T91" fmla="*/ 7 h 53"/>
                <a:gd name="T92" fmla="*/ 45 w 52"/>
                <a:gd name="T93" fmla="*/ 3 h 53"/>
                <a:gd name="T94" fmla="*/ 7 w 52"/>
                <a:gd name="T95" fmla="*/ 3 h 53"/>
                <a:gd name="T96" fmla="*/ 3 w 52"/>
                <a:gd name="T97" fmla="*/ 7 h 53"/>
                <a:gd name="T98" fmla="*/ 3 w 52"/>
                <a:gd name="T99" fmla="*/ 45 h 53"/>
                <a:gd name="T100" fmla="*/ 7 w 52"/>
                <a:gd name="T101" fmla="*/ 50 h 53"/>
                <a:gd name="T102" fmla="*/ 45 w 52"/>
                <a:gd name="T103" fmla="*/ 50 h 53"/>
                <a:gd name="T104" fmla="*/ 49 w 52"/>
                <a:gd name="T105" fmla="*/ 45 h 53"/>
                <a:gd name="T106" fmla="*/ 49 w 52"/>
                <a:gd name="T10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3">
                  <a:moveTo>
                    <a:pt x="8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8" y="11"/>
                    <a:pt x="18" y="12"/>
                    <a:pt x="17" y="12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8"/>
                  </a:cubicBezTo>
                  <a:cubicBezTo>
                    <a:pt x="40" y="19"/>
                    <a:pt x="40" y="20"/>
                    <a:pt x="39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8" y="25"/>
                    <a:pt x="17" y="26"/>
                  </a:cubicBezTo>
                  <a:cubicBezTo>
                    <a:pt x="17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8" y="19"/>
                  </a:ln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5" y="26"/>
                    <a:pt x="34" y="27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1" y="34"/>
                    <a:pt x="11" y="35"/>
                  </a:cubicBezTo>
                  <a:cubicBezTo>
                    <a:pt x="11" y="36"/>
                    <a:pt x="12" y="36"/>
                    <a:pt x="13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4"/>
                    <a:pt x="43" y="34"/>
                  </a:cubicBezTo>
                  <a:close/>
                  <a:moveTo>
                    <a:pt x="52" y="7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9"/>
                    <a:pt x="49" y="53"/>
                    <a:pt x="45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49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4"/>
                    <a:pt x="52" y="7"/>
                  </a:cubicBezTo>
                  <a:close/>
                  <a:moveTo>
                    <a:pt x="49" y="7"/>
                  </a:moveTo>
                  <a:cubicBezTo>
                    <a:pt x="49" y="5"/>
                    <a:pt x="47" y="3"/>
                    <a:pt x="45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8"/>
                    <a:pt x="4" y="50"/>
                    <a:pt x="7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9" y="48"/>
                    <a:pt x="49" y="45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4577545" y="4645950"/>
              <a:ext cx="304036" cy="335220"/>
            </a:xfrm>
            <a:custGeom>
              <a:avLst/>
              <a:gdLst>
                <a:gd name="T0" fmla="*/ 33 w 66"/>
                <a:gd name="T1" fmla="*/ 0 h 73"/>
                <a:gd name="T2" fmla="*/ 26 w 66"/>
                <a:gd name="T3" fmla="*/ 6 h 73"/>
                <a:gd name="T4" fmla="*/ 39 w 66"/>
                <a:gd name="T5" fmla="*/ 7 h 73"/>
                <a:gd name="T6" fmla="*/ 28 w 66"/>
                <a:gd name="T7" fmla="*/ 5 h 73"/>
                <a:gd name="T8" fmla="*/ 33 w 66"/>
                <a:gd name="T9" fmla="*/ 1 h 73"/>
                <a:gd name="T10" fmla="*/ 28 w 66"/>
                <a:gd name="T11" fmla="*/ 5 h 73"/>
                <a:gd name="T12" fmla="*/ 50 w 66"/>
                <a:gd name="T13" fmla="*/ 13 h 73"/>
                <a:gd name="T14" fmla="*/ 55 w 66"/>
                <a:gd name="T15" fmla="*/ 15 h 73"/>
                <a:gd name="T16" fmla="*/ 54 w 66"/>
                <a:gd name="T17" fmla="*/ 8 h 73"/>
                <a:gd name="T18" fmla="*/ 45 w 66"/>
                <a:gd name="T19" fmla="*/ 8 h 73"/>
                <a:gd name="T20" fmla="*/ 49 w 66"/>
                <a:gd name="T21" fmla="*/ 11 h 73"/>
                <a:gd name="T22" fmla="*/ 33 w 66"/>
                <a:gd name="T23" fmla="*/ 7 h 73"/>
                <a:gd name="T24" fmla="*/ 17 w 66"/>
                <a:gd name="T25" fmla="*/ 12 h 73"/>
                <a:gd name="T26" fmla="*/ 21 w 66"/>
                <a:gd name="T27" fmla="*/ 8 h 73"/>
                <a:gd name="T28" fmla="*/ 14 w 66"/>
                <a:gd name="T29" fmla="*/ 6 h 73"/>
                <a:gd name="T30" fmla="*/ 10 w 66"/>
                <a:gd name="T31" fmla="*/ 15 h 73"/>
                <a:gd name="T32" fmla="*/ 15 w 66"/>
                <a:gd name="T33" fmla="*/ 12 h 73"/>
                <a:gd name="T34" fmla="*/ 15 w 66"/>
                <a:gd name="T35" fmla="*/ 13 h 73"/>
                <a:gd name="T36" fmla="*/ 0 w 66"/>
                <a:gd name="T37" fmla="*/ 35 h 73"/>
                <a:gd name="T38" fmla="*/ 4 w 66"/>
                <a:gd name="T39" fmla="*/ 43 h 73"/>
                <a:gd name="T40" fmla="*/ 14 w 66"/>
                <a:gd name="T41" fmla="*/ 60 h 73"/>
                <a:gd name="T42" fmla="*/ 11 w 66"/>
                <a:gd name="T43" fmla="*/ 68 h 73"/>
                <a:gd name="T44" fmla="*/ 12 w 66"/>
                <a:gd name="T45" fmla="*/ 73 h 73"/>
                <a:gd name="T46" fmla="*/ 15 w 66"/>
                <a:gd name="T47" fmla="*/ 70 h 73"/>
                <a:gd name="T48" fmla="*/ 20 w 66"/>
                <a:gd name="T49" fmla="*/ 63 h 73"/>
                <a:gd name="T50" fmla="*/ 46 w 66"/>
                <a:gd name="T51" fmla="*/ 63 h 73"/>
                <a:gd name="T52" fmla="*/ 52 w 66"/>
                <a:gd name="T53" fmla="*/ 70 h 73"/>
                <a:gd name="T54" fmla="*/ 57 w 66"/>
                <a:gd name="T55" fmla="*/ 71 h 73"/>
                <a:gd name="T56" fmla="*/ 56 w 66"/>
                <a:gd name="T57" fmla="*/ 67 h 73"/>
                <a:gd name="T58" fmla="*/ 62 w 66"/>
                <a:gd name="T59" fmla="*/ 43 h 73"/>
                <a:gd name="T60" fmla="*/ 66 w 66"/>
                <a:gd name="T61" fmla="*/ 35 h 73"/>
                <a:gd name="T62" fmla="*/ 2 w 66"/>
                <a:gd name="T63" fmla="*/ 38 h 73"/>
                <a:gd name="T64" fmla="*/ 3 w 66"/>
                <a:gd name="T65" fmla="*/ 32 h 73"/>
                <a:gd name="T66" fmla="*/ 3 w 66"/>
                <a:gd name="T67" fmla="*/ 41 h 73"/>
                <a:gd name="T68" fmla="*/ 47 w 66"/>
                <a:gd name="T69" fmla="*/ 8 h 73"/>
                <a:gd name="T70" fmla="*/ 53 w 66"/>
                <a:gd name="T71" fmla="*/ 10 h 73"/>
                <a:gd name="T72" fmla="*/ 47 w 66"/>
                <a:gd name="T73" fmla="*/ 8 h 73"/>
                <a:gd name="T74" fmla="*/ 12 w 66"/>
                <a:gd name="T75" fmla="*/ 10 h 73"/>
                <a:gd name="T76" fmla="*/ 17 w 66"/>
                <a:gd name="T77" fmla="*/ 7 h 73"/>
                <a:gd name="T78" fmla="*/ 11 w 66"/>
                <a:gd name="T79" fmla="*/ 13 h 73"/>
                <a:gd name="T80" fmla="*/ 12 w 66"/>
                <a:gd name="T81" fmla="*/ 66 h 73"/>
                <a:gd name="T82" fmla="*/ 17 w 66"/>
                <a:gd name="T83" fmla="*/ 64 h 73"/>
                <a:gd name="T84" fmla="*/ 53 w 66"/>
                <a:gd name="T85" fmla="*/ 66 h 73"/>
                <a:gd name="T86" fmla="*/ 48 w 66"/>
                <a:gd name="T87" fmla="*/ 64 h 73"/>
                <a:gd name="T88" fmla="*/ 53 w 66"/>
                <a:gd name="T89" fmla="*/ 66 h 73"/>
                <a:gd name="T90" fmla="*/ 6 w 66"/>
                <a:gd name="T91" fmla="*/ 37 h 73"/>
                <a:gd name="T92" fmla="*/ 60 w 66"/>
                <a:gd name="T93" fmla="*/ 37 h 73"/>
                <a:gd name="T94" fmla="*/ 64 w 66"/>
                <a:gd name="T95" fmla="*/ 38 h 73"/>
                <a:gd name="T96" fmla="*/ 62 w 66"/>
                <a:gd name="T97" fmla="*/ 37 h 73"/>
                <a:gd name="T98" fmla="*/ 64 w 66"/>
                <a:gd name="T99" fmla="*/ 35 h 73"/>
                <a:gd name="T100" fmla="*/ 33 w 66"/>
                <a:gd name="T101" fmla="*/ 12 h 73"/>
                <a:gd name="T102" fmla="*/ 33 w 66"/>
                <a:gd name="T103" fmla="*/ 61 h 73"/>
                <a:gd name="T104" fmla="*/ 33 w 66"/>
                <a:gd name="T105" fmla="*/ 12 h 73"/>
                <a:gd name="T106" fmla="*/ 10 w 66"/>
                <a:gd name="T107" fmla="*/ 37 h 73"/>
                <a:gd name="T108" fmla="*/ 56 w 66"/>
                <a:gd name="T109" fmla="*/ 37 h 73"/>
                <a:gd name="T110" fmla="*/ 36 w 66"/>
                <a:gd name="T111" fmla="*/ 35 h 73"/>
                <a:gd name="T112" fmla="*/ 49 w 66"/>
                <a:gd name="T113" fmla="*/ 38 h 73"/>
                <a:gd name="T114" fmla="*/ 32 w 66"/>
                <a:gd name="T115" fmla="*/ 40 h 73"/>
                <a:gd name="T116" fmla="*/ 31 w 66"/>
                <a:gd name="T117" fmla="*/ 32 h 73"/>
                <a:gd name="T118" fmla="*/ 34 w 66"/>
                <a:gd name="T119" fmla="*/ 16 h 73"/>
                <a:gd name="T120" fmla="*/ 36 w 66"/>
                <a:gd name="T121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73">
                  <a:moveTo>
                    <a:pt x="39" y="6"/>
                  </a:moveTo>
                  <a:cubicBezTo>
                    <a:pt x="39" y="2"/>
                    <a:pt x="37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6" y="2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9" y="7"/>
                    <a:pt x="39" y="7"/>
                    <a:pt x="39" y="7"/>
                  </a:cubicBezTo>
                  <a:lnTo>
                    <a:pt x="39" y="6"/>
                  </a:lnTo>
                  <a:close/>
                  <a:moveTo>
                    <a:pt x="28" y="5"/>
                  </a:moveTo>
                  <a:cubicBezTo>
                    <a:pt x="28" y="3"/>
                    <a:pt x="30" y="1"/>
                    <a:pt x="32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1"/>
                    <a:pt x="37" y="3"/>
                    <a:pt x="38" y="5"/>
                  </a:cubicBezTo>
                  <a:lnTo>
                    <a:pt x="28" y="5"/>
                  </a:lnTo>
                  <a:close/>
                  <a:moveTo>
                    <a:pt x="62" y="30"/>
                  </a:moveTo>
                  <a:cubicBezTo>
                    <a:pt x="60" y="23"/>
                    <a:pt x="56" y="17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3"/>
                    <a:pt x="56" y="10"/>
                    <a:pt x="54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5"/>
                    <a:pt x="46" y="6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9"/>
                    <a:pt x="39" y="7"/>
                    <a:pt x="33" y="7"/>
                  </a:cubicBezTo>
                  <a:cubicBezTo>
                    <a:pt x="27" y="7"/>
                    <a:pt x="21" y="9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6"/>
                    <a:pt x="17" y="5"/>
                    <a:pt x="14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9" y="13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17"/>
                    <a:pt x="5" y="23"/>
                    <a:pt x="4" y="30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5" y="50"/>
                    <a:pt x="9" y="56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4" y="65"/>
                    <a:pt x="28" y="66"/>
                    <a:pt x="33" y="66"/>
                  </a:cubicBezTo>
                  <a:cubicBezTo>
                    <a:pt x="37" y="66"/>
                    <a:pt x="42" y="65"/>
                    <a:pt x="46" y="63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56"/>
                    <a:pt x="60" y="50"/>
                    <a:pt x="62" y="43"/>
                  </a:cubicBezTo>
                  <a:cubicBezTo>
                    <a:pt x="64" y="43"/>
                    <a:pt x="66" y="41"/>
                    <a:pt x="66" y="38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4" y="31"/>
                    <a:pt x="62" y="30"/>
                  </a:cubicBezTo>
                  <a:close/>
                  <a:moveTo>
                    <a:pt x="2" y="38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3"/>
                    <a:pt x="3" y="32"/>
                  </a:cubicBezTo>
                  <a:cubicBezTo>
                    <a:pt x="3" y="34"/>
                    <a:pt x="3" y="35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1"/>
                    <a:pt x="2" y="40"/>
                    <a:pt x="2" y="38"/>
                  </a:cubicBezTo>
                  <a:close/>
                  <a:moveTo>
                    <a:pt x="47" y="8"/>
                  </a:moveTo>
                  <a:cubicBezTo>
                    <a:pt x="48" y="7"/>
                    <a:pt x="49" y="7"/>
                    <a:pt x="50" y="8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0"/>
                    <a:pt x="55" y="12"/>
                    <a:pt x="54" y="13"/>
                  </a:cubicBezTo>
                  <a:lnTo>
                    <a:pt x="47" y="8"/>
                  </a:lnTo>
                  <a:close/>
                  <a:moveTo>
                    <a:pt x="11" y="13"/>
                  </a:moveTo>
                  <a:cubicBezTo>
                    <a:pt x="11" y="12"/>
                    <a:pt x="11" y="10"/>
                    <a:pt x="12" y="10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8" y="7"/>
                    <a:pt x="18" y="8"/>
                    <a:pt x="19" y="8"/>
                  </a:cubicBezTo>
                  <a:lnTo>
                    <a:pt x="11" y="13"/>
                  </a:lnTo>
                  <a:close/>
                  <a:moveTo>
                    <a:pt x="15" y="68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15" y="68"/>
                  </a:lnTo>
                  <a:close/>
                  <a:moveTo>
                    <a:pt x="53" y="66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2"/>
                    <a:pt x="50" y="62"/>
                    <a:pt x="50" y="62"/>
                  </a:cubicBezTo>
                  <a:lnTo>
                    <a:pt x="53" y="66"/>
                  </a:lnTo>
                  <a:close/>
                  <a:moveTo>
                    <a:pt x="33" y="64"/>
                  </a:moveTo>
                  <a:cubicBezTo>
                    <a:pt x="18" y="64"/>
                    <a:pt x="6" y="52"/>
                    <a:pt x="6" y="37"/>
                  </a:cubicBezTo>
                  <a:cubicBezTo>
                    <a:pt x="6" y="22"/>
                    <a:pt x="18" y="10"/>
                    <a:pt x="33" y="10"/>
                  </a:cubicBezTo>
                  <a:cubicBezTo>
                    <a:pt x="48" y="10"/>
                    <a:pt x="60" y="22"/>
                    <a:pt x="60" y="37"/>
                  </a:cubicBezTo>
                  <a:cubicBezTo>
                    <a:pt x="60" y="52"/>
                    <a:pt x="48" y="64"/>
                    <a:pt x="33" y="64"/>
                  </a:cubicBezTo>
                  <a:close/>
                  <a:moveTo>
                    <a:pt x="64" y="38"/>
                  </a:moveTo>
                  <a:cubicBezTo>
                    <a:pt x="64" y="40"/>
                    <a:pt x="63" y="41"/>
                    <a:pt x="62" y="41"/>
                  </a:cubicBezTo>
                  <a:cubicBezTo>
                    <a:pt x="62" y="40"/>
                    <a:pt x="62" y="38"/>
                    <a:pt x="62" y="37"/>
                  </a:cubicBezTo>
                  <a:cubicBezTo>
                    <a:pt x="62" y="35"/>
                    <a:pt x="62" y="34"/>
                    <a:pt x="62" y="32"/>
                  </a:cubicBezTo>
                  <a:cubicBezTo>
                    <a:pt x="63" y="33"/>
                    <a:pt x="64" y="34"/>
                    <a:pt x="64" y="35"/>
                  </a:cubicBezTo>
                  <a:lnTo>
                    <a:pt x="64" y="38"/>
                  </a:lnTo>
                  <a:close/>
                  <a:moveTo>
                    <a:pt x="33" y="12"/>
                  </a:moveTo>
                  <a:cubicBezTo>
                    <a:pt x="19" y="12"/>
                    <a:pt x="8" y="23"/>
                    <a:pt x="8" y="37"/>
                  </a:cubicBezTo>
                  <a:cubicBezTo>
                    <a:pt x="8" y="50"/>
                    <a:pt x="19" y="61"/>
                    <a:pt x="33" y="61"/>
                  </a:cubicBezTo>
                  <a:cubicBezTo>
                    <a:pt x="46" y="61"/>
                    <a:pt x="57" y="50"/>
                    <a:pt x="57" y="37"/>
                  </a:cubicBezTo>
                  <a:cubicBezTo>
                    <a:pt x="57" y="23"/>
                    <a:pt x="46" y="12"/>
                    <a:pt x="33" y="12"/>
                  </a:cubicBezTo>
                  <a:close/>
                  <a:moveTo>
                    <a:pt x="33" y="60"/>
                  </a:moveTo>
                  <a:cubicBezTo>
                    <a:pt x="20" y="60"/>
                    <a:pt x="10" y="49"/>
                    <a:pt x="10" y="37"/>
                  </a:cubicBezTo>
                  <a:cubicBezTo>
                    <a:pt x="10" y="24"/>
                    <a:pt x="20" y="14"/>
                    <a:pt x="33" y="14"/>
                  </a:cubicBezTo>
                  <a:cubicBezTo>
                    <a:pt x="45" y="14"/>
                    <a:pt x="56" y="24"/>
                    <a:pt x="56" y="37"/>
                  </a:cubicBezTo>
                  <a:cubicBezTo>
                    <a:pt x="56" y="49"/>
                    <a:pt x="45" y="60"/>
                    <a:pt x="33" y="60"/>
                  </a:cubicBezTo>
                  <a:close/>
                  <a:moveTo>
                    <a:pt x="36" y="35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40"/>
                    <a:pt x="34" y="40"/>
                    <a:pt x="32" y="40"/>
                  </a:cubicBezTo>
                  <a:cubicBezTo>
                    <a:pt x="30" y="40"/>
                    <a:pt x="28" y="39"/>
                    <a:pt x="28" y="36"/>
                  </a:cubicBezTo>
                  <a:cubicBezTo>
                    <a:pt x="28" y="34"/>
                    <a:pt x="29" y="33"/>
                    <a:pt x="31" y="3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3"/>
                    <a:pt x="36" y="34"/>
                    <a:pt x="36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30"/>
            <p:cNvSpPr>
              <a:spLocks noEditPoints="1"/>
            </p:cNvSpPr>
            <p:nvPr/>
          </p:nvSpPr>
          <p:spPr bwMode="auto">
            <a:xfrm>
              <a:off x="4124046" y="4572825"/>
              <a:ext cx="323527" cy="307075"/>
            </a:xfrm>
            <a:custGeom>
              <a:avLst/>
              <a:gdLst>
                <a:gd name="T0" fmla="*/ 75 w 75"/>
                <a:gd name="T1" fmla="*/ 27 h 71"/>
                <a:gd name="T2" fmla="*/ 69 w 75"/>
                <a:gd name="T3" fmla="*/ 14 h 71"/>
                <a:gd name="T4" fmla="*/ 64 w 75"/>
                <a:gd name="T5" fmla="*/ 0 h 71"/>
                <a:gd name="T6" fmla="*/ 5 w 75"/>
                <a:gd name="T7" fmla="*/ 11 h 71"/>
                <a:gd name="T8" fmla="*/ 1 w 75"/>
                <a:gd name="T9" fmla="*/ 26 h 71"/>
                <a:gd name="T10" fmla="*/ 0 w 75"/>
                <a:gd name="T11" fmla="*/ 31 h 71"/>
                <a:gd name="T12" fmla="*/ 1 w 75"/>
                <a:gd name="T13" fmla="*/ 65 h 71"/>
                <a:gd name="T14" fmla="*/ 70 w 75"/>
                <a:gd name="T15" fmla="*/ 71 h 71"/>
                <a:gd name="T16" fmla="*/ 70 w 75"/>
                <a:gd name="T17" fmla="*/ 61 h 71"/>
                <a:gd name="T18" fmla="*/ 4 w 75"/>
                <a:gd name="T19" fmla="*/ 26 h 71"/>
                <a:gd name="T20" fmla="*/ 71 w 75"/>
                <a:gd name="T21" fmla="*/ 26 h 71"/>
                <a:gd name="T22" fmla="*/ 58 w 75"/>
                <a:gd name="T23" fmla="*/ 33 h 71"/>
                <a:gd name="T24" fmla="*/ 54 w 75"/>
                <a:gd name="T25" fmla="*/ 28 h 71"/>
                <a:gd name="T26" fmla="*/ 52 w 75"/>
                <a:gd name="T27" fmla="*/ 31 h 71"/>
                <a:gd name="T28" fmla="*/ 44 w 75"/>
                <a:gd name="T29" fmla="*/ 31 h 71"/>
                <a:gd name="T30" fmla="*/ 52 w 75"/>
                <a:gd name="T31" fmla="*/ 31 h 71"/>
                <a:gd name="T32" fmla="*/ 37 w 75"/>
                <a:gd name="T33" fmla="*/ 33 h 71"/>
                <a:gd name="T34" fmla="*/ 42 w 75"/>
                <a:gd name="T35" fmla="*/ 28 h 71"/>
                <a:gd name="T36" fmla="*/ 28 w 75"/>
                <a:gd name="T37" fmla="*/ 33 h 71"/>
                <a:gd name="T38" fmla="*/ 23 w 75"/>
                <a:gd name="T39" fmla="*/ 28 h 71"/>
                <a:gd name="T40" fmla="*/ 21 w 75"/>
                <a:gd name="T41" fmla="*/ 28 h 71"/>
                <a:gd name="T42" fmla="*/ 17 w 75"/>
                <a:gd name="T43" fmla="*/ 33 h 71"/>
                <a:gd name="T44" fmla="*/ 21 w 75"/>
                <a:gd name="T45" fmla="*/ 28 h 71"/>
                <a:gd name="T46" fmla="*/ 18 w 75"/>
                <a:gd name="T47" fmla="*/ 35 h 71"/>
                <a:gd name="T48" fmla="*/ 28 w 75"/>
                <a:gd name="T49" fmla="*/ 35 h 71"/>
                <a:gd name="T50" fmla="*/ 38 w 75"/>
                <a:gd name="T51" fmla="*/ 35 h 71"/>
                <a:gd name="T52" fmla="*/ 48 w 75"/>
                <a:gd name="T53" fmla="*/ 35 h 71"/>
                <a:gd name="T54" fmla="*/ 58 w 75"/>
                <a:gd name="T55" fmla="*/ 35 h 71"/>
                <a:gd name="T56" fmla="*/ 67 w 75"/>
                <a:gd name="T57" fmla="*/ 62 h 71"/>
                <a:gd name="T58" fmla="*/ 29 w 75"/>
                <a:gd name="T59" fmla="*/ 40 h 71"/>
                <a:gd name="T60" fmla="*/ 13 w 75"/>
                <a:gd name="T61" fmla="*/ 62 h 71"/>
                <a:gd name="T62" fmla="*/ 12 w 75"/>
                <a:gd name="T63" fmla="*/ 33 h 71"/>
                <a:gd name="T64" fmla="*/ 28 w 75"/>
                <a:gd name="T65" fmla="*/ 42 h 71"/>
                <a:gd name="T66" fmla="*/ 68 w 75"/>
                <a:gd name="T67" fmla="*/ 33 h 71"/>
                <a:gd name="T68" fmla="*/ 64 w 75"/>
                <a:gd name="T69" fmla="*/ 28 h 71"/>
                <a:gd name="T70" fmla="*/ 68 w 75"/>
                <a:gd name="T71" fmla="*/ 33 h 71"/>
                <a:gd name="T72" fmla="*/ 11 w 75"/>
                <a:gd name="T73" fmla="*/ 14 h 71"/>
                <a:gd name="T74" fmla="*/ 11 w 75"/>
                <a:gd name="T75" fmla="*/ 3 h 71"/>
                <a:gd name="T76" fmla="*/ 67 w 75"/>
                <a:gd name="T77" fmla="*/ 11 h 71"/>
                <a:gd name="T78" fmla="*/ 11 w 75"/>
                <a:gd name="T79" fmla="*/ 31 h 71"/>
                <a:gd name="T80" fmla="*/ 3 w 75"/>
                <a:gd name="T81" fmla="*/ 31 h 71"/>
                <a:gd name="T82" fmla="*/ 4 w 75"/>
                <a:gd name="T83" fmla="*/ 65 h 71"/>
                <a:gd name="T84" fmla="*/ 29 w 75"/>
                <a:gd name="T85" fmla="*/ 64 h 71"/>
                <a:gd name="T86" fmla="*/ 71 w 75"/>
                <a:gd name="T87" fmla="*/ 67 h 71"/>
                <a:gd name="T88" fmla="*/ 4 w 75"/>
                <a:gd name="T89" fmla="*/ 67 h 71"/>
                <a:gd name="T90" fmla="*/ 62 w 75"/>
                <a:gd name="T91" fmla="*/ 56 h 71"/>
                <a:gd name="T92" fmla="*/ 39 w 75"/>
                <a:gd name="T93" fmla="*/ 40 h 71"/>
                <a:gd name="T94" fmla="*/ 39 w 75"/>
                <a:gd name="T95" fmla="*/ 57 h 71"/>
                <a:gd name="T96" fmla="*/ 60 w 75"/>
                <a:gd name="T97" fmla="*/ 5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" h="71">
                  <a:moveTo>
                    <a:pt x="75" y="31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6"/>
                    <a:pt x="75" y="26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9" y="14"/>
                    <a:pt x="69" y="14"/>
                  </a:cubicBezTo>
                  <a:cubicBezTo>
                    <a:pt x="70" y="13"/>
                    <a:pt x="70" y="12"/>
                    <a:pt x="70" y="11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2"/>
                    <a:pt x="67" y="0"/>
                    <a:pt x="6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2"/>
                    <a:pt x="5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6" y="14"/>
                    <a:pt x="6" y="14"/>
                    <a:pt x="5" y="1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6"/>
                    <a:pt x="5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3" y="61"/>
                    <a:pt x="1" y="63"/>
                    <a:pt x="1" y="65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9"/>
                    <a:pt x="3" y="71"/>
                    <a:pt x="6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2" y="71"/>
                    <a:pt x="74" y="69"/>
                    <a:pt x="74" y="67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3"/>
                    <a:pt x="72" y="61"/>
                    <a:pt x="70" y="61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3" y="36"/>
                    <a:pt x="75" y="33"/>
                    <a:pt x="75" y="31"/>
                  </a:cubicBezTo>
                  <a:close/>
                  <a:moveTo>
                    <a:pt x="4" y="2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71" y="26"/>
                    <a:pt x="71" y="26"/>
                    <a:pt x="71" y="26"/>
                  </a:cubicBezTo>
                  <a:lnTo>
                    <a:pt x="4" y="26"/>
                  </a:lnTo>
                  <a:close/>
                  <a:moveTo>
                    <a:pt x="62" y="31"/>
                  </a:moveTo>
                  <a:cubicBezTo>
                    <a:pt x="62" y="32"/>
                    <a:pt x="60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5" y="33"/>
                    <a:pt x="54" y="32"/>
                    <a:pt x="54" y="3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62" y="31"/>
                  </a:lnTo>
                  <a:close/>
                  <a:moveTo>
                    <a:pt x="52" y="31"/>
                  </a:moveTo>
                  <a:cubicBezTo>
                    <a:pt x="52" y="32"/>
                    <a:pt x="50" y="33"/>
                    <a:pt x="48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5" y="33"/>
                    <a:pt x="44" y="32"/>
                    <a:pt x="44" y="31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52" y="31"/>
                  </a:lnTo>
                  <a:close/>
                  <a:moveTo>
                    <a:pt x="42" y="31"/>
                  </a:moveTo>
                  <a:cubicBezTo>
                    <a:pt x="42" y="32"/>
                    <a:pt x="40" y="33"/>
                    <a:pt x="38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3"/>
                    <a:pt x="34" y="32"/>
                    <a:pt x="34" y="31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2" y="28"/>
                    <a:pt x="42" y="28"/>
                    <a:pt x="42" y="28"/>
                  </a:cubicBezTo>
                  <a:lnTo>
                    <a:pt x="42" y="31"/>
                  </a:lnTo>
                  <a:close/>
                  <a:moveTo>
                    <a:pt x="32" y="31"/>
                  </a:moveTo>
                  <a:cubicBezTo>
                    <a:pt x="32" y="32"/>
                    <a:pt x="30" y="33"/>
                    <a:pt x="28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3"/>
                    <a:pt x="23" y="32"/>
                    <a:pt x="23" y="31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32" y="28"/>
                    <a:pt x="32" y="28"/>
                    <a:pt x="32" y="28"/>
                  </a:cubicBezTo>
                  <a:lnTo>
                    <a:pt x="32" y="31"/>
                  </a:lnTo>
                  <a:close/>
                  <a:moveTo>
                    <a:pt x="21" y="28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0" y="33"/>
                    <a:pt x="18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5" y="33"/>
                    <a:pt x="13" y="32"/>
                    <a:pt x="13" y="31"/>
                  </a:cubicBezTo>
                  <a:cubicBezTo>
                    <a:pt x="13" y="28"/>
                    <a:pt x="13" y="28"/>
                    <a:pt x="13" y="28"/>
                  </a:cubicBezTo>
                  <a:lnTo>
                    <a:pt x="21" y="28"/>
                  </a:lnTo>
                  <a:close/>
                  <a:moveTo>
                    <a:pt x="12" y="33"/>
                  </a:moveTo>
                  <a:cubicBezTo>
                    <a:pt x="13" y="35"/>
                    <a:pt x="15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3" y="35"/>
                    <a:pt x="25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2" y="35"/>
                    <a:pt x="33" y="33"/>
                  </a:cubicBezTo>
                  <a:cubicBezTo>
                    <a:pt x="34" y="35"/>
                    <a:pt x="35" y="35"/>
                    <a:pt x="37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2" y="35"/>
                    <a:pt x="43" y="33"/>
                  </a:cubicBezTo>
                  <a:cubicBezTo>
                    <a:pt x="44" y="35"/>
                    <a:pt x="45" y="35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50" y="35"/>
                    <a:pt x="52" y="35"/>
                    <a:pt x="53" y="33"/>
                  </a:cubicBezTo>
                  <a:cubicBezTo>
                    <a:pt x="54" y="35"/>
                    <a:pt x="55" y="35"/>
                    <a:pt x="57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60" y="35"/>
                    <a:pt x="62" y="35"/>
                    <a:pt x="63" y="33"/>
                  </a:cubicBezTo>
                  <a:cubicBezTo>
                    <a:pt x="64" y="35"/>
                    <a:pt x="65" y="35"/>
                    <a:pt x="67" y="35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0"/>
                    <a:pt x="30" y="40"/>
                    <a:pt x="29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3" y="40"/>
                    <a:pt x="13" y="40"/>
                    <a:pt x="13" y="4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5"/>
                    <a:pt x="11" y="35"/>
                    <a:pt x="12" y="33"/>
                  </a:cubicBezTo>
                  <a:close/>
                  <a:moveTo>
                    <a:pt x="15" y="6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62"/>
                    <a:pt x="28" y="62"/>
                    <a:pt x="28" y="62"/>
                  </a:cubicBezTo>
                  <a:lnTo>
                    <a:pt x="15" y="62"/>
                  </a:lnTo>
                  <a:close/>
                  <a:moveTo>
                    <a:pt x="68" y="33"/>
                  </a:moveTo>
                  <a:cubicBezTo>
                    <a:pt x="67" y="33"/>
                    <a:pt x="67" y="33"/>
                    <a:pt x="67" y="33"/>
                  </a:cubicBezTo>
                  <a:cubicBezTo>
                    <a:pt x="65" y="33"/>
                    <a:pt x="64" y="32"/>
                    <a:pt x="64" y="31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2"/>
                    <a:pt x="70" y="33"/>
                    <a:pt x="68" y="33"/>
                  </a:cubicBezTo>
                  <a:close/>
                  <a:moveTo>
                    <a:pt x="67" y="11"/>
                  </a:moveTo>
                  <a:cubicBezTo>
                    <a:pt x="67" y="13"/>
                    <a:pt x="66" y="14"/>
                    <a:pt x="6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3"/>
                    <a:pt x="8" y="1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6" y="3"/>
                    <a:pt x="67" y="4"/>
                    <a:pt x="67" y="5"/>
                  </a:cubicBezTo>
                  <a:lnTo>
                    <a:pt x="67" y="11"/>
                  </a:lnTo>
                  <a:close/>
                  <a:moveTo>
                    <a:pt x="3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0" y="33"/>
                    <a:pt x="8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33"/>
                    <a:pt x="3" y="32"/>
                    <a:pt x="3" y="31"/>
                  </a:cubicBezTo>
                  <a:lnTo>
                    <a:pt x="3" y="28"/>
                  </a:lnTo>
                  <a:close/>
                  <a:moveTo>
                    <a:pt x="4" y="67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4" y="65"/>
                    <a:pt x="5" y="64"/>
                    <a:pt x="6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4"/>
                    <a:pt x="71" y="65"/>
                    <a:pt x="71" y="65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68"/>
                    <a:pt x="70" y="68"/>
                    <a:pt x="70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5" y="68"/>
                    <a:pt x="4" y="68"/>
                    <a:pt x="4" y="67"/>
                  </a:cubicBezTo>
                  <a:close/>
                  <a:moveTo>
                    <a:pt x="39" y="57"/>
                  </a:moveTo>
                  <a:cubicBezTo>
                    <a:pt x="61" y="57"/>
                    <a:pt x="61" y="57"/>
                    <a:pt x="61" y="57"/>
                  </a:cubicBezTo>
                  <a:cubicBezTo>
                    <a:pt x="62" y="57"/>
                    <a:pt x="62" y="56"/>
                    <a:pt x="62" y="5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1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7"/>
                    <a:pt x="39" y="57"/>
                  </a:cubicBezTo>
                  <a:close/>
                  <a:moveTo>
                    <a:pt x="40" y="42"/>
                  </a:moveTo>
                  <a:cubicBezTo>
                    <a:pt x="60" y="42"/>
                    <a:pt x="60" y="42"/>
                    <a:pt x="60" y="42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40" y="55"/>
                    <a:pt x="40" y="55"/>
                    <a:pt x="40" y="55"/>
                  </a:cubicBezTo>
                  <a:lnTo>
                    <a:pt x="4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17"/>
            <p:cNvSpPr>
              <a:spLocks noEditPoints="1"/>
            </p:cNvSpPr>
            <p:nvPr/>
          </p:nvSpPr>
          <p:spPr bwMode="auto">
            <a:xfrm>
              <a:off x="8238493" y="4190759"/>
              <a:ext cx="395516" cy="335025"/>
            </a:xfrm>
            <a:custGeom>
              <a:avLst/>
              <a:gdLst>
                <a:gd name="T0" fmla="*/ 70 w 72"/>
                <a:gd name="T1" fmla="*/ 16 h 61"/>
                <a:gd name="T2" fmla="*/ 56 w 72"/>
                <a:gd name="T3" fmla="*/ 18 h 61"/>
                <a:gd name="T4" fmla="*/ 43 w 72"/>
                <a:gd name="T5" fmla="*/ 46 h 61"/>
                <a:gd name="T6" fmla="*/ 12 w 72"/>
                <a:gd name="T7" fmla="*/ 46 h 61"/>
                <a:gd name="T8" fmla="*/ 13 w 72"/>
                <a:gd name="T9" fmla="*/ 49 h 61"/>
                <a:gd name="T10" fmla="*/ 48 w 72"/>
                <a:gd name="T11" fmla="*/ 51 h 61"/>
                <a:gd name="T12" fmla="*/ 13 w 72"/>
                <a:gd name="T13" fmla="*/ 52 h 61"/>
                <a:gd name="T14" fmla="*/ 9 w 72"/>
                <a:gd name="T15" fmla="*/ 45 h 61"/>
                <a:gd name="T16" fmla="*/ 7 w 72"/>
                <a:gd name="T17" fmla="*/ 42 h 61"/>
                <a:gd name="T18" fmla="*/ 1 w 72"/>
                <a:gd name="T19" fmla="*/ 23 h 61"/>
                <a:gd name="T20" fmla="*/ 10 w 72"/>
                <a:gd name="T21" fmla="*/ 41 h 61"/>
                <a:gd name="T22" fmla="*/ 43 w 72"/>
                <a:gd name="T23" fmla="*/ 43 h 61"/>
                <a:gd name="T24" fmla="*/ 54 w 72"/>
                <a:gd name="T25" fmla="*/ 17 h 61"/>
                <a:gd name="T26" fmla="*/ 70 w 72"/>
                <a:gd name="T27" fmla="*/ 13 h 61"/>
                <a:gd name="T28" fmla="*/ 18 w 72"/>
                <a:gd name="T29" fmla="*/ 57 h 61"/>
                <a:gd name="T30" fmla="*/ 11 w 72"/>
                <a:gd name="T31" fmla="*/ 57 h 61"/>
                <a:gd name="T32" fmla="*/ 18 w 72"/>
                <a:gd name="T33" fmla="*/ 57 h 61"/>
                <a:gd name="T34" fmla="*/ 14 w 72"/>
                <a:gd name="T35" fmla="*/ 55 h 61"/>
                <a:gd name="T36" fmla="*/ 14 w 72"/>
                <a:gd name="T37" fmla="*/ 59 h 61"/>
                <a:gd name="T38" fmla="*/ 45 w 72"/>
                <a:gd name="T39" fmla="*/ 57 h 61"/>
                <a:gd name="T40" fmla="*/ 38 w 72"/>
                <a:gd name="T41" fmla="*/ 57 h 61"/>
                <a:gd name="T42" fmla="*/ 45 w 72"/>
                <a:gd name="T43" fmla="*/ 57 h 61"/>
                <a:gd name="T44" fmla="*/ 41 w 72"/>
                <a:gd name="T45" fmla="*/ 55 h 61"/>
                <a:gd name="T46" fmla="*/ 41 w 72"/>
                <a:gd name="T47" fmla="*/ 59 h 61"/>
                <a:gd name="T48" fmla="*/ 12 w 72"/>
                <a:gd name="T49" fmla="*/ 37 h 61"/>
                <a:gd name="T50" fmla="*/ 45 w 72"/>
                <a:gd name="T51" fmla="*/ 36 h 61"/>
                <a:gd name="T52" fmla="*/ 12 w 72"/>
                <a:gd name="T53" fmla="*/ 35 h 61"/>
                <a:gd name="T54" fmla="*/ 12 w 72"/>
                <a:gd name="T55" fmla="*/ 37 h 61"/>
                <a:gd name="T56" fmla="*/ 12 w 72"/>
                <a:gd name="T57" fmla="*/ 40 h 61"/>
                <a:gd name="T58" fmla="*/ 43 w 72"/>
                <a:gd name="T59" fmla="*/ 41 h 61"/>
                <a:gd name="T60" fmla="*/ 43 w 72"/>
                <a:gd name="T61" fmla="*/ 39 h 61"/>
                <a:gd name="T62" fmla="*/ 37 w 72"/>
                <a:gd name="T63" fmla="*/ 31 h 61"/>
                <a:gd name="T64" fmla="*/ 44 w 72"/>
                <a:gd name="T65" fmla="*/ 30 h 61"/>
                <a:gd name="T66" fmla="*/ 43 w 72"/>
                <a:gd name="T67" fmla="*/ 0 h 61"/>
                <a:gd name="T68" fmla="*/ 36 w 72"/>
                <a:gd name="T69" fmla="*/ 0 h 61"/>
                <a:gd name="T70" fmla="*/ 37 w 72"/>
                <a:gd name="T71" fmla="*/ 31 h 61"/>
                <a:gd name="T72" fmla="*/ 31 w 72"/>
                <a:gd name="T73" fmla="*/ 31 h 61"/>
                <a:gd name="T74" fmla="*/ 32 w 72"/>
                <a:gd name="T75" fmla="*/ 8 h 61"/>
                <a:gd name="T76" fmla="*/ 25 w 72"/>
                <a:gd name="T77" fmla="*/ 8 h 61"/>
                <a:gd name="T78" fmla="*/ 24 w 72"/>
                <a:gd name="T79" fmla="*/ 30 h 61"/>
                <a:gd name="T80" fmla="*/ 13 w 72"/>
                <a:gd name="T81" fmla="*/ 31 h 61"/>
                <a:gd name="T82" fmla="*/ 20 w 72"/>
                <a:gd name="T83" fmla="*/ 30 h 61"/>
                <a:gd name="T84" fmla="*/ 20 w 72"/>
                <a:gd name="T85" fmla="*/ 16 h 61"/>
                <a:gd name="T86" fmla="*/ 13 w 72"/>
                <a:gd name="T87" fmla="*/ 16 h 61"/>
                <a:gd name="T88" fmla="*/ 13 w 72"/>
                <a:gd name="T8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61">
                  <a:moveTo>
                    <a:pt x="72" y="14"/>
                  </a:moveTo>
                  <a:cubicBezTo>
                    <a:pt x="72" y="15"/>
                    <a:pt x="71" y="16"/>
                    <a:pt x="70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8" y="44"/>
                    <a:pt x="46" y="46"/>
                    <a:pt x="4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2" y="46"/>
                    <a:pt x="12" y="4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8" y="50"/>
                    <a:pt x="48" y="51"/>
                  </a:cubicBezTo>
                  <a:cubicBezTo>
                    <a:pt x="48" y="52"/>
                    <a:pt x="47" y="52"/>
                    <a:pt x="47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1" y="52"/>
                    <a:pt x="9" y="50"/>
                    <a:pt x="9" y="4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4"/>
                    <a:pt x="9" y="44"/>
                  </a:cubicBezTo>
                  <a:cubicBezTo>
                    <a:pt x="8" y="44"/>
                    <a:pt x="8" y="43"/>
                    <a:pt x="7" y="4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1" y="22"/>
                    <a:pt x="2" y="23"/>
                    <a:pt x="3" y="2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2"/>
                    <a:pt x="12" y="43"/>
                    <a:pt x="1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6" y="42"/>
                    <a:pt x="46" y="41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5"/>
                    <a:pt x="57" y="13"/>
                    <a:pt x="59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3"/>
                    <a:pt x="72" y="13"/>
                    <a:pt x="72" y="14"/>
                  </a:cubicBezTo>
                  <a:close/>
                  <a:moveTo>
                    <a:pt x="18" y="57"/>
                  </a:moveTo>
                  <a:cubicBezTo>
                    <a:pt x="18" y="59"/>
                    <a:pt x="16" y="61"/>
                    <a:pt x="14" y="61"/>
                  </a:cubicBezTo>
                  <a:cubicBezTo>
                    <a:pt x="12" y="61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ubicBezTo>
                    <a:pt x="16" y="53"/>
                    <a:pt x="18" y="55"/>
                    <a:pt x="18" y="57"/>
                  </a:cubicBezTo>
                  <a:close/>
                  <a:moveTo>
                    <a:pt x="16" y="57"/>
                  </a:moveTo>
                  <a:cubicBezTo>
                    <a:pt x="16" y="56"/>
                    <a:pt x="15" y="55"/>
                    <a:pt x="14" y="55"/>
                  </a:cubicBezTo>
                  <a:cubicBezTo>
                    <a:pt x="14" y="55"/>
                    <a:pt x="13" y="56"/>
                    <a:pt x="13" y="57"/>
                  </a:cubicBezTo>
                  <a:cubicBezTo>
                    <a:pt x="13" y="58"/>
                    <a:pt x="14" y="59"/>
                    <a:pt x="14" y="59"/>
                  </a:cubicBezTo>
                  <a:cubicBezTo>
                    <a:pt x="15" y="59"/>
                    <a:pt x="16" y="58"/>
                    <a:pt x="16" y="57"/>
                  </a:cubicBezTo>
                  <a:close/>
                  <a:moveTo>
                    <a:pt x="45" y="57"/>
                  </a:moveTo>
                  <a:cubicBezTo>
                    <a:pt x="45" y="59"/>
                    <a:pt x="43" y="61"/>
                    <a:pt x="41" y="61"/>
                  </a:cubicBezTo>
                  <a:cubicBezTo>
                    <a:pt x="39" y="61"/>
                    <a:pt x="38" y="59"/>
                    <a:pt x="38" y="57"/>
                  </a:cubicBezTo>
                  <a:cubicBezTo>
                    <a:pt x="38" y="55"/>
                    <a:pt x="39" y="53"/>
                    <a:pt x="41" y="53"/>
                  </a:cubicBezTo>
                  <a:cubicBezTo>
                    <a:pt x="43" y="53"/>
                    <a:pt x="45" y="55"/>
                    <a:pt x="45" y="57"/>
                  </a:cubicBezTo>
                  <a:close/>
                  <a:moveTo>
                    <a:pt x="43" y="57"/>
                  </a:moveTo>
                  <a:cubicBezTo>
                    <a:pt x="43" y="56"/>
                    <a:pt x="42" y="55"/>
                    <a:pt x="41" y="55"/>
                  </a:cubicBezTo>
                  <a:cubicBezTo>
                    <a:pt x="40" y="55"/>
                    <a:pt x="40" y="56"/>
                    <a:pt x="40" y="57"/>
                  </a:cubicBezTo>
                  <a:cubicBezTo>
                    <a:pt x="40" y="58"/>
                    <a:pt x="40" y="59"/>
                    <a:pt x="41" y="59"/>
                  </a:cubicBezTo>
                  <a:cubicBezTo>
                    <a:pt x="42" y="59"/>
                    <a:pt x="43" y="58"/>
                    <a:pt x="43" y="57"/>
                  </a:cubicBezTo>
                  <a:close/>
                  <a:moveTo>
                    <a:pt x="12" y="37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5" y="36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7"/>
                    <a:pt x="12" y="37"/>
                  </a:cubicBezTo>
                  <a:close/>
                  <a:moveTo>
                    <a:pt x="13" y="39"/>
                  </a:moveTo>
                  <a:cubicBezTo>
                    <a:pt x="13" y="39"/>
                    <a:pt x="12" y="40"/>
                    <a:pt x="12" y="40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1"/>
                    <a:pt x="44" y="41"/>
                    <a:pt x="44" y="40"/>
                  </a:cubicBezTo>
                  <a:cubicBezTo>
                    <a:pt x="44" y="40"/>
                    <a:pt x="44" y="39"/>
                    <a:pt x="43" y="39"/>
                  </a:cubicBezTo>
                  <a:lnTo>
                    <a:pt x="13" y="39"/>
                  </a:lnTo>
                  <a:close/>
                  <a:moveTo>
                    <a:pt x="37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4" y="30"/>
                    <a:pt x="44" y="3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lose/>
                  <a:moveTo>
                    <a:pt x="2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5" y="31"/>
                    <a:pt x="25" y="31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32"/>
            <p:cNvSpPr>
              <a:spLocks noEditPoints="1"/>
            </p:cNvSpPr>
            <p:nvPr/>
          </p:nvSpPr>
          <p:spPr bwMode="auto">
            <a:xfrm>
              <a:off x="7709719" y="3927654"/>
              <a:ext cx="267607" cy="298800"/>
            </a:xfrm>
            <a:custGeom>
              <a:avLst/>
              <a:gdLst>
                <a:gd name="T0" fmla="*/ 55 w 69"/>
                <a:gd name="T1" fmla="*/ 0 h 77"/>
                <a:gd name="T2" fmla="*/ 45 w 69"/>
                <a:gd name="T3" fmla="*/ 5 h 77"/>
                <a:gd name="T4" fmla="*/ 31 w 69"/>
                <a:gd name="T5" fmla="*/ 7 h 77"/>
                <a:gd name="T6" fmla="*/ 24 w 69"/>
                <a:gd name="T7" fmla="*/ 7 h 77"/>
                <a:gd name="T8" fmla="*/ 10 w 69"/>
                <a:gd name="T9" fmla="*/ 5 h 77"/>
                <a:gd name="T10" fmla="*/ 0 w 69"/>
                <a:gd name="T11" fmla="*/ 69 h 77"/>
                <a:gd name="T12" fmla="*/ 69 w 69"/>
                <a:gd name="T13" fmla="*/ 14 h 77"/>
                <a:gd name="T14" fmla="*/ 10 w 69"/>
                <a:gd name="T15" fmla="*/ 13 h 77"/>
                <a:gd name="T16" fmla="*/ 24 w 69"/>
                <a:gd name="T17" fmla="*/ 10 h 77"/>
                <a:gd name="T18" fmla="*/ 31 w 69"/>
                <a:gd name="T19" fmla="*/ 10 h 77"/>
                <a:gd name="T20" fmla="*/ 45 w 69"/>
                <a:gd name="T21" fmla="*/ 13 h 77"/>
                <a:gd name="T22" fmla="*/ 55 w 69"/>
                <a:gd name="T23" fmla="*/ 17 h 77"/>
                <a:gd name="T24" fmla="*/ 66 w 69"/>
                <a:gd name="T25" fmla="*/ 14 h 77"/>
                <a:gd name="T26" fmla="*/ 7 w 69"/>
                <a:gd name="T27" fmla="*/ 10 h 77"/>
                <a:gd name="T28" fmla="*/ 61 w 69"/>
                <a:gd name="T29" fmla="*/ 74 h 77"/>
                <a:gd name="T30" fmla="*/ 34 w 69"/>
                <a:gd name="T31" fmla="*/ 39 h 77"/>
                <a:gd name="T32" fmla="*/ 34 w 69"/>
                <a:gd name="T33" fmla="*/ 39 h 77"/>
                <a:gd name="T34" fmla="*/ 33 w 69"/>
                <a:gd name="T35" fmla="*/ 36 h 77"/>
                <a:gd name="T36" fmla="*/ 44 w 69"/>
                <a:gd name="T37" fmla="*/ 33 h 77"/>
                <a:gd name="T38" fmla="*/ 45 w 69"/>
                <a:gd name="T39" fmla="*/ 36 h 77"/>
                <a:gd name="T40" fmla="*/ 54 w 69"/>
                <a:gd name="T41" fmla="*/ 39 h 77"/>
                <a:gd name="T42" fmla="*/ 54 w 69"/>
                <a:gd name="T43" fmla="*/ 39 h 77"/>
                <a:gd name="T44" fmla="*/ 53 w 69"/>
                <a:gd name="T45" fmla="*/ 36 h 77"/>
                <a:gd name="T46" fmla="*/ 14 w 69"/>
                <a:gd name="T47" fmla="*/ 43 h 77"/>
                <a:gd name="T48" fmla="*/ 15 w 69"/>
                <a:gd name="T49" fmla="*/ 46 h 77"/>
                <a:gd name="T50" fmla="*/ 24 w 69"/>
                <a:gd name="T51" fmla="*/ 49 h 77"/>
                <a:gd name="T52" fmla="*/ 24 w 69"/>
                <a:gd name="T53" fmla="*/ 49 h 77"/>
                <a:gd name="T54" fmla="*/ 23 w 69"/>
                <a:gd name="T55" fmla="*/ 46 h 77"/>
                <a:gd name="T56" fmla="*/ 34 w 69"/>
                <a:gd name="T57" fmla="*/ 43 h 77"/>
                <a:gd name="T58" fmla="*/ 35 w 69"/>
                <a:gd name="T59" fmla="*/ 46 h 77"/>
                <a:gd name="T60" fmla="*/ 44 w 69"/>
                <a:gd name="T61" fmla="*/ 49 h 77"/>
                <a:gd name="T62" fmla="*/ 44 w 69"/>
                <a:gd name="T63" fmla="*/ 49 h 77"/>
                <a:gd name="T64" fmla="*/ 43 w 69"/>
                <a:gd name="T65" fmla="*/ 46 h 77"/>
                <a:gd name="T66" fmla="*/ 54 w 69"/>
                <a:gd name="T67" fmla="*/ 43 h 77"/>
                <a:gd name="T68" fmla="*/ 55 w 69"/>
                <a:gd name="T69" fmla="*/ 46 h 77"/>
                <a:gd name="T70" fmla="*/ 14 w 69"/>
                <a:gd name="T71" fmla="*/ 59 h 77"/>
                <a:gd name="T72" fmla="*/ 14 w 69"/>
                <a:gd name="T73" fmla="*/ 59 h 77"/>
                <a:gd name="T74" fmla="*/ 13 w 69"/>
                <a:gd name="T75" fmla="*/ 56 h 77"/>
                <a:gd name="T76" fmla="*/ 24 w 69"/>
                <a:gd name="T77" fmla="*/ 53 h 77"/>
                <a:gd name="T78" fmla="*/ 25 w 69"/>
                <a:gd name="T79" fmla="*/ 56 h 77"/>
                <a:gd name="T80" fmla="*/ 34 w 69"/>
                <a:gd name="T81" fmla="*/ 59 h 77"/>
                <a:gd name="T82" fmla="*/ 34 w 69"/>
                <a:gd name="T83" fmla="*/ 59 h 77"/>
                <a:gd name="T84" fmla="*/ 33 w 69"/>
                <a:gd name="T85" fmla="*/ 56 h 77"/>
                <a:gd name="T86" fmla="*/ 44 w 69"/>
                <a:gd name="T87" fmla="*/ 53 h 77"/>
                <a:gd name="T88" fmla="*/ 45 w 69"/>
                <a:gd name="T89" fmla="*/ 56 h 77"/>
                <a:gd name="T90" fmla="*/ 54 w 69"/>
                <a:gd name="T91" fmla="*/ 59 h 77"/>
                <a:gd name="T92" fmla="*/ 54 w 69"/>
                <a:gd name="T93" fmla="*/ 59 h 77"/>
                <a:gd name="T94" fmla="*/ 53 w 69"/>
                <a:gd name="T95" fmla="*/ 56 h 77"/>
                <a:gd name="T96" fmla="*/ 14 w 69"/>
                <a:gd name="T97" fmla="*/ 63 h 77"/>
                <a:gd name="T98" fmla="*/ 15 w 69"/>
                <a:gd name="T99" fmla="*/ 65 h 77"/>
                <a:gd name="T100" fmla="*/ 24 w 69"/>
                <a:gd name="T101" fmla="*/ 68 h 77"/>
                <a:gd name="T102" fmla="*/ 24 w 69"/>
                <a:gd name="T103" fmla="*/ 68 h 77"/>
                <a:gd name="T104" fmla="*/ 23 w 69"/>
                <a:gd name="T105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77">
                  <a:moveTo>
                    <a:pt x="61" y="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3" y="0"/>
                    <a:pt x="51" y="2"/>
                    <a:pt x="51" y="5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9" y="0"/>
                    <a:pt x="37" y="2"/>
                    <a:pt x="37" y="5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7" y="0"/>
                  </a:cubicBezTo>
                  <a:cubicBezTo>
                    <a:pt x="25" y="0"/>
                    <a:pt x="24" y="2"/>
                    <a:pt x="24" y="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11" y="0"/>
                    <a:pt x="10" y="2"/>
                    <a:pt x="10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0" y="10"/>
                    <a:pt x="0" y="1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5" y="77"/>
                    <a:pt x="69" y="74"/>
                    <a:pt x="69" y="69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0"/>
                    <a:pt x="65" y="7"/>
                    <a:pt x="61" y="7"/>
                  </a:cubicBezTo>
                  <a:close/>
                  <a:moveTo>
                    <a:pt x="7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11" y="17"/>
                    <a:pt x="14" y="17"/>
                  </a:cubicBezTo>
                  <a:cubicBezTo>
                    <a:pt x="16" y="17"/>
                    <a:pt x="17" y="15"/>
                    <a:pt x="17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5"/>
                    <a:pt x="25" y="17"/>
                    <a:pt x="27" y="17"/>
                  </a:cubicBezTo>
                  <a:cubicBezTo>
                    <a:pt x="29" y="17"/>
                    <a:pt x="31" y="15"/>
                    <a:pt x="31" y="1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5"/>
                    <a:pt x="39" y="17"/>
                    <a:pt x="41" y="17"/>
                  </a:cubicBezTo>
                  <a:cubicBezTo>
                    <a:pt x="43" y="17"/>
                    <a:pt x="45" y="15"/>
                    <a:pt x="45" y="13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5"/>
                    <a:pt x="53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4" y="10"/>
                    <a:pt x="66" y="12"/>
                    <a:pt x="66" y="14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5" y="10"/>
                    <a:pt x="7" y="10"/>
                  </a:cubicBezTo>
                  <a:close/>
                  <a:moveTo>
                    <a:pt x="3" y="28"/>
                  </a:moveTo>
                  <a:cubicBezTo>
                    <a:pt x="66" y="28"/>
                    <a:pt x="66" y="28"/>
                    <a:pt x="66" y="28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2"/>
                    <a:pt x="64" y="74"/>
                    <a:pt x="61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5" y="74"/>
                    <a:pt x="3" y="72"/>
                    <a:pt x="3" y="69"/>
                  </a:cubicBezTo>
                  <a:lnTo>
                    <a:pt x="3" y="28"/>
                  </a:lnTo>
                  <a:close/>
                  <a:moveTo>
                    <a:pt x="34" y="39"/>
                  </a:moveTo>
                  <a:cubicBezTo>
                    <a:pt x="36" y="39"/>
                    <a:pt x="37" y="38"/>
                    <a:pt x="37" y="36"/>
                  </a:cubicBezTo>
                  <a:cubicBezTo>
                    <a:pt x="37" y="34"/>
                    <a:pt x="36" y="33"/>
                    <a:pt x="34" y="33"/>
                  </a:cubicBezTo>
                  <a:cubicBezTo>
                    <a:pt x="33" y="33"/>
                    <a:pt x="31" y="34"/>
                    <a:pt x="31" y="36"/>
                  </a:cubicBezTo>
                  <a:cubicBezTo>
                    <a:pt x="31" y="38"/>
                    <a:pt x="33" y="39"/>
                    <a:pt x="34" y="39"/>
                  </a:cubicBezTo>
                  <a:close/>
                  <a:moveTo>
                    <a:pt x="34" y="35"/>
                  </a:moveTo>
                  <a:cubicBezTo>
                    <a:pt x="35" y="35"/>
                    <a:pt x="35" y="36"/>
                    <a:pt x="35" y="36"/>
                  </a:cubicBezTo>
                  <a:cubicBezTo>
                    <a:pt x="35" y="36"/>
                    <a:pt x="35" y="37"/>
                    <a:pt x="34" y="37"/>
                  </a:cubicBezTo>
                  <a:cubicBezTo>
                    <a:pt x="34" y="37"/>
                    <a:pt x="33" y="36"/>
                    <a:pt x="33" y="36"/>
                  </a:cubicBezTo>
                  <a:cubicBezTo>
                    <a:pt x="33" y="36"/>
                    <a:pt x="34" y="35"/>
                    <a:pt x="34" y="35"/>
                  </a:cubicBezTo>
                  <a:close/>
                  <a:moveTo>
                    <a:pt x="44" y="39"/>
                  </a:moveTo>
                  <a:cubicBezTo>
                    <a:pt x="46" y="39"/>
                    <a:pt x="47" y="38"/>
                    <a:pt x="47" y="36"/>
                  </a:cubicBezTo>
                  <a:cubicBezTo>
                    <a:pt x="47" y="34"/>
                    <a:pt x="46" y="33"/>
                    <a:pt x="44" y="33"/>
                  </a:cubicBezTo>
                  <a:cubicBezTo>
                    <a:pt x="43" y="33"/>
                    <a:pt x="41" y="34"/>
                    <a:pt x="41" y="36"/>
                  </a:cubicBezTo>
                  <a:cubicBezTo>
                    <a:pt x="41" y="38"/>
                    <a:pt x="43" y="39"/>
                    <a:pt x="44" y="39"/>
                  </a:cubicBezTo>
                  <a:close/>
                  <a:moveTo>
                    <a:pt x="44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45" y="36"/>
                    <a:pt x="45" y="37"/>
                    <a:pt x="44" y="37"/>
                  </a:cubicBezTo>
                  <a:cubicBezTo>
                    <a:pt x="44" y="37"/>
                    <a:pt x="43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lose/>
                  <a:moveTo>
                    <a:pt x="54" y="39"/>
                  </a:moveTo>
                  <a:cubicBezTo>
                    <a:pt x="56" y="39"/>
                    <a:pt x="57" y="38"/>
                    <a:pt x="57" y="36"/>
                  </a:cubicBezTo>
                  <a:cubicBezTo>
                    <a:pt x="57" y="34"/>
                    <a:pt x="56" y="33"/>
                    <a:pt x="54" y="33"/>
                  </a:cubicBezTo>
                  <a:cubicBezTo>
                    <a:pt x="52" y="33"/>
                    <a:pt x="51" y="34"/>
                    <a:pt x="51" y="36"/>
                  </a:cubicBezTo>
                  <a:cubicBezTo>
                    <a:pt x="51" y="38"/>
                    <a:pt x="52" y="39"/>
                    <a:pt x="54" y="39"/>
                  </a:cubicBezTo>
                  <a:close/>
                  <a:moveTo>
                    <a:pt x="54" y="35"/>
                  </a:moveTo>
                  <a:cubicBezTo>
                    <a:pt x="55" y="35"/>
                    <a:pt x="55" y="36"/>
                    <a:pt x="55" y="36"/>
                  </a:cubicBezTo>
                  <a:cubicBezTo>
                    <a:pt x="55" y="36"/>
                    <a:pt x="55" y="37"/>
                    <a:pt x="54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3" y="36"/>
                    <a:pt x="54" y="35"/>
                    <a:pt x="54" y="35"/>
                  </a:cubicBezTo>
                  <a:close/>
                  <a:moveTo>
                    <a:pt x="14" y="49"/>
                  </a:moveTo>
                  <a:cubicBezTo>
                    <a:pt x="16" y="49"/>
                    <a:pt x="17" y="47"/>
                    <a:pt x="17" y="46"/>
                  </a:cubicBezTo>
                  <a:cubicBezTo>
                    <a:pt x="17" y="44"/>
                    <a:pt x="16" y="43"/>
                    <a:pt x="14" y="43"/>
                  </a:cubicBezTo>
                  <a:cubicBezTo>
                    <a:pt x="13" y="43"/>
                    <a:pt x="11" y="44"/>
                    <a:pt x="11" y="46"/>
                  </a:cubicBezTo>
                  <a:cubicBezTo>
                    <a:pt x="11" y="47"/>
                    <a:pt x="13" y="49"/>
                    <a:pt x="14" y="49"/>
                  </a:cubicBezTo>
                  <a:close/>
                  <a:moveTo>
                    <a:pt x="14" y="45"/>
                  </a:moveTo>
                  <a:cubicBezTo>
                    <a:pt x="15" y="45"/>
                    <a:pt x="15" y="45"/>
                    <a:pt x="15" y="46"/>
                  </a:cubicBezTo>
                  <a:cubicBezTo>
                    <a:pt x="15" y="46"/>
                    <a:pt x="15" y="47"/>
                    <a:pt x="14" y="47"/>
                  </a:cubicBezTo>
                  <a:cubicBezTo>
                    <a:pt x="14" y="47"/>
                    <a:pt x="13" y="46"/>
                    <a:pt x="13" y="46"/>
                  </a:cubicBezTo>
                  <a:cubicBezTo>
                    <a:pt x="13" y="45"/>
                    <a:pt x="14" y="45"/>
                    <a:pt x="14" y="45"/>
                  </a:cubicBezTo>
                  <a:close/>
                  <a:moveTo>
                    <a:pt x="24" y="49"/>
                  </a:moveTo>
                  <a:cubicBezTo>
                    <a:pt x="26" y="49"/>
                    <a:pt x="27" y="47"/>
                    <a:pt x="27" y="46"/>
                  </a:cubicBezTo>
                  <a:cubicBezTo>
                    <a:pt x="27" y="44"/>
                    <a:pt x="26" y="43"/>
                    <a:pt x="24" y="43"/>
                  </a:cubicBezTo>
                  <a:cubicBezTo>
                    <a:pt x="23" y="43"/>
                    <a:pt x="21" y="44"/>
                    <a:pt x="21" y="46"/>
                  </a:cubicBezTo>
                  <a:cubicBezTo>
                    <a:pt x="21" y="47"/>
                    <a:pt x="23" y="49"/>
                    <a:pt x="24" y="49"/>
                  </a:cubicBezTo>
                  <a:close/>
                  <a:moveTo>
                    <a:pt x="24" y="45"/>
                  </a:moveTo>
                  <a:cubicBezTo>
                    <a:pt x="25" y="45"/>
                    <a:pt x="25" y="45"/>
                    <a:pt x="25" y="46"/>
                  </a:cubicBezTo>
                  <a:cubicBezTo>
                    <a:pt x="25" y="46"/>
                    <a:pt x="25" y="47"/>
                    <a:pt x="24" y="47"/>
                  </a:cubicBezTo>
                  <a:cubicBezTo>
                    <a:pt x="24" y="47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lose/>
                  <a:moveTo>
                    <a:pt x="34" y="49"/>
                  </a:moveTo>
                  <a:cubicBezTo>
                    <a:pt x="36" y="49"/>
                    <a:pt x="37" y="47"/>
                    <a:pt x="37" y="46"/>
                  </a:cubicBezTo>
                  <a:cubicBezTo>
                    <a:pt x="37" y="44"/>
                    <a:pt x="36" y="43"/>
                    <a:pt x="34" y="43"/>
                  </a:cubicBezTo>
                  <a:cubicBezTo>
                    <a:pt x="33" y="43"/>
                    <a:pt x="31" y="44"/>
                    <a:pt x="31" y="46"/>
                  </a:cubicBezTo>
                  <a:cubicBezTo>
                    <a:pt x="31" y="47"/>
                    <a:pt x="33" y="49"/>
                    <a:pt x="34" y="49"/>
                  </a:cubicBezTo>
                  <a:close/>
                  <a:moveTo>
                    <a:pt x="34" y="45"/>
                  </a:moveTo>
                  <a:cubicBezTo>
                    <a:pt x="35" y="45"/>
                    <a:pt x="35" y="45"/>
                    <a:pt x="35" y="46"/>
                  </a:cubicBezTo>
                  <a:cubicBezTo>
                    <a:pt x="35" y="46"/>
                    <a:pt x="35" y="47"/>
                    <a:pt x="34" y="47"/>
                  </a:cubicBezTo>
                  <a:cubicBezTo>
                    <a:pt x="34" y="47"/>
                    <a:pt x="33" y="46"/>
                    <a:pt x="33" y="46"/>
                  </a:cubicBezTo>
                  <a:cubicBezTo>
                    <a:pt x="33" y="45"/>
                    <a:pt x="34" y="45"/>
                    <a:pt x="34" y="45"/>
                  </a:cubicBezTo>
                  <a:close/>
                  <a:moveTo>
                    <a:pt x="44" y="49"/>
                  </a:moveTo>
                  <a:cubicBezTo>
                    <a:pt x="46" y="49"/>
                    <a:pt x="47" y="47"/>
                    <a:pt x="47" y="46"/>
                  </a:cubicBezTo>
                  <a:cubicBezTo>
                    <a:pt x="47" y="44"/>
                    <a:pt x="46" y="43"/>
                    <a:pt x="44" y="43"/>
                  </a:cubicBezTo>
                  <a:cubicBezTo>
                    <a:pt x="43" y="43"/>
                    <a:pt x="41" y="44"/>
                    <a:pt x="41" y="46"/>
                  </a:cubicBezTo>
                  <a:cubicBezTo>
                    <a:pt x="41" y="47"/>
                    <a:pt x="43" y="49"/>
                    <a:pt x="44" y="49"/>
                  </a:cubicBezTo>
                  <a:close/>
                  <a:moveTo>
                    <a:pt x="44" y="45"/>
                  </a:moveTo>
                  <a:cubicBezTo>
                    <a:pt x="45" y="45"/>
                    <a:pt x="45" y="45"/>
                    <a:pt x="45" y="46"/>
                  </a:cubicBezTo>
                  <a:cubicBezTo>
                    <a:pt x="45" y="46"/>
                    <a:pt x="45" y="47"/>
                    <a:pt x="44" y="47"/>
                  </a:cubicBezTo>
                  <a:cubicBezTo>
                    <a:pt x="44" y="47"/>
                    <a:pt x="43" y="46"/>
                    <a:pt x="43" y="46"/>
                  </a:cubicBezTo>
                  <a:cubicBezTo>
                    <a:pt x="43" y="45"/>
                    <a:pt x="44" y="45"/>
                    <a:pt x="44" y="45"/>
                  </a:cubicBezTo>
                  <a:close/>
                  <a:moveTo>
                    <a:pt x="54" y="49"/>
                  </a:moveTo>
                  <a:cubicBezTo>
                    <a:pt x="56" y="49"/>
                    <a:pt x="57" y="47"/>
                    <a:pt x="57" y="46"/>
                  </a:cubicBezTo>
                  <a:cubicBezTo>
                    <a:pt x="57" y="44"/>
                    <a:pt x="56" y="43"/>
                    <a:pt x="54" y="43"/>
                  </a:cubicBezTo>
                  <a:cubicBezTo>
                    <a:pt x="52" y="43"/>
                    <a:pt x="51" y="44"/>
                    <a:pt x="51" y="46"/>
                  </a:cubicBezTo>
                  <a:cubicBezTo>
                    <a:pt x="51" y="47"/>
                    <a:pt x="52" y="49"/>
                    <a:pt x="54" y="49"/>
                  </a:cubicBezTo>
                  <a:close/>
                  <a:moveTo>
                    <a:pt x="54" y="45"/>
                  </a:moveTo>
                  <a:cubicBezTo>
                    <a:pt x="55" y="45"/>
                    <a:pt x="55" y="45"/>
                    <a:pt x="55" y="46"/>
                  </a:cubicBezTo>
                  <a:cubicBezTo>
                    <a:pt x="55" y="46"/>
                    <a:pt x="55" y="47"/>
                    <a:pt x="54" y="47"/>
                  </a:cubicBezTo>
                  <a:cubicBezTo>
                    <a:pt x="54" y="47"/>
                    <a:pt x="53" y="46"/>
                    <a:pt x="53" y="46"/>
                  </a:cubicBezTo>
                  <a:cubicBezTo>
                    <a:pt x="53" y="45"/>
                    <a:pt x="54" y="45"/>
                    <a:pt x="54" y="45"/>
                  </a:cubicBezTo>
                  <a:close/>
                  <a:moveTo>
                    <a:pt x="14" y="59"/>
                  </a:moveTo>
                  <a:cubicBezTo>
                    <a:pt x="16" y="59"/>
                    <a:pt x="17" y="57"/>
                    <a:pt x="17" y="56"/>
                  </a:cubicBezTo>
                  <a:cubicBezTo>
                    <a:pt x="17" y="54"/>
                    <a:pt x="16" y="53"/>
                    <a:pt x="14" y="53"/>
                  </a:cubicBezTo>
                  <a:cubicBezTo>
                    <a:pt x="13" y="53"/>
                    <a:pt x="11" y="54"/>
                    <a:pt x="11" y="56"/>
                  </a:cubicBezTo>
                  <a:cubicBezTo>
                    <a:pt x="11" y="57"/>
                    <a:pt x="13" y="59"/>
                    <a:pt x="14" y="59"/>
                  </a:cubicBezTo>
                  <a:close/>
                  <a:moveTo>
                    <a:pt x="14" y="55"/>
                  </a:move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14" y="57"/>
                    <a:pt x="13" y="56"/>
                    <a:pt x="13" y="56"/>
                  </a:cubicBezTo>
                  <a:cubicBezTo>
                    <a:pt x="13" y="55"/>
                    <a:pt x="14" y="55"/>
                    <a:pt x="14" y="55"/>
                  </a:cubicBezTo>
                  <a:close/>
                  <a:moveTo>
                    <a:pt x="24" y="59"/>
                  </a:moveTo>
                  <a:cubicBezTo>
                    <a:pt x="26" y="59"/>
                    <a:pt x="27" y="57"/>
                    <a:pt x="27" y="56"/>
                  </a:cubicBezTo>
                  <a:cubicBezTo>
                    <a:pt x="27" y="54"/>
                    <a:pt x="26" y="53"/>
                    <a:pt x="24" y="53"/>
                  </a:cubicBezTo>
                  <a:cubicBezTo>
                    <a:pt x="23" y="53"/>
                    <a:pt x="21" y="54"/>
                    <a:pt x="21" y="56"/>
                  </a:cubicBezTo>
                  <a:cubicBezTo>
                    <a:pt x="21" y="57"/>
                    <a:pt x="23" y="59"/>
                    <a:pt x="24" y="59"/>
                  </a:cubicBezTo>
                  <a:close/>
                  <a:moveTo>
                    <a:pt x="24" y="55"/>
                  </a:moveTo>
                  <a:cubicBezTo>
                    <a:pt x="25" y="55"/>
                    <a:pt x="25" y="55"/>
                    <a:pt x="25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3" y="56"/>
                    <a:pt x="23" y="56"/>
                  </a:cubicBezTo>
                  <a:cubicBezTo>
                    <a:pt x="23" y="55"/>
                    <a:pt x="24" y="55"/>
                    <a:pt x="24" y="55"/>
                  </a:cubicBezTo>
                  <a:close/>
                  <a:moveTo>
                    <a:pt x="34" y="59"/>
                  </a:moveTo>
                  <a:cubicBezTo>
                    <a:pt x="36" y="59"/>
                    <a:pt x="37" y="57"/>
                    <a:pt x="37" y="56"/>
                  </a:cubicBezTo>
                  <a:cubicBezTo>
                    <a:pt x="37" y="54"/>
                    <a:pt x="36" y="53"/>
                    <a:pt x="34" y="53"/>
                  </a:cubicBezTo>
                  <a:cubicBezTo>
                    <a:pt x="33" y="53"/>
                    <a:pt x="31" y="54"/>
                    <a:pt x="31" y="56"/>
                  </a:cubicBezTo>
                  <a:cubicBezTo>
                    <a:pt x="31" y="57"/>
                    <a:pt x="33" y="59"/>
                    <a:pt x="34" y="59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6"/>
                  </a:cubicBezTo>
                  <a:cubicBezTo>
                    <a:pt x="35" y="56"/>
                    <a:pt x="35" y="57"/>
                    <a:pt x="34" y="57"/>
                  </a:cubicBezTo>
                  <a:cubicBezTo>
                    <a:pt x="34" y="57"/>
                    <a:pt x="33" y="56"/>
                    <a:pt x="33" y="56"/>
                  </a:cubicBezTo>
                  <a:cubicBezTo>
                    <a:pt x="33" y="55"/>
                    <a:pt x="34" y="55"/>
                    <a:pt x="34" y="55"/>
                  </a:cubicBezTo>
                  <a:close/>
                  <a:moveTo>
                    <a:pt x="44" y="59"/>
                  </a:moveTo>
                  <a:cubicBezTo>
                    <a:pt x="46" y="59"/>
                    <a:pt x="47" y="57"/>
                    <a:pt x="47" y="56"/>
                  </a:cubicBezTo>
                  <a:cubicBezTo>
                    <a:pt x="47" y="54"/>
                    <a:pt x="46" y="53"/>
                    <a:pt x="44" y="53"/>
                  </a:cubicBezTo>
                  <a:cubicBezTo>
                    <a:pt x="43" y="53"/>
                    <a:pt x="41" y="54"/>
                    <a:pt x="41" y="56"/>
                  </a:cubicBezTo>
                  <a:cubicBezTo>
                    <a:pt x="41" y="57"/>
                    <a:pt x="43" y="59"/>
                    <a:pt x="44" y="59"/>
                  </a:cubicBezTo>
                  <a:close/>
                  <a:moveTo>
                    <a:pt x="44" y="55"/>
                  </a:move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7"/>
                    <a:pt x="44" y="57"/>
                  </a:cubicBezTo>
                  <a:cubicBezTo>
                    <a:pt x="44" y="57"/>
                    <a:pt x="43" y="56"/>
                    <a:pt x="43" y="56"/>
                  </a:cubicBezTo>
                  <a:cubicBezTo>
                    <a:pt x="43" y="55"/>
                    <a:pt x="44" y="55"/>
                    <a:pt x="44" y="55"/>
                  </a:cubicBezTo>
                  <a:close/>
                  <a:moveTo>
                    <a:pt x="54" y="59"/>
                  </a:moveTo>
                  <a:cubicBezTo>
                    <a:pt x="56" y="59"/>
                    <a:pt x="57" y="57"/>
                    <a:pt x="57" y="56"/>
                  </a:cubicBezTo>
                  <a:cubicBezTo>
                    <a:pt x="57" y="54"/>
                    <a:pt x="56" y="53"/>
                    <a:pt x="54" y="53"/>
                  </a:cubicBezTo>
                  <a:cubicBezTo>
                    <a:pt x="52" y="53"/>
                    <a:pt x="51" y="54"/>
                    <a:pt x="51" y="56"/>
                  </a:cubicBezTo>
                  <a:cubicBezTo>
                    <a:pt x="51" y="57"/>
                    <a:pt x="52" y="59"/>
                    <a:pt x="54" y="59"/>
                  </a:cubicBezTo>
                  <a:close/>
                  <a:moveTo>
                    <a:pt x="54" y="55"/>
                  </a:moveTo>
                  <a:cubicBezTo>
                    <a:pt x="55" y="55"/>
                    <a:pt x="55" y="55"/>
                    <a:pt x="55" y="56"/>
                  </a:cubicBezTo>
                  <a:cubicBezTo>
                    <a:pt x="55" y="56"/>
                    <a:pt x="55" y="57"/>
                    <a:pt x="54" y="57"/>
                  </a:cubicBezTo>
                  <a:cubicBezTo>
                    <a:pt x="54" y="57"/>
                    <a:pt x="53" y="56"/>
                    <a:pt x="53" y="56"/>
                  </a:cubicBezTo>
                  <a:cubicBezTo>
                    <a:pt x="53" y="55"/>
                    <a:pt x="54" y="55"/>
                    <a:pt x="54" y="55"/>
                  </a:cubicBezTo>
                  <a:close/>
                  <a:moveTo>
                    <a:pt x="14" y="68"/>
                  </a:moveTo>
                  <a:cubicBezTo>
                    <a:pt x="16" y="68"/>
                    <a:pt x="17" y="67"/>
                    <a:pt x="17" y="65"/>
                  </a:cubicBezTo>
                  <a:cubicBezTo>
                    <a:pt x="17" y="64"/>
                    <a:pt x="16" y="63"/>
                    <a:pt x="14" y="63"/>
                  </a:cubicBezTo>
                  <a:cubicBezTo>
                    <a:pt x="13" y="63"/>
                    <a:pt x="11" y="64"/>
                    <a:pt x="11" y="65"/>
                  </a:cubicBezTo>
                  <a:cubicBezTo>
                    <a:pt x="11" y="67"/>
                    <a:pt x="13" y="68"/>
                    <a:pt x="14" y="68"/>
                  </a:cubicBezTo>
                  <a:close/>
                  <a:moveTo>
                    <a:pt x="14" y="65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66"/>
                    <a:pt x="15" y="66"/>
                    <a:pt x="14" y="66"/>
                  </a:cubicBezTo>
                  <a:cubicBezTo>
                    <a:pt x="14" y="66"/>
                    <a:pt x="13" y="66"/>
                    <a:pt x="13" y="65"/>
                  </a:cubicBezTo>
                  <a:cubicBezTo>
                    <a:pt x="13" y="65"/>
                    <a:pt x="14" y="65"/>
                    <a:pt x="14" y="65"/>
                  </a:cubicBezTo>
                  <a:close/>
                  <a:moveTo>
                    <a:pt x="24" y="68"/>
                  </a:moveTo>
                  <a:cubicBezTo>
                    <a:pt x="26" y="68"/>
                    <a:pt x="27" y="67"/>
                    <a:pt x="27" y="65"/>
                  </a:cubicBezTo>
                  <a:cubicBezTo>
                    <a:pt x="27" y="64"/>
                    <a:pt x="26" y="63"/>
                    <a:pt x="24" y="63"/>
                  </a:cubicBezTo>
                  <a:cubicBezTo>
                    <a:pt x="23" y="63"/>
                    <a:pt x="21" y="64"/>
                    <a:pt x="21" y="65"/>
                  </a:cubicBezTo>
                  <a:cubicBezTo>
                    <a:pt x="21" y="67"/>
                    <a:pt x="23" y="68"/>
                    <a:pt x="24" y="68"/>
                  </a:cubicBezTo>
                  <a:close/>
                  <a:moveTo>
                    <a:pt x="24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66"/>
                    <a:pt x="25" y="66"/>
                    <a:pt x="24" y="66"/>
                  </a:cubicBezTo>
                  <a:cubicBezTo>
                    <a:pt x="24" y="66"/>
                    <a:pt x="23" y="66"/>
                    <a:pt x="23" y="65"/>
                  </a:cubicBezTo>
                  <a:cubicBezTo>
                    <a:pt x="23" y="65"/>
                    <a:pt x="24" y="65"/>
                    <a:pt x="24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60"/>
            <p:cNvSpPr>
              <a:spLocks noEditPoints="1"/>
            </p:cNvSpPr>
            <p:nvPr/>
          </p:nvSpPr>
          <p:spPr bwMode="auto">
            <a:xfrm>
              <a:off x="5007514" y="1797752"/>
              <a:ext cx="299924" cy="195603"/>
            </a:xfrm>
            <a:custGeom>
              <a:avLst/>
              <a:gdLst>
                <a:gd name="T0" fmla="*/ 28 w 77"/>
                <a:gd name="T1" fmla="*/ 2 h 48"/>
                <a:gd name="T2" fmla="*/ 10 w 77"/>
                <a:gd name="T3" fmla="*/ 9 h 48"/>
                <a:gd name="T4" fmla="*/ 0 w 77"/>
                <a:gd name="T5" fmla="*/ 34 h 48"/>
                <a:gd name="T6" fmla="*/ 9 w 77"/>
                <a:gd name="T7" fmla="*/ 42 h 48"/>
                <a:gd name="T8" fmla="*/ 10 w 77"/>
                <a:gd name="T9" fmla="*/ 44 h 48"/>
                <a:gd name="T10" fmla="*/ 11 w 77"/>
                <a:gd name="T11" fmla="*/ 46 h 48"/>
                <a:gd name="T12" fmla="*/ 13 w 77"/>
                <a:gd name="T13" fmla="*/ 47 h 48"/>
                <a:gd name="T14" fmla="*/ 15 w 77"/>
                <a:gd name="T15" fmla="*/ 48 h 48"/>
                <a:gd name="T16" fmla="*/ 19 w 77"/>
                <a:gd name="T17" fmla="*/ 48 h 48"/>
                <a:gd name="T18" fmla="*/ 21 w 77"/>
                <a:gd name="T19" fmla="*/ 47 h 48"/>
                <a:gd name="T20" fmla="*/ 23 w 77"/>
                <a:gd name="T21" fmla="*/ 46 h 48"/>
                <a:gd name="T22" fmla="*/ 25 w 77"/>
                <a:gd name="T23" fmla="*/ 43 h 48"/>
                <a:gd name="T24" fmla="*/ 49 w 77"/>
                <a:gd name="T25" fmla="*/ 42 h 48"/>
                <a:gd name="T26" fmla="*/ 50 w 77"/>
                <a:gd name="T27" fmla="*/ 44 h 48"/>
                <a:gd name="T28" fmla="*/ 52 w 77"/>
                <a:gd name="T29" fmla="*/ 46 h 48"/>
                <a:gd name="T30" fmla="*/ 54 w 77"/>
                <a:gd name="T31" fmla="*/ 47 h 48"/>
                <a:gd name="T32" fmla="*/ 56 w 77"/>
                <a:gd name="T33" fmla="*/ 48 h 48"/>
                <a:gd name="T34" fmla="*/ 60 w 77"/>
                <a:gd name="T35" fmla="*/ 48 h 48"/>
                <a:gd name="T36" fmla="*/ 62 w 77"/>
                <a:gd name="T37" fmla="*/ 47 h 48"/>
                <a:gd name="T38" fmla="*/ 64 w 77"/>
                <a:gd name="T39" fmla="*/ 46 h 48"/>
                <a:gd name="T40" fmla="*/ 65 w 77"/>
                <a:gd name="T41" fmla="*/ 43 h 48"/>
                <a:gd name="T42" fmla="*/ 75 w 77"/>
                <a:gd name="T43" fmla="*/ 42 h 48"/>
                <a:gd name="T44" fmla="*/ 77 w 77"/>
                <a:gd name="T45" fmla="*/ 2 h 48"/>
                <a:gd name="T46" fmla="*/ 3 w 77"/>
                <a:gd name="T47" fmla="*/ 39 h 48"/>
                <a:gd name="T48" fmla="*/ 10 w 77"/>
                <a:gd name="T49" fmla="*/ 35 h 48"/>
                <a:gd name="T50" fmla="*/ 21 w 77"/>
                <a:gd name="T51" fmla="*/ 42 h 48"/>
                <a:gd name="T52" fmla="*/ 19 w 77"/>
                <a:gd name="T53" fmla="*/ 43 h 48"/>
                <a:gd name="T54" fmla="*/ 15 w 77"/>
                <a:gd name="T55" fmla="*/ 44 h 48"/>
                <a:gd name="T56" fmla="*/ 13 w 77"/>
                <a:gd name="T57" fmla="*/ 42 h 48"/>
                <a:gd name="T58" fmla="*/ 12 w 77"/>
                <a:gd name="T59" fmla="*/ 40 h 48"/>
                <a:gd name="T60" fmla="*/ 14 w 77"/>
                <a:gd name="T61" fmla="*/ 36 h 48"/>
                <a:gd name="T62" fmla="*/ 17 w 77"/>
                <a:gd name="T63" fmla="*/ 35 h 48"/>
                <a:gd name="T64" fmla="*/ 20 w 77"/>
                <a:gd name="T65" fmla="*/ 36 h 48"/>
                <a:gd name="T66" fmla="*/ 21 w 77"/>
                <a:gd name="T67" fmla="*/ 40 h 48"/>
                <a:gd name="T68" fmla="*/ 17 w 77"/>
                <a:gd name="T69" fmla="*/ 31 h 48"/>
                <a:gd name="T70" fmla="*/ 3 w 77"/>
                <a:gd name="T71" fmla="*/ 32 h 48"/>
                <a:gd name="T72" fmla="*/ 11 w 77"/>
                <a:gd name="T73" fmla="*/ 12 h 48"/>
                <a:gd name="T74" fmla="*/ 29 w 77"/>
                <a:gd name="T75" fmla="*/ 12 h 48"/>
                <a:gd name="T76" fmla="*/ 22 w 77"/>
                <a:gd name="T77" fmla="*/ 33 h 48"/>
                <a:gd name="T78" fmla="*/ 24 w 77"/>
                <a:gd name="T79" fmla="*/ 35 h 48"/>
                <a:gd name="T80" fmla="*/ 50 w 77"/>
                <a:gd name="T81" fmla="*/ 35 h 48"/>
                <a:gd name="T82" fmla="*/ 61 w 77"/>
                <a:gd name="T83" fmla="*/ 42 h 48"/>
                <a:gd name="T84" fmla="*/ 60 w 77"/>
                <a:gd name="T85" fmla="*/ 43 h 48"/>
                <a:gd name="T86" fmla="*/ 56 w 77"/>
                <a:gd name="T87" fmla="*/ 44 h 48"/>
                <a:gd name="T88" fmla="*/ 54 w 77"/>
                <a:gd name="T89" fmla="*/ 42 h 48"/>
                <a:gd name="T90" fmla="*/ 53 w 77"/>
                <a:gd name="T91" fmla="*/ 40 h 48"/>
                <a:gd name="T92" fmla="*/ 55 w 77"/>
                <a:gd name="T93" fmla="*/ 36 h 48"/>
                <a:gd name="T94" fmla="*/ 58 w 77"/>
                <a:gd name="T95" fmla="*/ 35 h 48"/>
                <a:gd name="T96" fmla="*/ 60 w 77"/>
                <a:gd name="T97" fmla="*/ 36 h 48"/>
                <a:gd name="T98" fmla="*/ 62 w 77"/>
                <a:gd name="T99" fmla="*/ 40 h 48"/>
                <a:gd name="T100" fmla="*/ 66 w 77"/>
                <a:gd name="T101" fmla="*/ 39 h 48"/>
                <a:gd name="T102" fmla="*/ 74 w 77"/>
                <a:gd name="T103" fmla="*/ 39 h 48"/>
                <a:gd name="T104" fmla="*/ 12 w 77"/>
                <a:gd name="T105" fmla="*/ 14 h 48"/>
                <a:gd name="T106" fmla="*/ 7 w 77"/>
                <a:gd name="T107" fmla="*/ 25 h 48"/>
                <a:gd name="T108" fmla="*/ 27 w 77"/>
                <a:gd name="T109" fmla="*/ 14 h 48"/>
                <a:gd name="T110" fmla="*/ 8 w 77"/>
                <a:gd name="T111" fmla="*/ 23 h 48"/>
                <a:gd name="T112" fmla="*/ 25 w 77"/>
                <a:gd name="T113" fmla="*/ 23 h 48"/>
                <a:gd name="T114" fmla="*/ 14 w 77"/>
                <a:gd name="T115" fmla="*/ 29 h 48"/>
                <a:gd name="T116" fmla="*/ 17 w 77"/>
                <a:gd name="T117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" h="48">
                  <a:moveTo>
                    <a:pt x="75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8" y="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1" y="42"/>
                    <a:pt x="2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0" y="44"/>
                    <a:pt x="10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4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8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20" y="48"/>
                    <a:pt x="20" y="48"/>
                  </a:cubicBezTo>
                  <a:cubicBezTo>
                    <a:pt x="20" y="48"/>
                    <a:pt x="20" y="48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4"/>
                  </a:cubicBezTo>
                  <a:cubicBezTo>
                    <a:pt x="24" y="44"/>
                    <a:pt x="25" y="44"/>
                    <a:pt x="25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2"/>
                    <a:pt x="25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2"/>
                    <a:pt x="49" y="43"/>
                    <a:pt x="50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7"/>
                    <a:pt x="54" y="47"/>
                    <a:pt x="54" y="47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48"/>
                    <a:pt x="57" y="48"/>
                    <a:pt x="58" y="48"/>
                  </a:cubicBezTo>
                  <a:cubicBezTo>
                    <a:pt x="58" y="48"/>
                    <a:pt x="59" y="48"/>
                    <a:pt x="59" y="48"/>
                  </a:cubicBezTo>
                  <a:cubicBezTo>
                    <a:pt x="59" y="48"/>
                    <a:pt x="59" y="48"/>
                    <a:pt x="60" y="48"/>
                  </a:cubicBezTo>
                  <a:cubicBezTo>
                    <a:pt x="60" y="48"/>
                    <a:pt x="60" y="48"/>
                    <a:pt x="61" y="48"/>
                  </a:cubicBezTo>
                  <a:cubicBezTo>
                    <a:pt x="61" y="48"/>
                    <a:pt x="61" y="48"/>
                    <a:pt x="61" y="47"/>
                  </a:cubicBezTo>
                  <a:cubicBezTo>
                    <a:pt x="61" y="47"/>
                    <a:pt x="62" y="47"/>
                    <a:pt x="62" y="47"/>
                  </a:cubicBezTo>
                  <a:cubicBezTo>
                    <a:pt x="62" y="47"/>
                    <a:pt x="62" y="47"/>
                    <a:pt x="63" y="47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6"/>
                    <a:pt x="64" y="46"/>
                    <a:pt x="64" y="46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5" y="45"/>
                    <a:pt x="65" y="44"/>
                  </a:cubicBezTo>
                  <a:cubicBezTo>
                    <a:pt x="65" y="44"/>
                    <a:pt x="65" y="44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2"/>
                    <a:pt x="66" y="42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6" y="42"/>
                    <a:pt x="77" y="41"/>
                    <a:pt x="77" y="4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lose/>
                  <a:moveTo>
                    <a:pt x="8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6"/>
                    <a:pt x="9" y="37"/>
                    <a:pt x="8" y="39"/>
                  </a:cubicBezTo>
                  <a:close/>
                  <a:moveTo>
                    <a:pt x="21" y="41"/>
                  </a:moveTo>
                  <a:cubicBezTo>
                    <a:pt x="21" y="41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19" y="43"/>
                    <a:pt x="19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ubicBezTo>
                    <a:pt x="15" y="44"/>
                    <a:pt x="15" y="44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3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1"/>
                    <a:pt x="13" y="41"/>
                  </a:cubicBezTo>
                  <a:cubicBezTo>
                    <a:pt x="13" y="40"/>
                    <a:pt x="12" y="40"/>
                    <a:pt x="12" y="40"/>
                  </a:cubicBezTo>
                  <a:cubicBezTo>
                    <a:pt x="12" y="39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4" y="37"/>
                    <a:pt x="14" y="36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5"/>
                    <a:pt x="18" y="35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1" y="39"/>
                    <a:pt x="21" y="40"/>
                  </a:cubicBezTo>
                  <a:cubicBezTo>
                    <a:pt x="21" y="40"/>
                    <a:pt x="21" y="40"/>
                    <a:pt x="21" y="41"/>
                  </a:cubicBezTo>
                  <a:close/>
                  <a:moveTo>
                    <a:pt x="22" y="33"/>
                  </a:moveTo>
                  <a:cubicBezTo>
                    <a:pt x="21" y="32"/>
                    <a:pt x="19" y="31"/>
                    <a:pt x="17" y="31"/>
                  </a:cubicBezTo>
                  <a:cubicBezTo>
                    <a:pt x="15" y="31"/>
                    <a:pt x="13" y="32"/>
                    <a:pt x="12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3"/>
                    <a:pt x="3" y="33"/>
                    <a:pt x="3" y="3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3" y="23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9" y="11"/>
                    <a:pt x="29" y="1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8" y="33"/>
                    <a:pt x="28" y="33"/>
                  </a:cubicBezTo>
                  <a:lnTo>
                    <a:pt x="22" y="33"/>
                  </a:lnTo>
                  <a:close/>
                  <a:moveTo>
                    <a:pt x="49" y="39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5" y="37"/>
                    <a:pt x="25" y="36"/>
                    <a:pt x="24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49" y="37"/>
                    <a:pt x="49" y="39"/>
                  </a:cubicBezTo>
                  <a:close/>
                  <a:moveTo>
                    <a:pt x="62" y="41"/>
                  </a:moveTo>
                  <a:cubicBezTo>
                    <a:pt x="62" y="41"/>
                    <a:pt x="62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3"/>
                    <a:pt x="61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4"/>
                    <a:pt x="59" y="44"/>
                    <a:pt x="59" y="44"/>
                  </a:cubicBezTo>
                  <a:cubicBezTo>
                    <a:pt x="59" y="44"/>
                    <a:pt x="58" y="44"/>
                    <a:pt x="58" y="44"/>
                  </a:cubicBezTo>
                  <a:cubicBezTo>
                    <a:pt x="57" y="44"/>
                    <a:pt x="56" y="44"/>
                    <a:pt x="56" y="44"/>
                  </a:cubicBezTo>
                  <a:cubicBezTo>
                    <a:pt x="56" y="44"/>
                    <a:pt x="55" y="44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4" y="43"/>
                    <a:pt x="54" y="43"/>
                    <a:pt x="54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3" y="41"/>
                    <a:pt x="53" y="4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8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6" y="36"/>
                    <a:pt x="56" y="36"/>
                  </a:cubicBezTo>
                  <a:cubicBezTo>
                    <a:pt x="56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6"/>
                  </a:cubicBezTo>
                  <a:cubicBezTo>
                    <a:pt x="59" y="36"/>
                    <a:pt x="60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2" y="38"/>
                    <a:pt x="62" y="39"/>
                    <a:pt x="62" y="40"/>
                  </a:cubicBezTo>
                  <a:cubicBezTo>
                    <a:pt x="62" y="40"/>
                    <a:pt x="62" y="40"/>
                    <a:pt x="62" y="41"/>
                  </a:cubicBezTo>
                  <a:close/>
                  <a:moveTo>
                    <a:pt x="74" y="39"/>
                  </a:moveTo>
                  <a:cubicBezTo>
                    <a:pt x="66" y="39"/>
                    <a:pt x="66" y="39"/>
                    <a:pt x="66" y="39"/>
                  </a:cubicBezTo>
                  <a:cubicBezTo>
                    <a:pt x="66" y="37"/>
                    <a:pt x="65" y="36"/>
                    <a:pt x="65" y="35"/>
                  </a:cubicBezTo>
                  <a:cubicBezTo>
                    <a:pt x="74" y="35"/>
                    <a:pt x="74" y="35"/>
                    <a:pt x="74" y="35"/>
                  </a:cubicBezTo>
                  <a:lnTo>
                    <a:pt x="74" y="39"/>
                  </a:lnTo>
                  <a:close/>
                  <a:moveTo>
                    <a:pt x="26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4"/>
                    <a:pt x="12" y="1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7" y="25"/>
                    <a:pt x="27" y="2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6" y="13"/>
                    <a:pt x="26" y="13"/>
                  </a:cubicBezTo>
                  <a:close/>
                  <a:moveTo>
                    <a:pt x="25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5" y="15"/>
                    <a:pt x="25" y="15"/>
                    <a:pt x="25" y="15"/>
                  </a:cubicBezTo>
                  <a:lnTo>
                    <a:pt x="25" y="23"/>
                  </a:lnTo>
                  <a:close/>
                  <a:moveTo>
                    <a:pt x="18" y="28"/>
                  </a:moveTo>
                  <a:cubicBezTo>
                    <a:pt x="18" y="28"/>
                    <a:pt x="18" y="29"/>
                    <a:pt x="17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8"/>
                    <a:pt x="13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60"/>
            <p:cNvSpPr>
              <a:spLocks noEditPoints="1"/>
            </p:cNvSpPr>
            <p:nvPr/>
          </p:nvSpPr>
          <p:spPr bwMode="auto">
            <a:xfrm>
              <a:off x="3668030" y="4983937"/>
              <a:ext cx="299924" cy="195603"/>
            </a:xfrm>
            <a:custGeom>
              <a:avLst/>
              <a:gdLst>
                <a:gd name="T0" fmla="*/ 28 w 77"/>
                <a:gd name="T1" fmla="*/ 2 h 48"/>
                <a:gd name="T2" fmla="*/ 10 w 77"/>
                <a:gd name="T3" fmla="*/ 9 h 48"/>
                <a:gd name="T4" fmla="*/ 0 w 77"/>
                <a:gd name="T5" fmla="*/ 34 h 48"/>
                <a:gd name="T6" fmla="*/ 9 w 77"/>
                <a:gd name="T7" fmla="*/ 42 h 48"/>
                <a:gd name="T8" fmla="*/ 10 w 77"/>
                <a:gd name="T9" fmla="*/ 44 h 48"/>
                <a:gd name="T10" fmla="*/ 11 w 77"/>
                <a:gd name="T11" fmla="*/ 46 h 48"/>
                <a:gd name="T12" fmla="*/ 13 w 77"/>
                <a:gd name="T13" fmla="*/ 47 h 48"/>
                <a:gd name="T14" fmla="*/ 15 w 77"/>
                <a:gd name="T15" fmla="*/ 48 h 48"/>
                <a:gd name="T16" fmla="*/ 19 w 77"/>
                <a:gd name="T17" fmla="*/ 48 h 48"/>
                <a:gd name="T18" fmla="*/ 21 w 77"/>
                <a:gd name="T19" fmla="*/ 47 h 48"/>
                <a:gd name="T20" fmla="*/ 23 w 77"/>
                <a:gd name="T21" fmla="*/ 46 h 48"/>
                <a:gd name="T22" fmla="*/ 25 w 77"/>
                <a:gd name="T23" fmla="*/ 43 h 48"/>
                <a:gd name="T24" fmla="*/ 49 w 77"/>
                <a:gd name="T25" fmla="*/ 42 h 48"/>
                <a:gd name="T26" fmla="*/ 50 w 77"/>
                <a:gd name="T27" fmla="*/ 44 h 48"/>
                <a:gd name="T28" fmla="*/ 52 w 77"/>
                <a:gd name="T29" fmla="*/ 46 h 48"/>
                <a:gd name="T30" fmla="*/ 54 w 77"/>
                <a:gd name="T31" fmla="*/ 47 h 48"/>
                <a:gd name="T32" fmla="*/ 56 w 77"/>
                <a:gd name="T33" fmla="*/ 48 h 48"/>
                <a:gd name="T34" fmla="*/ 60 w 77"/>
                <a:gd name="T35" fmla="*/ 48 h 48"/>
                <a:gd name="T36" fmla="*/ 62 w 77"/>
                <a:gd name="T37" fmla="*/ 47 h 48"/>
                <a:gd name="T38" fmla="*/ 64 w 77"/>
                <a:gd name="T39" fmla="*/ 46 h 48"/>
                <a:gd name="T40" fmla="*/ 65 w 77"/>
                <a:gd name="T41" fmla="*/ 43 h 48"/>
                <a:gd name="T42" fmla="*/ 75 w 77"/>
                <a:gd name="T43" fmla="*/ 42 h 48"/>
                <a:gd name="T44" fmla="*/ 77 w 77"/>
                <a:gd name="T45" fmla="*/ 2 h 48"/>
                <a:gd name="T46" fmla="*/ 3 w 77"/>
                <a:gd name="T47" fmla="*/ 39 h 48"/>
                <a:gd name="T48" fmla="*/ 10 w 77"/>
                <a:gd name="T49" fmla="*/ 35 h 48"/>
                <a:gd name="T50" fmla="*/ 21 w 77"/>
                <a:gd name="T51" fmla="*/ 42 h 48"/>
                <a:gd name="T52" fmla="*/ 19 w 77"/>
                <a:gd name="T53" fmla="*/ 43 h 48"/>
                <a:gd name="T54" fmla="*/ 15 w 77"/>
                <a:gd name="T55" fmla="*/ 44 h 48"/>
                <a:gd name="T56" fmla="*/ 13 w 77"/>
                <a:gd name="T57" fmla="*/ 42 h 48"/>
                <a:gd name="T58" fmla="*/ 12 w 77"/>
                <a:gd name="T59" fmla="*/ 40 h 48"/>
                <a:gd name="T60" fmla="*/ 14 w 77"/>
                <a:gd name="T61" fmla="*/ 36 h 48"/>
                <a:gd name="T62" fmla="*/ 17 w 77"/>
                <a:gd name="T63" fmla="*/ 35 h 48"/>
                <a:gd name="T64" fmla="*/ 20 w 77"/>
                <a:gd name="T65" fmla="*/ 36 h 48"/>
                <a:gd name="T66" fmla="*/ 21 w 77"/>
                <a:gd name="T67" fmla="*/ 40 h 48"/>
                <a:gd name="T68" fmla="*/ 17 w 77"/>
                <a:gd name="T69" fmla="*/ 31 h 48"/>
                <a:gd name="T70" fmla="*/ 3 w 77"/>
                <a:gd name="T71" fmla="*/ 32 h 48"/>
                <a:gd name="T72" fmla="*/ 11 w 77"/>
                <a:gd name="T73" fmla="*/ 12 h 48"/>
                <a:gd name="T74" fmla="*/ 29 w 77"/>
                <a:gd name="T75" fmla="*/ 12 h 48"/>
                <a:gd name="T76" fmla="*/ 22 w 77"/>
                <a:gd name="T77" fmla="*/ 33 h 48"/>
                <a:gd name="T78" fmla="*/ 24 w 77"/>
                <a:gd name="T79" fmla="*/ 35 h 48"/>
                <a:gd name="T80" fmla="*/ 50 w 77"/>
                <a:gd name="T81" fmla="*/ 35 h 48"/>
                <a:gd name="T82" fmla="*/ 61 w 77"/>
                <a:gd name="T83" fmla="*/ 42 h 48"/>
                <a:gd name="T84" fmla="*/ 60 w 77"/>
                <a:gd name="T85" fmla="*/ 43 h 48"/>
                <a:gd name="T86" fmla="*/ 56 w 77"/>
                <a:gd name="T87" fmla="*/ 44 h 48"/>
                <a:gd name="T88" fmla="*/ 54 w 77"/>
                <a:gd name="T89" fmla="*/ 42 h 48"/>
                <a:gd name="T90" fmla="*/ 53 w 77"/>
                <a:gd name="T91" fmla="*/ 40 h 48"/>
                <a:gd name="T92" fmla="*/ 55 w 77"/>
                <a:gd name="T93" fmla="*/ 36 h 48"/>
                <a:gd name="T94" fmla="*/ 58 w 77"/>
                <a:gd name="T95" fmla="*/ 35 h 48"/>
                <a:gd name="T96" fmla="*/ 60 w 77"/>
                <a:gd name="T97" fmla="*/ 36 h 48"/>
                <a:gd name="T98" fmla="*/ 62 w 77"/>
                <a:gd name="T99" fmla="*/ 40 h 48"/>
                <a:gd name="T100" fmla="*/ 66 w 77"/>
                <a:gd name="T101" fmla="*/ 39 h 48"/>
                <a:gd name="T102" fmla="*/ 74 w 77"/>
                <a:gd name="T103" fmla="*/ 39 h 48"/>
                <a:gd name="T104" fmla="*/ 12 w 77"/>
                <a:gd name="T105" fmla="*/ 14 h 48"/>
                <a:gd name="T106" fmla="*/ 7 w 77"/>
                <a:gd name="T107" fmla="*/ 25 h 48"/>
                <a:gd name="T108" fmla="*/ 27 w 77"/>
                <a:gd name="T109" fmla="*/ 14 h 48"/>
                <a:gd name="T110" fmla="*/ 8 w 77"/>
                <a:gd name="T111" fmla="*/ 23 h 48"/>
                <a:gd name="T112" fmla="*/ 25 w 77"/>
                <a:gd name="T113" fmla="*/ 23 h 48"/>
                <a:gd name="T114" fmla="*/ 14 w 77"/>
                <a:gd name="T115" fmla="*/ 29 h 48"/>
                <a:gd name="T116" fmla="*/ 17 w 77"/>
                <a:gd name="T117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" h="48">
                  <a:moveTo>
                    <a:pt x="75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8" y="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1" y="42"/>
                    <a:pt x="2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0" y="44"/>
                    <a:pt x="10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4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8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20" y="48"/>
                    <a:pt x="20" y="48"/>
                  </a:cubicBezTo>
                  <a:cubicBezTo>
                    <a:pt x="20" y="48"/>
                    <a:pt x="20" y="48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4"/>
                  </a:cubicBezTo>
                  <a:cubicBezTo>
                    <a:pt x="24" y="44"/>
                    <a:pt x="25" y="44"/>
                    <a:pt x="25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2"/>
                    <a:pt x="25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2"/>
                    <a:pt x="49" y="43"/>
                    <a:pt x="50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7"/>
                    <a:pt x="54" y="47"/>
                    <a:pt x="54" y="47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48"/>
                    <a:pt x="57" y="48"/>
                    <a:pt x="58" y="48"/>
                  </a:cubicBezTo>
                  <a:cubicBezTo>
                    <a:pt x="58" y="48"/>
                    <a:pt x="59" y="48"/>
                    <a:pt x="59" y="48"/>
                  </a:cubicBezTo>
                  <a:cubicBezTo>
                    <a:pt x="59" y="48"/>
                    <a:pt x="59" y="48"/>
                    <a:pt x="60" y="48"/>
                  </a:cubicBezTo>
                  <a:cubicBezTo>
                    <a:pt x="60" y="48"/>
                    <a:pt x="60" y="48"/>
                    <a:pt x="61" y="48"/>
                  </a:cubicBezTo>
                  <a:cubicBezTo>
                    <a:pt x="61" y="48"/>
                    <a:pt x="61" y="48"/>
                    <a:pt x="61" y="47"/>
                  </a:cubicBezTo>
                  <a:cubicBezTo>
                    <a:pt x="61" y="47"/>
                    <a:pt x="62" y="47"/>
                    <a:pt x="62" y="47"/>
                  </a:cubicBezTo>
                  <a:cubicBezTo>
                    <a:pt x="62" y="47"/>
                    <a:pt x="62" y="47"/>
                    <a:pt x="63" y="47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6"/>
                    <a:pt x="64" y="46"/>
                    <a:pt x="64" y="46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5" y="45"/>
                    <a:pt x="65" y="44"/>
                  </a:cubicBezTo>
                  <a:cubicBezTo>
                    <a:pt x="65" y="44"/>
                    <a:pt x="65" y="44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2"/>
                    <a:pt x="66" y="42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6" y="42"/>
                    <a:pt x="77" y="41"/>
                    <a:pt x="77" y="4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lose/>
                  <a:moveTo>
                    <a:pt x="8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6"/>
                    <a:pt x="9" y="37"/>
                    <a:pt x="8" y="39"/>
                  </a:cubicBezTo>
                  <a:close/>
                  <a:moveTo>
                    <a:pt x="21" y="41"/>
                  </a:moveTo>
                  <a:cubicBezTo>
                    <a:pt x="21" y="41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19" y="43"/>
                    <a:pt x="19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ubicBezTo>
                    <a:pt x="15" y="44"/>
                    <a:pt x="15" y="44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3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1"/>
                    <a:pt x="13" y="41"/>
                  </a:cubicBezTo>
                  <a:cubicBezTo>
                    <a:pt x="13" y="40"/>
                    <a:pt x="12" y="40"/>
                    <a:pt x="12" y="40"/>
                  </a:cubicBezTo>
                  <a:cubicBezTo>
                    <a:pt x="12" y="39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4" y="37"/>
                    <a:pt x="14" y="36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5"/>
                    <a:pt x="18" y="35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1" y="39"/>
                    <a:pt x="21" y="40"/>
                  </a:cubicBezTo>
                  <a:cubicBezTo>
                    <a:pt x="21" y="40"/>
                    <a:pt x="21" y="40"/>
                    <a:pt x="21" y="41"/>
                  </a:cubicBezTo>
                  <a:close/>
                  <a:moveTo>
                    <a:pt x="22" y="33"/>
                  </a:moveTo>
                  <a:cubicBezTo>
                    <a:pt x="21" y="32"/>
                    <a:pt x="19" y="31"/>
                    <a:pt x="17" y="31"/>
                  </a:cubicBezTo>
                  <a:cubicBezTo>
                    <a:pt x="15" y="31"/>
                    <a:pt x="13" y="32"/>
                    <a:pt x="12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3"/>
                    <a:pt x="3" y="33"/>
                    <a:pt x="3" y="3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3" y="23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9" y="11"/>
                    <a:pt x="29" y="1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8" y="33"/>
                    <a:pt x="28" y="33"/>
                  </a:cubicBezTo>
                  <a:lnTo>
                    <a:pt x="22" y="33"/>
                  </a:lnTo>
                  <a:close/>
                  <a:moveTo>
                    <a:pt x="49" y="39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5" y="37"/>
                    <a:pt x="25" y="36"/>
                    <a:pt x="24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49" y="37"/>
                    <a:pt x="49" y="39"/>
                  </a:cubicBezTo>
                  <a:close/>
                  <a:moveTo>
                    <a:pt x="62" y="41"/>
                  </a:moveTo>
                  <a:cubicBezTo>
                    <a:pt x="62" y="41"/>
                    <a:pt x="62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3"/>
                    <a:pt x="61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4"/>
                    <a:pt x="59" y="44"/>
                    <a:pt x="59" y="44"/>
                  </a:cubicBezTo>
                  <a:cubicBezTo>
                    <a:pt x="59" y="44"/>
                    <a:pt x="58" y="44"/>
                    <a:pt x="58" y="44"/>
                  </a:cubicBezTo>
                  <a:cubicBezTo>
                    <a:pt x="57" y="44"/>
                    <a:pt x="56" y="44"/>
                    <a:pt x="56" y="44"/>
                  </a:cubicBezTo>
                  <a:cubicBezTo>
                    <a:pt x="56" y="44"/>
                    <a:pt x="55" y="44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4" y="43"/>
                    <a:pt x="54" y="43"/>
                    <a:pt x="54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3" y="41"/>
                    <a:pt x="53" y="4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8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6" y="36"/>
                    <a:pt x="56" y="36"/>
                  </a:cubicBezTo>
                  <a:cubicBezTo>
                    <a:pt x="56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6"/>
                  </a:cubicBezTo>
                  <a:cubicBezTo>
                    <a:pt x="59" y="36"/>
                    <a:pt x="60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2" y="38"/>
                    <a:pt x="62" y="39"/>
                    <a:pt x="62" y="40"/>
                  </a:cubicBezTo>
                  <a:cubicBezTo>
                    <a:pt x="62" y="40"/>
                    <a:pt x="62" y="40"/>
                    <a:pt x="62" y="41"/>
                  </a:cubicBezTo>
                  <a:close/>
                  <a:moveTo>
                    <a:pt x="74" y="39"/>
                  </a:moveTo>
                  <a:cubicBezTo>
                    <a:pt x="66" y="39"/>
                    <a:pt x="66" y="39"/>
                    <a:pt x="66" y="39"/>
                  </a:cubicBezTo>
                  <a:cubicBezTo>
                    <a:pt x="66" y="37"/>
                    <a:pt x="65" y="36"/>
                    <a:pt x="65" y="35"/>
                  </a:cubicBezTo>
                  <a:cubicBezTo>
                    <a:pt x="74" y="35"/>
                    <a:pt x="74" y="35"/>
                    <a:pt x="74" y="35"/>
                  </a:cubicBezTo>
                  <a:lnTo>
                    <a:pt x="74" y="39"/>
                  </a:lnTo>
                  <a:close/>
                  <a:moveTo>
                    <a:pt x="26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4"/>
                    <a:pt x="12" y="1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7" y="25"/>
                    <a:pt x="27" y="2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6" y="13"/>
                    <a:pt x="26" y="13"/>
                  </a:cubicBezTo>
                  <a:close/>
                  <a:moveTo>
                    <a:pt x="25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5" y="15"/>
                    <a:pt x="25" y="15"/>
                    <a:pt x="25" y="15"/>
                  </a:cubicBezTo>
                  <a:lnTo>
                    <a:pt x="25" y="23"/>
                  </a:lnTo>
                  <a:close/>
                  <a:moveTo>
                    <a:pt x="18" y="28"/>
                  </a:moveTo>
                  <a:cubicBezTo>
                    <a:pt x="18" y="28"/>
                    <a:pt x="18" y="29"/>
                    <a:pt x="17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8"/>
                    <a:pt x="13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64"/>
            <p:cNvSpPr>
              <a:spLocks noEditPoints="1"/>
            </p:cNvSpPr>
            <p:nvPr/>
          </p:nvSpPr>
          <p:spPr bwMode="auto">
            <a:xfrm>
              <a:off x="4446233" y="1761946"/>
              <a:ext cx="284921" cy="192035"/>
            </a:xfrm>
            <a:custGeom>
              <a:avLst/>
              <a:gdLst>
                <a:gd name="T0" fmla="*/ 58 w 58"/>
                <a:gd name="T1" fmla="*/ 18 h 38"/>
                <a:gd name="T2" fmla="*/ 31 w 58"/>
                <a:gd name="T3" fmla="*/ 0 h 38"/>
                <a:gd name="T4" fmla="*/ 1 w 58"/>
                <a:gd name="T5" fmla="*/ 18 h 38"/>
                <a:gd name="T6" fmla="*/ 0 w 58"/>
                <a:gd name="T7" fmla="*/ 20 h 38"/>
                <a:gd name="T8" fmla="*/ 31 w 58"/>
                <a:gd name="T9" fmla="*/ 38 h 38"/>
                <a:gd name="T10" fmla="*/ 58 w 58"/>
                <a:gd name="T11" fmla="*/ 20 h 38"/>
                <a:gd name="T12" fmla="*/ 58 w 58"/>
                <a:gd name="T13" fmla="*/ 18 h 38"/>
                <a:gd name="T14" fmla="*/ 18 w 58"/>
                <a:gd name="T15" fmla="*/ 19 h 38"/>
                <a:gd name="T16" fmla="*/ 16 w 58"/>
                <a:gd name="T17" fmla="*/ 19 h 38"/>
                <a:gd name="T18" fmla="*/ 28 w 58"/>
                <a:gd name="T19" fmla="*/ 34 h 38"/>
                <a:gd name="T20" fmla="*/ 4 w 58"/>
                <a:gd name="T21" fmla="*/ 19 h 38"/>
                <a:gd name="T22" fmla="*/ 27 w 58"/>
                <a:gd name="T23" fmla="*/ 4 h 38"/>
                <a:gd name="T24" fmla="*/ 19 w 58"/>
                <a:gd name="T25" fmla="*/ 9 h 38"/>
                <a:gd name="T26" fmla="*/ 21 w 58"/>
                <a:gd name="T27" fmla="*/ 10 h 38"/>
                <a:gd name="T28" fmla="*/ 31 w 58"/>
                <a:gd name="T29" fmla="*/ 5 h 38"/>
                <a:gd name="T30" fmla="*/ 45 w 58"/>
                <a:gd name="T31" fmla="*/ 19 h 38"/>
                <a:gd name="T32" fmla="*/ 31 w 58"/>
                <a:gd name="T33" fmla="*/ 33 h 38"/>
                <a:gd name="T34" fmla="*/ 18 w 58"/>
                <a:gd name="T35" fmla="*/ 19 h 38"/>
                <a:gd name="T36" fmla="*/ 36 w 58"/>
                <a:gd name="T37" fmla="*/ 34 h 38"/>
                <a:gd name="T38" fmla="*/ 47 w 58"/>
                <a:gd name="T39" fmla="*/ 19 h 38"/>
                <a:gd name="T40" fmla="*/ 38 w 58"/>
                <a:gd name="T41" fmla="*/ 4 h 38"/>
                <a:gd name="T42" fmla="*/ 55 w 58"/>
                <a:gd name="T43" fmla="*/ 19 h 38"/>
                <a:gd name="T44" fmla="*/ 36 w 58"/>
                <a:gd name="T45" fmla="*/ 34 h 38"/>
                <a:gd name="T46" fmla="*/ 40 w 58"/>
                <a:gd name="T47" fmla="*/ 19 h 38"/>
                <a:gd name="T48" fmla="*/ 31 w 58"/>
                <a:gd name="T49" fmla="*/ 28 h 38"/>
                <a:gd name="T50" fmla="*/ 23 w 58"/>
                <a:gd name="T51" fmla="*/ 19 h 38"/>
                <a:gd name="T52" fmla="*/ 31 w 58"/>
                <a:gd name="T53" fmla="*/ 19 h 38"/>
                <a:gd name="T54" fmla="*/ 24 w 58"/>
                <a:gd name="T55" fmla="*/ 14 h 38"/>
                <a:gd name="T56" fmla="*/ 31 w 58"/>
                <a:gd name="T57" fmla="*/ 10 h 38"/>
                <a:gd name="T58" fmla="*/ 40 w 58"/>
                <a:gd name="T5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38">
                  <a:moveTo>
                    <a:pt x="58" y="18"/>
                  </a:moveTo>
                  <a:cubicBezTo>
                    <a:pt x="57" y="18"/>
                    <a:pt x="47" y="0"/>
                    <a:pt x="31" y="0"/>
                  </a:cubicBezTo>
                  <a:cubicBezTo>
                    <a:pt x="15" y="0"/>
                    <a:pt x="1" y="17"/>
                    <a:pt x="1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3" y="38"/>
                    <a:pt x="31" y="38"/>
                  </a:cubicBezTo>
                  <a:cubicBezTo>
                    <a:pt x="49" y="38"/>
                    <a:pt x="57" y="20"/>
                    <a:pt x="58" y="20"/>
                  </a:cubicBezTo>
                  <a:cubicBezTo>
                    <a:pt x="58" y="19"/>
                    <a:pt x="58" y="19"/>
                    <a:pt x="58" y="18"/>
                  </a:cubicBezTo>
                  <a:close/>
                  <a:moveTo>
                    <a:pt x="18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6" y="27"/>
                    <a:pt x="21" y="33"/>
                    <a:pt x="28" y="34"/>
                  </a:cubicBezTo>
                  <a:cubicBezTo>
                    <a:pt x="16" y="33"/>
                    <a:pt x="6" y="22"/>
                    <a:pt x="4" y="19"/>
                  </a:cubicBezTo>
                  <a:cubicBezTo>
                    <a:pt x="6" y="16"/>
                    <a:pt x="16" y="6"/>
                    <a:pt x="27" y="4"/>
                  </a:cubicBezTo>
                  <a:cubicBezTo>
                    <a:pt x="24" y="5"/>
                    <a:pt x="21" y="7"/>
                    <a:pt x="19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3" y="7"/>
                    <a:pt x="27" y="5"/>
                    <a:pt x="31" y="5"/>
                  </a:cubicBezTo>
                  <a:cubicBezTo>
                    <a:pt x="39" y="5"/>
                    <a:pt x="45" y="11"/>
                    <a:pt x="45" y="19"/>
                  </a:cubicBezTo>
                  <a:cubicBezTo>
                    <a:pt x="45" y="27"/>
                    <a:pt x="39" y="33"/>
                    <a:pt x="31" y="33"/>
                  </a:cubicBezTo>
                  <a:cubicBezTo>
                    <a:pt x="24" y="33"/>
                    <a:pt x="18" y="27"/>
                    <a:pt x="18" y="19"/>
                  </a:cubicBezTo>
                  <a:close/>
                  <a:moveTo>
                    <a:pt x="36" y="34"/>
                  </a:moveTo>
                  <a:cubicBezTo>
                    <a:pt x="42" y="32"/>
                    <a:pt x="47" y="26"/>
                    <a:pt x="47" y="19"/>
                  </a:cubicBezTo>
                  <a:cubicBezTo>
                    <a:pt x="47" y="12"/>
                    <a:pt x="43" y="7"/>
                    <a:pt x="38" y="4"/>
                  </a:cubicBezTo>
                  <a:cubicBezTo>
                    <a:pt x="47" y="8"/>
                    <a:pt x="53" y="17"/>
                    <a:pt x="55" y="19"/>
                  </a:cubicBezTo>
                  <a:cubicBezTo>
                    <a:pt x="53" y="22"/>
                    <a:pt x="47" y="32"/>
                    <a:pt x="36" y="34"/>
                  </a:cubicBezTo>
                  <a:close/>
                  <a:moveTo>
                    <a:pt x="40" y="19"/>
                  </a:moveTo>
                  <a:cubicBezTo>
                    <a:pt x="40" y="24"/>
                    <a:pt x="36" y="28"/>
                    <a:pt x="31" y="28"/>
                  </a:cubicBezTo>
                  <a:cubicBezTo>
                    <a:pt x="27" y="28"/>
                    <a:pt x="23" y="24"/>
                    <a:pt x="23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2"/>
                    <a:pt x="29" y="10"/>
                    <a:pt x="31" y="10"/>
                  </a:cubicBezTo>
                  <a:cubicBezTo>
                    <a:pt x="36" y="10"/>
                    <a:pt x="40" y="14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20"/>
            <p:cNvSpPr>
              <a:spLocks noEditPoints="1"/>
            </p:cNvSpPr>
            <p:nvPr/>
          </p:nvSpPr>
          <p:spPr bwMode="auto">
            <a:xfrm>
              <a:off x="7966245" y="4370787"/>
              <a:ext cx="248280" cy="230333"/>
            </a:xfrm>
            <a:custGeom>
              <a:avLst/>
              <a:gdLst>
                <a:gd name="T0" fmla="*/ 55 w 70"/>
                <a:gd name="T1" fmla="*/ 45 h 65"/>
                <a:gd name="T2" fmla="*/ 55 w 70"/>
                <a:gd name="T3" fmla="*/ 35 h 65"/>
                <a:gd name="T4" fmla="*/ 29 w 70"/>
                <a:gd name="T5" fmla="*/ 25 h 65"/>
                <a:gd name="T6" fmla="*/ 40 w 70"/>
                <a:gd name="T7" fmla="*/ 50 h 65"/>
                <a:gd name="T8" fmla="*/ 49 w 70"/>
                <a:gd name="T9" fmla="*/ 51 h 65"/>
                <a:gd name="T10" fmla="*/ 64 w 70"/>
                <a:gd name="T11" fmla="*/ 65 h 65"/>
                <a:gd name="T12" fmla="*/ 48 w 70"/>
                <a:gd name="T13" fmla="*/ 44 h 65"/>
                <a:gd name="T14" fmla="*/ 28 w 70"/>
                <a:gd name="T15" fmla="*/ 35 h 65"/>
                <a:gd name="T16" fmla="*/ 48 w 70"/>
                <a:gd name="T17" fmla="*/ 27 h 65"/>
                <a:gd name="T18" fmla="*/ 50 w 70"/>
                <a:gd name="T19" fmla="*/ 47 h 65"/>
                <a:gd name="T20" fmla="*/ 51 w 70"/>
                <a:gd name="T21" fmla="*/ 45 h 65"/>
                <a:gd name="T22" fmla="*/ 66 w 70"/>
                <a:gd name="T23" fmla="*/ 61 h 65"/>
                <a:gd name="T24" fmla="*/ 52 w 70"/>
                <a:gd name="T25" fmla="*/ 50 h 65"/>
                <a:gd name="T26" fmla="*/ 53 w 70"/>
                <a:gd name="T27" fmla="*/ 49 h 65"/>
                <a:gd name="T28" fmla="*/ 55 w 70"/>
                <a:gd name="T29" fmla="*/ 48 h 65"/>
                <a:gd name="T30" fmla="*/ 66 w 70"/>
                <a:gd name="T31" fmla="*/ 61 h 65"/>
                <a:gd name="T32" fmla="*/ 34 w 70"/>
                <a:gd name="T33" fmla="*/ 42 h 65"/>
                <a:gd name="T34" fmla="*/ 32 w 70"/>
                <a:gd name="T35" fmla="*/ 43 h 65"/>
                <a:gd name="T36" fmla="*/ 34 w 70"/>
                <a:gd name="T37" fmla="*/ 28 h 65"/>
                <a:gd name="T38" fmla="*/ 39 w 70"/>
                <a:gd name="T39" fmla="*/ 60 h 65"/>
                <a:gd name="T40" fmla="*/ 33 w 70"/>
                <a:gd name="T41" fmla="*/ 60 h 65"/>
                <a:gd name="T42" fmla="*/ 31 w 70"/>
                <a:gd name="T43" fmla="*/ 60 h 65"/>
                <a:gd name="T44" fmla="*/ 28 w 70"/>
                <a:gd name="T45" fmla="*/ 47 h 65"/>
                <a:gd name="T46" fmla="*/ 18 w 70"/>
                <a:gd name="T47" fmla="*/ 33 h 65"/>
                <a:gd name="T48" fmla="*/ 18 w 70"/>
                <a:gd name="T49" fmla="*/ 31 h 65"/>
                <a:gd name="T50" fmla="*/ 31 w 70"/>
                <a:gd name="T51" fmla="*/ 21 h 65"/>
                <a:gd name="T52" fmla="*/ 45 w 70"/>
                <a:gd name="T53" fmla="*/ 19 h 65"/>
                <a:gd name="T54" fmla="*/ 47 w 70"/>
                <a:gd name="T55" fmla="*/ 19 h 65"/>
                <a:gd name="T56" fmla="*/ 56 w 70"/>
                <a:gd name="T57" fmla="*/ 33 h 65"/>
                <a:gd name="T58" fmla="*/ 55 w 70"/>
                <a:gd name="T59" fmla="*/ 43 h 65"/>
                <a:gd name="T60" fmla="*/ 60 w 70"/>
                <a:gd name="T61" fmla="*/ 45 h 65"/>
                <a:gd name="T62" fmla="*/ 32 w 70"/>
                <a:gd name="T63" fmla="*/ 0 h 65"/>
                <a:gd name="T64" fmla="*/ 51 w 70"/>
                <a:gd name="T65" fmla="*/ 57 h 65"/>
                <a:gd name="T66" fmla="*/ 60 w 70"/>
                <a:gd name="T67" fmla="*/ 24 h 65"/>
                <a:gd name="T68" fmla="*/ 60 w 70"/>
                <a:gd name="T69" fmla="*/ 24 h 65"/>
                <a:gd name="T70" fmla="*/ 33 w 70"/>
                <a:gd name="T71" fmla="*/ 15 h 65"/>
                <a:gd name="T72" fmla="*/ 31 w 70"/>
                <a:gd name="T73" fmla="*/ 15 h 65"/>
                <a:gd name="T74" fmla="*/ 25 w 70"/>
                <a:gd name="T75" fmla="*/ 4 h 65"/>
                <a:gd name="T76" fmla="*/ 25 w 70"/>
                <a:gd name="T77" fmla="*/ 4 h 65"/>
                <a:gd name="T78" fmla="*/ 3 w 70"/>
                <a:gd name="T79" fmla="*/ 31 h 65"/>
                <a:gd name="T80" fmla="*/ 17 w 70"/>
                <a:gd name="T81" fmla="*/ 44 h 65"/>
                <a:gd name="T82" fmla="*/ 4 w 70"/>
                <a:gd name="T83" fmla="*/ 39 h 65"/>
                <a:gd name="T84" fmla="*/ 4 w 70"/>
                <a:gd name="T85" fmla="*/ 3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" h="65">
                  <a:moveTo>
                    <a:pt x="68" y="55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58" y="46"/>
                    <a:pt x="56" y="45"/>
                    <a:pt x="55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1"/>
                    <a:pt x="55" y="38"/>
                    <a:pt x="55" y="35"/>
                  </a:cubicBezTo>
                  <a:cubicBezTo>
                    <a:pt x="55" y="31"/>
                    <a:pt x="53" y="28"/>
                    <a:pt x="50" y="25"/>
                  </a:cubicBezTo>
                  <a:cubicBezTo>
                    <a:pt x="47" y="22"/>
                    <a:pt x="44" y="21"/>
                    <a:pt x="40" y="21"/>
                  </a:cubicBezTo>
                  <a:cubicBezTo>
                    <a:pt x="36" y="21"/>
                    <a:pt x="32" y="22"/>
                    <a:pt x="29" y="25"/>
                  </a:cubicBezTo>
                  <a:cubicBezTo>
                    <a:pt x="26" y="28"/>
                    <a:pt x="25" y="31"/>
                    <a:pt x="25" y="35"/>
                  </a:cubicBezTo>
                  <a:cubicBezTo>
                    <a:pt x="25" y="39"/>
                    <a:pt x="26" y="43"/>
                    <a:pt x="29" y="46"/>
                  </a:cubicBezTo>
                  <a:cubicBezTo>
                    <a:pt x="32" y="49"/>
                    <a:pt x="36" y="50"/>
                    <a:pt x="40" y="50"/>
                  </a:cubicBezTo>
                  <a:cubicBezTo>
                    <a:pt x="43" y="50"/>
                    <a:pt x="46" y="50"/>
                    <a:pt x="48" y="48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50"/>
                    <a:pt x="49" y="50"/>
                    <a:pt x="49" y="51"/>
                  </a:cubicBezTo>
                  <a:cubicBezTo>
                    <a:pt x="49" y="52"/>
                    <a:pt x="50" y="53"/>
                    <a:pt x="51" y="5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1" y="64"/>
                    <a:pt x="62" y="65"/>
                    <a:pt x="64" y="65"/>
                  </a:cubicBezTo>
                  <a:cubicBezTo>
                    <a:pt x="65" y="65"/>
                    <a:pt x="67" y="64"/>
                    <a:pt x="68" y="63"/>
                  </a:cubicBezTo>
                  <a:cubicBezTo>
                    <a:pt x="70" y="61"/>
                    <a:pt x="70" y="58"/>
                    <a:pt x="68" y="55"/>
                  </a:cubicBezTo>
                  <a:close/>
                  <a:moveTo>
                    <a:pt x="48" y="44"/>
                  </a:moveTo>
                  <a:cubicBezTo>
                    <a:pt x="46" y="46"/>
                    <a:pt x="43" y="47"/>
                    <a:pt x="40" y="47"/>
                  </a:cubicBezTo>
                  <a:cubicBezTo>
                    <a:pt x="37" y="47"/>
                    <a:pt x="34" y="46"/>
                    <a:pt x="31" y="44"/>
                  </a:cubicBezTo>
                  <a:cubicBezTo>
                    <a:pt x="29" y="42"/>
                    <a:pt x="28" y="39"/>
                    <a:pt x="28" y="35"/>
                  </a:cubicBezTo>
                  <a:cubicBezTo>
                    <a:pt x="28" y="32"/>
                    <a:pt x="29" y="29"/>
                    <a:pt x="31" y="27"/>
                  </a:cubicBezTo>
                  <a:cubicBezTo>
                    <a:pt x="34" y="25"/>
                    <a:pt x="37" y="24"/>
                    <a:pt x="40" y="24"/>
                  </a:cubicBezTo>
                  <a:cubicBezTo>
                    <a:pt x="43" y="24"/>
                    <a:pt x="46" y="25"/>
                    <a:pt x="48" y="27"/>
                  </a:cubicBezTo>
                  <a:cubicBezTo>
                    <a:pt x="53" y="32"/>
                    <a:pt x="53" y="39"/>
                    <a:pt x="48" y="44"/>
                  </a:cubicBezTo>
                  <a:close/>
                  <a:moveTo>
                    <a:pt x="51" y="47"/>
                  </a:moveTo>
                  <a:cubicBezTo>
                    <a:pt x="51" y="47"/>
                    <a:pt x="50" y="47"/>
                    <a:pt x="50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1" y="46"/>
                    <a:pt x="51" y="45"/>
                    <a:pt x="51" y="45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1" y="46"/>
                    <a:pt x="51" y="46"/>
                    <a:pt x="51" y="47"/>
                  </a:cubicBezTo>
                  <a:close/>
                  <a:moveTo>
                    <a:pt x="66" y="61"/>
                  </a:moveTo>
                  <a:cubicBezTo>
                    <a:pt x="65" y="62"/>
                    <a:pt x="63" y="62"/>
                    <a:pt x="62" y="6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2" y="51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49"/>
                    <a:pt x="52" y="49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3" y="48"/>
                    <a:pt x="53" y="48"/>
                    <a:pt x="54" y="4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48"/>
                    <a:pt x="54" y="48"/>
                    <a:pt x="55" y="48"/>
                  </a:cubicBezTo>
                  <a:cubicBezTo>
                    <a:pt x="55" y="48"/>
                    <a:pt x="56" y="48"/>
                    <a:pt x="57" y="49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6" y="59"/>
                    <a:pt x="67" y="60"/>
                    <a:pt x="66" y="61"/>
                  </a:cubicBezTo>
                  <a:close/>
                  <a:moveTo>
                    <a:pt x="34" y="29"/>
                  </a:moveTo>
                  <a:cubicBezTo>
                    <a:pt x="32" y="31"/>
                    <a:pt x="31" y="33"/>
                    <a:pt x="31" y="35"/>
                  </a:cubicBezTo>
                  <a:cubicBezTo>
                    <a:pt x="31" y="38"/>
                    <a:pt x="32" y="40"/>
                    <a:pt x="34" y="42"/>
                  </a:cubicBezTo>
                  <a:cubicBezTo>
                    <a:pt x="34" y="42"/>
                    <a:pt x="34" y="43"/>
                    <a:pt x="34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2" y="43"/>
                    <a:pt x="32" y="43"/>
                  </a:cubicBezTo>
                  <a:cubicBezTo>
                    <a:pt x="30" y="41"/>
                    <a:pt x="29" y="38"/>
                    <a:pt x="29" y="35"/>
                  </a:cubicBezTo>
                  <a:cubicBezTo>
                    <a:pt x="29" y="33"/>
                    <a:pt x="30" y="30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9"/>
                    <a:pt x="34" y="29"/>
                  </a:cubicBezTo>
                  <a:close/>
                  <a:moveTo>
                    <a:pt x="49" y="55"/>
                  </a:moveTo>
                  <a:cubicBezTo>
                    <a:pt x="46" y="57"/>
                    <a:pt x="43" y="59"/>
                    <a:pt x="39" y="60"/>
                  </a:cubicBezTo>
                  <a:cubicBezTo>
                    <a:pt x="41" y="58"/>
                    <a:pt x="43" y="55"/>
                    <a:pt x="45" y="52"/>
                  </a:cubicBezTo>
                  <a:cubicBezTo>
                    <a:pt x="44" y="52"/>
                    <a:pt x="43" y="52"/>
                    <a:pt x="42" y="52"/>
                  </a:cubicBezTo>
                  <a:cubicBezTo>
                    <a:pt x="40" y="57"/>
                    <a:pt x="37" y="60"/>
                    <a:pt x="33" y="60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0"/>
                    <a:pt x="31" y="5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6" y="60"/>
                    <a:pt x="22" y="54"/>
                    <a:pt x="20" y="47"/>
                  </a:cubicBezTo>
                  <a:cubicBezTo>
                    <a:pt x="22" y="47"/>
                    <a:pt x="25" y="48"/>
                    <a:pt x="28" y="48"/>
                  </a:cubicBezTo>
                  <a:cubicBezTo>
                    <a:pt x="28" y="48"/>
                    <a:pt x="28" y="48"/>
                    <a:pt x="28" y="47"/>
                  </a:cubicBezTo>
                  <a:cubicBezTo>
                    <a:pt x="27" y="47"/>
                    <a:pt x="27" y="46"/>
                    <a:pt x="26" y="46"/>
                  </a:cubicBezTo>
                  <a:cubicBezTo>
                    <a:pt x="24" y="45"/>
                    <a:pt x="21" y="45"/>
                    <a:pt x="19" y="44"/>
                  </a:cubicBezTo>
                  <a:cubicBezTo>
                    <a:pt x="18" y="41"/>
                    <a:pt x="18" y="37"/>
                    <a:pt x="18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6"/>
                    <a:pt x="18" y="22"/>
                    <a:pt x="19" y="19"/>
                  </a:cubicBezTo>
                  <a:cubicBezTo>
                    <a:pt x="23" y="18"/>
                    <a:pt x="27" y="17"/>
                    <a:pt x="31" y="1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0"/>
                    <a:pt x="33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7" y="17"/>
                    <a:pt x="41" y="18"/>
                    <a:pt x="45" y="19"/>
                  </a:cubicBezTo>
                  <a:cubicBezTo>
                    <a:pt x="45" y="19"/>
                    <a:pt x="45" y="19"/>
                    <a:pt x="45" y="20"/>
                  </a:cubicBezTo>
                  <a:cubicBezTo>
                    <a:pt x="46" y="20"/>
                    <a:pt x="47" y="20"/>
                    <a:pt x="48" y="21"/>
                  </a:cubicBezTo>
                  <a:cubicBezTo>
                    <a:pt x="47" y="20"/>
                    <a:pt x="47" y="20"/>
                    <a:pt x="47" y="19"/>
                  </a:cubicBezTo>
                  <a:cubicBezTo>
                    <a:pt x="55" y="22"/>
                    <a:pt x="60" y="26"/>
                    <a:pt x="61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2"/>
                    <a:pt x="56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1" y="35"/>
                    <a:pt x="59" y="38"/>
                    <a:pt x="56" y="40"/>
                  </a:cubicBezTo>
                  <a:cubicBezTo>
                    <a:pt x="56" y="41"/>
                    <a:pt x="55" y="42"/>
                    <a:pt x="55" y="43"/>
                  </a:cubicBezTo>
                  <a:cubicBezTo>
                    <a:pt x="57" y="41"/>
                    <a:pt x="59" y="40"/>
                    <a:pt x="60" y="39"/>
                  </a:cubicBezTo>
                  <a:cubicBezTo>
                    <a:pt x="60" y="40"/>
                    <a:pt x="59" y="42"/>
                    <a:pt x="58" y="44"/>
                  </a:cubicBezTo>
                  <a:cubicBezTo>
                    <a:pt x="59" y="44"/>
                    <a:pt x="60" y="45"/>
                    <a:pt x="60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1"/>
                    <a:pt x="64" y="37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3"/>
                    <a:pt x="32" y="63"/>
                  </a:cubicBezTo>
                  <a:cubicBezTo>
                    <a:pt x="39" y="63"/>
                    <a:pt x="46" y="61"/>
                    <a:pt x="51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6"/>
                    <a:pt x="49" y="55"/>
                    <a:pt x="49" y="55"/>
                  </a:cubicBezTo>
                  <a:close/>
                  <a:moveTo>
                    <a:pt x="60" y="24"/>
                  </a:moveTo>
                  <a:cubicBezTo>
                    <a:pt x="57" y="21"/>
                    <a:pt x="53" y="19"/>
                    <a:pt x="47" y="17"/>
                  </a:cubicBezTo>
                  <a:cubicBezTo>
                    <a:pt x="45" y="11"/>
                    <a:pt x="42" y="6"/>
                    <a:pt x="39" y="4"/>
                  </a:cubicBezTo>
                  <a:cubicBezTo>
                    <a:pt x="50" y="6"/>
                    <a:pt x="58" y="14"/>
                    <a:pt x="60" y="24"/>
                  </a:cubicBezTo>
                  <a:close/>
                  <a:moveTo>
                    <a:pt x="33" y="3"/>
                  </a:moveTo>
                  <a:cubicBezTo>
                    <a:pt x="38" y="3"/>
                    <a:pt x="42" y="9"/>
                    <a:pt x="44" y="16"/>
                  </a:cubicBezTo>
                  <a:cubicBezTo>
                    <a:pt x="41" y="16"/>
                    <a:pt x="37" y="15"/>
                    <a:pt x="33" y="15"/>
                  </a:cubicBezTo>
                  <a:lnTo>
                    <a:pt x="33" y="3"/>
                  </a:lnTo>
                  <a:close/>
                  <a:moveTo>
                    <a:pt x="31" y="3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27" y="15"/>
                    <a:pt x="23" y="16"/>
                    <a:pt x="20" y="16"/>
                  </a:cubicBezTo>
                  <a:cubicBezTo>
                    <a:pt x="22" y="9"/>
                    <a:pt x="26" y="3"/>
                    <a:pt x="31" y="3"/>
                  </a:cubicBezTo>
                  <a:close/>
                  <a:moveTo>
                    <a:pt x="25" y="4"/>
                  </a:moveTo>
                  <a:cubicBezTo>
                    <a:pt x="22" y="6"/>
                    <a:pt x="19" y="11"/>
                    <a:pt x="18" y="17"/>
                  </a:cubicBezTo>
                  <a:cubicBezTo>
                    <a:pt x="12" y="19"/>
                    <a:pt x="7" y="21"/>
                    <a:pt x="4" y="24"/>
                  </a:cubicBezTo>
                  <a:cubicBezTo>
                    <a:pt x="7" y="14"/>
                    <a:pt x="15" y="6"/>
                    <a:pt x="25" y="4"/>
                  </a:cubicBezTo>
                  <a:close/>
                  <a:moveTo>
                    <a:pt x="17" y="19"/>
                  </a:moveTo>
                  <a:cubicBezTo>
                    <a:pt x="16" y="23"/>
                    <a:pt x="16" y="27"/>
                    <a:pt x="16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6"/>
                    <a:pt x="9" y="22"/>
                    <a:pt x="17" y="19"/>
                  </a:cubicBezTo>
                  <a:close/>
                  <a:moveTo>
                    <a:pt x="16" y="33"/>
                  </a:moveTo>
                  <a:cubicBezTo>
                    <a:pt x="16" y="37"/>
                    <a:pt x="16" y="40"/>
                    <a:pt x="17" y="44"/>
                  </a:cubicBezTo>
                  <a:cubicBezTo>
                    <a:pt x="9" y="41"/>
                    <a:pt x="4" y="37"/>
                    <a:pt x="3" y="33"/>
                  </a:cubicBezTo>
                  <a:lnTo>
                    <a:pt x="16" y="33"/>
                  </a:lnTo>
                  <a:close/>
                  <a:moveTo>
                    <a:pt x="4" y="39"/>
                  </a:moveTo>
                  <a:cubicBezTo>
                    <a:pt x="7" y="42"/>
                    <a:pt x="12" y="44"/>
                    <a:pt x="18" y="46"/>
                  </a:cubicBezTo>
                  <a:cubicBezTo>
                    <a:pt x="19" y="52"/>
                    <a:pt x="22" y="57"/>
                    <a:pt x="25" y="60"/>
                  </a:cubicBezTo>
                  <a:cubicBezTo>
                    <a:pt x="15" y="57"/>
                    <a:pt x="7" y="49"/>
                    <a:pt x="4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35"/>
            <p:cNvSpPr>
              <a:spLocks noEditPoints="1"/>
            </p:cNvSpPr>
            <p:nvPr/>
          </p:nvSpPr>
          <p:spPr bwMode="auto">
            <a:xfrm>
              <a:off x="6856905" y="3611909"/>
              <a:ext cx="239130" cy="228536"/>
            </a:xfrm>
            <a:custGeom>
              <a:avLst/>
              <a:gdLst>
                <a:gd name="T0" fmla="*/ 44 w 67"/>
                <a:gd name="T1" fmla="*/ 21 h 64"/>
                <a:gd name="T2" fmla="*/ 25 w 67"/>
                <a:gd name="T3" fmla="*/ 19 h 64"/>
                <a:gd name="T4" fmla="*/ 24 w 67"/>
                <a:gd name="T5" fmla="*/ 21 h 64"/>
                <a:gd name="T6" fmla="*/ 16 w 67"/>
                <a:gd name="T7" fmla="*/ 30 h 64"/>
                <a:gd name="T8" fmla="*/ 26 w 67"/>
                <a:gd name="T9" fmla="*/ 36 h 64"/>
                <a:gd name="T10" fmla="*/ 32 w 67"/>
                <a:gd name="T11" fmla="*/ 42 h 64"/>
                <a:gd name="T12" fmla="*/ 26 w 67"/>
                <a:gd name="T13" fmla="*/ 48 h 64"/>
                <a:gd name="T14" fmla="*/ 42 w 67"/>
                <a:gd name="T15" fmla="*/ 48 h 64"/>
                <a:gd name="T16" fmla="*/ 36 w 67"/>
                <a:gd name="T17" fmla="*/ 42 h 64"/>
                <a:gd name="T18" fmla="*/ 42 w 67"/>
                <a:gd name="T19" fmla="*/ 36 h 64"/>
                <a:gd name="T20" fmla="*/ 51 w 67"/>
                <a:gd name="T21" fmla="*/ 30 h 64"/>
                <a:gd name="T22" fmla="*/ 19 w 67"/>
                <a:gd name="T23" fmla="*/ 30 h 64"/>
                <a:gd name="T24" fmla="*/ 24 w 67"/>
                <a:gd name="T25" fmla="*/ 31 h 64"/>
                <a:gd name="T26" fmla="*/ 48 w 67"/>
                <a:gd name="T27" fmla="*/ 30 h 64"/>
                <a:gd name="T28" fmla="*/ 44 w 67"/>
                <a:gd name="T29" fmla="*/ 31 h 64"/>
                <a:gd name="T30" fmla="*/ 48 w 67"/>
                <a:gd name="T31" fmla="*/ 30 h 64"/>
                <a:gd name="T32" fmla="*/ 61 w 67"/>
                <a:gd name="T33" fmla="*/ 20 h 64"/>
                <a:gd name="T34" fmla="*/ 51 w 67"/>
                <a:gd name="T35" fmla="*/ 9 h 64"/>
                <a:gd name="T36" fmla="*/ 43 w 67"/>
                <a:gd name="T37" fmla="*/ 0 h 64"/>
                <a:gd name="T38" fmla="*/ 30 w 67"/>
                <a:gd name="T39" fmla="*/ 2 h 64"/>
                <a:gd name="T40" fmla="*/ 19 w 67"/>
                <a:gd name="T41" fmla="*/ 6 h 64"/>
                <a:gd name="T42" fmla="*/ 7 w 67"/>
                <a:gd name="T43" fmla="*/ 13 h 64"/>
                <a:gd name="T44" fmla="*/ 4 w 67"/>
                <a:gd name="T45" fmla="*/ 26 h 64"/>
                <a:gd name="T46" fmla="*/ 7 w 67"/>
                <a:gd name="T47" fmla="*/ 41 h 64"/>
                <a:gd name="T48" fmla="*/ 13 w 67"/>
                <a:gd name="T49" fmla="*/ 55 h 64"/>
                <a:gd name="T50" fmla="*/ 24 w 67"/>
                <a:gd name="T51" fmla="*/ 64 h 64"/>
                <a:gd name="T52" fmla="*/ 34 w 67"/>
                <a:gd name="T53" fmla="*/ 61 h 64"/>
                <a:gd name="T54" fmla="*/ 44 w 67"/>
                <a:gd name="T55" fmla="*/ 64 h 64"/>
                <a:gd name="T56" fmla="*/ 54 w 67"/>
                <a:gd name="T57" fmla="*/ 55 h 64"/>
                <a:gd name="T58" fmla="*/ 61 w 67"/>
                <a:gd name="T59" fmla="*/ 41 h 64"/>
                <a:gd name="T60" fmla="*/ 63 w 67"/>
                <a:gd name="T61" fmla="*/ 26 h 64"/>
                <a:gd name="T62" fmla="*/ 58 w 67"/>
                <a:gd name="T63" fmla="*/ 19 h 64"/>
                <a:gd name="T64" fmla="*/ 54 w 67"/>
                <a:gd name="T65" fmla="*/ 13 h 64"/>
                <a:gd name="T66" fmla="*/ 46 w 67"/>
                <a:gd name="T67" fmla="*/ 7 h 64"/>
                <a:gd name="T68" fmla="*/ 39 w 67"/>
                <a:gd name="T69" fmla="*/ 5 h 64"/>
                <a:gd name="T70" fmla="*/ 29 w 67"/>
                <a:gd name="T71" fmla="*/ 5 h 64"/>
                <a:gd name="T72" fmla="*/ 22 w 67"/>
                <a:gd name="T73" fmla="*/ 7 h 64"/>
                <a:gd name="T74" fmla="*/ 18 w 67"/>
                <a:gd name="T75" fmla="*/ 12 h 64"/>
                <a:gd name="T76" fmla="*/ 9 w 67"/>
                <a:gd name="T77" fmla="*/ 14 h 64"/>
                <a:gd name="T78" fmla="*/ 6 w 67"/>
                <a:gd name="T79" fmla="*/ 28 h 64"/>
                <a:gd name="T80" fmla="*/ 9 w 67"/>
                <a:gd name="T81" fmla="*/ 40 h 64"/>
                <a:gd name="T82" fmla="*/ 9 w 67"/>
                <a:gd name="T83" fmla="*/ 50 h 64"/>
                <a:gd name="T84" fmla="*/ 18 w 67"/>
                <a:gd name="T85" fmla="*/ 53 h 64"/>
                <a:gd name="T86" fmla="*/ 24 w 67"/>
                <a:gd name="T87" fmla="*/ 61 h 64"/>
                <a:gd name="T88" fmla="*/ 33 w 67"/>
                <a:gd name="T89" fmla="*/ 58 h 64"/>
                <a:gd name="T90" fmla="*/ 43 w 67"/>
                <a:gd name="T91" fmla="*/ 61 h 64"/>
                <a:gd name="T92" fmla="*/ 48 w 67"/>
                <a:gd name="T93" fmla="*/ 53 h 64"/>
                <a:gd name="T94" fmla="*/ 10 w 67"/>
                <a:gd name="T95" fmla="*/ 32 h 64"/>
                <a:gd name="T96" fmla="*/ 34 w 67"/>
                <a:gd name="T97" fmla="*/ 56 h 64"/>
                <a:gd name="T98" fmla="*/ 49 w 67"/>
                <a:gd name="T99" fmla="*/ 53 h 64"/>
                <a:gd name="T100" fmla="*/ 58 w 67"/>
                <a:gd name="T101" fmla="*/ 50 h 64"/>
                <a:gd name="T102" fmla="*/ 60 w 67"/>
                <a:gd name="T103" fmla="*/ 32 h 64"/>
                <a:gd name="T104" fmla="*/ 64 w 67"/>
                <a:gd name="T105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" h="64">
                  <a:moveTo>
                    <a:pt x="51" y="23"/>
                  </a:moveTo>
                  <a:cubicBezTo>
                    <a:pt x="51" y="22"/>
                    <a:pt x="51" y="21"/>
                    <a:pt x="50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19"/>
                    <a:pt x="43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6" y="22"/>
                    <a:pt x="16" y="23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3"/>
                    <a:pt x="20" y="35"/>
                    <a:pt x="2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5" y="37"/>
                    <a:pt x="26" y="36"/>
                  </a:cubicBezTo>
                  <a:cubicBezTo>
                    <a:pt x="27" y="37"/>
                    <a:pt x="28" y="38"/>
                    <a:pt x="30" y="39"/>
                  </a:cubicBezTo>
                  <a:cubicBezTo>
                    <a:pt x="30" y="39"/>
                    <a:pt x="31" y="39"/>
                    <a:pt x="31" y="40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5"/>
                    <a:pt x="30" y="46"/>
                    <a:pt x="30" y="46"/>
                  </a:cubicBezTo>
                  <a:cubicBezTo>
                    <a:pt x="30" y="46"/>
                    <a:pt x="28" y="47"/>
                    <a:pt x="26" y="47"/>
                  </a:cubicBezTo>
                  <a:cubicBezTo>
                    <a:pt x="26" y="47"/>
                    <a:pt x="26" y="48"/>
                    <a:pt x="26" y="48"/>
                  </a:cubicBezTo>
                  <a:cubicBezTo>
                    <a:pt x="26" y="49"/>
                    <a:pt x="26" y="49"/>
                    <a:pt x="2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49"/>
                    <a:pt x="42" y="49"/>
                    <a:pt x="42" y="48"/>
                  </a:cubicBezTo>
                  <a:cubicBezTo>
                    <a:pt x="42" y="48"/>
                    <a:pt x="42" y="47"/>
                    <a:pt x="42" y="47"/>
                  </a:cubicBezTo>
                  <a:cubicBezTo>
                    <a:pt x="40" y="47"/>
                    <a:pt x="38" y="46"/>
                    <a:pt x="38" y="46"/>
                  </a:cubicBezTo>
                  <a:cubicBezTo>
                    <a:pt x="37" y="46"/>
                    <a:pt x="36" y="45"/>
                    <a:pt x="36" y="42"/>
                  </a:cubicBezTo>
                  <a:cubicBezTo>
                    <a:pt x="36" y="41"/>
                    <a:pt x="37" y="40"/>
                    <a:pt x="37" y="39"/>
                  </a:cubicBezTo>
                  <a:cubicBezTo>
                    <a:pt x="37" y="39"/>
                    <a:pt x="38" y="39"/>
                    <a:pt x="38" y="39"/>
                  </a:cubicBezTo>
                  <a:cubicBezTo>
                    <a:pt x="40" y="38"/>
                    <a:pt x="41" y="37"/>
                    <a:pt x="42" y="36"/>
                  </a:cubicBezTo>
                  <a:cubicBezTo>
                    <a:pt x="43" y="37"/>
                    <a:pt x="44" y="37"/>
                    <a:pt x="44" y="37"/>
                  </a:cubicBezTo>
                  <a:cubicBezTo>
                    <a:pt x="45" y="37"/>
                    <a:pt x="45" y="37"/>
                    <a:pt x="46" y="37"/>
                  </a:cubicBezTo>
                  <a:cubicBezTo>
                    <a:pt x="48" y="35"/>
                    <a:pt x="51" y="33"/>
                    <a:pt x="51" y="30"/>
                  </a:cubicBezTo>
                  <a:lnTo>
                    <a:pt x="51" y="23"/>
                  </a:lnTo>
                  <a:close/>
                  <a:moveTo>
                    <a:pt x="23" y="34"/>
                  </a:moveTo>
                  <a:cubicBezTo>
                    <a:pt x="19" y="31"/>
                    <a:pt x="19" y="30"/>
                    <a:pt x="19" y="30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3"/>
                    <a:pt x="24" y="33"/>
                  </a:cubicBezTo>
                  <a:cubicBezTo>
                    <a:pt x="24" y="34"/>
                    <a:pt x="24" y="34"/>
                    <a:pt x="23" y="34"/>
                  </a:cubicBezTo>
                  <a:close/>
                  <a:moveTo>
                    <a:pt x="48" y="30"/>
                  </a:moveTo>
                  <a:cubicBezTo>
                    <a:pt x="48" y="30"/>
                    <a:pt x="48" y="31"/>
                    <a:pt x="44" y="34"/>
                  </a:cubicBezTo>
                  <a:cubicBezTo>
                    <a:pt x="44" y="34"/>
                    <a:pt x="44" y="34"/>
                    <a:pt x="44" y="33"/>
                  </a:cubicBezTo>
                  <a:cubicBezTo>
                    <a:pt x="44" y="33"/>
                    <a:pt x="44" y="32"/>
                    <a:pt x="44" y="31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8" y="24"/>
                    <a:pt x="48" y="24"/>
                    <a:pt x="48" y="24"/>
                  </a:cubicBezTo>
                  <a:lnTo>
                    <a:pt x="48" y="30"/>
                  </a:lnTo>
                  <a:close/>
                  <a:moveTo>
                    <a:pt x="63" y="26"/>
                  </a:moveTo>
                  <a:cubicBezTo>
                    <a:pt x="62" y="25"/>
                    <a:pt x="61" y="24"/>
                    <a:pt x="61" y="24"/>
                  </a:cubicBezTo>
                  <a:cubicBezTo>
                    <a:pt x="61" y="23"/>
                    <a:pt x="61" y="21"/>
                    <a:pt x="61" y="20"/>
                  </a:cubicBezTo>
                  <a:cubicBezTo>
                    <a:pt x="62" y="17"/>
                    <a:pt x="62" y="15"/>
                    <a:pt x="61" y="13"/>
                  </a:cubicBezTo>
                  <a:cubicBezTo>
                    <a:pt x="59" y="11"/>
                    <a:pt x="57" y="10"/>
                    <a:pt x="54" y="10"/>
                  </a:cubicBezTo>
                  <a:cubicBezTo>
                    <a:pt x="53" y="10"/>
                    <a:pt x="51" y="10"/>
                    <a:pt x="51" y="9"/>
                  </a:cubicBezTo>
                  <a:cubicBezTo>
                    <a:pt x="50" y="9"/>
                    <a:pt x="49" y="7"/>
                    <a:pt x="49" y="6"/>
                  </a:cubicBezTo>
                  <a:cubicBezTo>
                    <a:pt x="48" y="4"/>
                    <a:pt x="47" y="1"/>
                    <a:pt x="44" y="1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1" y="0"/>
                    <a:pt x="39" y="1"/>
                    <a:pt x="37" y="2"/>
                  </a:cubicBezTo>
                  <a:cubicBezTo>
                    <a:pt x="36" y="3"/>
                    <a:pt x="35" y="4"/>
                    <a:pt x="34" y="4"/>
                  </a:cubicBezTo>
                  <a:cubicBezTo>
                    <a:pt x="33" y="4"/>
                    <a:pt x="32" y="3"/>
                    <a:pt x="30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4" y="0"/>
                    <a:pt x="24" y="1"/>
                  </a:cubicBezTo>
                  <a:cubicBezTo>
                    <a:pt x="21" y="1"/>
                    <a:pt x="20" y="4"/>
                    <a:pt x="19" y="6"/>
                  </a:cubicBezTo>
                  <a:cubicBezTo>
                    <a:pt x="18" y="7"/>
                    <a:pt x="18" y="9"/>
                    <a:pt x="17" y="9"/>
                  </a:cubicBezTo>
                  <a:cubicBezTo>
                    <a:pt x="16" y="10"/>
                    <a:pt x="15" y="10"/>
                    <a:pt x="13" y="10"/>
                  </a:cubicBezTo>
                  <a:cubicBezTo>
                    <a:pt x="11" y="10"/>
                    <a:pt x="8" y="11"/>
                    <a:pt x="7" y="13"/>
                  </a:cubicBezTo>
                  <a:cubicBezTo>
                    <a:pt x="5" y="15"/>
                    <a:pt x="6" y="17"/>
                    <a:pt x="6" y="20"/>
                  </a:cubicBezTo>
                  <a:cubicBezTo>
                    <a:pt x="7" y="21"/>
                    <a:pt x="7" y="23"/>
                    <a:pt x="7" y="24"/>
                  </a:cubicBezTo>
                  <a:cubicBezTo>
                    <a:pt x="7" y="24"/>
                    <a:pt x="5" y="25"/>
                    <a:pt x="4" y="26"/>
                  </a:cubicBezTo>
                  <a:cubicBezTo>
                    <a:pt x="3" y="28"/>
                    <a:pt x="0" y="30"/>
                    <a:pt x="0" y="32"/>
                  </a:cubicBezTo>
                  <a:cubicBezTo>
                    <a:pt x="0" y="35"/>
                    <a:pt x="3" y="37"/>
                    <a:pt x="4" y="38"/>
                  </a:cubicBezTo>
                  <a:cubicBezTo>
                    <a:pt x="5" y="39"/>
                    <a:pt x="7" y="40"/>
                    <a:pt x="7" y="41"/>
                  </a:cubicBezTo>
                  <a:cubicBezTo>
                    <a:pt x="7" y="42"/>
                    <a:pt x="7" y="44"/>
                    <a:pt x="6" y="45"/>
                  </a:cubicBezTo>
                  <a:cubicBezTo>
                    <a:pt x="6" y="47"/>
                    <a:pt x="5" y="50"/>
                    <a:pt x="7" y="52"/>
                  </a:cubicBezTo>
                  <a:cubicBezTo>
                    <a:pt x="8" y="54"/>
                    <a:pt x="11" y="54"/>
                    <a:pt x="13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6"/>
                    <a:pt x="18" y="57"/>
                    <a:pt x="19" y="59"/>
                  </a:cubicBezTo>
                  <a:cubicBezTo>
                    <a:pt x="20" y="61"/>
                    <a:pt x="21" y="63"/>
                    <a:pt x="24" y="64"/>
                  </a:cubicBezTo>
                  <a:cubicBezTo>
                    <a:pt x="24" y="64"/>
                    <a:pt x="25" y="64"/>
                    <a:pt x="25" y="64"/>
                  </a:cubicBezTo>
                  <a:cubicBezTo>
                    <a:pt x="27" y="64"/>
                    <a:pt x="29" y="63"/>
                    <a:pt x="30" y="62"/>
                  </a:cubicBezTo>
                  <a:cubicBezTo>
                    <a:pt x="32" y="62"/>
                    <a:pt x="33" y="61"/>
                    <a:pt x="34" y="61"/>
                  </a:cubicBezTo>
                  <a:cubicBezTo>
                    <a:pt x="35" y="61"/>
                    <a:pt x="36" y="62"/>
                    <a:pt x="37" y="62"/>
                  </a:cubicBezTo>
                  <a:cubicBezTo>
                    <a:pt x="39" y="63"/>
                    <a:pt x="41" y="64"/>
                    <a:pt x="43" y="64"/>
                  </a:cubicBezTo>
                  <a:cubicBezTo>
                    <a:pt x="43" y="64"/>
                    <a:pt x="44" y="64"/>
                    <a:pt x="44" y="64"/>
                  </a:cubicBezTo>
                  <a:cubicBezTo>
                    <a:pt x="47" y="63"/>
                    <a:pt x="48" y="61"/>
                    <a:pt x="49" y="59"/>
                  </a:cubicBezTo>
                  <a:cubicBezTo>
                    <a:pt x="49" y="57"/>
                    <a:pt x="50" y="56"/>
                    <a:pt x="51" y="55"/>
                  </a:cubicBezTo>
                  <a:cubicBezTo>
                    <a:pt x="51" y="55"/>
                    <a:pt x="53" y="55"/>
                    <a:pt x="54" y="55"/>
                  </a:cubicBezTo>
                  <a:cubicBezTo>
                    <a:pt x="57" y="54"/>
                    <a:pt x="59" y="54"/>
                    <a:pt x="61" y="52"/>
                  </a:cubicBezTo>
                  <a:cubicBezTo>
                    <a:pt x="62" y="50"/>
                    <a:pt x="62" y="47"/>
                    <a:pt x="61" y="45"/>
                  </a:cubicBezTo>
                  <a:cubicBezTo>
                    <a:pt x="61" y="44"/>
                    <a:pt x="61" y="42"/>
                    <a:pt x="61" y="41"/>
                  </a:cubicBezTo>
                  <a:cubicBezTo>
                    <a:pt x="61" y="40"/>
                    <a:pt x="62" y="39"/>
                    <a:pt x="63" y="38"/>
                  </a:cubicBezTo>
                  <a:cubicBezTo>
                    <a:pt x="65" y="37"/>
                    <a:pt x="67" y="35"/>
                    <a:pt x="67" y="32"/>
                  </a:cubicBezTo>
                  <a:cubicBezTo>
                    <a:pt x="67" y="30"/>
                    <a:pt x="65" y="28"/>
                    <a:pt x="63" y="26"/>
                  </a:cubicBezTo>
                  <a:close/>
                  <a:moveTo>
                    <a:pt x="54" y="13"/>
                  </a:moveTo>
                  <a:cubicBezTo>
                    <a:pt x="56" y="13"/>
                    <a:pt x="58" y="13"/>
                    <a:pt x="58" y="14"/>
                  </a:cubicBezTo>
                  <a:cubicBezTo>
                    <a:pt x="59" y="15"/>
                    <a:pt x="59" y="17"/>
                    <a:pt x="58" y="19"/>
                  </a:cubicBezTo>
                  <a:cubicBezTo>
                    <a:pt x="58" y="21"/>
                    <a:pt x="58" y="22"/>
                    <a:pt x="58" y="24"/>
                  </a:cubicBezTo>
                  <a:cubicBezTo>
                    <a:pt x="56" y="19"/>
                    <a:pt x="53" y="15"/>
                    <a:pt x="49" y="12"/>
                  </a:cubicBezTo>
                  <a:cubicBezTo>
                    <a:pt x="51" y="13"/>
                    <a:pt x="52" y="13"/>
                    <a:pt x="54" y="13"/>
                  </a:cubicBezTo>
                  <a:close/>
                  <a:moveTo>
                    <a:pt x="39" y="5"/>
                  </a:moveTo>
                  <a:cubicBezTo>
                    <a:pt x="41" y="4"/>
                    <a:pt x="42" y="3"/>
                    <a:pt x="43" y="3"/>
                  </a:cubicBezTo>
                  <a:cubicBezTo>
                    <a:pt x="44" y="4"/>
                    <a:pt x="45" y="6"/>
                    <a:pt x="46" y="7"/>
                  </a:cubicBezTo>
                  <a:cubicBezTo>
                    <a:pt x="47" y="9"/>
                    <a:pt x="47" y="10"/>
                    <a:pt x="48" y="11"/>
                  </a:cubicBezTo>
                  <a:cubicBezTo>
                    <a:pt x="44" y="8"/>
                    <a:pt x="40" y="7"/>
                    <a:pt x="35" y="7"/>
                  </a:cubicBezTo>
                  <a:cubicBezTo>
                    <a:pt x="36" y="6"/>
                    <a:pt x="38" y="6"/>
                    <a:pt x="39" y="5"/>
                  </a:cubicBezTo>
                  <a:close/>
                  <a:moveTo>
                    <a:pt x="22" y="7"/>
                  </a:moveTo>
                  <a:cubicBezTo>
                    <a:pt x="22" y="6"/>
                    <a:pt x="23" y="4"/>
                    <a:pt x="24" y="3"/>
                  </a:cubicBezTo>
                  <a:cubicBezTo>
                    <a:pt x="26" y="3"/>
                    <a:pt x="27" y="4"/>
                    <a:pt x="29" y="5"/>
                  </a:cubicBezTo>
                  <a:cubicBezTo>
                    <a:pt x="30" y="6"/>
                    <a:pt x="32" y="6"/>
                    <a:pt x="33" y="7"/>
                  </a:cubicBezTo>
                  <a:cubicBezTo>
                    <a:pt x="28" y="7"/>
                    <a:pt x="23" y="8"/>
                    <a:pt x="19" y="11"/>
                  </a:cubicBezTo>
                  <a:cubicBezTo>
                    <a:pt x="20" y="10"/>
                    <a:pt x="21" y="9"/>
                    <a:pt x="22" y="7"/>
                  </a:cubicBezTo>
                  <a:close/>
                  <a:moveTo>
                    <a:pt x="9" y="14"/>
                  </a:moveTo>
                  <a:cubicBezTo>
                    <a:pt x="10" y="13"/>
                    <a:pt x="12" y="13"/>
                    <a:pt x="14" y="13"/>
                  </a:cubicBezTo>
                  <a:cubicBezTo>
                    <a:pt x="15" y="13"/>
                    <a:pt x="17" y="13"/>
                    <a:pt x="18" y="12"/>
                  </a:cubicBezTo>
                  <a:cubicBezTo>
                    <a:pt x="14" y="15"/>
                    <a:pt x="11" y="19"/>
                    <a:pt x="10" y="24"/>
                  </a:cubicBezTo>
                  <a:cubicBezTo>
                    <a:pt x="10" y="22"/>
                    <a:pt x="10" y="21"/>
                    <a:pt x="9" y="19"/>
                  </a:cubicBezTo>
                  <a:cubicBezTo>
                    <a:pt x="9" y="17"/>
                    <a:pt x="9" y="15"/>
                    <a:pt x="9" y="14"/>
                  </a:cubicBezTo>
                  <a:close/>
                  <a:moveTo>
                    <a:pt x="6" y="36"/>
                  </a:moveTo>
                  <a:cubicBezTo>
                    <a:pt x="5" y="35"/>
                    <a:pt x="3" y="34"/>
                    <a:pt x="3" y="32"/>
                  </a:cubicBezTo>
                  <a:cubicBezTo>
                    <a:pt x="3" y="31"/>
                    <a:pt x="5" y="30"/>
                    <a:pt x="6" y="28"/>
                  </a:cubicBezTo>
                  <a:cubicBezTo>
                    <a:pt x="8" y="27"/>
                    <a:pt x="9" y="26"/>
                    <a:pt x="9" y="25"/>
                  </a:cubicBezTo>
                  <a:cubicBezTo>
                    <a:pt x="9" y="27"/>
                    <a:pt x="8" y="30"/>
                    <a:pt x="8" y="32"/>
                  </a:cubicBezTo>
                  <a:cubicBezTo>
                    <a:pt x="8" y="35"/>
                    <a:pt x="9" y="37"/>
                    <a:pt x="9" y="40"/>
                  </a:cubicBezTo>
                  <a:cubicBezTo>
                    <a:pt x="9" y="38"/>
                    <a:pt x="8" y="37"/>
                    <a:pt x="6" y="36"/>
                  </a:cubicBezTo>
                  <a:close/>
                  <a:moveTo>
                    <a:pt x="14" y="52"/>
                  </a:moveTo>
                  <a:cubicBezTo>
                    <a:pt x="12" y="51"/>
                    <a:pt x="10" y="51"/>
                    <a:pt x="9" y="50"/>
                  </a:cubicBezTo>
                  <a:cubicBezTo>
                    <a:pt x="9" y="49"/>
                    <a:pt x="9" y="47"/>
                    <a:pt x="9" y="46"/>
                  </a:cubicBezTo>
                  <a:cubicBezTo>
                    <a:pt x="10" y="44"/>
                    <a:pt x="10" y="42"/>
                    <a:pt x="10" y="41"/>
                  </a:cubicBezTo>
                  <a:cubicBezTo>
                    <a:pt x="11" y="46"/>
                    <a:pt x="14" y="50"/>
                    <a:pt x="18" y="53"/>
                  </a:cubicBezTo>
                  <a:cubicBezTo>
                    <a:pt x="17" y="52"/>
                    <a:pt x="15" y="52"/>
                    <a:pt x="14" y="52"/>
                  </a:cubicBezTo>
                  <a:close/>
                  <a:moveTo>
                    <a:pt x="29" y="60"/>
                  </a:moveTo>
                  <a:cubicBezTo>
                    <a:pt x="27" y="61"/>
                    <a:pt x="26" y="62"/>
                    <a:pt x="24" y="61"/>
                  </a:cubicBezTo>
                  <a:cubicBezTo>
                    <a:pt x="23" y="61"/>
                    <a:pt x="22" y="59"/>
                    <a:pt x="22" y="57"/>
                  </a:cubicBezTo>
                  <a:cubicBezTo>
                    <a:pt x="21" y="56"/>
                    <a:pt x="20" y="54"/>
                    <a:pt x="19" y="53"/>
                  </a:cubicBezTo>
                  <a:cubicBezTo>
                    <a:pt x="23" y="56"/>
                    <a:pt x="28" y="58"/>
                    <a:pt x="33" y="58"/>
                  </a:cubicBezTo>
                  <a:cubicBezTo>
                    <a:pt x="32" y="58"/>
                    <a:pt x="30" y="59"/>
                    <a:pt x="29" y="60"/>
                  </a:cubicBezTo>
                  <a:close/>
                  <a:moveTo>
                    <a:pt x="46" y="57"/>
                  </a:moveTo>
                  <a:cubicBezTo>
                    <a:pt x="45" y="59"/>
                    <a:pt x="44" y="61"/>
                    <a:pt x="43" y="61"/>
                  </a:cubicBezTo>
                  <a:cubicBezTo>
                    <a:pt x="42" y="62"/>
                    <a:pt x="41" y="61"/>
                    <a:pt x="39" y="60"/>
                  </a:cubicBezTo>
                  <a:cubicBezTo>
                    <a:pt x="37" y="59"/>
                    <a:pt x="36" y="58"/>
                    <a:pt x="35" y="58"/>
                  </a:cubicBezTo>
                  <a:cubicBezTo>
                    <a:pt x="40" y="58"/>
                    <a:pt x="44" y="56"/>
                    <a:pt x="48" y="53"/>
                  </a:cubicBezTo>
                  <a:cubicBezTo>
                    <a:pt x="47" y="54"/>
                    <a:pt x="47" y="56"/>
                    <a:pt x="46" y="57"/>
                  </a:cubicBezTo>
                  <a:close/>
                  <a:moveTo>
                    <a:pt x="34" y="56"/>
                  </a:moveTo>
                  <a:cubicBezTo>
                    <a:pt x="21" y="56"/>
                    <a:pt x="10" y="45"/>
                    <a:pt x="10" y="32"/>
                  </a:cubicBezTo>
                  <a:cubicBezTo>
                    <a:pt x="10" y="19"/>
                    <a:pt x="21" y="9"/>
                    <a:pt x="34" y="9"/>
                  </a:cubicBezTo>
                  <a:cubicBezTo>
                    <a:pt x="47" y="9"/>
                    <a:pt x="58" y="19"/>
                    <a:pt x="58" y="32"/>
                  </a:cubicBezTo>
                  <a:cubicBezTo>
                    <a:pt x="58" y="45"/>
                    <a:pt x="47" y="56"/>
                    <a:pt x="34" y="56"/>
                  </a:cubicBezTo>
                  <a:close/>
                  <a:moveTo>
                    <a:pt x="58" y="50"/>
                  </a:moveTo>
                  <a:cubicBezTo>
                    <a:pt x="58" y="51"/>
                    <a:pt x="56" y="51"/>
                    <a:pt x="54" y="52"/>
                  </a:cubicBezTo>
                  <a:cubicBezTo>
                    <a:pt x="52" y="52"/>
                    <a:pt x="51" y="52"/>
                    <a:pt x="49" y="53"/>
                  </a:cubicBezTo>
                  <a:cubicBezTo>
                    <a:pt x="53" y="50"/>
                    <a:pt x="56" y="46"/>
                    <a:pt x="58" y="41"/>
                  </a:cubicBezTo>
                  <a:cubicBezTo>
                    <a:pt x="58" y="42"/>
                    <a:pt x="58" y="44"/>
                    <a:pt x="58" y="46"/>
                  </a:cubicBezTo>
                  <a:cubicBezTo>
                    <a:pt x="59" y="47"/>
                    <a:pt x="59" y="49"/>
                    <a:pt x="58" y="50"/>
                  </a:cubicBezTo>
                  <a:close/>
                  <a:moveTo>
                    <a:pt x="61" y="36"/>
                  </a:moveTo>
                  <a:cubicBezTo>
                    <a:pt x="60" y="37"/>
                    <a:pt x="59" y="38"/>
                    <a:pt x="58" y="40"/>
                  </a:cubicBezTo>
                  <a:cubicBezTo>
                    <a:pt x="59" y="37"/>
                    <a:pt x="60" y="35"/>
                    <a:pt x="60" y="32"/>
                  </a:cubicBezTo>
                  <a:cubicBezTo>
                    <a:pt x="60" y="30"/>
                    <a:pt x="59" y="27"/>
                    <a:pt x="58" y="25"/>
                  </a:cubicBezTo>
                  <a:cubicBezTo>
                    <a:pt x="59" y="26"/>
                    <a:pt x="60" y="27"/>
                    <a:pt x="61" y="28"/>
                  </a:cubicBezTo>
                  <a:cubicBezTo>
                    <a:pt x="63" y="30"/>
                    <a:pt x="64" y="31"/>
                    <a:pt x="64" y="32"/>
                  </a:cubicBezTo>
                  <a:cubicBezTo>
                    <a:pt x="64" y="34"/>
                    <a:pt x="63" y="35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38"/>
            <p:cNvSpPr>
              <a:spLocks noEditPoints="1"/>
            </p:cNvSpPr>
            <p:nvPr/>
          </p:nvSpPr>
          <p:spPr bwMode="auto">
            <a:xfrm>
              <a:off x="8610410" y="2708898"/>
              <a:ext cx="301764" cy="268451"/>
            </a:xfrm>
            <a:custGeom>
              <a:avLst/>
              <a:gdLst>
                <a:gd name="T0" fmla="*/ 63 w 65"/>
                <a:gd name="T1" fmla="*/ 24 h 58"/>
                <a:gd name="T2" fmla="*/ 49 w 65"/>
                <a:gd name="T3" fmla="*/ 22 h 58"/>
                <a:gd name="T4" fmla="*/ 42 w 65"/>
                <a:gd name="T5" fmla="*/ 16 h 58"/>
                <a:gd name="T6" fmla="*/ 32 w 65"/>
                <a:gd name="T7" fmla="*/ 6 h 58"/>
                <a:gd name="T8" fmla="*/ 24 w 65"/>
                <a:gd name="T9" fmla="*/ 0 h 58"/>
                <a:gd name="T10" fmla="*/ 24 w 65"/>
                <a:gd name="T11" fmla="*/ 23 h 58"/>
                <a:gd name="T12" fmla="*/ 21 w 65"/>
                <a:gd name="T13" fmla="*/ 22 h 58"/>
                <a:gd name="T14" fmla="*/ 3 w 65"/>
                <a:gd name="T15" fmla="*/ 28 h 58"/>
                <a:gd name="T16" fmla="*/ 0 w 65"/>
                <a:gd name="T17" fmla="*/ 34 h 58"/>
                <a:gd name="T18" fmla="*/ 2 w 65"/>
                <a:gd name="T19" fmla="*/ 41 h 58"/>
                <a:gd name="T20" fmla="*/ 5 w 65"/>
                <a:gd name="T21" fmla="*/ 48 h 58"/>
                <a:gd name="T22" fmla="*/ 10 w 65"/>
                <a:gd name="T23" fmla="*/ 55 h 58"/>
                <a:gd name="T24" fmla="*/ 35 w 65"/>
                <a:gd name="T25" fmla="*/ 57 h 58"/>
                <a:gd name="T26" fmla="*/ 45 w 65"/>
                <a:gd name="T27" fmla="*/ 55 h 58"/>
                <a:gd name="T28" fmla="*/ 60 w 65"/>
                <a:gd name="T29" fmla="*/ 57 h 58"/>
                <a:gd name="T30" fmla="*/ 64 w 65"/>
                <a:gd name="T31" fmla="*/ 26 h 58"/>
                <a:gd name="T32" fmla="*/ 9 w 65"/>
                <a:gd name="T33" fmla="*/ 25 h 58"/>
                <a:gd name="T34" fmla="*/ 24 w 65"/>
                <a:gd name="T35" fmla="*/ 28 h 58"/>
                <a:gd name="T36" fmla="*/ 9 w 65"/>
                <a:gd name="T37" fmla="*/ 30 h 58"/>
                <a:gd name="T38" fmla="*/ 9 w 65"/>
                <a:gd name="T39" fmla="*/ 25 h 58"/>
                <a:gd name="T40" fmla="*/ 18 w 65"/>
                <a:gd name="T41" fmla="*/ 32 h 58"/>
                <a:gd name="T42" fmla="*/ 18 w 65"/>
                <a:gd name="T43" fmla="*/ 37 h 58"/>
                <a:gd name="T44" fmla="*/ 6 w 65"/>
                <a:gd name="T45" fmla="*/ 37 h 58"/>
                <a:gd name="T46" fmla="*/ 6 w 65"/>
                <a:gd name="T47" fmla="*/ 32 h 58"/>
                <a:gd name="T48" fmla="*/ 18 w 65"/>
                <a:gd name="T49" fmla="*/ 39 h 58"/>
                <a:gd name="T50" fmla="*/ 23 w 65"/>
                <a:gd name="T51" fmla="*/ 41 h 58"/>
                <a:gd name="T52" fmla="*/ 11 w 65"/>
                <a:gd name="T53" fmla="*/ 43 h 58"/>
                <a:gd name="T54" fmla="*/ 5 w 65"/>
                <a:gd name="T55" fmla="*/ 41 h 58"/>
                <a:gd name="T56" fmla="*/ 11 w 65"/>
                <a:gd name="T57" fmla="*/ 45 h 58"/>
                <a:gd name="T58" fmla="*/ 23 w 65"/>
                <a:gd name="T59" fmla="*/ 45 h 58"/>
                <a:gd name="T60" fmla="*/ 23 w 65"/>
                <a:gd name="T61" fmla="*/ 50 h 58"/>
                <a:gd name="T62" fmla="*/ 8 w 65"/>
                <a:gd name="T63" fmla="*/ 48 h 58"/>
                <a:gd name="T64" fmla="*/ 23 w 65"/>
                <a:gd name="T65" fmla="*/ 52 h 58"/>
                <a:gd name="T66" fmla="*/ 24 w 65"/>
                <a:gd name="T67" fmla="*/ 44 h 58"/>
                <a:gd name="T68" fmla="*/ 22 w 65"/>
                <a:gd name="T69" fmla="*/ 37 h 58"/>
                <a:gd name="T70" fmla="*/ 21 w 65"/>
                <a:gd name="T71" fmla="*/ 32 h 58"/>
                <a:gd name="T72" fmla="*/ 26 w 65"/>
                <a:gd name="T73" fmla="*/ 26 h 58"/>
                <a:gd name="T74" fmla="*/ 28 w 65"/>
                <a:gd name="T75" fmla="*/ 31 h 58"/>
                <a:gd name="T76" fmla="*/ 39 w 65"/>
                <a:gd name="T77" fmla="*/ 40 h 58"/>
                <a:gd name="T78" fmla="*/ 30 w 65"/>
                <a:gd name="T79" fmla="*/ 31 h 58"/>
                <a:gd name="T80" fmla="*/ 29 w 65"/>
                <a:gd name="T81" fmla="*/ 24 h 58"/>
                <a:gd name="T82" fmla="*/ 29 w 65"/>
                <a:gd name="T83" fmla="*/ 24 h 58"/>
                <a:gd name="T84" fmla="*/ 22 w 65"/>
                <a:gd name="T85" fmla="*/ 8 h 58"/>
                <a:gd name="T86" fmla="*/ 28 w 65"/>
                <a:gd name="T87" fmla="*/ 4 h 58"/>
                <a:gd name="T88" fmla="*/ 32 w 65"/>
                <a:gd name="T89" fmla="*/ 14 h 58"/>
                <a:gd name="T90" fmla="*/ 43 w 65"/>
                <a:gd name="T91" fmla="*/ 20 h 58"/>
                <a:gd name="T92" fmla="*/ 46 w 65"/>
                <a:gd name="T93" fmla="*/ 50 h 58"/>
                <a:gd name="T94" fmla="*/ 12 w 65"/>
                <a:gd name="T95" fmla="*/ 52 h 58"/>
                <a:gd name="T96" fmla="*/ 23 w 65"/>
                <a:gd name="T97" fmla="*/ 52 h 58"/>
                <a:gd name="T98" fmla="*/ 61 w 65"/>
                <a:gd name="T99" fmla="*/ 27 h 58"/>
                <a:gd name="T100" fmla="*/ 48 w 65"/>
                <a:gd name="T10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" h="58">
                  <a:moveTo>
                    <a:pt x="64" y="24"/>
                  </a:moveTo>
                  <a:cubicBezTo>
                    <a:pt x="64" y="24"/>
                    <a:pt x="63" y="24"/>
                    <a:pt x="63" y="24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7" y="20"/>
                    <a:pt x="46" y="18"/>
                    <a:pt x="45" y="18"/>
                  </a:cubicBezTo>
                  <a:cubicBezTo>
                    <a:pt x="44" y="17"/>
                    <a:pt x="43" y="17"/>
                    <a:pt x="42" y="16"/>
                  </a:cubicBezTo>
                  <a:cubicBezTo>
                    <a:pt x="39" y="15"/>
                    <a:pt x="37" y="14"/>
                    <a:pt x="35" y="12"/>
                  </a:cubicBezTo>
                  <a:cubicBezTo>
                    <a:pt x="33" y="10"/>
                    <a:pt x="32" y="8"/>
                    <a:pt x="32" y="6"/>
                  </a:cubicBezTo>
                  <a:cubicBezTo>
                    <a:pt x="31" y="4"/>
                    <a:pt x="31" y="2"/>
                    <a:pt x="30" y="1"/>
                  </a:cubicBezTo>
                  <a:cubicBezTo>
                    <a:pt x="28" y="0"/>
                    <a:pt x="26" y="0"/>
                    <a:pt x="24" y="0"/>
                  </a:cubicBezTo>
                  <a:cubicBezTo>
                    <a:pt x="22" y="1"/>
                    <a:pt x="20" y="4"/>
                    <a:pt x="20" y="7"/>
                  </a:cubicBezTo>
                  <a:cubicBezTo>
                    <a:pt x="19" y="14"/>
                    <a:pt x="22" y="19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2" y="22"/>
                    <a:pt x="21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6" y="22"/>
                    <a:pt x="3" y="25"/>
                    <a:pt x="3" y="28"/>
                  </a:cubicBezTo>
                  <a:cubicBezTo>
                    <a:pt x="3" y="28"/>
                    <a:pt x="3" y="29"/>
                    <a:pt x="4" y="29"/>
                  </a:cubicBezTo>
                  <a:cubicBezTo>
                    <a:pt x="1" y="30"/>
                    <a:pt x="0" y="32"/>
                    <a:pt x="0" y="34"/>
                  </a:cubicBezTo>
                  <a:cubicBezTo>
                    <a:pt x="0" y="36"/>
                    <a:pt x="1" y="38"/>
                    <a:pt x="2" y="39"/>
                  </a:cubicBezTo>
                  <a:cubicBezTo>
                    <a:pt x="2" y="40"/>
                    <a:pt x="2" y="40"/>
                    <a:pt x="2" y="41"/>
                  </a:cubicBezTo>
                  <a:cubicBezTo>
                    <a:pt x="2" y="43"/>
                    <a:pt x="3" y="45"/>
                    <a:pt x="5" y="46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50"/>
                    <a:pt x="6" y="52"/>
                    <a:pt x="8" y="53"/>
                  </a:cubicBezTo>
                  <a:cubicBezTo>
                    <a:pt x="9" y="53"/>
                    <a:pt x="9" y="54"/>
                    <a:pt x="10" y="55"/>
                  </a:cubicBezTo>
                  <a:cubicBezTo>
                    <a:pt x="13" y="57"/>
                    <a:pt x="24" y="58"/>
                    <a:pt x="30" y="58"/>
                  </a:cubicBezTo>
                  <a:cubicBezTo>
                    <a:pt x="32" y="58"/>
                    <a:pt x="34" y="58"/>
                    <a:pt x="35" y="57"/>
                  </a:cubicBezTo>
                  <a:cubicBezTo>
                    <a:pt x="38" y="57"/>
                    <a:pt x="41" y="56"/>
                    <a:pt x="45" y="54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6"/>
                    <a:pt x="46" y="56"/>
                    <a:pt x="46" y="56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7"/>
                    <a:pt x="62" y="56"/>
                    <a:pt x="62" y="55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5" y="25"/>
                    <a:pt x="64" y="25"/>
                    <a:pt x="64" y="24"/>
                  </a:cubicBezTo>
                  <a:close/>
                  <a:moveTo>
                    <a:pt x="9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3" y="25"/>
                    <a:pt x="24" y="26"/>
                    <a:pt x="24" y="28"/>
                  </a:cubicBezTo>
                  <a:cubicBezTo>
                    <a:pt x="24" y="29"/>
                    <a:pt x="23" y="30"/>
                    <a:pt x="21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6" y="29"/>
                    <a:pt x="6" y="28"/>
                  </a:cubicBezTo>
                  <a:cubicBezTo>
                    <a:pt x="6" y="26"/>
                    <a:pt x="8" y="25"/>
                    <a:pt x="9" y="25"/>
                  </a:cubicBezTo>
                  <a:close/>
                  <a:moveTo>
                    <a:pt x="6" y="32"/>
                  </a:move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21" y="33"/>
                    <a:pt x="21" y="34"/>
                  </a:cubicBezTo>
                  <a:cubicBezTo>
                    <a:pt x="21" y="36"/>
                    <a:pt x="19" y="37"/>
                    <a:pt x="1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4" y="37"/>
                    <a:pt x="3" y="36"/>
                    <a:pt x="3" y="34"/>
                  </a:cubicBezTo>
                  <a:cubicBezTo>
                    <a:pt x="3" y="33"/>
                    <a:pt x="4" y="32"/>
                    <a:pt x="6" y="32"/>
                  </a:cubicBezTo>
                  <a:close/>
                  <a:moveTo>
                    <a:pt x="8" y="39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2" y="39"/>
                    <a:pt x="23" y="40"/>
                    <a:pt x="23" y="41"/>
                  </a:cubicBezTo>
                  <a:cubicBezTo>
                    <a:pt x="23" y="42"/>
                    <a:pt x="22" y="43"/>
                    <a:pt x="2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6" y="43"/>
                    <a:pt x="5" y="42"/>
                    <a:pt x="5" y="41"/>
                  </a:cubicBezTo>
                  <a:cubicBezTo>
                    <a:pt x="5" y="40"/>
                    <a:pt x="6" y="39"/>
                    <a:pt x="8" y="39"/>
                  </a:cubicBezTo>
                  <a:close/>
                  <a:moveTo>
                    <a:pt x="11" y="45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5" y="45"/>
                    <a:pt x="26" y="47"/>
                    <a:pt x="26" y="48"/>
                  </a:cubicBezTo>
                  <a:cubicBezTo>
                    <a:pt x="26" y="49"/>
                    <a:pt x="25" y="50"/>
                    <a:pt x="23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50"/>
                    <a:pt x="8" y="49"/>
                    <a:pt x="8" y="48"/>
                  </a:cubicBezTo>
                  <a:cubicBezTo>
                    <a:pt x="8" y="47"/>
                    <a:pt x="9" y="45"/>
                    <a:pt x="11" y="45"/>
                  </a:cubicBezTo>
                  <a:close/>
                  <a:moveTo>
                    <a:pt x="23" y="52"/>
                  </a:moveTo>
                  <a:cubicBezTo>
                    <a:pt x="26" y="52"/>
                    <a:pt x="28" y="50"/>
                    <a:pt x="28" y="48"/>
                  </a:cubicBezTo>
                  <a:cubicBezTo>
                    <a:pt x="28" y="46"/>
                    <a:pt x="26" y="44"/>
                    <a:pt x="24" y="44"/>
                  </a:cubicBezTo>
                  <a:cubicBezTo>
                    <a:pt x="25" y="43"/>
                    <a:pt x="25" y="42"/>
                    <a:pt x="25" y="41"/>
                  </a:cubicBezTo>
                  <a:cubicBezTo>
                    <a:pt x="25" y="39"/>
                    <a:pt x="24" y="38"/>
                    <a:pt x="22" y="37"/>
                  </a:cubicBezTo>
                  <a:cubicBezTo>
                    <a:pt x="22" y="36"/>
                    <a:pt x="23" y="35"/>
                    <a:pt x="23" y="34"/>
                  </a:cubicBezTo>
                  <a:cubicBezTo>
                    <a:pt x="23" y="33"/>
                    <a:pt x="22" y="33"/>
                    <a:pt x="21" y="32"/>
                  </a:cubicBezTo>
                  <a:cubicBezTo>
                    <a:pt x="24" y="32"/>
                    <a:pt x="26" y="30"/>
                    <a:pt x="26" y="28"/>
                  </a:cubicBezTo>
                  <a:cubicBezTo>
                    <a:pt x="26" y="27"/>
                    <a:pt x="26" y="26"/>
                    <a:pt x="26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7"/>
                    <a:pt x="28" y="29"/>
                    <a:pt x="28" y="31"/>
                  </a:cubicBezTo>
                  <a:cubicBezTo>
                    <a:pt x="29" y="38"/>
                    <a:pt x="37" y="41"/>
                    <a:pt x="37" y="41"/>
                  </a:cubicBezTo>
                  <a:cubicBezTo>
                    <a:pt x="38" y="41"/>
                    <a:pt x="38" y="41"/>
                    <a:pt x="39" y="40"/>
                  </a:cubicBezTo>
                  <a:cubicBezTo>
                    <a:pt x="39" y="40"/>
                    <a:pt x="38" y="39"/>
                    <a:pt x="38" y="39"/>
                  </a:cubicBezTo>
                  <a:cubicBezTo>
                    <a:pt x="38" y="39"/>
                    <a:pt x="31" y="37"/>
                    <a:pt x="30" y="31"/>
                  </a:cubicBezTo>
                  <a:cubicBezTo>
                    <a:pt x="30" y="28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3"/>
                    <a:pt x="21" y="16"/>
                    <a:pt x="22" y="8"/>
                  </a:cubicBezTo>
                  <a:cubicBezTo>
                    <a:pt x="23" y="5"/>
                    <a:pt x="24" y="4"/>
                    <a:pt x="25" y="3"/>
                  </a:cubicBezTo>
                  <a:cubicBezTo>
                    <a:pt x="26" y="3"/>
                    <a:pt x="27" y="3"/>
                    <a:pt x="28" y="4"/>
                  </a:cubicBezTo>
                  <a:cubicBezTo>
                    <a:pt x="28" y="4"/>
                    <a:pt x="29" y="5"/>
                    <a:pt x="29" y="7"/>
                  </a:cubicBezTo>
                  <a:cubicBezTo>
                    <a:pt x="30" y="9"/>
                    <a:pt x="31" y="11"/>
                    <a:pt x="32" y="14"/>
                  </a:cubicBezTo>
                  <a:cubicBezTo>
                    <a:pt x="35" y="17"/>
                    <a:pt x="38" y="18"/>
                    <a:pt x="40" y="19"/>
                  </a:cubicBezTo>
                  <a:cubicBezTo>
                    <a:pt x="41" y="19"/>
                    <a:pt x="42" y="20"/>
                    <a:pt x="43" y="20"/>
                  </a:cubicBezTo>
                  <a:cubicBezTo>
                    <a:pt x="44" y="21"/>
                    <a:pt x="47" y="25"/>
                    <a:pt x="48" y="26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3" y="52"/>
                    <a:pt x="39" y="54"/>
                    <a:pt x="34" y="54"/>
                  </a:cubicBezTo>
                  <a:cubicBezTo>
                    <a:pt x="27" y="55"/>
                    <a:pt x="14" y="54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lnTo>
                    <a:pt x="23" y="52"/>
                  </a:lnTo>
                  <a:close/>
                  <a:moveTo>
                    <a:pt x="50" y="26"/>
                  </a:moveTo>
                  <a:cubicBezTo>
                    <a:pt x="61" y="27"/>
                    <a:pt x="61" y="27"/>
                    <a:pt x="61" y="27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48" y="53"/>
                    <a:pt x="48" y="53"/>
                    <a:pt x="48" y="53"/>
                  </a:cubicBezTo>
                  <a:lnTo>
                    <a:pt x="5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64"/>
            <p:cNvSpPr>
              <a:spLocks noEditPoints="1"/>
            </p:cNvSpPr>
            <p:nvPr/>
          </p:nvSpPr>
          <p:spPr bwMode="auto">
            <a:xfrm>
              <a:off x="8014315" y="3728737"/>
              <a:ext cx="236963" cy="159712"/>
            </a:xfrm>
            <a:custGeom>
              <a:avLst/>
              <a:gdLst>
                <a:gd name="T0" fmla="*/ 58 w 58"/>
                <a:gd name="T1" fmla="*/ 18 h 38"/>
                <a:gd name="T2" fmla="*/ 31 w 58"/>
                <a:gd name="T3" fmla="*/ 0 h 38"/>
                <a:gd name="T4" fmla="*/ 1 w 58"/>
                <a:gd name="T5" fmla="*/ 18 h 38"/>
                <a:gd name="T6" fmla="*/ 0 w 58"/>
                <a:gd name="T7" fmla="*/ 20 h 38"/>
                <a:gd name="T8" fmla="*/ 31 w 58"/>
                <a:gd name="T9" fmla="*/ 38 h 38"/>
                <a:gd name="T10" fmla="*/ 58 w 58"/>
                <a:gd name="T11" fmla="*/ 20 h 38"/>
                <a:gd name="T12" fmla="*/ 58 w 58"/>
                <a:gd name="T13" fmla="*/ 18 h 38"/>
                <a:gd name="T14" fmla="*/ 18 w 58"/>
                <a:gd name="T15" fmla="*/ 19 h 38"/>
                <a:gd name="T16" fmla="*/ 16 w 58"/>
                <a:gd name="T17" fmla="*/ 19 h 38"/>
                <a:gd name="T18" fmla="*/ 28 w 58"/>
                <a:gd name="T19" fmla="*/ 34 h 38"/>
                <a:gd name="T20" fmla="*/ 4 w 58"/>
                <a:gd name="T21" fmla="*/ 19 h 38"/>
                <a:gd name="T22" fmla="*/ 27 w 58"/>
                <a:gd name="T23" fmla="*/ 4 h 38"/>
                <a:gd name="T24" fmla="*/ 19 w 58"/>
                <a:gd name="T25" fmla="*/ 9 h 38"/>
                <a:gd name="T26" fmla="*/ 21 w 58"/>
                <a:gd name="T27" fmla="*/ 10 h 38"/>
                <a:gd name="T28" fmla="*/ 31 w 58"/>
                <a:gd name="T29" fmla="*/ 5 h 38"/>
                <a:gd name="T30" fmla="*/ 45 w 58"/>
                <a:gd name="T31" fmla="*/ 19 h 38"/>
                <a:gd name="T32" fmla="*/ 31 w 58"/>
                <a:gd name="T33" fmla="*/ 33 h 38"/>
                <a:gd name="T34" fmla="*/ 18 w 58"/>
                <a:gd name="T35" fmla="*/ 19 h 38"/>
                <a:gd name="T36" fmla="*/ 36 w 58"/>
                <a:gd name="T37" fmla="*/ 34 h 38"/>
                <a:gd name="T38" fmla="*/ 47 w 58"/>
                <a:gd name="T39" fmla="*/ 19 h 38"/>
                <a:gd name="T40" fmla="*/ 38 w 58"/>
                <a:gd name="T41" fmla="*/ 4 h 38"/>
                <a:gd name="T42" fmla="*/ 55 w 58"/>
                <a:gd name="T43" fmla="*/ 19 h 38"/>
                <a:gd name="T44" fmla="*/ 36 w 58"/>
                <a:gd name="T45" fmla="*/ 34 h 38"/>
                <a:gd name="T46" fmla="*/ 40 w 58"/>
                <a:gd name="T47" fmla="*/ 19 h 38"/>
                <a:gd name="T48" fmla="*/ 31 w 58"/>
                <a:gd name="T49" fmla="*/ 28 h 38"/>
                <a:gd name="T50" fmla="*/ 23 w 58"/>
                <a:gd name="T51" fmla="*/ 19 h 38"/>
                <a:gd name="T52" fmla="*/ 31 w 58"/>
                <a:gd name="T53" fmla="*/ 19 h 38"/>
                <a:gd name="T54" fmla="*/ 24 w 58"/>
                <a:gd name="T55" fmla="*/ 14 h 38"/>
                <a:gd name="T56" fmla="*/ 31 w 58"/>
                <a:gd name="T57" fmla="*/ 10 h 38"/>
                <a:gd name="T58" fmla="*/ 40 w 58"/>
                <a:gd name="T5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38">
                  <a:moveTo>
                    <a:pt x="58" y="18"/>
                  </a:moveTo>
                  <a:cubicBezTo>
                    <a:pt x="57" y="18"/>
                    <a:pt x="47" y="0"/>
                    <a:pt x="31" y="0"/>
                  </a:cubicBezTo>
                  <a:cubicBezTo>
                    <a:pt x="15" y="0"/>
                    <a:pt x="1" y="17"/>
                    <a:pt x="1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3" y="38"/>
                    <a:pt x="31" y="38"/>
                  </a:cubicBezTo>
                  <a:cubicBezTo>
                    <a:pt x="49" y="38"/>
                    <a:pt x="57" y="20"/>
                    <a:pt x="58" y="20"/>
                  </a:cubicBezTo>
                  <a:cubicBezTo>
                    <a:pt x="58" y="19"/>
                    <a:pt x="58" y="19"/>
                    <a:pt x="58" y="18"/>
                  </a:cubicBezTo>
                  <a:close/>
                  <a:moveTo>
                    <a:pt x="18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6" y="27"/>
                    <a:pt x="21" y="33"/>
                    <a:pt x="28" y="34"/>
                  </a:cubicBezTo>
                  <a:cubicBezTo>
                    <a:pt x="16" y="33"/>
                    <a:pt x="6" y="22"/>
                    <a:pt x="4" y="19"/>
                  </a:cubicBezTo>
                  <a:cubicBezTo>
                    <a:pt x="6" y="16"/>
                    <a:pt x="16" y="6"/>
                    <a:pt x="27" y="4"/>
                  </a:cubicBezTo>
                  <a:cubicBezTo>
                    <a:pt x="24" y="5"/>
                    <a:pt x="21" y="7"/>
                    <a:pt x="19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3" y="7"/>
                    <a:pt x="27" y="5"/>
                    <a:pt x="31" y="5"/>
                  </a:cubicBezTo>
                  <a:cubicBezTo>
                    <a:pt x="39" y="5"/>
                    <a:pt x="45" y="11"/>
                    <a:pt x="45" y="19"/>
                  </a:cubicBezTo>
                  <a:cubicBezTo>
                    <a:pt x="45" y="27"/>
                    <a:pt x="39" y="33"/>
                    <a:pt x="31" y="33"/>
                  </a:cubicBezTo>
                  <a:cubicBezTo>
                    <a:pt x="24" y="33"/>
                    <a:pt x="18" y="27"/>
                    <a:pt x="18" y="19"/>
                  </a:cubicBezTo>
                  <a:close/>
                  <a:moveTo>
                    <a:pt x="36" y="34"/>
                  </a:moveTo>
                  <a:cubicBezTo>
                    <a:pt x="42" y="32"/>
                    <a:pt x="47" y="26"/>
                    <a:pt x="47" y="19"/>
                  </a:cubicBezTo>
                  <a:cubicBezTo>
                    <a:pt x="47" y="12"/>
                    <a:pt x="43" y="7"/>
                    <a:pt x="38" y="4"/>
                  </a:cubicBezTo>
                  <a:cubicBezTo>
                    <a:pt x="47" y="8"/>
                    <a:pt x="53" y="17"/>
                    <a:pt x="55" y="19"/>
                  </a:cubicBezTo>
                  <a:cubicBezTo>
                    <a:pt x="53" y="22"/>
                    <a:pt x="47" y="32"/>
                    <a:pt x="36" y="34"/>
                  </a:cubicBezTo>
                  <a:close/>
                  <a:moveTo>
                    <a:pt x="40" y="19"/>
                  </a:moveTo>
                  <a:cubicBezTo>
                    <a:pt x="40" y="24"/>
                    <a:pt x="36" y="28"/>
                    <a:pt x="31" y="28"/>
                  </a:cubicBezTo>
                  <a:cubicBezTo>
                    <a:pt x="27" y="28"/>
                    <a:pt x="23" y="24"/>
                    <a:pt x="23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2"/>
                    <a:pt x="29" y="10"/>
                    <a:pt x="31" y="10"/>
                  </a:cubicBezTo>
                  <a:cubicBezTo>
                    <a:pt x="36" y="10"/>
                    <a:pt x="40" y="14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9" name="Group 10"/>
          <p:cNvGrpSpPr/>
          <p:nvPr/>
        </p:nvGrpSpPr>
        <p:grpSpPr>
          <a:xfrm>
            <a:off x="3883804" y="2609128"/>
            <a:ext cx="1475418" cy="2534372"/>
            <a:chOff x="3724275" y="1833563"/>
            <a:chExt cx="1316038" cy="2260600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>
              <a:off x="4216400" y="2362201"/>
              <a:ext cx="330200" cy="381000"/>
            </a:xfrm>
            <a:custGeom>
              <a:avLst/>
              <a:gdLst>
                <a:gd name="T0" fmla="*/ 208 w 208"/>
                <a:gd name="T1" fmla="*/ 240 h 240"/>
                <a:gd name="T2" fmla="*/ 0 w 208"/>
                <a:gd name="T3" fmla="*/ 240 h 240"/>
                <a:gd name="T4" fmla="*/ 8 w 208"/>
                <a:gd name="T5" fmla="*/ 0 h 240"/>
                <a:gd name="T6" fmla="*/ 199 w 208"/>
                <a:gd name="T7" fmla="*/ 0 h 240"/>
                <a:gd name="T8" fmla="*/ 208 w 208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40">
                  <a:moveTo>
                    <a:pt x="208" y="240"/>
                  </a:moveTo>
                  <a:lnTo>
                    <a:pt x="0" y="240"/>
                  </a:lnTo>
                  <a:lnTo>
                    <a:pt x="8" y="0"/>
                  </a:lnTo>
                  <a:lnTo>
                    <a:pt x="199" y="0"/>
                  </a:lnTo>
                  <a:lnTo>
                    <a:pt x="208" y="240"/>
                  </a:lnTo>
                  <a:close/>
                </a:path>
              </a:pathLst>
            </a:custGeom>
            <a:solidFill>
              <a:srgbClr val="F1C9A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4111625" y="1833563"/>
              <a:ext cx="538163" cy="676275"/>
            </a:xfrm>
            <a:custGeom>
              <a:avLst/>
              <a:gdLst>
                <a:gd name="T0" fmla="*/ 179 w 179"/>
                <a:gd name="T1" fmla="*/ 109 h 226"/>
                <a:gd name="T2" fmla="*/ 90 w 179"/>
                <a:gd name="T3" fmla="*/ 0 h 226"/>
                <a:gd name="T4" fmla="*/ 0 w 179"/>
                <a:gd name="T5" fmla="*/ 109 h 226"/>
                <a:gd name="T6" fmla="*/ 42 w 179"/>
                <a:gd name="T7" fmla="*/ 194 h 226"/>
                <a:gd name="T8" fmla="*/ 49 w 179"/>
                <a:gd name="T9" fmla="*/ 218 h 226"/>
                <a:gd name="T10" fmla="*/ 59 w 179"/>
                <a:gd name="T11" fmla="*/ 226 h 226"/>
                <a:gd name="T12" fmla="*/ 121 w 179"/>
                <a:gd name="T13" fmla="*/ 226 h 226"/>
                <a:gd name="T14" fmla="*/ 131 w 179"/>
                <a:gd name="T15" fmla="*/ 218 h 226"/>
                <a:gd name="T16" fmla="*/ 138 w 179"/>
                <a:gd name="T17" fmla="*/ 194 h 226"/>
                <a:gd name="T18" fmla="*/ 179 w 179"/>
                <a:gd name="T19" fmla="*/ 10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226">
                  <a:moveTo>
                    <a:pt x="179" y="109"/>
                  </a:moveTo>
                  <a:cubicBezTo>
                    <a:pt x="179" y="54"/>
                    <a:pt x="171" y="0"/>
                    <a:pt x="90" y="0"/>
                  </a:cubicBezTo>
                  <a:cubicBezTo>
                    <a:pt x="7" y="0"/>
                    <a:pt x="0" y="54"/>
                    <a:pt x="0" y="109"/>
                  </a:cubicBezTo>
                  <a:cubicBezTo>
                    <a:pt x="0" y="145"/>
                    <a:pt x="17" y="176"/>
                    <a:pt x="42" y="194"/>
                  </a:cubicBezTo>
                  <a:cubicBezTo>
                    <a:pt x="49" y="218"/>
                    <a:pt x="49" y="218"/>
                    <a:pt x="49" y="218"/>
                  </a:cubicBezTo>
                  <a:cubicBezTo>
                    <a:pt x="50" y="223"/>
                    <a:pt x="55" y="226"/>
                    <a:pt x="59" y="226"/>
                  </a:cubicBezTo>
                  <a:cubicBezTo>
                    <a:pt x="121" y="226"/>
                    <a:pt x="121" y="226"/>
                    <a:pt x="121" y="226"/>
                  </a:cubicBezTo>
                  <a:cubicBezTo>
                    <a:pt x="125" y="226"/>
                    <a:pt x="130" y="223"/>
                    <a:pt x="131" y="218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63" y="176"/>
                    <a:pt x="179" y="145"/>
                    <a:pt x="179" y="109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3724275" y="2557463"/>
              <a:ext cx="1316038" cy="1536700"/>
            </a:xfrm>
            <a:custGeom>
              <a:avLst/>
              <a:gdLst>
                <a:gd name="T0" fmla="*/ 405 w 438"/>
                <a:gd name="T1" fmla="*/ 60 h 514"/>
                <a:gd name="T2" fmla="*/ 287 w 438"/>
                <a:gd name="T3" fmla="*/ 28 h 514"/>
                <a:gd name="T4" fmla="*/ 282 w 438"/>
                <a:gd name="T5" fmla="*/ 8 h 514"/>
                <a:gd name="T6" fmla="*/ 219 w 438"/>
                <a:gd name="T7" fmla="*/ 0 h 514"/>
                <a:gd name="T8" fmla="*/ 156 w 438"/>
                <a:gd name="T9" fmla="*/ 8 h 514"/>
                <a:gd name="T10" fmla="*/ 152 w 438"/>
                <a:gd name="T11" fmla="*/ 28 h 514"/>
                <a:gd name="T12" fmla="*/ 33 w 438"/>
                <a:gd name="T13" fmla="*/ 60 h 514"/>
                <a:gd name="T14" fmla="*/ 0 w 438"/>
                <a:gd name="T15" fmla="*/ 93 h 514"/>
                <a:gd name="T16" fmla="*/ 7 w 438"/>
                <a:gd name="T17" fmla="*/ 258 h 514"/>
                <a:gd name="T18" fmla="*/ 65 w 438"/>
                <a:gd name="T19" fmla="*/ 344 h 514"/>
                <a:gd name="T20" fmla="*/ 35 w 438"/>
                <a:gd name="T21" fmla="*/ 514 h 514"/>
                <a:gd name="T22" fmla="*/ 402 w 438"/>
                <a:gd name="T23" fmla="*/ 514 h 514"/>
                <a:gd name="T24" fmla="*/ 371 w 438"/>
                <a:gd name="T25" fmla="*/ 344 h 514"/>
                <a:gd name="T26" fmla="*/ 431 w 438"/>
                <a:gd name="T27" fmla="*/ 258 h 514"/>
                <a:gd name="T28" fmla="*/ 438 w 438"/>
                <a:gd name="T29" fmla="*/ 93 h 514"/>
                <a:gd name="T30" fmla="*/ 405 w 438"/>
                <a:gd name="T31" fmla="*/ 6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8" h="514">
                  <a:moveTo>
                    <a:pt x="405" y="60"/>
                  </a:moveTo>
                  <a:cubicBezTo>
                    <a:pt x="287" y="28"/>
                    <a:pt x="287" y="28"/>
                    <a:pt x="287" y="28"/>
                  </a:cubicBezTo>
                  <a:cubicBezTo>
                    <a:pt x="282" y="8"/>
                    <a:pt x="282" y="8"/>
                    <a:pt x="282" y="8"/>
                  </a:cubicBezTo>
                  <a:cubicBezTo>
                    <a:pt x="282" y="8"/>
                    <a:pt x="235" y="0"/>
                    <a:pt x="219" y="0"/>
                  </a:cubicBezTo>
                  <a:cubicBezTo>
                    <a:pt x="203" y="0"/>
                    <a:pt x="156" y="8"/>
                    <a:pt x="156" y="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15" y="66"/>
                    <a:pt x="0" y="75"/>
                    <a:pt x="0" y="93"/>
                  </a:cubicBezTo>
                  <a:cubicBezTo>
                    <a:pt x="0" y="93"/>
                    <a:pt x="3" y="213"/>
                    <a:pt x="7" y="258"/>
                  </a:cubicBezTo>
                  <a:cubicBezTo>
                    <a:pt x="9" y="285"/>
                    <a:pt x="15" y="341"/>
                    <a:pt x="65" y="344"/>
                  </a:cubicBezTo>
                  <a:cubicBezTo>
                    <a:pt x="35" y="514"/>
                    <a:pt x="35" y="514"/>
                    <a:pt x="35" y="514"/>
                  </a:cubicBezTo>
                  <a:cubicBezTo>
                    <a:pt x="402" y="514"/>
                    <a:pt x="402" y="514"/>
                    <a:pt x="402" y="514"/>
                  </a:cubicBezTo>
                  <a:cubicBezTo>
                    <a:pt x="371" y="344"/>
                    <a:pt x="371" y="344"/>
                    <a:pt x="371" y="344"/>
                  </a:cubicBezTo>
                  <a:cubicBezTo>
                    <a:pt x="424" y="344"/>
                    <a:pt x="428" y="285"/>
                    <a:pt x="431" y="258"/>
                  </a:cubicBezTo>
                  <a:cubicBezTo>
                    <a:pt x="436" y="213"/>
                    <a:pt x="438" y="93"/>
                    <a:pt x="438" y="93"/>
                  </a:cubicBezTo>
                  <a:cubicBezTo>
                    <a:pt x="438" y="75"/>
                    <a:pt x="425" y="67"/>
                    <a:pt x="405" y="60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3" name="TextBox 121"/>
          <p:cNvSpPr txBox="1"/>
          <p:nvPr/>
        </p:nvSpPr>
        <p:spPr>
          <a:xfrm>
            <a:off x="519937" y="1498965"/>
            <a:ext cx="827200" cy="269971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4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深度调研</a:t>
            </a:r>
            <a:endParaRPr lang="en-US" altLang="zh-CN" sz="14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94" name="Rectangle 122"/>
          <p:cNvSpPr/>
          <p:nvPr/>
        </p:nvSpPr>
        <p:spPr>
          <a:xfrm>
            <a:off x="472311" y="1680381"/>
            <a:ext cx="185502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95" name="TextBox 123"/>
          <p:cNvSpPr txBox="1"/>
          <p:nvPr/>
        </p:nvSpPr>
        <p:spPr>
          <a:xfrm>
            <a:off x="519937" y="2510390"/>
            <a:ext cx="1006736" cy="269971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4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互联网思维</a:t>
            </a:r>
            <a:endParaRPr lang="en-US" altLang="zh-CN" sz="14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96" name="Rectangle 124"/>
          <p:cNvSpPr/>
          <p:nvPr/>
        </p:nvSpPr>
        <p:spPr>
          <a:xfrm>
            <a:off x="472311" y="2691806"/>
            <a:ext cx="185502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  <a:sym typeface="Gill Sans" charset="0"/>
            </a:endParaRPr>
          </a:p>
        </p:txBody>
      </p:sp>
      <p:sp>
        <p:nvSpPr>
          <p:cNvPr id="97" name="TextBox 125"/>
          <p:cNvSpPr txBox="1"/>
          <p:nvPr/>
        </p:nvSpPr>
        <p:spPr>
          <a:xfrm>
            <a:off x="519937" y="3489727"/>
            <a:ext cx="827200" cy="269971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4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多业务化</a:t>
            </a:r>
            <a:endParaRPr lang="en-US" altLang="zh-CN" sz="14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98" name="Rectangle 126"/>
          <p:cNvSpPr/>
          <p:nvPr/>
        </p:nvSpPr>
        <p:spPr>
          <a:xfrm>
            <a:off x="472311" y="3671143"/>
            <a:ext cx="185502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  <a:sym typeface="Gill Sans" charset="0"/>
            </a:endParaRPr>
          </a:p>
        </p:txBody>
      </p:sp>
      <p:sp>
        <p:nvSpPr>
          <p:cNvPr id="99" name="TextBox 128"/>
          <p:cNvSpPr txBox="1"/>
          <p:nvPr/>
        </p:nvSpPr>
        <p:spPr>
          <a:xfrm>
            <a:off x="7185472" y="1537065"/>
            <a:ext cx="827200" cy="269971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4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开拓</a:t>
            </a:r>
            <a:r>
              <a:rPr lang="zh-CN" altLang="en-US" sz="14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创新</a:t>
            </a:r>
            <a:endParaRPr lang="en-US" altLang="zh-CN" sz="14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00" name="Rectangle 129"/>
          <p:cNvSpPr/>
          <p:nvPr/>
        </p:nvSpPr>
        <p:spPr>
          <a:xfrm>
            <a:off x="7166421" y="1721233"/>
            <a:ext cx="185565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101" name="TextBox 130"/>
          <p:cNvSpPr txBox="1"/>
          <p:nvPr/>
        </p:nvSpPr>
        <p:spPr>
          <a:xfrm>
            <a:off x="7185472" y="2548490"/>
            <a:ext cx="827200" cy="269971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4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引领市场</a:t>
            </a:r>
            <a:endParaRPr lang="en-US" altLang="zh-CN" sz="14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02" name="Rectangle 131"/>
          <p:cNvSpPr/>
          <p:nvPr/>
        </p:nvSpPr>
        <p:spPr>
          <a:xfrm>
            <a:off x="7166421" y="2732658"/>
            <a:ext cx="17126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  <p:sp>
        <p:nvSpPr>
          <p:cNvPr id="103" name="TextBox 132"/>
          <p:cNvSpPr txBox="1"/>
          <p:nvPr/>
        </p:nvSpPr>
        <p:spPr>
          <a:xfrm>
            <a:off x="7185472" y="3527827"/>
            <a:ext cx="827200" cy="269971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400" b="1" kern="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模式突破</a:t>
            </a:r>
            <a:endParaRPr lang="en-US" altLang="zh-CN" sz="14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04" name="Rectangle 133"/>
          <p:cNvSpPr/>
          <p:nvPr/>
        </p:nvSpPr>
        <p:spPr>
          <a:xfrm>
            <a:off x="7166421" y="3711995"/>
            <a:ext cx="17126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</a:p>
        </p:txBody>
      </p:sp>
    </p:spTree>
    <p:extLst>
      <p:ext uri="{BB962C8B-B14F-4D97-AF65-F5344CB8AC3E}">
        <p14:creationId xmlns:p14="http://schemas.microsoft.com/office/powerpoint/2010/main" val="421532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3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634936" y="1196502"/>
            <a:ext cx="0" cy="36795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grpSp>
        <p:nvGrpSpPr>
          <p:cNvPr id="6" name="Group 4"/>
          <p:cNvGrpSpPr/>
          <p:nvPr/>
        </p:nvGrpSpPr>
        <p:grpSpPr>
          <a:xfrm>
            <a:off x="5190875" y="2229020"/>
            <a:ext cx="2304256" cy="348878"/>
            <a:chOff x="1043608" y="2504015"/>
            <a:chExt cx="1531172" cy="261658"/>
          </a:xfrm>
        </p:grpSpPr>
        <p:sp>
          <p:nvSpPr>
            <p:cNvPr id="7" name="Rectangle 6"/>
            <p:cNvSpPr/>
            <p:nvPr/>
          </p:nvSpPr>
          <p:spPr>
            <a:xfrm>
              <a:off x="1057256" y="2512876"/>
              <a:ext cx="1517524" cy="245913"/>
            </a:xfrm>
            <a:prstGeom prst="rect">
              <a:avLst/>
            </a:prstGeom>
            <a:solidFill>
              <a:srgbClr val="C600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2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1043608" y="2504015"/>
              <a:ext cx="963011" cy="261658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  <a:defRPr/>
              </a:pPr>
              <a:r>
                <a:rPr lang="zh-CN" altLang="en-US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完成率：</a:t>
              </a:r>
              <a:r>
                <a:rPr lang="en-US" altLang="zh-CN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98%</a:t>
              </a:r>
              <a:endParaRPr lang="en-US" sz="1467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12572" y="4226530"/>
            <a:ext cx="2041565" cy="348879"/>
            <a:chOff x="1043607" y="4162119"/>
            <a:chExt cx="1263374" cy="261659"/>
          </a:xfrm>
        </p:grpSpPr>
        <p:sp>
          <p:nvSpPr>
            <p:cNvPr id="10" name="Rectangle 10"/>
            <p:cNvSpPr/>
            <p:nvPr/>
          </p:nvSpPr>
          <p:spPr>
            <a:xfrm>
              <a:off x="1043608" y="4169968"/>
              <a:ext cx="1263373" cy="245913"/>
            </a:xfrm>
            <a:prstGeom prst="rect">
              <a:avLst/>
            </a:prstGeom>
            <a:solidFill>
              <a:srgbClr val="C600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2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1043607" y="4162119"/>
              <a:ext cx="896824" cy="261659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Font typeface="Arial" pitchFamily="34" charset="0"/>
                <a:buNone/>
                <a:defRPr/>
              </a:pPr>
              <a:r>
                <a:rPr lang="zh-CN" altLang="en-US" sz="1467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zh-CN" altLang="en-US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en-US" altLang="zh-CN" sz="1467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5183999" y="3728947"/>
            <a:ext cx="3033407" cy="348878"/>
            <a:chOff x="1043609" y="3815105"/>
            <a:chExt cx="2275055" cy="261659"/>
          </a:xfrm>
        </p:grpSpPr>
        <p:sp>
          <p:nvSpPr>
            <p:cNvPr id="13" name="Rectangle 14"/>
            <p:cNvSpPr/>
            <p:nvPr/>
          </p:nvSpPr>
          <p:spPr>
            <a:xfrm>
              <a:off x="1064170" y="3823964"/>
              <a:ext cx="2254494" cy="245913"/>
            </a:xfrm>
            <a:prstGeom prst="rect">
              <a:avLst/>
            </a:prstGeom>
            <a:solidFill>
              <a:srgbClr val="C600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2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1043609" y="3815105"/>
              <a:ext cx="1086924" cy="261659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Font typeface="Arial" pitchFamily="34" charset="0"/>
                <a:buNone/>
                <a:defRPr/>
              </a:pPr>
              <a:r>
                <a:rPr lang="zh-CN" altLang="en-US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添加文本内容</a:t>
              </a:r>
              <a:endParaRPr lang="en-US" altLang="zh-CN" sz="1467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Group 16"/>
          <p:cNvGrpSpPr/>
          <p:nvPr/>
        </p:nvGrpSpPr>
        <p:grpSpPr>
          <a:xfrm>
            <a:off x="5212573" y="2716965"/>
            <a:ext cx="1944216" cy="348878"/>
            <a:chOff x="1043608" y="2936065"/>
            <a:chExt cx="1798971" cy="261659"/>
          </a:xfrm>
        </p:grpSpPr>
        <p:sp>
          <p:nvSpPr>
            <p:cNvPr id="16" name="Rectangle 18"/>
            <p:cNvSpPr/>
            <p:nvPr/>
          </p:nvSpPr>
          <p:spPr>
            <a:xfrm>
              <a:off x="1057256" y="2944924"/>
              <a:ext cx="1785323" cy="245913"/>
            </a:xfrm>
            <a:prstGeom prst="rect">
              <a:avLst/>
            </a:prstGeom>
            <a:solidFill>
              <a:srgbClr val="C600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2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1043608" y="2936065"/>
              <a:ext cx="1411815" cy="261659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  <a:defRPr/>
              </a:pPr>
              <a:r>
                <a:rPr lang="zh-CN" altLang="en-US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销售额：</a:t>
              </a:r>
              <a:r>
                <a:rPr lang="en-US" altLang="zh-CN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600</a:t>
              </a:r>
              <a:r>
                <a:rPr lang="zh-CN" altLang="en-US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万</a:t>
              </a:r>
              <a:endParaRPr lang="en-US" altLang="zh-CN" sz="1467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Group 20"/>
          <p:cNvGrpSpPr/>
          <p:nvPr/>
        </p:nvGrpSpPr>
        <p:grpSpPr>
          <a:xfrm>
            <a:off x="5180036" y="3232730"/>
            <a:ext cx="2448272" cy="348878"/>
            <a:chOff x="1043608" y="3383057"/>
            <a:chExt cx="772410" cy="261659"/>
          </a:xfrm>
        </p:grpSpPr>
        <p:sp>
          <p:nvSpPr>
            <p:cNvPr id="19" name="Rectangle 22"/>
            <p:cNvSpPr/>
            <p:nvPr/>
          </p:nvSpPr>
          <p:spPr>
            <a:xfrm>
              <a:off x="1057256" y="3391916"/>
              <a:ext cx="758762" cy="245913"/>
            </a:xfrm>
            <a:prstGeom prst="rect">
              <a:avLst/>
            </a:prstGeom>
            <a:solidFill>
              <a:srgbClr val="C600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2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Content Placeholder 2"/>
            <p:cNvSpPr txBox="1">
              <a:spLocks/>
            </p:cNvSpPr>
            <p:nvPr/>
          </p:nvSpPr>
          <p:spPr>
            <a:xfrm>
              <a:off x="1043608" y="3383057"/>
              <a:ext cx="436193" cy="261659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Font typeface="Arial" pitchFamily="34" charset="0"/>
                <a:buNone/>
                <a:defRPr/>
              </a:pPr>
              <a:r>
                <a:rPr lang="zh-CN" altLang="en-US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回款：</a:t>
              </a:r>
              <a:r>
                <a:rPr lang="en-US" altLang="zh-CN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500</a:t>
              </a:r>
              <a:r>
                <a:rPr lang="zh-CN" altLang="en-US" sz="1467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万</a:t>
              </a:r>
              <a:endParaRPr lang="en-US" altLang="zh-CN" sz="1467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Group 4"/>
          <p:cNvGrpSpPr/>
          <p:nvPr/>
        </p:nvGrpSpPr>
        <p:grpSpPr>
          <a:xfrm>
            <a:off x="1971079" y="2240833"/>
            <a:ext cx="2268031" cy="348878"/>
            <a:chOff x="1057256" y="2504017"/>
            <a:chExt cx="1593902" cy="261658"/>
          </a:xfrm>
        </p:grpSpPr>
        <p:sp>
          <p:nvSpPr>
            <p:cNvPr id="22" name="Rectangle 6"/>
            <p:cNvSpPr/>
            <p:nvPr/>
          </p:nvSpPr>
          <p:spPr>
            <a:xfrm>
              <a:off x="1057256" y="2512876"/>
              <a:ext cx="1517524" cy="245913"/>
            </a:xfrm>
            <a:prstGeom prst="rect">
              <a:avLst/>
            </a:prstGeom>
            <a:solidFill>
              <a:srgbClr val="FF550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1417240" y="2504017"/>
              <a:ext cx="1233918" cy="261658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完成率：</a:t>
              </a:r>
              <a:r>
                <a:rPr kumimoji="0" lang="en-US" altLang="zh-CN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98</a:t>
              </a:r>
              <a:r>
                <a:rPr kumimoji="0" lang="en-US" altLang="zh-CN" sz="1467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%</a:t>
              </a:r>
              <a:endParaRPr kumimoji="0" lang="en-US" altLang="zh-CN" sz="146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Group 8"/>
          <p:cNvGrpSpPr/>
          <p:nvPr/>
        </p:nvGrpSpPr>
        <p:grpSpPr>
          <a:xfrm>
            <a:off x="1994406" y="4238347"/>
            <a:ext cx="2136023" cy="348878"/>
            <a:chOff x="1057256" y="4162119"/>
            <a:chExt cx="1249725" cy="261658"/>
          </a:xfrm>
        </p:grpSpPr>
        <p:sp>
          <p:nvSpPr>
            <p:cNvPr id="25" name="Rectangle 10"/>
            <p:cNvSpPr/>
            <p:nvPr/>
          </p:nvSpPr>
          <p:spPr>
            <a:xfrm>
              <a:off x="1057256" y="4169968"/>
              <a:ext cx="1249725" cy="245913"/>
            </a:xfrm>
            <a:prstGeom prst="rect">
              <a:avLst/>
            </a:prstGeom>
            <a:solidFill>
              <a:srgbClr val="FF550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1441893" y="4162119"/>
              <a:ext cx="865086" cy="261658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kumimoji="0" lang="zh-CN" altLang="en-US" sz="1467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内容</a:t>
              </a:r>
              <a:endParaRPr kumimoji="0" lang="en-US" altLang="zh-CN" sz="146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Group 12"/>
          <p:cNvGrpSpPr/>
          <p:nvPr/>
        </p:nvGrpSpPr>
        <p:grpSpPr>
          <a:xfrm>
            <a:off x="2144799" y="3752451"/>
            <a:ext cx="2047644" cy="348878"/>
            <a:chOff x="1057256" y="3823873"/>
            <a:chExt cx="2332037" cy="261659"/>
          </a:xfrm>
        </p:grpSpPr>
        <p:sp>
          <p:nvSpPr>
            <p:cNvPr id="28" name="Rectangle 14"/>
            <p:cNvSpPr/>
            <p:nvPr/>
          </p:nvSpPr>
          <p:spPr>
            <a:xfrm>
              <a:off x="1057256" y="3823964"/>
              <a:ext cx="2261408" cy="245913"/>
            </a:xfrm>
            <a:prstGeom prst="rect">
              <a:avLst/>
            </a:prstGeom>
            <a:solidFill>
              <a:srgbClr val="FF550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1610981" y="3823873"/>
              <a:ext cx="1778312" cy="261659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添加文本内容</a:t>
              </a:r>
              <a:endParaRPr kumimoji="0" lang="en-US" altLang="zh-CN" sz="146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Group 16"/>
          <p:cNvGrpSpPr/>
          <p:nvPr/>
        </p:nvGrpSpPr>
        <p:grpSpPr>
          <a:xfrm>
            <a:off x="2411308" y="2728778"/>
            <a:ext cx="1858478" cy="348878"/>
            <a:chOff x="1007520" y="2936065"/>
            <a:chExt cx="1983817" cy="261659"/>
          </a:xfrm>
        </p:grpSpPr>
        <p:sp>
          <p:nvSpPr>
            <p:cNvPr id="31" name="Rectangle 18"/>
            <p:cNvSpPr/>
            <p:nvPr/>
          </p:nvSpPr>
          <p:spPr>
            <a:xfrm>
              <a:off x="1057256" y="2944924"/>
              <a:ext cx="1785323" cy="245913"/>
            </a:xfrm>
            <a:prstGeom prst="rect">
              <a:avLst/>
            </a:prstGeom>
            <a:solidFill>
              <a:srgbClr val="FF550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Content Placeholder 2"/>
            <p:cNvSpPr txBox="1">
              <a:spLocks/>
            </p:cNvSpPr>
            <p:nvPr/>
          </p:nvSpPr>
          <p:spPr>
            <a:xfrm>
              <a:off x="1007520" y="2936065"/>
              <a:ext cx="1983817" cy="261659"/>
            </a:xfrm>
            <a:prstGeom prst="rect">
              <a:avLst/>
            </a:prstGeom>
            <a:noFill/>
          </p:spPr>
          <p:txBody>
            <a:bodyPr vert="horz" wrap="square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销售额：</a:t>
              </a:r>
              <a:r>
                <a:rPr kumimoji="0" lang="en-US" altLang="zh-CN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600</a:t>
              </a:r>
              <a:r>
                <a:rPr kumimoji="0" lang="zh-CN" alt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万</a:t>
              </a:r>
              <a:endParaRPr kumimoji="0" lang="en-US" altLang="zh-CN" sz="146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Group 20"/>
          <p:cNvGrpSpPr/>
          <p:nvPr/>
        </p:nvGrpSpPr>
        <p:grpSpPr>
          <a:xfrm>
            <a:off x="1150619" y="3244542"/>
            <a:ext cx="3132896" cy="348878"/>
            <a:chOff x="1057256" y="3383057"/>
            <a:chExt cx="797743" cy="261659"/>
          </a:xfrm>
        </p:grpSpPr>
        <p:sp>
          <p:nvSpPr>
            <p:cNvPr id="34" name="Rectangle 22"/>
            <p:cNvSpPr/>
            <p:nvPr/>
          </p:nvSpPr>
          <p:spPr>
            <a:xfrm>
              <a:off x="1057256" y="3391916"/>
              <a:ext cx="758762" cy="245913"/>
            </a:xfrm>
            <a:prstGeom prst="rect">
              <a:avLst/>
            </a:prstGeom>
            <a:solidFill>
              <a:srgbClr val="FF550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1423604" y="3383057"/>
              <a:ext cx="431395" cy="261659"/>
            </a:xfrm>
            <a:prstGeom prst="rect">
              <a:avLst/>
            </a:prstGeom>
            <a:noFill/>
          </p:spPr>
          <p:txBody>
            <a:bodyPr vert="horz" lIns="121920" tIns="60960" rIns="121920" bIns="609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回款：</a:t>
              </a:r>
              <a:r>
                <a:rPr kumimoji="0" lang="en-US" altLang="zh-CN" sz="1467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500</a:t>
              </a:r>
              <a:r>
                <a:rPr kumimoji="0" lang="zh-CN" altLang="en-US" sz="1467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万</a:t>
              </a:r>
              <a:endParaRPr kumimoji="0" lang="en-US" altLang="zh-CN" sz="1467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6" name="Group 97"/>
          <p:cNvGrpSpPr/>
          <p:nvPr/>
        </p:nvGrpSpPr>
        <p:grpSpPr>
          <a:xfrm>
            <a:off x="5149637" y="1196502"/>
            <a:ext cx="3094771" cy="799184"/>
            <a:chOff x="6444284" y="2049087"/>
            <a:chExt cx="2489038" cy="1078390"/>
          </a:xfrm>
        </p:grpSpPr>
        <p:sp>
          <p:nvSpPr>
            <p:cNvPr id="37" name="TextBox 37"/>
            <p:cNvSpPr txBox="1"/>
            <p:nvPr/>
          </p:nvSpPr>
          <p:spPr>
            <a:xfrm>
              <a:off x="6450679" y="2504523"/>
              <a:ext cx="2482643" cy="622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400">
                <a:spcBef>
                  <a:spcPct val="0"/>
                </a:spcBef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单击此处添加不足之处的问题阐述，添加简短问题说明文字，问题的具体说明文字添加此处。单击此处添加问题阐述，添加简短问题说明文字，问题的具体说明文字添加此处</a:t>
              </a:r>
              <a:r>
                <a:rPr lang="zh-CN" altLang="en-US" sz="8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8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Rectangle 99"/>
            <p:cNvSpPr/>
            <p:nvPr/>
          </p:nvSpPr>
          <p:spPr>
            <a:xfrm>
              <a:off x="6444284" y="2049087"/>
              <a:ext cx="2069505" cy="456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zh-CN" sz="1600" b="1" kern="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20XX</a:t>
              </a:r>
              <a:r>
                <a:rPr lang="zh-CN" altLang="en-US" sz="1600" b="1" kern="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zh-CN" altLang="en-US" sz="1600" b="1" kern="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完成任务完成情况</a:t>
              </a:r>
              <a:endParaRPr lang="en-US" sz="160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Group 97"/>
          <p:cNvGrpSpPr/>
          <p:nvPr/>
        </p:nvGrpSpPr>
        <p:grpSpPr>
          <a:xfrm>
            <a:off x="1115615" y="1196502"/>
            <a:ext cx="3203165" cy="799184"/>
            <a:chOff x="6450679" y="2049087"/>
            <a:chExt cx="2576217" cy="1078390"/>
          </a:xfrm>
        </p:grpSpPr>
        <p:sp>
          <p:nvSpPr>
            <p:cNvPr id="40" name="TextBox 40"/>
            <p:cNvSpPr txBox="1"/>
            <p:nvPr/>
          </p:nvSpPr>
          <p:spPr>
            <a:xfrm>
              <a:off x="6450679" y="2504523"/>
              <a:ext cx="2482643" cy="622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400">
                <a:spcBef>
                  <a:spcPct val="0"/>
                </a:spcBef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单击此处添加不足之处的问题阐述，添加简短问题说明文字，问题的具体说明文字添加此处。单击此处添加问题阐述，添加简短问题说明文字，问题的具体说明文字添加此处</a:t>
              </a:r>
              <a:r>
                <a:rPr lang="zh-CN" altLang="en-US" sz="8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8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Rectangle 99"/>
            <p:cNvSpPr/>
            <p:nvPr/>
          </p:nvSpPr>
          <p:spPr>
            <a:xfrm>
              <a:off x="6957391" y="2049087"/>
              <a:ext cx="2069505" cy="456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en-US" altLang="zh-CN" sz="1600" b="1" kern="0" dirty="0" smtClean="0">
                  <a:solidFill>
                    <a:srgbClr val="FF5503"/>
                  </a:solidFill>
                  <a:latin typeface="微软雅黑" pitchFamily="34" charset="-122"/>
                  <a:ea typeface="微软雅黑" pitchFamily="34" charset="-122"/>
                </a:rPr>
                <a:t>20XX</a:t>
              </a:r>
              <a:r>
                <a:rPr lang="zh-CN" altLang="en-US" sz="1600" b="1" kern="0" dirty="0" smtClean="0">
                  <a:solidFill>
                    <a:srgbClr val="FF5503"/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zh-CN" altLang="en-US" sz="1600" b="1" kern="0" dirty="0" smtClean="0">
                  <a:solidFill>
                    <a:srgbClr val="FF5503"/>
                  </a:solidFill>
                  <a:latin typeface="微软雅黑" pitchFamily="34" charset="-122"/>
                  <a:ea typeface="微软雅黑" pitchFamily="34" charset="-122"/>
                </a:rPr>
                <a:t>完成任务完成情况</a:t>
              </a:r>
              <a:endParaRPr lang="en-US" sz="1600" b="1" kern="0" dirty="0">
                <a:solidFill>
                  <a:srgbClr val="FF550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4288043" y="2931790"/>
            <a:ext cx="729151" cy="729151"/>
          </a:xfrm>
          <a:prstGeom prst="ellipse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VS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842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 bwMode="auto">
          <a:xfrm>
            <a:off x="0" y="3072780"/>
            <a:ext cx="9166225" cy="173037"/>
          </a:xfrm>
          <a:custGeom>
            <a:avLst/>
            <a:gdLst>
              <a:gd name="connsiteX0" fmla="*/ 0 w 9166507"/>
              <a:gd name="connsiteY0" fmla="*/ 0 h 172090"/>
              <a:gd name="connsiteX1" fmla="*/ 3642069 w 9166507"/>
              <a:gd name="connsiteY1" fmla="*/ 0 h 172090"/>
              <a:gd name="connsiteX2" fmla="*/ 3800727 w 9166507"/>
              <a:gd name="connsiteY2" fmla="*/ 154090 h 172090"/>
              <a:gd name="connsiteX3" fmla="*/ 9166507 w 9166507"/>
              <a:gd name="connsiteY3" fmla="*/ 154090 h 172090"/>
              <a:gd name="connsiteX4" fmla="*/ 9166507 w 9166507"/>
              <a:gd name="connsiteY4" fmla="*/ 172090 h 172090"/>
              <a:gd name="connsiteX5" fmla="*/ 3816423 w 9166507"/>
              <a:gd name="connsiteY5" fmla="*/ 172090 h 172090"/>
              <a:gd name="connsiteX6" fmla="*/ 3730507 w 9166507"/>
              <a:gd name="connsiteY6" fmla="*/ 172090 h 172090"/>
              <a:gd name="connsiteX7" fmla="*/ 0 w 9166507"/>
              <a:gd name="connsiteY7" fmla="*/ 172090 h 17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6507" h="172090">
                <a:moveTo>
                  <a:pt x="0" y="0"/>
                </a:moveTo>
                <a:lnTo>
                  <a:pt x="3642069" y="0"/>
                </a:lnTo>
                <a:lnTo>
                  <a:pt x="3800727" y="154090"/>
                </a:lnTo>
                <a:lnTo>
                  <a:pt x="9166507" y="154090"/>
                </a:lnTo>
                <a:lnTo>
                  <a:pt x="9166507" y="172090"/>
                </a:lnTo>
                <a:lnTo>
                  <a:pt x="3816423" y="172090"/>
                </a:lnTo>
                <a:lnTo>
                  <a:pt x="3730507" y="172090"/>
                </a:lnTo>
                <a:lnTo>
                  <a:pt x="0" y="172090"/>
                </a:lnTo>
                <a:close/>
              </a:path>
            </a:pathLst>
          </a:custGeom>
          <a:solidFill>
            <a:srgbClr val="C60012"/>
          </a:solidFill>
          <a:ln w="3175" cap="flat" cmpd="sng" algn="ctr">
            <a:noFill/>
            <a:prstDash val="solid"/>
          </a:ln>
          <a:effectLst/>
        </p:spPr>
        <p:txBody>
          <a:bodyPr lIns="91428" tIns="0" rIns="91428" bIns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24"/>
          <p:cNvSpPr txBox="1"/>
          <p:nvPr/>
        </p:nvSpPr>
        <p:spPr>
          <a:xfrm>
            <a:off x="395537" y="1391219"/>
            <a:ext cx="1825625" cy="1015651"/>
          </a:xfrm>
          <a:prstGeom prst="rect">
            <a:avLst/>
          </a:prstGeom>
          <a:noFill/>
        </p:spPr>
        <p:txBody>
          <a:bodyPr lIns="91428" tIns="45714" rIns="91428" bIns="45714">
            <a:spAutoFit/>
          </a:bodyPr>
          <a:lstStyle/>
          <a:p>
            <a:pPr defTabSz="914400">
              <a:defRPr/>
            </a:pPr>
            <a:r>
              <a:rPr lang="en-US" altLang="zh-CN" sz="3200" b="1" dirty="0">
                <a:solidFill>
                  <a:srgbClr val="FF5503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5945</a:t>
            </a:r>
            <a:r>
              <a:rPr lang="zh-CN" altLang="en-US" sz="2000" b="1" dirty="0">
                <a:solidFill>
                  <a:srgbClr val="FF5503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万</a:t>
            </a:r>
            <a:endParaRPr lang="en-US" altLang="zh-CN" sz="2000" b="1" dirty="0">
              <a:solidFill>
                <a:srgbClr val="FF5503"/>
              </a:solidFill>
              <a:latin typeface="微软雅黑" pitchFamily="34" charset="-122"/>
              <a:ea typeface="微软雅黑" pitchFamily="34" charset="-122"/>
              <a:cs typeface="Aharoni" panose="02010803020104030203" pitchFamily="2" charset="-79"/>
            </a:endParaRPr>
          </a:p>
          <a:p>
            <a:pPr defTabSz="914400">
              <a:defRPr/>
            </a:pPr>
            <a:r>
              <a:rPr lang="en-US" altLang="zh-CN" sz="2800" dirty="0">
                <a:solidFill>
                  <a:srgbClr val="FF550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Spring</a:t>
            </a:r>
            <a:endParaRPr lang="zh-CN" altLang="en-US" sz="2800" dirty="0">
              <a:solidFill>
                <a:srgbClr val="FF550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045198" y="2528293"/>
            <a:ext cx="558800" cy="604837"/>
          </a:xfrm>
          <a:custGeom>
            <a:avLst/>
            <a:gdLst/>
            <a:ahLst/>
            <a:cxnLst/>
            <a:rect l="l" t="t" r="r" b="b"/>
            <a:pathLst>
              <a:path w="1347199" h="1459054">
                <a:moveTo>
                  <a:pt x="1225910" y="1370941"/>
                </a:moveTo>
                <a:cubicBezTo>
                  <a:pt x="1215490" y="1376153"/>
                  <a:pt x="1203307" y="1377706"/>
                  <a:pt x="1189943" y="1377706"/>
                </a:cubicBezTo>
                <a:lnTo>
                  <a:pt x="1158382" y="1373047"/>
                </a:lnTo>
                <a:cubicBezTo>
                  <a:pt x="1190428" y="1372061"/>
                  <a:pt x="1212102" y="1371384"/>
                  <a:pt x="1225910" y="1370941"/>
                </a:cubicBezTo>
                <a:close/>
                <a:moveTo>
                  <a:pt x="1245261" y="1370249"/>
                </a:moveTo>
                <a:cubicBezTo>
                  <a:pt x="1248621" y="1370187"/>
                  <a:pt x="1244071" y="1370362"/>
                  <a:pt x="1225910" y="1370941"/>
                </a:cubicBezTo>
                <a:lnTo>
                  <a:pt x="1227150" y="1370708"/>
                </a:lnTo>
                <a:cubicBezTo>
                  <a:pt x="1235974" y="1370470"/>
                  <a:pt x="1242778" y="1370295"/>
                  <a:pt x="1245261" y="1370249"/>
                </a:cubicBezTo>
                <a:close/>
                <a:moveTo>
                  <a:pt x="840956" y="1543"/>
                </a:moveTo>
                <a:cubicBezTo>
                  <a:pt x="901281" y="-17507"/>
                  <a:pt x="987006" y="144418"/>
                  <a:pt x="974306" y="230143"/>
                </a:cubicBezTo>
                <a:cubicBezTo>
                  <a:pt x="958431" y="325393"/>
                  <a:pt x="894931" y="468268"/>
                  <a:pt x="926681" y="515893"/>
                </a:cubicBezTo>
                <a:cubicBezTo>
                  <a:pt x="957714" y="562442"/>
                  <a:pt x="1142324" y="523484"/>
                  <a:pt x="1156430" y="516157"/>
                </a:cubicBezTo>
                <a:cubicBezTo>
                  <a:pt x="1170536" y="508830"/>
                  <a:pt x="1144580" y="505226"/>
                  <a:pt x="1204233" y="505226"/>
                </a:cubicBezTo>
                <a:cubicBezTo>
                  <a:pt x="1263886" y="505226"/>
                  <a:pt x="1312245" y="547954"/>
                  <a:pt x="1312245" y="600661"/>
                </a:cubicBezTo>
                <a:cubicBezTo>
                  <a:pt x="1312245" y="636591"/>
                  <a:pt x="1289773" y="667884"/>
                  <a:pt x="1255859" y="682305"/>
                </a:cubicBezTo>
                <a:cubicBezTo>
                  <a:pt x="1307887" y="690649"/>
                  <a:pt x="1347199" y="750119"/>
                  <a:pt x="1347199" y="821833"/>
                </a:cubicBezTo>
                <a:cubicBezTo>
                  <a:pt x="1347199" y="877240"/>
                  <a:pt x="1323733" y="925338"/>
                  <a:pt x="1287879" y="946784"/>
                </a:cubicBezTo>
                <a:cubicBezTo>
                  <a:pt x="1323985" y="965771"/>
                  <a:pt x="1347199" y="1002419"/>
                  <a:pt x="1347199" y="1044145"/>
                </a:cubicBezTo>
                <a:cubicBezTo>
                  <a:pt x="1347199" y="1109059"/>
                  <a:pt x="1291016" y="1161682"/>
                  <a:pt x="1221710" y="1161682"/>
                </a:cubicBezTo>
                <a:lnTo>
                  <a:pt x="1208050" y="1159099"/>
                </a:lnTo>
                <a:lnTo>
                  <a:pt x="1206209" y="1164083"/>
                </a:lnTo>
                <a:cubicBezTo>
                  <a:pt x="1280219" y="1168308"/>
                  <a:pt x="1309099" y="1204571"/>
                  <a:pt x="1309099" y="1260169"/>
                </a:cubicBezTo>
                <a:cubicBezTo>
                  <a:pt x="1309099" y="1309684"/>
                  <a:pt x="1283217" y="1357979"/>
                  <a:pt x="1227150" y="1370708"/>
                </a:cubicBezTo>
                <a:cubicBezTo>
                  <a:pt x="1200466" y="1371418"/>
                  <a:pt x="1155309" y="1372682"/>
                  <a:pt x="1155325" y="1372596"/>
                </a:cubicBezTo>
                <a:lnTo>
                  <a:pt x="1158382" y="1373047"/>
                </a:lnTo>
                <a:cubicBezTo>
                  <a:pt x="1157359" y="1373079"/>
                  <a:pt x="1156325" y="1373111"/>
                  <a:pt x="1155281" y="1373143"/>
                </a:cubicBezTo>
                <a:cubicBezTo>
                  <a:pt x="950534" y="1379443"/>
                  <a:pt x="989545" y="1441995"/>
                  <a:pt x="546817" y="1393296"/>
                </a:cubicBezTo>
                <a:cubicBezTo>
                  <a:pt x="389865" y="1251144"/>
                  <a:pt x="362356" y="995618"/>
                  <a:pt x="363537" y="738747"/>
                </a:cubicBezTo>
                <a:lnTo>
                  <a:pt x="361095" y="739354"/>
                </a:lnTo>
                <a:cubicBezTo>
                  <a:pt x="360325" y="999793"/>
                  <a:pt x="389144" y="1257448"/>
                  <a:pt x="544248" y="1401526"/>
                </a:cubicBezTo>
                <a:cubicBezTo>
                  <a:pt x="540658" y="1401202"/>
                  <a:pt x="537045" y="1400791"/>
                  <a:pt x="533400" y="1400372"/>
                </a:cubicBezTo>
                <a:lnTo>
                  <a:pt x="314325" y="1459054"/>
                </a:lnTo>
                <a:cubicBezTo>
                  <a:pt x="9525" y="1139565"/>
                  <a:pt x="104775" y="1015681"/>
                  <a:pt x="0" y="793995"/>
                </a:cubicBezTo>
                <a:cubicBezTo>
                  <a:pt x="114337" y="780704"/>
                  <a:pt x="250661" y="762145"/>
                  <a:pt x="360781" y="729222"/>
                </a:cubicBezTo>
                <a:lnTo>
                  <a:pt x="361060" y="738198"/>
                </a:lnTo>
                <a:cubicBezTo>
                  <a:pt x="414695" y="725986"/>
                  <a:pt x="461917" y="708512"/>
                  <a:pt x="498056" y="687343"/>
                </a:cubicBezTo>
                <a:cubicBezTo>
                  <a:pt x="609181" y="622256"/>
                  <a:pt x="621881" y="496843"/>
                  <a:pt x="669506" y="411118"/>
                </a:cubicBezTo>
                <a:cubicBezTo>
                  <a:pt x="717131" y="325393"/>
                  <a:pt x="755231" y="241255"/>
                  <a:pt x="783806" y="172993"/>
                </a:cubicBezTo>
                <a:cubicBezTo>
                  <a:pt x="812381" y="104731"/>
                  <a:pt x="780631" y="20593"/>
                  <a:pt x="840956" y="1543"/>
                </a:cubicBezTo>
                <a:close/>
              </a:path>
            </a:pathLst>
          </a:custGeom>
          <a:solidFill>
            <a:srgbClr val="FF5503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91428" tIns="45714" rIns="91428" bIns="4571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421186" y="996429"/>
            <a:ext cx="0" cy="1704652"/>
          </a:xfrm>
          <a:prstGeom prst="line">
            <a:avLst/>
          </a:prstGeom>
          <a:noFill/>
          <a:ln w="12700" cap="flat" cmpd="sng" algn="ctr">
            <a:solidFill>
              <a:srgbClr val="FF5503"/>
            </a:solidFill>
            <a:prstDash val="solid"/>
          </a:ln>
          <a:effectLst/>
        </p:spPr>
      </p:cxnSp>
      <p:cxnSp>
        <p:nvCxnSpPr>
          <p:cNvPr id="9" name="直接连接符 8"/>
          <p:cNvCxnSpPr/>
          <p:nvPr/>
        </p:nvCxnSpPr>
        <p:spPr>
          <a:xfrm>
            <a:off x="4705598" y="996429"/>
            <a:ext cx="0" cy="1704652"/>
          </a:xfrm>
          <a:prstGeom prst="line">
            <a:avLst/>
          </a:prstGeom>
          <a:noFill/>
          <a:ln w="12700" cap="flat" cmpd="sng" algn="ctr">
            <a:solidFill>
              <a:srgbClr val="C60012"/>
            </a:solidFill>
            <a:prstDash val="solid"/>
          </a:ln>
          <a:effectLst/>
        </p:spPr>
      </p:cxnSp>
      <p:cxnSp>
        <p:nvCxnSpPr>
          <p:cNvPr id="10" name="直接连接符 9"/>
          <p:cNvCxnSpPr/>
          <p:nvPr/>
        </p:nvCxnSpPr>
        <p:spPr>
          <a:xfrm>
            <a:off x="6990011" y="996429"/>
            <a:ext cx="0" cy="1704652"/>
          </a:xfrm>
          <a:prstGeom prst="line">
            <a:avLst/>
          </a:prstGeom>
          <a:noFill/>
          <a:ln w="12700" cap="flat" cmpd="sng" algn="ctr">
            <a:solidFill>
              <a:srgbClr val="FF5503"/>
            </a:solidFill>
            <a:prstDash val="solid"/>
          </a:ln>
          <a:effectLst/>
        </p:spPr>
      </p:cxnSp>
      <p:sp>
        <p:nvSpPr>
          <p:cNvPr id="11" name="文本框 23"/>
          <p:cNvSpPr txBox="1"/>
          <p:nvPr/>
        </p:nvSpPr>
        <p:spPr>
          <a:xfrm>
            <a:off x="2651374" y="1391219"/>
            <a:ext cx="1825625" cy="1015651"/>
          </a:xfrm>
          <a:prstGeom prst="rect">
            <a:avLst/>
          </a:prstGeom>
          <a:noFill/>
        </p:spPr>
        <p:txBody>
          <a:bodyPr lIns="91428" tIns="45714" rIns="91428" bIns="45714">
            <a:spAutoFit/>
          </a:bodyPr>
          <a:lstStyle/>
          <a:p>
            <a:pPr defTabSz="914400">
              <a:defRPr/>
            </a:pPr>
            <a:r>
              <a:rPr lang="en-US" altLang="zh-CN" sz="3200" b="1" dirty="0">
                <a:solidFill>
                  <a:srgbClr val="C60012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6328</a:t>
            </a:r>
            <a:r>
              <a:rPr lang="zh-CN" altLang="en-US" sz="2000" b="1" dirty="0">
                <a:solidFill>
                  <a:srgbClr val="C60012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万</a:t>
            </a:r>
            <a:endParaRPr lang="en-US" altLang="zh-CN" sz="2000" b="1" dirty="0">
              <a:solidFill>
                <a:srgbClr val="C60012"/>
              </a:solidFill>
              <a:latin typeface="微软雅黑" pitchFamily="34" charset="-122"/>
              <a:ea typeface="微软雅黑" pitchFamily="34" charset="-122"/>
              <a:cs typeface="Aharoni" panose="02010803020104030203" pitchFamily="2" charset="-79"/>
            </a:endParaRPr>
          </a:p>
          <a:p>
            <a:pPr defTabSz="914400">
              <a:defRPr/>
            </a:pPr>
            <a:r>
              <a:rPr lang="en-US" altLang="zh-CN" sz="2800" dirty="0">
                <a:solidFill>
                  <a:srgbClr val="C60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Summer</a:t>
            </a:r>
            <a:endParaRPr lang="zh-CN" altLang="en-US" sz="2800" dirty="0">
              <a:solidFill>
                <a:srgbClr val="C60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2" name="文本框 27"/>
          <p:cNvSpPr txBox="1"/>
          <p:nvPr/>
        </p:nvSpPr>
        <p:spPr>
          <a:xfrm>
            <a:off x="4934199" y="1391219"/>
            <a:ext cx="1825625" cy="1015651"/>
          </a:xfrm>
          <a:prstGeom prst="rect">
            <a:avLst/>
          </a:prstGeom>
          <a:noFill/>
        </p:spPr>
        <p:txBody>
          <a:bodyPr lIns="91428" tIns="45714" rIns="91428" bIns="45714">
            <a:spAutoFit/>
          </a:bodyPr>
          <a:lstStyle/>
          <a:p>
            <a:pPr defTabSz="914400">
              <a:defRPr/>
            </a:pPr>
            <a:r>
              <a:rPr lang="en-US" altLang="zh-CN" sz="3200" b="1" dirty="0">
                <a:solidFill>
                  <a:srgbClr val="FF5503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5622</a:t>
            </a:r>
            <a:r>
              <a:rPr lang="zh-CN" altLang="en-US" sz="2000" b="1" dirty="0">
                <a:solidFill>
                  <a:srgbClr val="FF5503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万</a:t>
            </a:r>
            <a:endParaRPr lang="en-US" altLang="zh-CN" sz="2000" b="1" dirty="0">
              <a:solidFill>
                <a:srgbClr val="FF5503"/>
              </a:solidFill>
              <a:latin typeface="微软雅黑" pitchFamily="34" charset="-122"/>
              <a:ea typeface="微软雅黑" pitchFamily="34" charset="-122"/>
              <a:cs typeface="Aharoni" panose="02010803020104030203" pitchFamily="2" charset="-79"/>
            </a:endParaRPr>
          </a:p>
          <a:p>
            <a:pPr defTabSz="914400">
              <a:defRPr/>
            </a:pPr>
            <a:r>
              <a:rPr lang="en-US" altLang="zh-CN" sz="2800" dirty="0">
                <a:solidFill>
                  <a:srgbClr val="FF550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Autumn</a:t>
            </a:r>
            <a:endParaRPr lang="zh-CN" altLang="en-US" sz="2800" dirty="0">
              <a:solidFill>
                <a:srgbClr val="FF550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3" name="文本框 29"/>
          <p:cNvSpPr txBox="1"/>
          <p:nvPr/>
        </p:nvSpPr>
        <p:spPr>
          <a:xfrm>
            <a:off x="7242424" y="1391219"/>
            <a:ext cx="1827213" cy="1015651"/>
          </a:xfrm>
          <a:prstGeom prst="rect">
            <a:avLst/>
          </a:prstGeom>
          <a:noFill/>
        </p:spPr>
        <p:txBody>
          <a:bodyPr lIns="91428" tIns="45714" rIns="91428" bIns="45714">
            <a:spAutoFit/>
          </a:bodyPr>
          <a:lstStyle/>
          <a:p>
            <a:pPr defTabSz="914400">
              <a:defRPr/>
            </a:pPr>
            <a:r>
              <a:rPr lang="en-US" altLang="zh-CN" sz="3200" b="1" dirty="0">
                <a:solidFill>
                  <a:srgbClr val="C60012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4940</a:t>
            </a:r>
            <a:r>
              <a:rPr lang="zh-CN" altLang="en-US" sz="2000" b="1" dirty="0">
                <a:solidFill>
                  <a:srgbClr val="C60012"/>
                </a:solidFill>
                <a:latin typeface="微软雅黑" pitchFamily="34" charset="-122"/>
                <a:ea typeface="微软雅黑" pitchFamily="34" charset="-122"/>
                <a:cs typeface="Aharoni" panose="02010803020104030203" pitchFamily="2" charset="-79"/>
              </a:rPr>
              <a:t>万</a:t>
            </a:r>
            <a:endParaRPr lang="en-US" altLang="zh-CN" sz="2000" b="1" dirty="0">
              <a:solidFill>
                <a:srgbClr val="C60012"/>
              </a:solidFill>
              <a:latin typeface="微软雅黑" pitchFamily="34" charset="-122"/>
              <a:ea typeface="微软雅黑" pitchFamily="34" charset="-122"/>
              <a:cs typeface="Aharoni" panose="02010803020104030203" pitchFamily="2" charset="-79"/>
            </a:endParaRPr>
          </a:p>
          <a:p>
            <a:pPr defTabSz="914400">
              <a:defRPr/>
            </a:pPr>
            <a:r>
              <a:rPr lang="en-US" altLang="zh-CN" sz="2800" dirty="0">
                <a:solidFill>
                  <a:srgbClr val="C60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Winter</a:t>
            </a:r>
            <a:endParaRPr lang="zh-CN" altLang="en-US" sz="2800" dirty="0">
              <a:solidFill>
                <a:srgbClr val="C60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4" name="KSO_GI1"/>
          <p:cNvSpPr/>
          <p:nvPr/>
        </p:nvSpPr>
        <p:spPr bwMode="auto">
          <a:xfrm>
            <a:off x="649535" y="3396927"/>
            <a:ext cx="7908925" cy="1271910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lIns="91428" tIns="0" rIns="91428" bIns="0" anchor="ctr"/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20XX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全省零售业销售额实现持续快速增长，同比增长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15.8%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。分业态看，购物中心、大型超市、百货店、便利店商品销售都有所增长，其中便利店的销售额增长接近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20%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。特别是进入第二季度后，大型零售企业销售回升态势明显，第二季度销售额首次突破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6000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万大关。</a:t>
            </a:r>
          </a:p>
        </p:txBody>
      </p:sp>
      <p:sp>
        <p:nvSpPr>
          <p:cNvPr id="15" name="KSO_GT2"/>
          <p:cNvSpPr>
            <a:spLocks noChangeArrowheads="1"/>
          </p:cNvSpPr>
          <p:nvPr/>
        </p:nvSpPr>
        <p:spPr bwMode="auto">
          <a:xfrm>
            <a:off x="5026026" y="2726705"/>
            <a:ext cx="376237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0" rIns="91428" bIns="0" anchor="ctr"/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24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四个季度份</a:t>
            </a:r>
            <a:r>
              <a:rPr lang="zh-CN" altLang="en-US" sz="2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成交额分析</a:t>
            </a:r>
          </a:p>
        </p:txBody>
      </p:sp>
    </p:spTree>
    <p:extLst>
      <p:ext uri="{BB962C8B-B14F-4D97-AF65-F5344CB8AC3E}">
        <p14:creationId xmlns:p14="http://schemas.microsoft.com/office/powerpoint/2010/main" val="189464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3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2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11" grpId="0"/>
      <p:bldP spid="12" grpId="0"/>
      <p:bldP spid="13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060223" y="2835421"/>
            <a:ext cx="1711577" cy="1712209"/>
            <a:chOff x="855271" y="2835421"/>
            <a:chExt cx="1711577" cy="1712209"/>
          </a:xfrm>
        </p:grpSpPr>
        <p:grpSp>
          <p:nvGrpSpPr>
            <p:cNvPr id="43" name="组合 42"/>
            <p:cNvGrpSpPr/>
            <p:nvPr/>
          </p:nvGrpSpPr>
          <p:grpSpPr bwMode="auto">
            <a:xfrm>
              <a:off x="855271" y="2835421"/>
              <a:ext cx="1711577" cy="1712209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泪滴形 44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FF6E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6" name="椭圆​​ 3"/>
              <p:cNvSpPr/>
              <p:nvPr/>
            </p:nvSpPr>
            <p:spPr>
              <a:xfrm>
                <a:off x="1369740" y="4495805"/>
                <a:ext cx="1127342" cy="112734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4" name="矩形​​ 45"/>
            <p:cNvSpPr>
              <a:spLocks noChangeArrowheads="1"/>
            </p:cNvSpPr>
            <p:nvPr/>
          </p:nvSpPr>
          <p:spPr bwMode="auto">
            <a:xfrm>
              <a:off x="1220322" y="3483791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点击录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itchFamily="34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43808" y="2835420"/>
            <a:ext cx="1953852" cy="1954573"/>
            <a:chOff x="2672545" y="2835420"/>
            <a:chExt cx="1953852" cy="1954573"/>
          </a:xfrm>
        </p:grpSpPr>
        <p:grpSp>
          <p:nvGrpSpPr>
            <p:cNvPr id="48" name="组合 5"/>
            <p:cNvGrpSpPr/>
            <p:nvPr/>
          </p:nvGrpSpPr>
          <p:grpSpPr bwMode="auto">
            <a:xfrm flipH="1">
              <a:off x="2672545" y="2835420"/>
              <a:ext cx="1953852" cy="1954573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泪滴形 49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DE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" name="椭圆​​ 7"/>
              <p:cNvSpPr/>
              <p:nvPr/>
            </p:nvSpPr>
            <p:spPr>
              <a:xfrm>
                <a:off x="1369741" y="4577646"/>
                <a:ext cx="1045501" cy="1045501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9" name="矩形​​ 46"/>
            <p:cNvSpPr>
              <a:spLocks noChangeArrowheads="1"/>
            </p:cNvSpPr>
            <p:nvPr/>
          </p:nvSpPr>
          <p:spPr bwMode="auto">
            <a:xfrm>
              <a:off x="3398598" y="3684002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点击录</a:t>
              </a:r>
              <a:endPara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itchFamily="34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25504" y="1242748"/>
            <a:ext cx="1529694" cy="1529693"/>
            <a:chOff x="1009480" y="1242748"/>
            <a:chExt cx="1529694" cy="1529693"/>
          </a:xfrm>
        </p:grpSpPr>
        <p:sp>
          <p:nvSpPr>
            <p:cNvPr id="53" name="泪滴形 52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矩形​​ 43"/>
            <p:cNvSpPr>
              <a:spLocks noChangeArrowheads="1"/>
            </p:cNvSpPr>
            <p:nvPr/>
          </p:nvSpPr>
          <p:spPr bwMode="auto">
            <a:xfrm>
              <a:off x="1258795" y="1606816"/>
              <a:ext cx="7232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点击录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itchFamily="34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43808" y="987574"/>
            <a:ext cx="1772592" cy="1773246"/>
            <a:chOff x="2662969" y="965760"/>
            <a:chExt cx="1772592" cy="1773246"/>
          </a:xfrm>
        </p:grpSpPr>
        <p:grpSp>
          <p:nvGrpSpPr>
            <p:cNvPr id="57" name="组合 11"/>
            <p:cNvGrpSpPr/>
            <p:nvPr/>
          </p:nvGrpSpPr>
          <p:grpSpPr bwMode="auto">
            <a:xfrm rot="16200000" flipH="1">
              <a:off x="2662642" y="966087"/>
              <a:ext cx="1773246" cy="1772592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泪滴形 58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C8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0" name="椭圆​​ 13"/>
              <p:cNvSpPr/>
              <p:nvPr/>
            </p:nvSpPr>
            <p:spPr>
              <a:xfrm>
                <a:off x="1369740" y="4567120"/>
                <a:ext cx="1056027" cy="1056027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8" name="矩形​​ 44"/>
            <p:cNvSpPr>
              <a:spLocks noChangeArrowheads="1"/>
            </p:cNvSpPr>
            <p:nvPr/>
          </p:nvSpPr>
          <p:spPr bwMode="auto">
            <a:xfrm>
              <a:off x="3300316" y="1374429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点击录</a:t>
              </a:r>
              <a:endPara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itchFamily="34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06698" y="1261184"/>
            <a:ext cx="374462" cy="374462"/>
            <a:chOff x="1009480" y="1242748"/>
            <a:chExt cx="1529694" cy="1529693"/>
          </a:xfrm>
        </p:grpSpPr>
        <p:sp>
          <p:nvSpPr>
            <p:cNvPr id="62" name="泪滴形 61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4" name="Text Box 40"/>
          <p:cNvSpPr txBox="1">
            <a:spLocks noChangeArrowheads="1"/>
          </p:cNvSpPr>
          <p:nvPr/>
        </p:nvSpPr>
        <p:spPr bwMode="gray">
          <a:xfrm>
            <a:off x="5853168" y="1526588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5" name="Rectangle 11"/>
          <p:cNvSpPr>
            <a:spLocks noChangeArrowheads="1"/>
          </p:cNvSpPr>
          <p:nvPr/>
        </p:nvSpPr>
        <p:spPr bwMode="gray">
          <a:xfrm>
            <a:off x="5945126" y="1224134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66" name="组合 11"/>
          <p:cNvGrpSpPr/>
          <p:nvPr/>
        </p:nvGrpSpPr>
        <p:grpSpPr bwMode="auto">
          <a:xfrm rot="16200000" flipH="1">
            <a:off x="5399418" y="2190008"/>
            <a:ext cx="381812" cy="381672"/>
            <a:chOff x="1187622" y="4077075"/>
            <a:chExt cx="1728192" cy="1728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泪滴形 66"/>
            <p:cNvSpPr/>
            <p:nvPr/>
          </p:nvSpPr>
          <p:spPr>
            <a:xfrm>
              <a:off x="1187622" y="4077075"/>
              <a:ext cx="1728192" cy="1728193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椭圆​​ 13"/>
            <p:cNvSpPr/>
            <p:nvPr/>
          </p:nvSpPr>
          <p:spPr>
            <a:xfrm>
              <a:off x="1369737" y="4567119"/>
              <a:ext cx="1056027" cy="1056029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9" name="Text Box 40"/>
          <p:cNvSpPr txBox="1">
            <a:spLocks noChangeArrowheads="1"/>
          </p:cNvSpPr>
          <p:nvPr/>
        </p:nvSpPr>
        <p:spPr bwMode="gray">
          <a:xfrm>
            <a:off x="5853168" y="2462692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0" name="Rectangle 11"/>
          <p:cNvSpPr>
            <a:spLocks noChangeArrowheads="1"/>
          </p:cNvSpPr>
          <p:nvPr/>
        </p:nvSpPr>
        <p:spPr bwMode="gray">
          <a:xfrm>
            <a:off x="5945126" y="2160238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1" name="Text Box 40"/>
          <p:cNvSpPr txBox="1">
            <a:spLocks noChangeArrowheads="1"/>
          </p:cNvSpPr>
          <p:nvPr/>
        </p:nvSpPr>
        <p:spPr bwMode="gray">
          <a:xfrm>
            <a:off x="5853168" y="3306252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2" name="Rectangle 11"/>
          <p:cNvSpPr>
            <a:spLocks noChangeArrowheads="1"/>
          </p:cNvSpPr>
          <p:nvPr/>
        </p:nvSpPr>
        <p:spPr bwMode="gray">
          <a:xfrm>
            <a:off x="5945126" y="3003798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gray">
          <a:xfrm>
            <a:off x="5853168" y="4118876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4" name="Rectangle 11"/>
          <p:cNvSpPr>
            <a:spLocks noChangeArrowheads="1"/>
          </p:cNvSpPr>
          <p:nvPr/>
        </p:nvSpPr>
        <p:spPr bwMode="gray">
          <a:xfrm>
            <a:off x="5945126" y="3869159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75" name="组合 4"/>
          <p:cNvGrpSpPr/>
          <p:nvPr/>
        </p:nvGrpSpPr>
        <p:grpSpPr bwMode="auto">
          <a:xfrm>
            <a:off x="5383232" y="3037771"/>
            <a:ext cx="397928" cy="398075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泪滴形 75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FF6E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" name="椭圆​​ 3"/>
            <p:cNvSpPr/>
            <p:nvPr/>
          </p:nvSpPr>
          <p:spPr>
            <a:xfrm>
              <a:off x="1369740" y="4495805"/>
              <a:ext cx="1127342" cy="1127342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8" name="组合 5"/>
          <p:cNvGrpSpPr/>
          <p:nvPr/>
        </p:nvGrpSpPr>
        <p:grpSpPr bwMode="auto">
          <a:xfrm flipH="1">
            <a:off x="5378817" y="3867894"/>
            <a:ext cx="402343" cy="402491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泪滴形 78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" name="椭圆​​ 7"/>
            <p:cNvSpPr/>
            <p:nvPr/>
          </p:nvSpPr>
          <p:spPr>
            <a:xfrm>
              <a:off x="1369741" y="4577646"/>
              <a:ext cx="1045501" cy="1045501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493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2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5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_effect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2183833" y="3957375"/>
            <a:ext cx="2677443" cy="40340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" name="_effect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510454" y="3957375"/>
            <a:ext cx="2677443" cy="40340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5" name="_color1"/>
          <p:cNvSpPr>
            <a:spLocks/>
          </p:cNvSpPr>
          <p:nvPr/>
        </p:nvSpPr>
        <p:spPr bwMode="gray">
          <a:xfrm>
            <a:off x="2401640" y="3371235"/>
            <a:ext cx="1098572" cy="718297"/>
          </a:xfrm>
          <a:custGeom>
            <a:avLst/>
            <a:gdLst/>
            <a:ahLst/>
            <a:cxnLst>
              <a:cxn ang="0">
                <a:pos x="367" y="174"/>
              </a:cxn>
              <a:cxn ang="0">
                <a:pos x="67" y="0"/>
              </a:cxn>
              <a:cxn ang="0">
                <a:pos x="42" y="36"/>
              </a:cxn>
              <a:cxn ang="0">
                <a:pos x="0" y="39"/>
              </a:cxn>
              <a:cxn ang="0">
                <a:pos x="367" y="252"/>
              </a:cxn>
              <a:cxn ang="0">
                <a:pos x="385" y="214"/>
              </a:cxn>
              <a:cxn ang="0">
                <a:pos x="367" y="174"/>
              </a:cxn>
            </a:cxnLst>
            <a:rect l="0" t="0" r="r" b="b"/>
            <a:pathLst>
              <a:path w="385" h="252">
                <a:moveTo>
                  <a:pt x="367" y="174"/>
                </a:moveTo>
                <a:cubicBezTo>
                  <a:pt x="240" y="169"/>
                  <a:pt x="130" y="101"/>
                  <a:pt x="67" y="0"/>
                </a:cubicBezTo>
                <a:cubicBezTo>
                  <a:pt x="42" y="36"/>
                  <a:pt x="42" y="36"/>
                  <a:pt x="42" y="36"/>
                </a:cubicBezTo>
                <a:cubicBezTo>
                  <a:pt x="0" y="39"/>
                  <a:pt x="0" y="39"/>
                  <a:pt x="0" y="39"/>
                </a:cubicBezTo>
                <a:cubicBezTo>
                  <a:pt x="76" y="163"/>
                  <a:pt x="212" y="247"/>
                  <a:pt x="367" y="252"/>
                </a:cubicBezTo>
                <a:cubicBezTo>
                  <a:pt x="385" y="214"/>
                  <a:pt x="385" y="214"/>
                  <a:pt x="385" y="214"/>
                </a:cubicBezTo>
                <a:lnTo>
                  <a:pt x="367" y="174"/>
                </a:lnTo>
                <a:close/>
              </a:path>
            </a:pathLst>
          </a:custGeom>
          <a:solidFill>
            <a:srgbClr val="C8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_color1"/>
          <p:cNvSpPr>
            <a:spLocks/>
          </p:cNvSpPr>
          <p:nvPr/>
        </p:nvSpPr>
        <p:spPr bwMode="gray">
          <a:xfrm>
            <a:off x="2404054" y="1543501"/>
            <a:ext cx="1050283" cy="709846"/>
          </a:xfrm>
          <a:custGeom>
            <a:avLst/>
            <a:gdLst/>
            <a:ahLst/>
            <a:cxnLst>
              <a:cxn ang="0">
                <a:pos x="68" y="249"/>
              </a:cxn>
              <a:cxn ang="0">
                <a:pos x="368" y="78"/>
              </a:cxn>
              <a:cxn ang="0">
                <a:pos x="350" y="39"/>
              </a:cxn>
              <a:cxn ang="0">
                <a:pos x="368" y="0"/>
              </a:cxn>
              <a:cxn ang="0">
                <a:pos x="0" y="211"/>
              </a:cxn>
              <a:cxn ang="0">
                <a:pos x="25" y="245"/>
              </a:cxn>
              <a:cxn ang="0">
                <a:pos x="68" y="249"/>
              </a:cxn>
            </a:cxnLst>
            <a:rect l="0" t="0" r="r" b="b"/>
            <a:pathLst>
              <a:path w="368" h="249">
                <a:moveTo>
                  <a:pt x="68" y="249"/>
                </a:moveTo>
                <a:cubicBezTo>
                  <a:pt x="132" y="149"/>
                  <a:pt x="242" y="82"/>
                  <a:pt x="368" y="78"/>
                </a:cubicBezTo>
                <a:cubicBezTo>
                  <a:pt x="350" y="39"/>
                  <a:pt x="350" y="39"/>
                  <a:pt x="350" y="39"/>
                </a:cubicBezTo>
                <a:cubicBezTo>
                  <a:pt x="368" y="0"/>
                  <a:pt x="368" y="0"/>
                  <a:pt x="368" y="0"/>
                </a:cubicBezTo>
                <a:cubicBezTo>
                  <a:pt x="212" y="4"/>
                  <a:pt x="77" y="87"/>
                  <a:pt x="0" y="211"/>
                </a:cubicBezTo>
                <a:cubicBezTo>
                  <a:pt x="25" y="245"/>
                  <a:pt x="25" y="245"/>
                  <a:pt x="25" y="245"/>
                </a:cubicBezTo>
                <a:lnTo>
                  <a:pt x="68" y="249"/>
                </a:lnTo>
                <a:close/>
              </a:path>
            </a:pathLst>
          </a:custGeom>
          <a:solidFill>
            <a:srgbClr val="C8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_color1"/>
          <p:cNvSpPr>
            <a:spLocks/>
          </p:cNvSpPr>
          <p:nvPr/>
        </p:nvSpPr>
        <p:spPr bwMode="gray">
          <a:xfrm>
            <a:off x="3477274" y="1543501"/>
            <a:ext cx="1097365" cy="720712"/>
          </a:xfrm>
          <a:custGeom>
            <a:avLst/>
            <a:gdLst/>
            <a:ahLst/>
            <a:cxnLst>
              <a:cxn ang="0">
                <a:pos x="19" y="78"/>
              </a:cxn>
              <a:cxn ang="0">
                <a:pos x="318" y="253"/>
              </a:cxn>
              <a:cxn ang="0">
                <a:pos x="343" y="216"/>
              </a:cxn>
              <a:cxn ang="0">
                <a:pos x="385" y="213"/>
              </a:cxn>
              <a:cxn ang="0">
                <a:pos x="18" y="0"/>
              </a:cxn>
              <a:cxn ang="0">
                <a:pos x="0" y="39"/>
              </a:cxn>
              <a:cxn ang="0">
                <a:pos x="19" y="78"/>
              </a:cxn>
            </a:cxnLst>
            <a:rect l="0" t="0" r="r" b="b"/>
            <a:pathLst>
              <a:path w="385" h="253">
                <a:moveTo>
                  <a:pt x="19" y="78"/>
                </a:moveTo>
                <a:cubicBezTo>
                  <a:pt x="145" y="83"/>
                  <a:pt x="255" y="151"/>
                  <a:pt x="318" y="253"/>
                </a:cubicBezTo>
                <a:cubicBezTo>
                  <a:pt x="343" y="216"/>
                  <a:pt x="343" y="216"/>
                  <a:pt x="343" y="216"/>
                </a:cubicBezTo>
                <a:cubicBezTo>
                  <a:pt x="385" y="213"/>
                  <a:pt x="385" y="213"/>
                  <a:pt x="385" y="213"/>
                </a:cubicBezTo>
                <a:cubicBezTo>
                  <a:pt x="309" y="88"/>
                  <a:pt x="173" y="4"/>
                  <a:pt x="18" y="0"/>
                </a:cubicBezTo>
                <a:cubicBezTo>
                  <a:pt x="0" y="39"/>
                  <a:pt x="0" y="39"/>
                  <a:pt x="0" y="39"/>
                </a:cubicBezTo>
                <a:lnTo>
                  <a:pt x="19" y="78"/>
                </a:lnTo>
                <a:close/>
              </a:path>
            </a:pathLst>
          </a:custGeom>
          <a:solidFill>
            <a:srgbClr val="C8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_color1"/>
          <p:cNvSpPr>
            <a:spLocks/>
          </p:cNvSpPr>
          <p:nvPr/>
        </p:nvSpPr>
        <p:spPr bwMode="gray">
          <a:xfrm>
            <a:off x="2213313" y="2207473"/>
            <a:ext cx="347680" cy="1212051"/>
          </a:xfrm>
          <a:custGeom>
            <a:avLst/>
            <a:gdLst/>
            <a:ahLst/>
            <a:cxnLst>
              <a:cxn ang="0">
                <a:pos x="120" y="385"/>
              </a:cxn>
              <a:cxn ang="0">
                <a:pos x="78" y="213"/>
              </a:cxn>
              <a:cxn ang="0">
                <a:pos x="122" y="39"/>
              </a:cxn>
              <a:cxn ang="0">
                <a:pos x="79" y="35"/>
              </a:cxn>
              <a:cxn ang="0">
                <a:pos x="54" y="0"/>
              </a:cxn>
              <a:cxn ang="0">
                <a:pos x="0" y="213"/>
              </a:cxn>
              <a:cxn ang="0">
                <a:pos x="53" y="425"/>
              </a:cxn>
              <a:cxn ang="0">
                <a:pos x="95" y="421"/>
              </a:cxn>
              <a:cxn ang="0">
                <a:pos x="120" y="385"/>
              </a:cxn>
            </a:cxnLst>
            <a:rect l="0" t="0" r="r" b="b"/>
            <a:pathLst>
              <a:path w="122" h="425">
                <a:moveTo>
                  <a:pt x="120" y="385"/>
                </a:moveTo>
                <a:cubicBezTo>
                  <a:pt x="93" y="334"/>
                  <a:pt x="78" y="275"/>
                  <a:pt x="78" y="213"/>
                </a:cubicBezTo>
                <a:cubicBezTo>
                  <a:pt x="78" y="150"/>
                  <a:pt x="94" y="91"/>
                  <a:pt x="122" y="39"/>
                </a:cubicBezTo>
                <a:cubicBezTo>
                  <a:pt x="79" y="35"/>
                  <a:pt x="79" y="35"/>
                  <a:pt x="79" y="35"/>
                </a:cubicBezTo>
                <a:cubicBezTo>
                  <a:pt x="54" y="0"/>
                  <a:pt x="54" y="0"/>
                  <a:pt x="54" y="0"/>
                </a:cubicBezTo>
                <a:cubicBezTo>
                  <a:pt x="19" y="64"/>
                  <a:pt x="0" y="136"/>
                  <a:pt x="0" y="213"/>
                </a:cubicBezTo>
                <a:cubicBezTo>
                  <a:pt x="0" y="290"/>
                  <a:pt x="19" y="362"/>
                  <a:pt x="53" y="425"/>
                </a:cubicBezTo>
                <a:cubicBezTo>
                  <a:pt x="95" y="421"/>
                  <a:pt x="95" y="421"/>
                  <a:pt x="95" y="421"/>
                </a:cubicBezTo>
                <a:lnTo>
                  <a:pt x="120" y="385"/>
                </a:lnTo>
                <a:close/>
              </a:path>
            </a:pathLst>
          </a:custGeom>
          <a:solidFill>
            <a:srgbClr val="C8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_color1"/>
          <p:cNvSpPr>
            <a:spLocks/>
          </p:cNvSpPr>
          <p:nvPr/>
        </p:nvSpPr>
        <p:spPr bwMode="gray">
          <a:xfrm>
            <a:off x="3523148" y="3379685"/>
            <a:ext cx="1046662" cy="709846"/>
          </a:xfrm>
          <a:custGeom>
            <a:avLst/>
            <a:gdLst/>
            <a:ahLst/>
            <a:cxnLst>
              <a:cxn ang="0">
                <a:pos x="299" y="0"/>
              </a:cxn>
              <a:cxn ang="0">
                <a:pos x="0" y="171"/>
              </a:cxn>
              <a:cxn ang="0">
                <a:pos x="18" y="211"/>
              </a:cxn>
              <a:cxn ang="0">
                <a:pos x="0" y="249"/>
              </a:cxn>
              <a:cxn ang="0">
                <a:pos x="367" y="39"/>
              </a:cxn>
              <a:cxn ang="0">
                <a:pos x="342" y="4"/>
              </a:cxn>
              <a:cxn ang="0">
                <a:pos x="299" y="0"/>
              </a:cxn>
            </a:cxnLst>
            <a:rect l="0" t="0" r="r" b="b"/>
            <a:pathLst>
              <a:path w="367" h="249">
                <a:moveTo>
                  <a:pt x="299" y="0"/>
                </a:moveTo>
                <a:cubicBezTo>
                  <a:pt x="236" y="100"/>
                  <a:pt x="126" y="167"/>
                  <a:pt x="0" y="171"/>
                </a:cubicBezTo>
                <a:cubicBezTo>
                  <a:pt x="18" y="211"/>
                  <a:pt x="18" y="211"/>
                  <a:pt x="18" y="211"/>
                </a:cubicBezTo>
                <a:cubicBezTo>
                  <a:pt x="0" y="249"/>
                  <a:pt x="0" y="249"/>
                  <a:pt x="0" y="249"/>
                </a:cubicBezTo>
                <a:cubicBezTo>
                  <a:pt x="155" y="245"/>
                  <a:pt x="290" y="162"/>
                  <a:pt x="367" y="39"/>
                </a:cubicBezTo>
                <a:cubicBezTo>
                  <a:pt x="342" y="4"/>
                  <a:pt x="342" y="4"/>
                  <a:pt x="342" y="4"/>
                </a:cubicBezTo>
                <a:lnTo>
                  <a:pt x="299" y="0"/>
                </a:lnTo>
                <a:close/>
              </a:path>
            </a:pathLst>
          </a:custGeom>
          <a:solidFill>
            <a:srgbClr val="C8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_color1"/>
          <p:cNvSpPr>
            <a:spLocks/>
          </p:cNvSpPr>
          <p:nvPr/>
        </p:nvSpPr>
        <p:spPr bwMode="gray">
          <a:xfrm>
            <a:off x="4729163" y="1543501"/>
            <a:ext cx="1097364" cy="718297"/>
          </a:xfrm>
          <a:custGeom>
            <a:avLst/>
            <a:gdLst/>
            <a:ahLst/>
            <a:cxnLst>
              <a:cxn ang="0">
                <a:pos x="367" y="0"/>
              </a:cxn>
              <a:cxn ang="0">
                <a:pos x="0" y="213"/>
              </a:cxn>
              <a:cxn ang="0">
                <a:pos x="41" y="216"/>
              </a:cxn>
              <a:cxn ang="0">
                <a:pos x="67" y="252"/>
              </a:cxn>
              <a:cxn ang="0">
                <a:pos x="367" y="78"/>
              </a:cxn>
              <a:cxn ang="0">
                <a:pos x="385" y="40"/>
              </a:cxn>
              <a:cxn ang="0">
                <a:pos x="367" y="0"/>
              </a:cxn>
            </a:cxnLst>
            <a:rect l="0" t="0" r="r" b="b"/>
            <a:pathLst>
              <a:path w="385" h="252">
                <a:moveTo>
                  <a:pt x="367" y="0"/>
                </a:moveTo>
                <a:cubicBezTo>
                  <a:pt x="211" y="4"/>
                  <a:pt x="76" y="88"/>
                  <a:pt x="0" y="213"/>
                </a:cubicBezTo>
                <a:cubicBezTo>
                  <a:pt x="41" y="216"/>
                  <a:pt x="41" y="216"/>
                  <a:pt x="41" y="216"/>
                </a:cubicBezTo>
                <a:cubicBezTo>
                  <a:pt x="67" y="252"/>
                  <a:pt x="67" y="252"/>
                  <a:pt x="67" y="252"/>
                </a:cubicBezTo>
                <a:cubicBezTo>
                  <a:pt x="130" y="151"/>
                  <a:pt x="240" y="82"/>
                  <a:pt x="367" y="78"/>
                </a:cubicBezTo>
                <a:cubicBezTo>
                  <a:pt x="385" y="40"/>
                  <a:pt x="385" y="40"/>
                  <a:pt x="385" y="40"/>
                </a:cubicBezTo>
                <a:lnTo>
                  <a:pt x="367" y="0"/>
                </a:lnTo>
                <a:close/>
              </a:path>
            </a:pathLst>
          </a:custGeom>
          <a:solidFill>
            <a:srgbClr val="FF6E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_color1"/>
          <p:cNvSpPr>
            <a:spLocks/>
          </p:cNvSpPr>
          <p:nvPr/>
        </p:nvSpPr>
        <p:spPr bwMode="gray">
          <a:xfrm>
            <a:off x="5849465" y="1543501"/>
            <a:ext cx="1050284" cy="709847"/>
          </a:xfrm>
          <a:custGeom>
            <a:avLst/>
            <a:gdLst/>
            <a:ahLst/>
            <a:cxnLst>
              <a:cxn ang="0">
                <a:pos x="368" y="211"/>
              </a:cxn>
              <a:cxn ang="0">
                <a:pos x="0" y="0"/>
              </a:cxn>
              <a:cxn ang="0">
                <a:pos x="18" y="40"/>
              </a:cxn>
              <a:cxn ang="0">
                <a:pos x="0" y="78"/>
              </a:cxn>
              <a:cxn ang="0">
                <a:pos x="300" y="249"/>
              </a:cxn>
              <a:cxn ang="0">
                <a:pos x="343" y="245"/>
              </a:cxn>
              <a:cxn ang="0">
                <a:pos x="368" y="211"/>
              </a:cxn>
            </a:cxnLst>
            <a:rect l="0" t="0" r="r" b="b"/>
            <a:pathLst>
              <a:path w="368" h="249">
                <a:moveTo>
                  <a:pt x="368" y="211"/>
                </a:moveTo>
                <a:cubicBezTo>
                  <a:pt x="291" y="87"/>
                  <a:pt x="155" y="4"/>
                  <a:pt x="0" y="0"/>
                </a:cubicBezTo>
                <a:cubicBezTo>
                  <a:pt x="18" y="40"/>
                  <a:pt x="18" y="40"/>
                  <a:pt x="18" y="40"/>
                </a:cubicBezTo>
                <a:cubicBezTo>
                  <a:pt x="0" y="78"/>
                  <a:pt x="0" y="78"/>
                  <a:pt x="0" y="78"/>
                </a:cubicBezTo>
                <a:cubicBezTo>
                  <a:pt x="126" y="82"/>
                  <a:pt x="236" y="149"/>
                  <a:pt x="300" y="249"/>
                </a:cubicBezTo>
                <a:cubicBezTo>
                  <a:pt x="343" y="245"/>
                  <a:pt x="343" y="245"/>
                  <a:pt x="343" y="245"/>
                </a:cubicBezTo>
                <a:lnTo>
                  <a:pt x="368" y="211"/>
                </a:lnTo>
                <a:close/>
              </a:path>
            </a:pathLst>
          </a:custGeom>
          <a:solidFill>
            <a:srgbClr val="FF6E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_color1"/>
          <p:cNvSpPr>
            <a:spLocks/>
          </p:cNvSpPr>
          <p:nvPr/>
        </p:nvSpPr>
        <p:spPr bwMode="gray">
          <a:xfrm>
            <a:off x="4731578" y="3379685"/>
            <a:ext cx="1052697" cy="709846"/>
          </a:xfrm>
          <a:custGeom>
            <a:avLst/>
            <a:gdLst/>
            <a:ahLst/>
            <a:cxnLst>
              <a:cxn ang="0">
                <a:pos x="369" y="171"/>
              </a:cxn>
              <a:cxn ang="0">
                <a:pos x="68" y="0"/>
              </a:cxn>
              <a:cxn ang="0">
                <a:pos x="26" y="4"/>
              </a:cxn>
              <a:cxn ang="0">
                <a:pos x="0" y="39"/>
              </a:cxn>
              <a:cxn ang="0">
                <a:pos x="368" y="249"/>
              </a:cxn>
              <a:cxn ang="0">
                <a:pos x="351" y="211"/>
              </a:cxn>
              <a:cxn ang="0">
                <a:pos x="369" y="171"/>
              </a:cxn>
            </a:cxnLst>
            <a:rect l="0" t="0" r="r" b="b"/>
            <a:pathLst>
              <a:path w="369" h="249">
                <a:moveTo>
                  <a:pt x="369" y="171"/>
                </a:moveTo>
                <a:cubicBezTo>
                  <a:pt x="242" y="167"/>
                  <a:pt x="132" y="100"/>
                  <a:pt x="68" y="0"/>
                </a:cubicBezTo>
                <a:cubicBezTo>
                  <a:pt x="26" y="4"/>
                  <a:pt x="26" y="4"/>
                  <a:pt x="26" y="4"/>
                </a:cubicBezTo>
                <a:cubicBezTo>
                  <a:pt x="0" y="39"/>
                  <a:pt x="0" y="39"/>
                  <a:pt x="0" y="39"/>
                </a:cubicBezTo>
                <a:cubicBezTo>
                  <a:pt x="78" y="162"/>
                  <a:pt x="213" y="245"/>
                  <a:pt x="368" y="249"/>
                </a:cubicBezTo>
                <a:cubicBezTo>
                  <a:pt x="351" y="211"/>
                  <a:pt x="351" y="211"/>
                  <a:pt x="351" y="211"/>
                </a:cubicBezTo>
                <a:lnTo>
                  <a:pt x="369" y="171"/>
                </a:lnTo>
                <a:close/>
              </a:path>
            </a:pathLst>
          </a:custGeom>
          <a:solidFill>
            <a:srgbClr val="FF6E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_color1"/>
          <p:cNvSpPr>
            <a:spLocks/>
          </p:cNvSpPr>
          <p:nvPr/>
        </p:nvSpPr>
        <p:spPr bwMode="gray">
          <a:xfrm>
            <a:off x="5807212" y="3371235"/>
            <a:ext cx="1094951" cy="718297"/>
          </a:xfrm>
          <a:custGeom>
            <a:avLst/>
            <a:gdLst/>
            <a:ahLst/>
            <a:cxnLst>
              <a:cxn ang="0">
                <a:pos x="316" y="0"/>
              </a:cxn>
              <a:cxn ang="0">
                <a:pos x="18" y="174"/>
              </a:cxn>
              <a:cxn ang="0">
                <a:pos x="0" y="214"/>
              </a:cxn>
              <a:cxn ang="0">
                <a:pos x="18" y="252"/>
              </a:cxn>
              <a:cxn ang="0">
                <a:pos x="384" y="39"/>
              </a:cxn>
              <a:cxn ang="0">
                <a:pos x="342" y="36"/>
              </a:cxn>
              <a:cxn ang="0">
                <a:pos x="316" y="0"/>
              </a:cxn>
            </a:cxnLst>
            <a:rect l="0" t="0" r="r" b="b"/>
            <a:pathLst>
              <a:path w="384" h="252">
                <a:moveTo>
                  <a:pt x="316" y="0"/>
                </a:moveTo>
                <a:cubicBezTo>
                  <a:pt x="254" y="101"/>
                  <a:pt x="144" y="169"/>
                  <a:pt x="18" y="174"/>
                </a:cubicBezTo>
                <a:cubicBezTo>
                  <a:pt x="0" y="214"/>
                  <a:pt x="0" y="214"/>
                  <a:pt x="0" y="214"/>
                </a:cubicBezTo>
                <a:cubicBezTo>
                  <a:pt x="18" y="252"/>
                  <a:pt x="18" y="252"/>
                  <a:pt x="18" y="252"/>
                </a:cubicBezTo>
                <a:cubicBezTo>
                  <a:pt x="173" y="247"/>
                  <a:pt x="307" y="163"/>
                  <a:pt x="384" y="39"/>
                </a:cubicBezTo>
                <a:cubicBezTo>
                  <a:pt x="342" y="36"/>
                  <a:pt x="342" y="36"/>
                  <a:pt x="342" y="36"/>
                </a:cubicBezTo>
                <a:lnTo>
                  <a:pt x="316" y="0"/>
                </a:lnTo>
                <a:close/>
              </a:path>
            </a:pathLst>
          </a:custGeom>
          <a:solidFill>
            <a:srgbClr val="FF6E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_color1"/>
          <p:cNvSpPr>
            <a:spLocks/>
          </p:cNvSpPr>
          <p:nvPr/>
        </p:nvSpPr>
        <p:spPr bwMode="gray">
          <a:xfrm>
            <a:off x="6742809" y="2211094"/>
            <a:ext cx="347680" cy="1208429"/>
          </a:xfrm>
          <a:custGeom>
            <a:avLst/>
            <a:gdLst/>
            <a:ahLst/>
            <a:cxnLst>
              <a:cxn ang="0">
                <a:pos x="69" y="424"/>
              </a:cxn>
              <a:cxn ang="0">
                <a:pos x="122" y="212"/>
              </a:cxn>
              <a:cxn ang="0">
                <a:pos x="68" y="0"/>
              </a:cxn>
              <a:cxn ang="0">
                <a:pos x="43" y="34"/>
              </a:cxn>
              <a:cxn ang="0">
                <a:pos x="0" y="38"/>
              </a:cxn>
              <a:cxn ang="0">
                <a:pos x="44" y="212"/>
              </a:cxn>
              <a:cxn ang="0">
                <a:pos x="2" y="384"/>
              </a:cxn>
              <a:cxn ang="0">
                <a:pos x="27" y="420"/>
              </a:cxn>
              <a:cxn ang="0">
                <a:pos x="69" y="424"/>
              </a:cxn>
            </a:cxnLst>
            <a:rect l="0" t="0" r="r" b="b"/>
            <a:pathLst>
              <a:path w="122" h="424">
                <a:moveTo>
                  <a:pt x="69" y="424"/>
                </a:moveTo>
                <a:cubicBezTo>
                  <a:pt x="103" y="361"/>
                  <a:pt x="122" y="289"/>
                  <a:pt x="122" y="212"/>
                </a:cubicBezTo>
                <a:cubicBezTo>
                  <a:pt x="122" y="135"/>
                  <a:pt x="102" y="63"/>
                  <a:pt x="68" y="0"/>
                </a:cubicBezTo>
                <a:cubicBezTo>
                  <a:pt x="43" y="34"/>
                  <a:pt x="43" y="34"/>
                  <a:pt x="43" y="34"/>
                </a:cubicBezTo>
                <a:cubicBezTo>
                  <a:pt x="0" y="38"/>
                  <a:pt x="0" y="38"/>
                  <a:pt x="0" y="38"/>
                </a:cubicBezTo>
                <a:cubicBezTo>
                  <a:pt x="28" y="90"/>
                  <a:pt x="44" y="149"/>
                  <a:pt x="44" y="212"/>
                </a:cubicBezTo>
                <a:cubicBezTo>
                  <a:pt x="44" y="274"/>
                  <a:pt x="29" y="333"/>
                  <a:pt x="2" y="384"/>
                </a:cubicBezTo>
                <a:cubicBezTo>
                  <a:pt x="27" y="420"/>
                  <a:pt x="27" y="420"/>
                  <a:pt x="27" y="420"/>
                </a:cubicBezTo>
                <a:lnTo>
                  <a:pt x="69" y="424"/>
                </a:lnTo>
                <a:close/>
              </a:path>
            </a:pathLst>
          </a:custGeom>
          <a:solidFill>
            <a:srgbClr val="FF6E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_color1"/>
          <p:cNvSpPr>
            <a:spLocks/>
          </p:cNvSpPr>
          <p:nvPr/>
        </p:nvSpPr>
        <p:spPr bwMode="gray">
          <a:xfrm>
            <a:off x="4421323" y="2215923"/>
            <a:ext cx="467195" cy="1209636"/>
          </a:xfrm>
          <a:custGeom>
            <a:avLst/>
            <a:gdLst/>
            <a:ahLst/>
            <a:cxnLst>
              <a:cxn ang="0">
                <a:pos x="164" y="385"/>
              </a:cxn>
              <a:cxn ang="0">
                <a:pos x="120" y="210"/>
              </a:cxn>
              <a:cxn ang="0">
                <a:pos x="81" y="28"/>
              </a:cxn>
              <a:cxn ang="0">
                <a:pos x="67" y="0"/>
              </a:cxn>
              <a:cxn ang="0">
                <a:pos x="26" y="3"/>
              </a:cxn>
              <a:cxn ang="0">
                <a:pos x="0" y="40"/>
              </a:cxn>
              <a:cxn ang="0">
                <a:pos x="42" y="210"/>
              </a:cxn>
              <a:cxn ang="0">
                <a:pos x="81" y="393"/>
              </a:cxn>
              <a:cxn ang="0">
                <a:pos x="96" y="424"/>
              </a:cxn>
              <a:cxn ang="0">
                <a:pos x="122" y="389"/>
              </a:cxn>
              <a:cxn ang="0">
                <a:pos x="164" y="385"/>
              </a:cxn>
            </a:cxnLst>
            <a:rect l="0" t="0" r="r" b="b"/>
            <a:pathLst>
              <a:path w="164" h="424">
                <a:moveTo>
                  <a:pt x="164" y="385"/>
                </a:moveTo>
                <a:cubicBezTo>
                  <a:pt x="136" y="333"/>
                  <a:pt x="120" y="274"/>
                  <a:pt x="120" y="210"/>
                </a:cubicBezTo>
                <a:cubicBezTo>
                  <a:pt x="120" y="145"/>
                  <a:pt x="106" y="83"/>
                  <a:pt x="81" y="28"/>
                </a:cubicBezTo>
                <a:cubicBezTo>
                  <a:pt x="77" y="18"/>
                  <a:pt x="72" y="9"/>
                  <a:pt x="67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91"/>
                  <a:pt x="42" y="149"/>
                  <a:pt x="42" y="210"/>
                </a:cubicBezTo>
                <a:cubicBezTo>
                  <a:pt x="42" y="275"/>
                  <a:pt x="56" y="337"/>
                  <a:pt x="81" y="393"/>
                </a:cubicBezTo>
                <a:cubicBezTo>
                  <a:pt x="86" y="404"/>
                  <a:pt x="91" y="414"/>
                  <a:pt x="96" y="424"/>
                </a:cubicBezTo>
                <a:cubicBezTo>
                  <a:pt x="122" y="389"/>
                  <a:pt x="122" y="389"/>
                  <a:pt x="122" y="389"/>
                </a:cubicBezTo>
                <a:lnTo>
                  <a:pt x="164" y="385"/>
                </a:lnTo>
                <a:close/>
              </a:path>
            </a:pathLst>
          </a:custGeom>
          <a:solidFill>
            <a:srgbClr val="C8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7153" y="2256008"/>
            <a:ext cx="21800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</a:t>
            </a:r>
            <a:endParaRPr kumimoji="0" lang="en-US" altLang="zh-CN" sz="35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zh-CN" altLang="en-US" sz="3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04113" y="2211710"/>
            <a:ext cx="21813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</a:t>
            </a:r>
            <a:endParaRPr kumimoji="0" lang="en-US" altLang="zh-CN" sz="35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zh-CN" altLang="en-US" sz="3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Text Box 40"/>
          <p:cNvSpPr txBox="1">
            <a:spLocks noChangeArrowheads="1"/>
          </p:cNvSpPr>
          <p:nvPr/>
        </p:nvSpPr>
        <p:spPr bwMode="gray">
          <a:xfrm>
            <a:off x="290126" y="4287013"/>
            <a:ext cx="3255336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gray">
          <a:xfrm>
            <a:off x="364146" y="3910143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输入小标题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gray">
          <a:xfrm>
            <a:off x="5592464" y="1076412"/>
            <a:ext cx="3255336" cy="58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</a:p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单击此处输入文字单击此处输入文字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gray">
          <a:xfrm>
            <a:off x="6228184" y="699542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输入小标题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307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0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5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3959908"/>
            <a:ext cx="9156700" cy="11636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4976" y="749300"/>
            <a:ext cx="4801100" cy="313991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35318" y="2553762"/>
            <a:ext cx="2002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</a:rPr>
              <a:t>20XXPOWERPOINT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35318" y="2910930"/>
            <a:ext cx="4254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感谢观看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THANK YOU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35318" y="3461472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FF0000"/>
                </a:solidFill>
              </a:rPr>
              <a:t>汇报</a:t>
            </a:r>
            <a:r>
              <a:rPr lang="zh-CN" altLang="en-US" sz="1400" dirty="0" smtClean="0">
                <a:solidFill>
                  <a:srgbClr val="FF0000"/>
                </a:solidFill>
              </a:rPr>
              <a:t>：第一</a:t>
            </a:r>
            <a:r>
              <a:rPr lang="en-US" altLang="zh-CN" sz="1400" dirty="0" smtClean="0">
                <a:solidFill>
                  <a:srgbClr val="FF0000"/>
                </a:solidFill>
              </a:rPr>
              <a:t>PPT</a:t>
            </a:r>
            <a:r>
              <a:rPr lang="zh-CN" altLang="en-US" sz="1400" dirty="0" smtClean="0">
                <a:solidFill>
                  <a:srgbClr val="FF0000"/>
                </a:solidFill>
              </a:rPr>
              <a:t>  </a:t>
            </a:r>
            <a:r>
              <a:rPr lang="zh-CN" altLang="en-US" sz="1400" dirty="0" smtClean="0">
                <a:solidFill>
                  <a:srgbClr val="FF0000"/>
                </a:solidFill>
              </a:rPr>
              <a:t>导师</a:t>
            </a:r>
            <a:r>
              <a:rPr lang="zh-CN" altLang="en-US" sz="1400" dirty="0" smtClean="0">
                <a:solidFill>
                  <a:srgbClr val="FF0000"/>
                </a:solidFill>
              </a:rPr>
              <a:t>：</a:t>
            </a:r>
            <a:r>
              <a:rPr lang="en-US" altLang="zh-CN" sz="1400" dirty="0" smtClean="0">
                <a:solidFill>
                  <a:srgbClr val="FF0000"/>
                </a:solidFill>
              </a:rPr>
              <a:t>1PPT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-50740"/>
            <a:ext cx="3314081" cy="2604502"/>
            <a:chOff x="0" y="-50740"/>
            <a:chExt cx="3314081" cy="260450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0" y="-50740"/>
              <a:ext cx="3314081" cy="160008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80575"/>
              <a:ext cx="458990" cy="1073187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488" y="1245567"/>
              <a:ext cx="352644" cy="824534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5829919" y="-70696"/>
            <a:ext cx="3314081" cy="2627234"/>
            <a:chOff x="5829919" y="-70696"/>
            <a:chExt cx="3314081" cy="262723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9919" y="-70696"/>
              <a:ext cx="3314081" cy="160008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656064" y="1483351"/>
              <a:ext cx="458990" cy="107318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787764" y="1208111"/>
              <a:ext cx="352644" cy="8245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25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50278 L -2.22222E-6 1.23457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247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988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3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2700" y="-70696"/>
            <a:ext cx="9156700" cy="5214195"/>
            <a:chOff x="-12700" y="-70696"/>
            <a:chExt cx="9156700" cy="52141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2700" y="3959908"/>
              <a:ext cx="9156700" cy="1163636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0" y="-50740"/>
              <a:ext cx="3314081" cy="2604502"/>
              <a:chOff x="0" y="-50740"/>
              <a:chExt cx="3314081" cy="260450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0" y="-50740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480575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2488" y="1245567"/>
                <a:ext cx="352644" cy="82453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>
              <a:off x="5829919" y="-70696"/>
              <a:ext cx="3314081" cy="2627234"/>
              <a:chOff x="5829919" y="-70696"/>
              <a:chExt cx="3314081" cy="2627234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29919" y="-70696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656064" y="1483351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87764" y="1208111"/>
                <a:ext cx="352644" cy="824534"/>
              </a:xfrm>
              <a:prstGeom prst="rect">
                <a:avLst/>
              </a:prstGeom>
            </p:spPr>
          </p:pic>
        </p:grpSp>
      </p:grpSp>
      <p:sp>
        <p:nvSpPr>
          <p:cNvPr id="11" name="椭圆 10"/>
          <p:cNvSpPr/>
          <p:nvPr/>
        </p:nvSpPr>
        <p:spPr>
          <a:xfrm>
            <a:off x="3679761" y="1374640"/>
            <a:ext cx="1217589" cy="121758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6000" b="1" dirty="0" smtClean="0">
                <a:latin typeface="+mj-ea"/>
                <a:ea typeface="+mj-ea"/>
              </a:rPr>
              <a:t>01</a:t>
            </a:r>
            <a:endParaRPr lang="zh-CN" altLang="en-US" sz="6000" b="1" dirty="0">
              <a:latin typeface="+mj-ea"/>
              <a:ea typeface="+mj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75605" y="3477125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144379" y="27908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38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"/>
          <p:cNvSpPr>
            <a:spLocks/>
          </p:cNvSpPr>
          <p:nvPr/>
        </p:nvSpPr>
        <p:spPr bwMode="auto">
          <a:xfrm>
            <a:off x="6741791" y="2966140"/>
            <a:ext cx="1276288" cy="124909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20000"/>
              <a:lumOff val="80000"/>
            </a:sysClr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defRPr/>
            </a:pPr>
            <a:endParaRPr lang="es-ES" sz="420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" name="AutoShape 7"/>
          <p:cNvSpPr>
            <a:spLocks/>
          </p:cNvSpPr>
          <p:nvPr/>
        </p:nvSpPr>
        <p:spPr bwMode="auto">
          <a:xfrm>
            <a:off x="5580979" y="2966140"/>
            <a:ext cx="1275617" cy="124909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20000"/>
              <a:lumOff val="80000"/>
            </a:sysClr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defRPr/>
            </a:pPr>
            <a:endParaRPr lang="es-ES" sz="420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" name="AutoShape 8"/>
          <p:cNvSpPr>
            <a:spLocks/>
          </p:cNvSpPr>
          <p:nvPr/>
        </p:nvSpPr>
        <p:spPr bwMode="auto">
          <a:xfrm>
            <a:off x="4424869" y="2966140"/>
            <a:ext cx="1276288" cy="124909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20000"/>
              <a:lumOff val="80000"/>
            </a:sysClr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defRPr/>
            </a:pPr>
            <a:endParaRPr lang="es-ES" sz="420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" name="AutoShape 9"/>
          <p:cNvSpPr>
            <a:spLocks/>
          </p:cNvSpPr>
          <p:nvPr/>
        </p:nvSpPr>
        <p:spPr bwMode="auto">
          <a:xfrm>
            <a:off x="3274127" y="2966140"/>
            <a:ext cx="1276288" cy="124909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20000"/>
              <a:lumOff val="80000"/>
            </a:sysClr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defRPr/>
            </a:pPr>
            <a:endParaRPr lang="es-ES" sz="420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" name="AutoShape 10"/>
          <p:cNvSpPr>
            <a:spLocks/>
          </p:cNvSpPr>
          <p:nvPr/>
        </p:nvSpPr>
        <p:spPr bwMode="auto">
          <a:xfrm>
            <a:off x="2118687" y="2966140"/>
            <a:ext cx="1275617" cy="124909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20000"/>
              <a:lumOff val="80000"/>
            </a:sysClr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defRPr/>
            </a:pPr>
            <a:endParaRPr lang="es-ES" sz="420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AutoShape 11"/>
          <p:cNvSpPr>
            <a:spLocks/>
          </p:cNvSpPr>
          <p:nvPr/>
        </p:nvSpPr>
        <p:spPr bwMode="auto">
          <a:xfrm>
            <a:off x="942436" y="2966140"/>
            <a:ext cx="1276288" cy="124909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20000"/>
              <a:lumOff val="80000"/>
            </a:sysClr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defRPr/>
            </a:pPr>
            <a:endParaRPr lang="es-ES" sz="420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11" name="Group 15"/>
          <p:cNvGrpSpPr/>
          <p:nvPr/>
        </p:nvGrpSpPr>
        <p:grpSpPr>
          <a:xfrm>
            <a:off x="896005" y="2886897"/>
            <a:ext cx="283322" cy="283396"/>
            <a:chOff x="1170864" y="3493096"/>
            <a:chExt cx="377762" cy="377861"/>
          </a:xfrm>
        </p:grpSpPr>
        <p:sp>
          <p:nvSpPr>
            <p:cNvPr id="12" name="AutoShape 13"/>
            <p:cNvSpPr>
              <a:spLocks/>
            </p:cNvSpPr>
            <p:nvPr/>
          </p:nvSpPr>
          <p:spPr bwMode="auto">
            <a:xfrm>
              <a:off x="1170864" y="3493096"/>
              <a:ext cx="377762" cy="37786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5503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3" name="AutoShape 14"/>
            <p:cNvSpPr>
              <a:spLocks/>
            </p:cNvSpPr>
            <p:nvPr/>
          </p:nvSpPr>
          <p:spPr bwMode="auto">
            <a:xfrm>
              <a:off x="1278285" y="3600544"/>
              <a:ext cx="162921" cy="16296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ysClr val="window" lastClr="FFFFFF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4" name="Group 60"/>
          <p:cNvGrpSpPr/>
          <p:nvPr/>
        </p:nvGrpSpPr>
        <p:grpSpPr>
          <a:xfrm>
            <a:off x="4355688" y="2886897"/>
            <a:ext cx="283322" cy="283396"/>
            <a:chOff x="5783775" y="3493096"/>
            <a:chExt cx="377762" cy="377861"/>
          </a:xfrm>
        </p:grpSpPr>
        <p:sp>
          <p:nvSpPr>
            <p:cNvPr id="15" name="AutoShape 16"/>
            <p:cNvSpPr>
              <a:spLocks/>
            </p:cNvSpPr>
            <p:nvPr/>
          </p:nvSpPr>
          <p:spPr bwMode="auto">
            <a:xfrm>
              <a:off x="5783775" y="3493096"/>
              <a:ext cx="377762" cy="37786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C60012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6" name="AutoShape 17"/>
            <p:cNvSpPr>
              <a:spLocks/>
            </p:cNvSpPr>
            <p:nvPr/>
          </p:nvSpPr>
          <p:spPr bwMode="auto">
            <a:xfrm>
              <a:off x="5891196" y="3600544"/>
              <a:ext cx="162921" cy="16296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ysClr val="window" lastClr="FFFFFF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7" name="Group 58"/>
          <p:cNvGrpSpPr/>
          <p:nvPr/>
        </p:nvGrpSpPr>
        <p:grpSpPr>
          <a:xfrm>
            <a:off x="2054332" y="2886897"/>
            <a:ext cx="283322" cy="283396"/>
            <a:chOff x="2715300" y="3493096"/>
            <a:chExt cx="377762" cy="377861"/>
          </a:xfrm>
        </p:grpSpPr>
        <p:sp>
          <p:nvSpPr>
            <p:cNvPr id="18" name="AutoShape 19"/>
            <p:cNvSpPr>
              <a:spLocks/>
            </p:cNvSpPr>
            <p:nvPr/>
          </p:nvSpPr>
          <p:spPr bwMode="auto">
            <a:xfrm>
              <a:off x="2715300" y="3493096"/>
              <a:ext cx="377762" cy="37786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C60012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9" name="AutoShape 20"/>
            <p:cNvSpPr>
              <a:spLocks/>
            </p:cNvSpPr>
            <p:nvPr/>
          </p:nvSpPr>
          <p:spPr bwMode="auto">
            <a:xfrm>
              <a:off x="2822721" y="3600544"/>
              <a:ext cx="162921" cy="16296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ysClr val="window" lastClr="FFFFFF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20" name="Group 62"/>
          <p:cNvGrpSpPr/>
          <p:nvPr/>
        </p:nvGrpSpPr>
        <p:grpSpPr>
          <a:xfrm>
            <a:off x="6668593" y="2886897"/>
            <a:ext cx="283322" cy="283396"/>
            <a:chOff x="8867648" y="3493096"/>
            <a:chExt cx="377762" cy="377861"/>
          </a:xfrm>
        </p:grpSpPr>
        <p:sp>
          <p:nvSpPr>
            <p:cNvPr id="21" name="AutoShape 22"/>
            <p:cNvSpPr>
              <a:spLocks/>
            </p:cNvSpPr>
            <p:nvPr/>
          </p:nvSpPr>
          <p:spPr bwMode="auto">
            <a:xfrm>
              <a:off x="8867648" y="3493096"/>
              <a:ext cx="377762" cy="37786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C60012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srgbClr val="2BB1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22" name="AutoShape 23"/>
            <p:cNvSpPr>
              <a:spLocks/>
            </p:cNvSpPr>
            <p:nvPr/>
          </p:nvSpPr>
          <p:spPr bwMode="auto">
            <a:xfrm>
              <a:off x="8975069" y="3600544"/>
              <a:ext cx="162921" cy="16296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ysClr val="window" lastClr="FFFFFF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23" name="Group 63"/>
          <p:cNvGrpSpPr/>
          <p:nvPr/>
        </p:nvGrpSpPr>
        <p:grpSpPr>
          <a:xfrm>
            <a:off x="7837592" y="2886897"/>
            <a:ext cx="283322" cy="283396"/>
            <a:chOff x="10426313" y="3493096"/>
            <a:chExt cx="377762" cy="377861"/>
          </a:xfrm>
        </p:grpSpPr>
        <p:sp>
          <p:nvSpPr>
            <p:cNvPr id="24" name="AutoShape 25"/>
            <p:cNvSpPr>
              <a:spLocks/>
            </p:cNvSpPr>
            <p:nvPr/>
          </p:nvSpPr>
          <p:spPr bwMode="auto">
            <a:xfrm>
              <a:off x="10426313" y="3493096"/>
              <a:ext cx="377762" cy="37786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5503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srgbClr val="2BB1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25" name="AutoShape 26"/>
            <p:cNvSpPr>
              <a:spLocks/>
            </p:cNvSpPr>
            <p:nvPr/>
          </p:nvSpPr>
          <p:spPr bwMode="auto">
            <a:xfrm>
              <a:off x="10533734" y="3600544"/>
              <a:ext cx="162921" cy="16296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ysClr val="window" lastClr="FFFFFF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26" name="Group 59"/>
          <p:cNvGrpSpPr/>
          <p:nvPr/>
        </p:nvGrpSpPr>
        <p:grpSpPr>
          <a:xfrm>
            <a:off x="3175026" y="2886897"/>
            <a:ext cx="282650" cy="283396"/>
            <a:chOff x="4209558" y="3493096"/>
            <a:chExt cx="376867" cy="377861"/>
          </a:xfrm>
        </p:grpSpPr>
        <p:sp>
          <p:nvSpPr>
            <p:cNvPr id="27" name="AutoShape 28"/>
            <p:cNvSpPr>
              <a:spLocks/>
            </p:cNvSpPr>
            <p:nvPr/>
          </p:nvSpPr>
          <p:spPr bwMode="auto">
            <a:xfrm>
              <a:off x="4209558" y="3493096"/>
              <a:ext cx="376867" cy="37786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5503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28" name="AutoShape 29"/>
            <p:cNvSpPr>
              <a:spLocks/>
            </p:cNvSpPr>
            <p:nvPr/>
          </p:nvSpPr>
          <p:spPr bwMode="auto">
            <a:xfrm>
              <a:off x="4316083" y="3600544"/>
              <a:ext cx="163817" cy="16296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ysClr val="window" lastClr="FFFFFF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29" name="Group 61"/>
          <p:cNvGrpSpPr/>
          <p:nvPr/>
        </p:nvGrpSpPr>
        <p:grpSpPr>
          <a:xfrm>
            <a:off x="5549185" y="2886897"/>
            <a:ext cx="283322" cy="283396"/>
            <a:chOff x="7375104" y="3493096"/>
            <a:chExt cx="377762" cy="377861"/>
          </a:xfrm>
        </p:grpSpPr>
        <p:sp>
          <p:nvSpPr>
            <p:cNvPr id="30" name="AutoShape 31"/>
            <p:cNvSpPr>
              <a:spLocks/>
            </p:cNvSpPr>
            <p:nvPr/>
          </p:nvSpPr>
          <p:spPr bwMode="auto">
            <a:xfrm>
              <a:off x="7375104" y="3493096"/>
              <a:ext cx="377762" cy="37786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5503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31" name="AutoShape 32"/>
            <p:cNvSpPr>
              <a:spLocks/>
            </p:cNvSpPr>
            <p:nvPr/>
          </p:nvSpPr>
          <p:spPr bwMode="auto">
            <a:xfrm>
              <a:off x="7482525" y="3600544"/>
              <a:ext cx="162921" cy="16296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ysClr val="window" lastClr="FFFFFF"/>
            </a:solidFill>
            <a:ln w="254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4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32" name="AutoShape 54"/>
          <p:cNvSpPr>
            <a:spLocks/>
          </p:cNvSpPr>
          <p:nvPr/>
        </p:nvSpPr>
        <p:spPr bwMode="auto">
          <a:xfrm rot="21599989">
            <a:off x="932259" y="2639095"/>
            <a:ext cx="210813" cy="141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600" y="18480"/>
                  <a:pt x="21600" y="19171"/>
                </a:cubicBezTo>
                <a:cubicBezTo>
                  <a:pt x="21600" y="19815"/>
                  <a:pt x="21467" y="20375"/>
                  <a:pt x="21203" y="20870"/>
                </a:cubicBezTo>
                <a:cubicBezTo>
                  <a:pt x="20942" y="21359"/>
                  <a:pt x="20626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rgbClr val="FF5503"/>
          </a:solidFill>
          <a:ln>
            <a:noFill/>
          </a:ln>
          <a:effectLst/>
          <a:extLst/>
        </p:spPr>
        <p:txBody>
          <a:bodyPr lIns="28569" tIns="28569" rIns="28569" bIns="28569" anchor="ctr"/>
          <a:lstStyle/>
          <a:p>
            <a:pPr defTabSz="342832">
              <a:defRPr/>
            </a:pPr>
            <a:endParaRPr lang="es-ES" sz="225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3" name="AutoShape 55"/>
          <p:cNvSpPr>
            <a:spLocks/>
          </p:cNvSpPr>
          <p:nvPr/>
        </p:nvSpPr>
        <p:spPr bwMode="auto">
          <a:xfrm rot="21599989">
            <a:off x="3210609" y="2639095"/>
            <a:ext cx="211484" cy="141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600" y="18480"/>
                  <a:pt x="21600" y="19171"/>
                </a:cubicBezTo>
                <a:cubicBezTo>
                  <a:pt x="21600" y="19815"/>
                  <a:pt x="21467" y="20375"/>
                  <a:pt x="21203" y="20870"/>
                </a:cubicBezTo>
                <a:cubicBezTo>
                  <a:pt x="20942" y="21359"/>
                  <a:pt x="20626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rgbClr val="FF5503"/>
          </a:solidFill>
          <a:ln>
            <a:noFill/>
          </a:ln>
          <a:effectLst/>
          <a:extLst/>
        </p:spPr>
        <p:txBody>
          <a:bodyPr lIns="28569" tIns="28569" rIns="28569" bIns="28569" anchor="ctr"/>
          <a:lstStyle/>
          <a:p>
            <a:pPr defTabSz="342832">
              <a:defRPr/>
            </a:pPr>
            <a:endParaRPr lang="es-ES" sz="225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4" name="AutoShape 56"/>
          <p:cNvSpPr>
            <a:spLocks/>
          </p:cNvSpPr>
          <p:nvPr/>
        </p:nvSpPr>
        <p:spPr bwMode="auto">
          <a:xfrm rot="21599989">
            <a:off x="5585105" y="2639095"/>
            <a:ext cx="211484" cy="141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600" y="18480"/>
                  <a:pt x="21600" y="19171"/>
                </a:cubicBezTo>
                <a:cubicBezTo>
                  <a:pt x="21600" y="19815"/>
                  <a:pt x="21467" y="20375"/>
                  <a:pt x="21203" y="20870"/>
                </a:cubicBezTo>
                <a:cubicBezTo>
                  <a:pt x="20942" y="21359"/>
                  <a:pt x="20626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rgbClr val="FF5503"/>
          </a:solidFill>
          <a:ln>
            <a:noFill/>
          </a:ln>
          <a:effectLst/>
          <a:extLst/>
        </p:spPr>
        <p:txBody>
          <a:bodyPr lIns="28569" tIns="28569" rIns="28569" bIns="28569" anchor="ctr"/>
          <a:lstStyle/>
          <a:p>
            <a:pPr defTabSz="342832">
              <a:defRPr/>
            </a:pPr>
            <a:endParaRPr lang="es-ES" sz="225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5" name="AutoShape 57"/>
          <p:cNvSpPr>
            <a:spLocks/>
          </p:cNvSpPr>
          <p:nvPr/>
        </p:nvSpPr>
        <p:spPr bwMode="auto">
          <a:xfrm rot="21599989">
            <a:off x="7873511" y="2639095"/>
            <a:ext cx="211484" cy="141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600" y="18480"/>
                  <a:pt x="21600" y="19171"/>
                </a:cubicBezTo>
                <a:cubicBezTo>
                  <a:pt x="21600" y="19815"/>
                  <a:pt x="21467" y="20375"/>
                  <a:pt x="21203" y="20870"/>
                </a:cubicBezTo>
                <a:cubicBezTo>
                  <a:pt x="20942" y="21359"/>
                  <a:pt x="20626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rgbClr val="FF5503"/>
          </a:solidFill>
          <a:ln>
            <a:noFill/>
          </a:ln>
          <a:effectLst/>
          <a:extLst/>
        </p:spPr>
        <p:txBody>
          <a:bodyPr lIns="28569" tIns="28569" rIns="28569" bIns="28569" anchor="ctr"/>
          <a:lstStyle/>
          <a:p>
            <a:pPr defTabSz="342832">
              <a:defRPr/>
            </a:pPr>
            <a:endParaRPr lang="es-ES" sz="225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6" name="AutoShape 58"/>
          <p:cNvSpPr>
            <a:spLocks/>
          </p:cNvSpPr>
          <p:nvPr/>
        </p:nvSpPr>
        <p:spPr bwMode="auto">
          <a:xfrm rot="10799989">
            <a:off x="6704512" y="3293187"/>
            <a:ext cx="211484" cy="141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600" y="18480"/>
                  <a:pt x="21600" y="19171"/>
                </a:cubicBezTo>
                <a:cubicBezTo>
                  <a:pt x="21600" y="19815"/>
                  <a:pt x="21467" y="20375"/>
                  <a:pt x="21203" y="20870"/>
                </a:cubicBezTo>
                <a:cubicBezTo>
                  <a:pt x="20942" y="21359"/>
                  <a:pt x="20626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rgbClr val="C60012"/>
          </a:solidFill>
          <a:ln>
            <a:noFill/>
          </a:ln>
          <a:effectLst/>
          <a:extLst/>
        </p:spPr>
        <p:txBody>
          <a:bodyPr lIns="28569" tIns="28569" rIns="28569" bIns="28569" anchor="ctr"/>
          <a:lstStyle/>
          <a:p>
            <a:pPr defTabSz="342832">
              <a:defRPr/>
            </a:pPr>
            <a:endParaRPr lang="es-ES" sz="225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7" name="AutoShape 59"/>
          <p:cNvSpPr>
            <a:spLocks/>
          </p:cNvSpPr>
          <p:nvPr/>
        </p:nvSpPr>
        <p:spPr bwMode="auto">
          <a:xfrm rot="10799989">
            <a:off x="4391608" y="3293187"/>
            <a:ext cx="211484" cy="141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600" y="18480"/>
                  <a:pt x="21600" y="19171"/>
                </a:cubicBezTo>
                <a:cubicBezTo>
                  <a:pt x="21600" y="19815"/>
                  <a:pt x="21467" y="20375"/>
                  <a:pt x="21203" y="20870"/>
                </a:cubicBezTo>
                <a:cubicBezTo>
                  <a:pt x="20942" y="21359"/>
                  <a:pt x="20626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rgbClr val="C60012"/>
          </a:solidFill>
          <a:ln>
            <a:noFill/>
          </a:ln>
          <a:effectLst/>
          <a:extLst/>
        </p:spPr>
        <p:txBody>
          <a:bodyPr lIns="28569" tIns="28569" rIns="28569" bIns="28569" anchor="ctr"/>
          <a:lstStyle/>
          <a:p>
            <a:pPr defTabSz="342832">
              <a:defRPr/>
            </a:pPr>
            <a:endParaRPr lang="es-ES" sz="225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8" name="AutoShape 60"/>
          <p:cNvSpPr>
            <a:spLocks/>
          </p:cNvSpPr>
          <p:nvPr/>
        </p:nvSpPr>
        <p:spPr bwMode="auto">
          <a:xfrm rot="10799989">
            <a:off x="2090252" y="3293187"/>
            <a:ext cx="211484" cy="141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600" y="18480"/>
                  <a:pt x="21600" y="19171"/>
                </a:cubicBezTo>
                <a:cubicBezTo>
                  <a:pt x="21600" y="19815"/>
                  <a:pt x="21467" y="20375"/>
                  <a:pt x="21203" y="20870"/>
                </a:cubicBezTo>
                <a:cubicBezTo>
                  <a:pt x="20942" y="21359"/>
                  <a:pt x="20626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rgbClr val="C60012"/>
          </a:solidFill>
          <a:ln>
            <a:noFill/>
          </a:ln>
          <a:effectLst/>
          <a:extLst/>
        </p:spPr>
        <p:txBody>
          <a:bodyPr lIns="28569" tIns="28569" rIns="28569" bIns="28569" anchor="ctr"/>
          <a:lstStyle/>
          <a:p>
            <a:pPr defTabSz="342832">
              <a:defRPr/>
            </a:pPr>
            <a:endParaRPr lang="es-ES" sz="2250" kern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Oval 30"/>
          <p:cNvSpPr/>
          <p:nvPr/>
        </p:nvSpPr>
        <p:spPr>
          <a:xfrm>
            <a:off x="694766" y="3273494"/>
            <a:ext cx="685800" cy="685800"/>
          </a:xfrm>
          <a:prstGeom prst="ellipse">
            <a:avLst/>
          </a:prstGeom>
          <a:solidFill>
            <a:srgbClr val="FF550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</a:rPr>
              <a:t>01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40" name="Oval 31"/>
          <p:cNvSpPr/>
          <p:nvPr/>
        </p:nvSpPr>
        <p:spPr>
          <a:xfrm>
            <a:off x="1853093" y="2073391"/>
            <a:ext cx="685800" cy="685800"/>
          </a:xfrm>
          <a:prstGeom prst="ellipse">
            <a:avLst/>
          </a:prstGeom>
          <a:solidFill>
            <a:srgbClr val="C600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en-US" altLang="zh-CN" sz="1600" kern="0" dirty="0" smtClean="0">
                <a:solidFill>
                  <a:prstClr val="white"/>
                </a:solidFill>
                <a:latin typeface="Impact" panose="020B0806030902050204" pitchFamily="34" charset="0"/>
              </a:rPr>
              <a:t>02</a:t>
            </a:r>
            <a:endParaRPr lang="en-US" altLang="zh-CN" sz="1600" kern="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1" name="Oval 32"/>
          <p:cNvSpPr/>
          <p:nvPr/>
        </p:nvSpPr>
        <p:spPr>
          <a:xfrm>
            <a:off x="2973450" y="3273494"/>
            <a:ext cx="685800" cy="685800"/>
          </a:xfrm>
          <a:prstGeom prst="ellipse">
            <a:avLst/>
          </a:prstGeom>
          <a:solidFill>
            <a:srgbClr val="FF550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en-US" altLang="zh-CN" sz="1600" kern="0" dirty="0" smtClean="0">
                <a:solidFill>
                  <a:prstClr val="white"/>
                </a:solidFill>
                <a:latin typeface="Impact" panose="020B0806030902050204" pitchFamily="34" charset="0"/>
              </a:rPr>
              <a:t>03</a:t>
            </a:r>
            <a:endParaRPr lang="en-US" altLang="zh-CN" sz="1600" kern="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2" name="Oval 33"/>
          <p:cNvSpPr/>
          <p:nvPr/>
        </p:nvSpPr>
        <p:spPr>
          <a:xfrm>
            <a:off x="4154449" y="2073391"/>
            <a:ext cx="685800" cy="685800"/>
          </a:xfrm>
          <a:prstGeom prst="ellipse">
            <a:avLst/>
          </a:prstGeom>
          <a:solidFill>
            <a:srgbClr val="C600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en-US" altLang="zh-CN" sz="1600" kern="0" dirty="0" smtClean="0">
                <a:solidFill>
                  <a:prstClr val="white"/>
                </a:solidFill>
                <a:latin typeface="Impact" panose="020B0806030902050204" pitchFamily="34" charset="0"/>
              </a:rPr>
              <a:t>04</a:t>
            </a:r>
            <a:endParaRPr lang="en-US" altLang="zh-CN" sz="1600" kern="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3" name="Oval 34"/>
          <p:cNvSpPr/>
          <p:nvPr/>
        </p:nvSpPr>
        <p:spPr>
          <a:xfrm>
            <a:off x="5347946" y="3273494"/>
            <a:ext cx="685800" cy="685800"/>
          </a:xfrm>
          <a:prstGeom prst="ellipse">
            <a:avLst/>
          </a:prstGeom>
          <a:solidFill>
            <a:srgbClr val="FF550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en-US" altLang="zh-CN" sz="1600" kern="0" dirty="0" smtClean="0">
                <a:solidFill>
                  <a:prstClr val="white"/>
                </a:solidFill>
                <a:latin typeface="Impact" panose="020B0806030902050204" pitchFamily="34" charset="0"/>
              </a:rPr>
              <a:t>05</a:t>
            </a:r>
            <a:endParaRPr lang="en-US" altLang="zh-CN" sz="1600" kern="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4" name="Oval 35"/>
          <p:cNvSpPr/>
          <p:nvPr/>
        </p:nvSpPr>
        <p:spPr>
          <a:xfrm>
            <a:off x="6467354" y="2073391"/>
            <a:ext cx="685800" cy="685800"/>
          </a:xfrm>
          <a:prstGeom prst="ellipse">
            <a:avLst/>
          </a:prstGeom>
          <a:solidFill>
            <a:srgbClr val="C600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en-US" altLang="zh-CN" sz="1600" kern="0" dirty="0" smtClean="0">
                <a:solidFill>
                  <a:prstClr val="white"/>
                </a:solidFill>
                <a:latin typeface="Impact" panose="020B0806030902050204" pitchFamily="34" charset="0"/>
              </a:rPr>
              <a:t>06</a:t>
            </a:r>
            <a:endParaRPr lang="en-US" altLang="zh-CN" sz="1600" kern="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5" name="Oval 36"/>
          <p:cNvSpPr/>
          <p:nvPr/>
        </p:nvSpPr>
        <p:spPr>
          <a:xfrm>
            <a:off x="7636353" y="3273494"/>
            <a:ext cx="685800" cy="685800"/>
          </a:xfrm>
          <a:prstGeom prst="ellipse">
            <a:avLst/>
          </a:prstGeom>
          <a:solidFill>
            <a:srgbClr val="FF550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en-US" altLang="zh-CN" sz="1600" kern="0" dirty="0" smtClean="0">
                <a:solidFill>
                  <a:prstClr val="white"/>
                </a:solidFill>
                <a:latin typeface="Impact" panose="020B0806030902050204" pitchFamily="34" charset="0"/>
              </a:rPr>
              <a:t>07</a:t>
            </a:r>
            <a:endParaRPr lang="en-US" altLang="zh-CN" sz="1600" kern="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6" name="TextBox 37"/>
          <p:cNvSpPr txBox="1"/>
          <p:nvPr/>
        </p:nvSpPr>
        <p:spPr>
          <a:xfrm>
            <a:off x="562378" y="1670292"/>
            <a:ext cx="724608" cy="239193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47" name="Rectangle 38"/>
          <p:cNvSpPr/>
          <p:nvPr/>
        </p:nvSpPr>
        <p:spPr>
          <a:xfrm>
            <a:off x="179512" y="1814058"/>
            <a:ext cx="167499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1824072" y="3552807"/>
            <a:ext cx="724608" cy="239193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49" name="Rectangle 40"/>
          <p:cNvSpPr/>
          <p:nvPr/>
        </p:nvSpPr>
        <p:spPr>
          <a:xfrm>
            <a:off x="1441206" y="3728377"/>
            <a:ext cx="16280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50" name="TextBox 41"/>
          <p:cNvSpPr txBox="1"/>
          <p:nvPr/>
        </p:nvSpPr>
        <p:spPr>
          <a:xfrm>
            <a:off x="2841062" y="1670292"/>
            <a:ext cx="724608" cy="239193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51" name="Rectangle 42"/>
          <p:cNvSpPr/>
          <p:nvPr/>
        </p:nvSpPr>
        <p:spPr>
          <a:xfrm>
            <a:off x="2458196" y="1814058"/>
            <a:ext cx="167499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52" name="TextBox 43"/>
          <p:cNvSpPr txBox="1"/>
          <p:nvPr/>
        </p:nvSpPr>
        <p:spPr>
          <a:xfrm>
            <a:off x="4125429" y="3552807"/>
            <a:ext cx="724608" cy="239193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53" name="Rectangle 44"/>
          <p:cNvSpPr/>
          <p:nvPr/>
        </p:nvSpPr>
        <p:spPr>
          <a:xfrm>
            <a:off x="3742562" y="3728377"/>
            <a:ext cx="16280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54" name="TextBox 45"/>
          <p:cNvSpPr txBox="1"/>
          <p:nvPr/>
        </p:nvSpPr>
        <p:spPr>
          <a:xfrm>
            <a:off x="5215558" y="1670292"/>
            <a:ext cx="724608" cy="239193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55" name="Rectangle 46"/>
          <p:cNvSpPr/>
          <p:nvPr/>
        </p:nvSpPr>
        <p:spPr>
          <a:xfrm>
            <a:off x="4886750" y="1814058"/>
            <a:ext cx="167499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56" name="TextBox 47"/>
          <p:cNvSpPr txBox="1"/>
          <p:nvPr/>
        </p:nvSpPr>
        <p:spPr>
          <a:xfrm>
            <a:off x="6438333" y="3552807"/>
            <a:ext cx="724608" cy="239193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57" name="Rectangle 48"/>
          <p:cNvSpPr/>
          <p:nvPr/>
        </p:nvSpPr>
        <p:spPr>
          <a:xfrm>
            <a:off x="6055467" y="3728377"/>
            <a:ext cx="16280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58" name="TextBox 49"/>
          <p:cNvSpPr txBox="1"/>
          <p:nvPr/>
        </p:nvSpPr>
        <p:spPr>
          <a:xfrm>
            <a:off x="7503964" y="1670292"/>
            <a:ext cx="724608" cy="239193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59" name="Rectangle 50"/>
          <p:cNvSpPr/>
          <p:nvPr/>
        </p:nvSpPr>
        <p:spPr>
          <a:xfrm>
            <a:off x="7121099" y="1814058"/>
            <a:ext cx="167499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164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9500"/>
                            </p:stCondLst>
                            <p:childTnLst>
                              <p:par>
                                <p:cTn id="1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4344"/>
          <p:cNvSpPr/>
          <p:nvPr/>
        </p:nvSpPr>
        <p:spPr>
          <a:xfrm flipH="1">
            <a:off x="5195217" y="1676499"/>
            <a:ext cx="1018509" cy="1"/>
          </a:xfrm>
          <a:prstGeom prst="line">
            <a:avLst/>
          </a:prstGeom>
          <a:ln w="6350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6" name="Shape 14345"/>
          <p:cNvSpPr/>
          <p:nvPr/>
        </p:nvSpPr>
        <p:spPr>
          <a:xfrm>
            <a:off x="6315610" y="1457758"/>
            <a:ext cx="256602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用户数达到</a:t>
            </a:r>
            <a:r>
              <a:rPr lang="en-US" altLang="zh-CN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1</a:t>
            </a:r>
            <a:r>
              <a:rPr lang="zh-CN" alt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个亿</a:t>
            </a:r>
            <a:endParaRPr sz="180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7" name="Shape 14346"/>
          <p:cNvSpPr/>
          <p:nvPr/>
        </p:nvSpPr>
        <p:spPr>
          <a:xfrm>
            <a:off x="6307411" y="1744324"/>
            <a:ext cx="1992554" cy="7848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sz="100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8" name="Shape 14348"/>
          <p:cNvSpPr/>
          <p:nvPr/>
        </p:nvSpPr>
        <p:spPr>
          <a:xfrm>
            <a:off x="6664355" y="2772581"/>
            <a:ext cx="223607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线下分店</a:t>
            </a:r>
            <a:r>
              <a:rPr lang="en-US" altLang="zh-CN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50</a:t>
            </a:r>
            <a:r>
              <a:rPr lang="zh-CN" alt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家</a:t>
            </a:r>
            <a:endParaRPr sz="180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9" name="Shape 14349"/>
          <p:cNvSpPr/>
          <p:nvPr/>
        </p:nvSpPr>
        <p:spPr>
          <a:xfrm>
            <a:off x="6664355" y="3067058"/>
            <a:ext cx="1899870" cy="7848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sz="100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0" name="Shape 14351"/>
          <p:cNvSpPr/>
          <p:nvPr/>
        </p:nvSpPr>
        <p:spPr>
          <a:xfrm flipH="1">
            <a:off x="6136591" y="2933106"/>
            <a:ext cx="484462" cy="1"/>
          </a:xfrm>
          <a:prstGeom prst="line">
            <a:avLst/>
          </a:prstGeom>
          <a:ln w="6350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1" name="Shape 14352"/>
          <p:cNvSpPr/>
          <p:nvPr/>
        </p:nvSpPr>
        <p:spPr>
          <a:xfrm>
            <a:off x="2334896" y="3595280"/>
            <a:ext cx="223606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销售额突破</a:t>
            </a:r>
            <a:r>
              <a:rPr lang="en-US" altLang="zh-CN" sz="18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8000W</a:t>
            </a:r>
            <a:endParaRPr sz="180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2" name="Shape 14353"/>
          <p:cNvSpPr/>
          <p:nvPr/>
        </p:nvSpPr>
        <p:spPr>
          <a:xfrm>
            <a:off x="2609947" y="3895054"/>
            <a:ext cx="2123951" cy="7848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algn="l">
              <a:lnSpc>
                <a:spcPct val="150000"/>
              </a:lnSpc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r>
              <a:rPr sz="10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 </a:t>
            </a: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Arial"/>
                <a:ea typeface="微软雅黑"/>
                <a:cs typeface="+mn-ea"/>
                <a:sym typeface="+mn-lt"/>
              </a:rPr>
              <a:t>单击此处添加标题</a:t>
            </a:r>
            <a:endParaRPr sz="100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3" name="Shape 14355"/>
          <p:cNvSpPr/>
          <p:nvPr/>
        </p:nvSpPr>
        <p:spPr>
          <a:xfrm>
            <a:off x="3735536" y="3460471"/>
            <a:ext cx="484462" cy="1"/>
          </a:xfrm>
          <a:prstGeom prst="line">
            <a:avLst/>
          </a:prstGeom>
          <a:ln w="6350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48908" y="1698078"/>
            <a:ext cx="1722326" cy="2646688"/>
            <a:chOff x="719417" y="924080"/>
            <a:chExt cx="2177519" cy="3346179"/>
          </a:xfrm>
        </p:grpSpPr>
        <p:grpSp>
          <p:nvGrpSpPr>
            <p:cNvPr id="15" name="Group 14"/>
            <p:cNvGrpSpPr/>
            <p:nvPr/>
          </p:nvGrpSpPr>
          <p:grpSpPr bwMode="auto">
            <a:xfrm flipH="1">
              <a:off x="719417" y="1320154"/>
              <a:ext cx="1517119" cy="2950105"/>
              <a:chOff x="6476" y="614"/>
              <a:chExt cx="559" cy="1087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2" name="Freeform 10"/>
              <p:cNvSpPr/>
              <p:nvPr/>
            </p:nvSpPr>
            <p:spPr bwMode="auto">
              <a:xfrm flipV="1">
                <a:off x="6727" y="614"/>
                <a:ext cx="272" cy="265"/>
              </a:xfrm>
              <a:custGeom>
                <a:avLst/>
                <a:gdLst>
                  <a:gd name="T0" fmla="*/ 546 w 1187"/>
                  <a:gd name="T1" fmla="*/ 1128 h 1165"/>
                  <a:gd name="T2" fmla="*/ 1159 w 1187"/>
                  <a:gd name="T3" fmla="*/ 626 h 1165"/>
                  <a:gd name="T4" fmla="*/ 767 w 1187"/>
                  <a:gd name="T5" fmla="*/ 43 h 1165"/>
                  <a:gd name="T6" fmla="*/ 308 w 1187"/>
                  <a:gd name="T7" fmla="*/ 105 h 1165"/>
                  <a:gd name="T8" fmla="*/ 68 w 1187"/>
                  <a:gd name="T9" fmla="*/ 715 h 1165"/>
                  <a:gd name="T10" fmla="*/ 546 w 1187"/>
                  <a:gd name="T11" fmla="*/ 1128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7" h="1165">
                    <a:moveTo>
                      <a:pt x="546" y="1128"/>
                    </a:moveTo>
                    <a:cubicBezTo>
                      <a:pt x="843" y="1165"/>
                      <a:pt x="1137" y="923"/>
                      <a:pt x="1159" y="626"/>
                    </a:cubicBezTo>
                    <a:cubicBezTo>
                      <a:pt x="1187" y="371"/>
                      <a:pt x="1012" y="114"/>
                      <a:pt x="767" y="43"/>
                    </a:cubicBezTo>
                    <a:cubicBezTo>
                      <a:pt x="615" y="0"/>
                      <a:pt x="443" y="20"/>
                      <a:pt x="308" y="105"/>
                    </a:cubicBezTo>
                    <a:cubicBezTo>
                      <a:pt x="111" y="230"/>
                      <a:pt x="0" y="487"/>
                      <a:pt x="68" y="715"/>
                    </a:cubicBezTo>
                    <a:cubicBezTo>
                      <a:pt x="121" y="936"/>
                      <a:pt x="323" y="1102"/>
                      <a:pt x="546" y="1128"/>
                    </a:cubicBezTo>
                  </a:path>
                </a:pathLst>
              </a:custGeom>
              <a:solidFill>
                <a:srgbClr val="C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>
                  <a:defRPr/>
                </a:pPr>
                <a:endParaRPr lang="zh-CN" altLang="en-US" sz="2000" kern="0" smtClean="0">
                  <a:solidFill>
                    <a:prstClr val="black"/>
                  </a:solidFill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3" name="Freeform 12"/>
              <p:cNvSpPr/>
              <p:nvPr/>
            </p:nvSpPr>
            <p:spPr bwMode="auto">
              <a:xfrm flipV="1">
                <a:off x="6476" y="903"/>
                <a:ext cx="485" cy="798"/>
              </a:xfrm>
              <a:custGeom>
                <a:avLst/>
                <a:gdLst>
                  <a:gd name="T0" fmla="*/ 1539 w 2208"/>
                  <a:gd name="T1" fmla="*/ 3515 h 3515"/>
                  <a:gd name="T2" fmla="*/ 2070 w 2208"/>
                  <a:gd name="T3" fmla="*/ 3487 h 3515"/>
                  <a:gd name="T4" fmla="*/ 2131 w 2208"/>
                  <a:gd name="T5" fmla="*/ 2626 h 3515"/>
                  <a:gd name="T6" fmla="*/ 2123 w 2208"/>
                  <a:gd name="T7" fmla="*/ 1758 h 3515"/>
                  <a:gd name="T8" fmla="*/ 1927 w 2208"/>
                  <a:gd name="T9" fmla="*/ 1030 h 3515"/>
                  <a:gd name="T10" fmla="*/ 2056 w 2208"/>
                  <a:gd name="T11" fmla="*/ 837 h 3515"/>
                  <a:gd name="T12" fmla="*/ 1679 w 2208"/>
                  <a:gd name="T13" fmla="*/ 525 h 3515"/>
                  <a:gd name="T14" fmla="*/ 1545 w 2208"/>
                  <a:gd name="T15" fmla="*/ 821 h 3515"/>
                  <a:gd name="T16" fmla="*/ 1487 w 2208"/>
                  <a:gd name="T17" fmla="*/ 1610 h 3515"/>
                  <a:gd name="T18" fmla="*/ 1072 w 2208"/>
                  <a:gd name="T19" fmla="*/ 976 h 3515"/>
                  <a:gd name="T20" fmla="*/ 1216 w 2208"/>
                  <a:gd name="T21" fmla="*/ 73 h 3515"/>
                  <a:gd name="T22" fmla="*/ 789 w 2208"/>
                  <a:gd name="T23" fmla="*/ 49 h 3515"/>
                  <a:gd name="T24" fmla="*/ 616 w 2208"/>
                  <a:gd name="T25" fmla="*/ 1012 h 3515"/>
                  <a:gd name="T26" fmla="*/ 1152 w 2208"/>
                  <a:gd name="T27" fmla="*/ 1926 h 3515"/>
                  <a:gd name="T28" fmla="*/ 1211 w 2208"/>
                  <a:gd name="T29" fmla="*/ 2413 h 3515"/>
                  <a:gd name="T30" fmla="*/ 842 w 2208"/>
                  <a:gd name="T31" fmla="*/ 2303 h 3515"/>
                  <a:gd name="T32" fmla="*/ 56 w 2208"/>
                  <a:gd name="T33" fmla="*/ 2338 h 3515"/>
                  <a:gd name="T34" fmla="*/ 63 w 2208"/>
                  <a:gd name="T35" fmla="*/ 2756 h 3515"/>
                  <a:gd name="T36" fmla="*/ 680 w 2208"/>
                  <a:gd name="T37" fmla="*/ 2748 h 3515"/>
                  <a:gd name="T38" fmla="*/ 694 w 2208"/>
                  <a:gd name="T39" fmla="*/ 2700 h 3515"/>
                  <a:gd name="T40" fmla="*/ 391 w 2208"/>
                  <a:gd name="T41" fmla="*/ 2370 h 3515"/>
                  <a:gd name="T42" fmla="*/ 789 w 2208"/>
                  <a:gd name="T43" fmla="*/ 2742 h 3515"/>
                  <a:gd name="T44" fmla="*/ 1006 w 2208"/>
                  <a:gd name="T45" fmla="*/ 2733 h 3515"/>
                  <a:gd name="T46" fmla="*/ 1539 w 2208"/>
                  <a:gd name="T47" fmla="*/ 3515 h 3515"/>
                  <a:gd name="connsiteX0" fmla="*/ 6896 w 9724"/>
                  <a:gd name="connsiteY0" fmla="*/ 9952 h 9952"/>
                  <a:gd name="connsiteX1" fmla="*/ 9301 w 9724"/>
                  <a:gd name="connsiteY1" fmla="*/ 9872 h 9952"/>
                  <a:gd name="connsiteX2" fmla="*/ 9577 w 9724"/>
                  <a:gd name="connsiteY2" fmla="*/ 7423 h 9952"/>
                  <a:gd name="connsiteX3" fmla="*/ 9541 w 9724"/>
                  <a:gd name="connsiteY3" fmla="*/ 4953 h 9952"/>
                  <a:gd name="connsiteX4" fmla="*/ 8653 w 9724"/>
                  <a:gd name="connsiteY4" fmla="*/ 2882 h 9952"/>
                  <a:gd name="connsiteX5" fmla="*/ 9238 w 9724"/>
                  <a:gd name="connsiteY5" fmla="*/ 2333 h 9952"/>
                  <a:gd name="connsiteX6" fmla="*/ 7530 w 9724"/>
                  <a:gd name="connsiteY6" fmla="*/ 1446 h 9952"/>
                  <a:gd name="connsiteX7" fmla="*/ 6923 w 9724"/>
                  <a:gd name="connsiteY7" fmla="*/ 2288 h 9952"/>
                  <a:gd name="connsiteX8" fmla="*/ 6661 w 9724"/>
                  <a:gd name="connsiteY8" fmla="*/ 4532 h 9952"/>
                  <a:gd name="connsiteX9" fmla="*/ 4781 w 9724"/>
                  <a:gd name="connsiteY9" fmla="*/ 2729 h 9952"/>
                  <a:gd name="connsiteX10" fmla="*/ 5433 w 9724"/>
                  <a:gd name="connsiteY10" fmla="*/ 160 h 9952"/>
                  <a:gd name="connsiteX11" fmla="*/ 3499 w 9724"/>
                  <a:gd name="connsiteY11" fmla="*/ 91 h 9952"/>
                  <a:gd name="connsiteX12" fmla="*/ 2716 w 9724"/>
                  <a:gd name="connsiteY12" fmla="*/ 2831 h 9952"/>
                  <a:gd name="connsiteX13" fmla="*/ 5143 w 9724"/>
                  <a:gd name="connsiteY13" fmla="*/ 5431 h 9952"/>
                  <a:gd name="connsiteX14" fmla="*/ 5411 w 9724"/>
                  <a:gd name="connsiteY14" fmla="*/ 6817 h 9952"/>
                  <a:gd name="connsiteX15" fmla="*/ 3739 w 9724"/>
                  <a:gd name="connsiteY15" fmla="*/ 6504 h 9952"/>
                  <a:gd name="connsiteX16" fmla="*/ 180 w 9724"/>
                  <a:gd name="connsiteY16" fmla="*/ 6603 h 9952"/>
                  <a:gd name="connsiteX17" fmla="*/ 211 w 9724"/>
                  <a:gd name="connsiteY17" fmla="*/ 7793 h 9952"/>
                  <a:gd name="connsiteX18" fmla="*/ 3006 w 9724"/>
                  <a:gd name="connsiteY18" fmla="*/ 7770 h 9952"/>
                  <a:gd name="connsiteX19" fmla="*/ 3069 w 9724"/>
                  <a:gd name="connsiteY19" fmla="*/ 7633 h 9952"/>
                  <a:gd name="connsiteX20" fmla="*/ 3499 w 9724"/>
                  <a:gd name="connsiteY20" fmla="*/ 7753 h 9952"/>
                  <a:gd name="connsiteX21" fmla="*/ 4482 w 9724"/>
                  <a:gd name="connsiteY21" fmla="*/ 7727 h 9952"/>
                  <a:gd name="connsiteX22" fmla="*/ 6896 w 9724"/>
                  <a:gd name="connsiteY22" fmla="*/ 9952 h 9952"/>
                  <a:gd name="connsiteX0-1" fmla="*/ 7092 w 10000"/>
                  <a:gd name="connsiteY0-2" fmla="*/ 10000 h 10000"/>
                  <a:gd name="connsiteX1-3" fmla="*/ 9565 w 10000"/>
                  <a:gd name="connsiteY1-4" fmla="*/ 9920 h 10000"/>
                  <a:gd name="connsiteX2-5" fmla="*/ 9849 w 10000"/>
                  <a:gd name="connsiteY2-6" fmla="*/ 7459 h 10000"/>
                  <a:gd name="connsiteX3-7" fmla="*/ 9812 w 10000"/>
                  <a:gd name="connsiteY3-8" fmla="*/ 4977 h 10000"/>
                  <a:gd name="connsiteX4-9" fmla="*/ 8899 w 10000"/>
                  <a:gd name="connsiteY4-10" fmla="*/ 2896 h 10000"/>
                  <a:gd name="connsiteX5-11" fmla="*/ 9500 w 10000"/>
                  <a:gd name="connsiteY5-12" fmla="*/ 2344 h 10000"/>
                  <a:gd name="connsiteX6-13" fmla="*/ 7744 w 10000"/>
                  <a:gd name="connsiteY6-14" fmla="*/ 1453 h 10000"/>
                  <a:gd name="connsiteX7-15" fmla="*/ 7119 w 10000"/>
                  <a:gd name="connsiteY7-16" fmla="*/ 2299 h 10000"/>
                  <a:gd name="connsiteX8-17" fmla="*/ 6850 w 10000"/>
                  <a:gd name="connsiteY8-18" fmla="*/ 4554 h 10000"/>
                  <a:gd name="connsiteX9-19" fmla="*/ 4917 w 10000"/>
                  <a:gd name="connsiteY9-20" fmla="*/ 2742 h 10000"/>
                  <a:gd name="connsiteX10-21" fmla="*/ 5587 w 10000"/>
                  <a:gd name="connsiteY10-22" fmla="*/ 161 h 10000"/>
                  <a:gd name="connsiteX11-23" fmla="*/ 3598 w 10000"/>
                  <a:gd name="connsiteY11-24" fmla="*/ 91 h 10000"/>
                  <a:gd name="connsiteX12-25" fmla="*/ 2793 w 10000"/>
                  <a:gd name="connsiteY12-26" fmla="*/ 2845 h 10000"/>
                  <a:gd name="connsiteX13-27" fmla="*/ 5289 w 10000"/>
                  <a:gd name="connsiteY13-28" fmla="*/ 5457 h 10000"/>
                  <a:gd name="connsiteX14-29" fmla="*/ 5565 w 10000"/>
                  <a:gd name="connsiteY14-30" fmla="*/ 6850 h 10000"/>
                  <a:gd name="connsiteX15-31" fmla="*/ 3845 w 10000"/>
                  <a:gd name="connsiteY15-32" fmla="*/ 6535 h 10000"/>
                  <a:gd name="connsiteX16-33" fmla="*/ 185 w 10000"/>
                  <a:gd name="connsiteY16-34" fmla="*/ 6635 h 10000"/>
                  <a:gd name="connsiteX17-35" fmla="*/ 217 w 10000"/>
                  <a:gd name="connsiteY17-36" fmla="*/ 7831 h 10000"/>
                  <a:gd name="connsiteX18-37" fmla="*/ 3091 w 10000"/>
                  <a:gd name="connsiteY18-38" fmla="*/ 7807 h 10000"/>
                  <a:gd name="connsiteX19-39" fmla="*/ 3598 w 10000"/>
                  <a:gd name="connsiteY19-40" fmla="*/ 7790 h 10000"/>
                  <a:gd name="connsiteX20-41" fmla="*/ 4609 w 10000"/>
                  <a:gd name="connsiteY20-42" fmla="*/ 7764 h 10000"/>
                  <a:gd name="connsiteX21-43" fmla="*/ 7092 w 10000"/>
                  <a:gd name="connsiteY21-44" fmla="*/ 10000 h 10000"/>
                  <a:gd name="connsiteX0-45" fmla="*/ 7092 w 10000"/>
                  <a:gd name="connsiteY0-46" fmla="*/ 10000 h 10000"/>
                  <a:gd name="connsiteX1-47" fmla="*/ 9565 w 10000"/>
                  <a:gd name="connsiteY1-48" fmla="*/ 9920 h 10000"/>
                  <a:gd name="connsiteX2-49" fmla="*/ 9849 w 10000"/>
                  <a:gd name="connsiteY2-50" fmla="*/ 7459 h 10000"/>
                  <a:gd name="connsiteX3-51" fmla="*/ 9812 w 10000"/>
                  <a:gd name="connsiteY3-52" fmla="*/ 4977 h 10000"/>
                  <a:gd name="connsiteX4-53" fmla="*/ 8899 w 10000"/>
                  <a:gd name="connsiteY4-54" fmla="*/ 2896 h 10000"/>
                  <a:gd name="connsiteX5-55" fmla="*/ 9500 w 10000"/>
                  <a:gd name="connsiteY5-56" fmla="*/ 2344 h 10000"/>
                  <a:gd name="connsiteX6-57" fmla="*/ 7744 w 10000"/>
                  <a:gd name="connsiteY6-58" fmla="*/ 1453 h 10000"/>
                  <a:gd name="connsiteX7-59" fmla="*/ 7119 w 10000"/>
                  <a:gd name="connsiteY7-60" fmla="*/ 2299 h 10000"/>
                  <a:gd name="connsiteX8-61" fmla="*/ 6850 w 10000"/>
                  <a:gd name="connsiteY8-62" fmla="*/ 4554 h 10000"/>
                  <a:gd name="connsiteX9-63" fmla="*/ 4917 w 10000"/>
                  <a:gd name="connsiteY9-64" fmla="*/ 2742 h 10000"/>
                  <a:gd name="connsiteX10-65" fmla="*/ 5587 w 10000"/>
                  <a:gd name="connsiteY10-66" fmla="*/ 161 h 10000"/>
                  <a:gd name="connsiteX11-67" fmla="*/ 3598 w 10000"/>
                  <a:gd name="connsiteY11-68" fmla="*/ 91 h 10000"/>
                  <a:gd name="connsiteX12-69" fmla="*/ 2793 w 10000"/>
                  <a:gd name="connsiteY12-70" fmla="*/ 2845 h 10000"/>
                  <a:gd name="connsiteX13-71" fmla="*/ 5289 w 10000"/>
                  <a:gd name="connsiteY13-72" fmla="*/ 5457 h 10000"/>
                  <a:gd name="connsiteX14-73" fmla="*/ 5565 w 10000"/>
                  <a:gd name="connsiteY14-74" fmla="*/ 6850 h 10000"/>
                  <a:gd name="connsiteX15-75" fmla="*/ 3845 w 10000"/>
                  <a:gd name="connsiteY15-76" fmla="*/ 6535 h 10000"/>
                  <a:gd name="connsiteX16-77" fmla="*/ 185 w 10000"/>
                  <a:gd name="connsiteY16-78" fmla="*/ 6635 h 10000"/>
                  <a:gd name="connsiteX17-79" fmla="*/ 217 w 10000"/>
                  <a:gd name="connsiteY17-80" fmla="*/ 7831 h 10000"/>
                  <a:gd name="connsiteX18-81" fmla="*/ 3598 w 10000"/>
                  <a:gd name="connsiteY18-82" fmla="*/ 7790 h 10000"/>
                  <a:gd name="connsiteX19-83" fmla="*/ 4609 w 10000"/>
                  <a:gd name="connsiteY19-84" fmla="*/ 7764 h 10000"/>
                  <a:gd name="connsiteX20-85" fmla="*/ 7092 w 10000"/>
                  <a:gd name="connsiteY20-86" fmla="*/ 10000 h 10000"/>
                  <a:gd name="connsiteX0-87" fmla="*/ 6965 w 9873"/>
                  <a:gd name="connsiteY0-88" fmla="*/ 10000 h 10000"/>
                  <a:gd name="connsiteX1-89" fmla="*/ 9438 w 9873"/>
                  <a:gd name="connsiteY1-90" fmla="*/ 9920 h 10000"/>
                  <a:gd name="connsiteX2-91" fmla="*/ 9722 w 9873"/>
                  <a:gd name="connsiteY2-92" fmla="*/ 7459 h 10000"/>
                  <a:gd name="connsiteX3-93" fmla="*/ 9685 w 9873"/>
                  <a:gd name="connsiteY3-94" fmla="*/ 4977 h 10000"/>
                  <a:gd name="connsiteX4-95" fmla="*/ 8772 w 9873"/>
                  <a:gd name="connsiteY4-96" fmla="*/ 2896 h 10000"/>
                  <a:gd name="connsiteX5-97" fmla="*/ 9373 w 9873"/>
                  <a:gd name="connsiteY5-98" fmla="*/ 2344 h 10000"/>
                  <a:gd name="connsiteX6-99" fmla="*/ 7617 w 9873"/>
                  <a:gd name="connsiteY6-100" fmla="*/ 1453 h 10000"/>
                  <a:gd name="connsiteX7-101" fmla="*/ 6992 w 9873"/>
                  <a:gd name="connsiteY7-102" fmla="*/ 2299 h 10000"/>
                  <a:gd name="connsiteX8-103" fmla="*/ 6723 w 9873"/>
                  <a:gd name="connsiteY8-104" fmla="*/ 4554 h 10000"/>
                  <a:gd name="connsiteX9-105" fmla="*/ 4790 w 9873"/>
                  <a:gd name="connsiteY9-106" fmla="*/ 2742 h 10000"/>
                  <a:gd name="connsiteX10-107" fmla="*/ 5460 w 9873"/>
                  <a:gd name="connsiteY10-108" fmla="*/ 161 h 10000"/>
                  <a:gd name="connsiteX11-109" fmla="*/ 3471 w 9873"/>
                  <a:gd name="connsiteY11-110" fmla="*/ 91 h 10000"/>
                  <a:gd name="connsiteX12-111" fmla="*/ 2666 w 9873"/>
                  <a:gd name="connsiteY12-112" fmla="*/ 2845 h 10000"/>
                  <a:gd name="connsiteX13-113" fmla="*/ 5162 w 9873"/>
                  <a:gd name="connsiteY13-114" fmla="*/ 5457 h 10000"/>
                  <a:gd name="connsiteX14-115" fmla="*/ 5438 w 9873"/>
                  <a:gd name="connsiteY14-116" fmla="*/ 6850 h 10000"/>
                  <a:gd name="connsiteX15-117" fmla="*/ 3718 w 9873"/>
                  <a:gd name="connsiteY15-118" fmla="*/ 6535 h 10000"/>
                  <a:gd name="connsiteX16-119" fmla="*/ 58 w 9873"/>
                  <a:gd name="connsiteY16-120" fmla="*/ 6635 h 10000"/>
                  <a:gd name="connsiteX17-121" fmla="*/ 692 w 9873"/>
                  <a:gd name="connsiteY17-122" fmla="*/ 7831 h 10000"/>
                  <a:gd name="connsiteX18-123" fmla="*/ 3471 w 9873"/>
                  <a:gd name="connsiteY18-124" fmla="*/ 7790 h 10000"/>
                  <a:gd name="connsiteX19-125" fmla="*/ 4482 w 9873"/>
                  <a:gd name="connsiteY19-126" fmla="*/ 7764 h 10000"/>
                  <a:gd name="connsiteX20-127" fmla="*/ 6965 w 9873"/>
                  <a:gd name="connsiteY20-128" fmla="*/ 10000 h 10000"/>
                </a:gdLst>
                <a:ahLst/>
                <a:cxnLst>
                  <a:cxn ang="0">
                    <a:pos x="connsiteX0-87" y="connsiteY0-88"/>
                  </a:cxn>
                  <a:cxn ang="0">
                    <a:pos x="connsiteX1-89" y="connsiteY1-90"/>
                  </a:cxn>
                  <a:cxn ang="0">
                    <a:pos x="connsiteX2-91" y="connsiteY2-92"/>
                  </a:cxn>
                  <a:cxn ang="0">
                    <a:pos x="connsiteX3-93" y="connsiteY3-94"/>
                  </a:cxn>
                  <a:cxn ang="0">
                    <a:pos x="connsiteX4-95" y="connsiteY4-96"/>
                  </a:cxn>
                  <a:cxn ang="0">
                    <a:pos x="connsiteX5-97" y="connsiteY5-98"/>
                  </a:cxn>
                  <a:cxn ang="0">
                    <a:pos x="connsiteX6-99" y="connsiteY6-100"/>
                  </a:cxn>
                  <a:cxn ang="0">
                    <a:pos x="connsiteX7-101" y="connsiteY7-102"/>
                  </a:cxn>
                  <a:cxn ang="0">
                    <a:pos x="connsiteX8-103" y="connsiteY8-104"/>
                  </a:cxn>
                  <a:cxn ang="0">
                    <a:pos x="connsiteX9-105" y="connsiteY9-106"/>
                  </a:cxn>
                  <a:cxn ang="0">
                    <a:pos x="connsiteX10-107" y="connsiteY10-108"/>
                  </a:cxn>
                  <a:cxn ang="0">
                    <a:pos x="connsiteX11-109" y="connsiteY11-110"/>
                  </a:cxn>
                  <a:cxn ang="0">
                    <a:pos x="connsiteX12-111" y="connsiteY12-112"/>
                  </a:cxn>
                  <a:cxn ang="0">
                    <a:pos x="connsiteX13-113" y="connsiteY13-114"/>
                  </a:cxn>
                  <a:cxn ang="0">
                    <a:pos x="connsiteX14-115" y="connsiteY14-116"/>
                  </a:cxn>
                  <a:cxn ang="0">
                    <a:pos x="connsiteX15-117" y="connsiteY15-118"/>
                  </a:cxn>
                  <a:cxn ang="0">
                    <a:pos x="connsiteX16-119" y="connsiteY16-120"/>
                  </a:cxn>
                  <a:cxn ang="0">
                    <a:pos x="connsiteX17-121" y="connsiteY17-122"/>
                  </a:cxn>
                  <a:cxn ang="0">
                    <a:pos x="connsiteX18-123" y="connsiteY18-124"/>
                  </a:cxn>
                  <a:cxn ang="0">
                    <a:pos x="connsiteX19-125" y="connsiteY19-126"/>
                  </a:cxn>
                  <a:cxn ang="0">
                    <a:pos x="connsiteX20-127" y="connsiteY20-128"/>
                  </a:cxn>
                </a:cxnLst>
                <a:rect l="l" t="t" r="r" b="b"/>
                <a:pathLst>
                  <a:path w="9873" h="10000">
                    <a:moveTo>
                      <a:pt x="6965" y="10000"/>
                    </a:moveTo>
                    <a:cubicBezTo>
                      <a:pt x="7789" y="9963"/>
                      <a:pt x="8613" y="9940"/>
                      <a:pt x="9438" y="9920"/>
                    </a:cubicBezTo>
                    <a:cubicBezTo>
                      <a:pt x="9563" y="9100"/>
                      <a:pt x="9582" y="8276"/>
                      <a:pt x="9722" y="7459"/>
                    </a:cubicBezTo>
                    <a:cubicBezTo>
                      <a:pt x="9731" y="6633"/>
                      <a:pt x="10081" y="5787"/>
                      <a:pt x="9685" y="4977"/>
                    </a:cubicBezTo>
                    <a:cubicBezTo>
                      <a:pt x="9377" y="4286"/>
                      <a:pt x="8869" y="3619"/>
                      <a:pt x="8772" y="2896"/>
                    </a:cubicBezTo>
                    <a:cubicBezTo>
                      <a:pt x="8884" y="2685"/>
                      <a:pt x="9168" y="2524"/>
                      <a:pt x="9373" y="2344"/>
                    </a:cubicBezTo>
                    <a:cubicBezTo>
                      <a:pt x="8744" y="2076"/>
                      <a:pt x="8436" y="1532"/>
                      <a:pt x="7617" y="1453"/>
                    </a:cubicBezTo>
                    <a:cubicBezTo>
                      <a:pt x="7543" y="1767"/>
                      <a:pt x="6946" y="1955"/>
                      <a:pt x="6992" y="2299"/>
                    </a:cubicBezTo>
                    <a:cubicBezTo>
                      <a:pt x="6941" y="3054"/>
                      <a:pt x="6788" y="3799"/>
                      <a:pt x="6723" y="4554"/>
                    </a:cubicBezTo>
                    <a:cubicBezTo>
                      <a:pt x="6052" y="3960"/>
                      <a:pt x="5438" y="3342"/>
                      <a:pt x="4790" y="2742"/>
                    </a:cubicBezTo>
                    <a:cubicBezTo>
                      <a:pt x="5051" y="1884"/>
                      <a:pt x="5200" y="1015"/>
                      <a:pt x="5460" y="161"/>
                    </a:cubicBezTo>
                    <a:cubicBezTo>
                      <a:pt x="4841" y="-28"/>
                      <a:pt x="4123" y="-48"/>
                      <a:pt x="3471" y="91"/>
                    </a:cubicBezTo>
                    <a:cubicBezTo>
                      <a:pt x="3183" y="1007"/>
                      <a:pt x="2950" y="1927"/>
                      <a:pt x="2666" y="2845"/>
                    </a:cubicBezTo>
                    <a:cubicBezTo>
                      <a:pt x="3519" y="3708"/>
                      <a:pt x="4320" y="4591"/>
                      <a:pt x="5162" y="5457"/>
                    </a:cubicBezTo>
                    <a:cubicBezTo>
                      <a:pt x="5661" y="5858"/>
                      <a:pt x="5372" y="6387"/>
                      <a:pt x="5438" y="6850"/>
                    </a:cubicBezTo>
                    <a:cubicBezTo>
                      <a:pt x="4878" y="6727"/>
                      <a:pt x="4342" y="6469"/>
                      <a:pt x="3718" y="6535"/>
                    </a:cubicBezTo>
                    <a:cubicBezTo>
                      <a:pt x="2503" y="6604"/>
                      <a:pt x="1278" y="6618"/>
                      <a:pt x="58" y="6635"/>
                    </a:cubicBezTo>
                    <a:cubicBezTo>
                      <a:pt x="-185" y="7022"/>
                      <a:pt x="399" y="7453"/>
                      <a:pt x="692" y="7831"/>
                    </a:cubicBezTo>
                    <a:cubicBezTo>
                      <a:pt x="1261" y="8023"/>
                      <a:pt x="2739" y="7801"/>
                      <a:pt x="3471" y="7790"/>
                    </a:cubicBezTo>
                    <a:lnTo>
                      <a:pt x="4482" y="7764"/>
                    </a:lnTo>
                    <a:cubicBezTo>
                      <a:pt x="5320" y="8505"/>
                      <a:pt x="6099" y="9272"/>
                      <a:pt x="6965" y="10000"/>
                    </a:cubicBezTo>
                  </a:path>
                </a:pathLst>
              </a:custGeom>
              <a:solidFill>
                <a:srgbClr val="C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>
                  <a:defRPr/>
                </a:pPr>
                <a:endParaRPr lang="zh-CN" altLang="en-US" sz="2000" kern="0" smtClean="0">
                  <a:solidFill>
                    <a:prstClr val="black"/>
                  </a:solidFill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4" name="Freeform 13"/>
              <p:cNvSpPr/>
              <p:nvPr/>
            </p:nvSpPr>
            <p:spPr bwMode="auto">
              <a:xfrm flipV="1">
                <a:off x="6854" y="1507"/>
                <a:ext cx="181" cy="193"/>
              </a:xfrm>
              <a:custGeom>
                <a:avLst/>
                <a:gdLst>
                  <a:gd name="T0" fmla="*/ 0 w 774"/>
                  <a:gd name="T1" fmla="*/ 458 h 861"/>
                  <a:gd name="T2" fmla="*/ 327 w 774"/>
                  <a:gd name="T3" fmla="*/ 861 h 861"/>
                  <a:gd name="T4" fmla="*/ 774 w 774"/>
                  <a:gd name="T5" fmla="*/ 229 h 861"/>
                  <a:gd name="T6" fmla="*/ 362 w 774"/>
                  <a:gd name="T7" fmla="*/ 15 h 861"/>
                  <a:gd name="T8" fmla="*/ 30 w 774"/>
                  <a:gd name="T9" fmla="*/ 475 h 861"/>
                  <a:gd name="T10" fmla="*/ 0 w 774"/>
                  <a:gd name="T11" fmla="*/ 458 h 861"/>
                  <a:gd name="connsiteX0" fmla="*/ 0 w 10000"/>
                  <a:gd name="connsiteY0" fmla="*/ 5167 h 9848"/>
                  <a:gd name="connsiteX1" fmla="*/ 4225 w 10000"/>
                  <a:gd name="connsiteY1" fmla="*/ 9848 h 9848"/>
                  <a:gd name="connsiteX2" fmla="*/ 10000 w 10000"/>
                  <a:gd name="connsiteY2" fmla="*/ 2508 h 9848"/>
                  <a:gd name="connsiteX3" fmla="*/ 4677 w 10000"/>
                  <a:gd name="connsiteY3" fmla="*/ 22 h 9848"/>
                  <a:gd name="connsiteX4" fmla="*/ 388 w 10000"/>
                  <a:gd name="connsiteY4" fmla="*/ 5365 h 9848"/>
                  <a:gd name="connsiteX0-1" fmla="*/ 0 w 10000"/>
                  <a:gd name="connsiteY0-2" fmla="*/ 5247 h 10000"/>
                  <a:gd name="connsiteX1-3" fmla="*/ 4225 w 10000"/>
                  <a:gd name="connsiteY1-4" fmla="*/ 10000 h 10000"/>
                  <a:gd name="connsiteX2-5" fmla="*/ 10000 w 10000"/>
                  <a:gd name="connsiteY2-6" fmla="*/ 2547 h 10000"/>
                  <a:gd name="connsiteX3-7" fmla="*/ 4677 w 10000"/>
                  <a:gd name="connsiteY3-8" fmla="*/ 22 h 10000"/>
                  <a:gd name="connsiteX0-9" fmla="*/ 0 w 10226"/>
                  <a:gd name="connsiteY0-10" fmla="*/ 5972 h 10000"/>
                  <a:gd name="connsiteX1-11" fmla="*/ 4451 w 10226"/>
                  <a:gd name="connsiteY1-12" fmla="*/ 10000 h 10000"/>
                  <a:gd name="connsiteX2-13" fmla="*/ 10226 w 10226"/>
                  <a:gd name="connsiteY2-14" fmla="*/ 2547 h 10000"/>
                  <a:gd name="connsiteX3-15" fmla="*/ 4903 w 10226"/>
                  <a:gd name="connsiteY3-16" fmla="*/ 22 h 10000"/>
                </a:gdLst>
                <a:ahLst/>
                <a:cxnLst>
                  <a:cxn ang="0">
                    <a:pos x="connsiteX0-9" y="connsiteY0-10"/>
                  </a:cxn>
                  <a:cxn ang="0">
                    <a:pos x="connsiteX1-11" y="connsiteY1-12"/>
                  </a:cxn>
                  <a:cxn ang="0">
                    <a:pos x="connsiteX2-13" y="connsiteY2-14"/>
                  </a:cxn>
                  <a:cxn ang="0">
                    <a:pos x="connsiteX3-15" y="connsiteY3-16"/>
                  </a:cxn>
                </a:cxnLst>
                <a:rect l="l" t="t" r="r" b="b"/>
                <a:pathLst>
                  <a:path w="10226" h="10000">
                    <a:moveTo>
                      <a:pt x="0" y="5972"/>
                    </a:moveTo>
                    <a:cubicBezTo>
                      <a:pt x="233" y="8189"/>
                      <a:pt x="2952" y="8514"/>
                      <a:pt x="4451" y="10000"/>
                    </a:cubicBezTo>
                    <a:cubicBezTo>
                      <a:pt x="6234" y="7429"/>
                      <a:pt x="8288" y="5023"/>
                      <a:pt x="10226" y="2547"/>
                    </a:cubicBezTo>
                    <a:cubicBezTo>
                      <a:pt x="9192" y="766"/>
                      <a:pt x="7074" y="-154"/>
                      <a:pt x="4903" y="22"/>
                    </a:cubicBezTo>
                  </a:path>
                </a:pathLst>
              </a:custGeom>
              <a:solidFill>
                <a:srgbClr val="C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4400">
                  <a:defRPr/>
                </a:pPr>
                <a:endParaRPr lang="zh-CN" altLang="en-US" sz="2000" kern="0" smtClean="0">
                  <a:solidFill>
                    <a:prstClr val="black"/>
                  </a:solidFill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6" name="圆角矩形 15"/>
            <p:cNvSpPr/>
            <p:nvPr/>
          </p:nvSpPr>
          <p:spPr>
            <a:xfrm>
              <a:off x="1690656" y="1579434"/>
              <a:ext cx="1206280" cy="971055"/>
            </a:xfrm>
            <a:prstGeom prst="roundRect">
              <a:avLst>
                <a:gd name="adj" fmla="val 11077"/>
              </a:avLst>
            </a:prstGeom>
            <a:solidFill>
              <a:srgbClr val="FF550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2000" kern="0" smtClea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 rot="1046250">
              <a:off x="1934125" y="995115"/>
              <a:ext cx="783207" cy="630482"/>
            </a:xfrm>
            <a:prstGeom prst="roundRect">
              <a:avLst>
                <a:gd name="adj" fmla="val 11077"/>
              </a:avLst>
            </a:prstGeom>
            <a:solidFill>
              <a:srgbClr val="C6001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2000" kern="0" smtClea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" name="文本框 24"/>
            <p:cNvSpPr txBox="1"/>
            <p:nvPr/>
          </p:nvSpPr>
          <p:spPr>
            <a:xfrm rot="908242">
              <a:off x="2026591" y="924080"/>
              <a:ext cx="598269" cy="739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altLang="zh-CN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  <a:cs typeface="+mn-ea"/>
                  <a:sym typeface="+mn-lt"/>
                </a:rPr>
                <a:t>A</a:t>
              </a:r>
              <a:endParaRPr lang="zh-CN" altLang="en-US" sz="32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9" name="文本框 25"/>
            <p:cNvSpPr txBox="1"/>
            <p:nvPr/>
          </p:nvSpPr>
          <p:spPr>
            <a:xfrm>
              <a:off x="1920332" y="1577693"/>
              <a:ext cx="810793" cy="1167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altLang="zh-CN" sz="54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  <a:cs typeface="+mn-ea"/>
                  <a:sym typeface="+mn-lt"/>
                </a:rPr>
                <a:t>B</a:t>
              </a:r>
              <a:endParaRPr lang="zh-CN" altLang="en-US" sz="54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 rot="20277632">
              <a:off x="1549765" y="1206059"/>
              <a:ext cx="618564" cy="497944"/>
            </a:xfrm>
            <a:prstGeom prst="roundRect">
              <a:avLst>
                <a:gd name="adj" fmla="val 11077"/>
              </a:avLst>
            </a:prstGeom>
            <a:solidFill>
              <a:srgbClr val="C6001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2000" kern="0" smtClea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1" name="文本框 24"/>
            <p:cNvSpPr txBox="1"/>
            <p:nvPr/>
          </p:nvSpPr>
          <p:spPr>
            <a:xfrm rot="20139624">
              <a:off x="1650785" y="1208235"/>
              <a:ext cx="468563" cy="505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altLang="zh-CN" sz="20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  <a:cs typeface="+mn-ea"/>
                  <a:sym typeface="+mn-lt"/>
                </a:rPr>
                <a:t>C</a:t>
              </a:r>
              <a:endParaRPr lang="zh-CN" altLang="en-US" sz="20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087535" y="1957106"/>
            <a:ext cx="1247186" cy="1247186"/>
            <a:chOff x="3087535" y="2200113"/>
            <a:chExt cx="1247186" cy="1247186"/>
          </a:xfrm>
        </p:grpSpPr>
        <p:sp>
          <p:nvSpPr>
            <p:cNvPr id="26" name="Shape 14341"/>
            <p:cNvSpPr/>
            <p:nvPr/>
          </p:nvSpPr>
          <p:spPr>
            <a:xfrm rot="18900000">
              <a:off x="3087535" y="2200113"/>
              <a:ext cx="1247186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590"/>
                  </a:moveTo>
                  <a:cubicBezTo>
                    <a:pt x="21600" y="14730"/>
                    <a:pt x="20700" y="15660"/>
                    <a:pt x="19560" y="15660"/>
                  </a:cubicBezTo>
                  <a:cubicBezTo>
                    <a:pt x="19560" y="15660"/>
                    <a:pt x="19560" y="15660"/>
                    <a:pt x="19560" y="15660"/>
                  </a:cubicBezTo>
                  <a:cubicBezTo>
                    <a:pt x="19500" y="15660"/>
                    <a:pt x="19350" y="15660"/>
                    <a:pt x="19170" y="15600"/>
                  </a:cubicBezTo>
                  <a:cubicBezTo>
                    <a:pt x="18990" y="15540"/>
                    <a:pt x="18750" y="15420"/>
                    <a:pt x="18510" y="15210"/>
                  </a:cubicBezTo>
                  <a:cubicBezTo>
                    <a:pt x="18450" y="15150"/>
                    <a:pt x="18360" y="15090"/>
                    <a:pt x="18300" y="15030"/>
                  </a:cubicBezTo>
                  <a:cubicBezTo>
                    <a:pt x="18000" y="14760"/>
                    <a:pt x="17700" y="14460"/>
                    <a:pt x="17340" y="14460"/>
                  </a:cubicBezTo>
                  <a:cubicBezTo>
                    <a:pt x="16710" y="14460"/>
                    <a:pt x="16470" y="15270"/>
                    <a:pt x="16290" y="15960"/>
                  </a:cubicBezTo>
                  <a:cubicBezTo>
                    <a:pt x="16260" y="16080"/>
                    <a:pt x="16260" y="16170"/>
                    <a:pt x="16260" y="1629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0950" y="21600"/>
                    <a:pt x="10950" y="21600"/>
                    <a:pt x="10950" y="21600"/>
                  </a:cubicBezTo>
                  <a:cubicBezTo>
                    <a:pt x="10860" y="21600"/>
                    <a:pt x="10800" y="21600"/>
                    <a:pt x="10740" y="21570"/>
                  </a:cubicBezTo>
                  <a:cubicBezTo>
                    <a:pt x="9780" y="21360"/>
                    <a:pt x="9660" y="21120"/>
                    <a:pt x="9630" y="21060"/>
                  </a:cubicBezTo>
                  <a:cubicBezTo>
                    <a:pt x="9570" y="20910"/>
                    <a:pt x="9840" y="20610"/>
                    <a:pt x="10050" y="20400"/>
                  </a:cubicBezTo>
                  <a:cubicBezTo>
                    <a:pt x="10110" y="20340"/>
                    <a:pt x="10200" y="20250"/>
                    <a:pt x="10260" y="20190"/>
                  </a:cubicBezTo>
                  <a:cubicBezTo>
                    <a:pt x="10800" y="19560"/>
                    <a:pt x="10800" y="18900"/>
                    <a:pt x="10800" y="18810"/>
                  </a:cubicBezTo>
                  <a:cubicBezTo>
                    <a:pt x="10800" y="17400"/>
                    <a:pt x="9660" y="16260"/>
                    <a:pt x="8250" y="16260"/>
                  </a:cubicBezTo>
                  <a:cubicBezTo>
                    <a:pt x="6840" y="16260"/>
                    <a:pt x="5700" y="17400"/>
                    <a:pt x="5700" y="18810"/>
                  </a:cubicBezTo>
                  <a:cubicBezTo>
                    <a:pt x="5700" y="18900"/>
                    <a:pt x="5700" y="19560"/>
                    <a:pt x="6240" y="20190"/>
                  </a:cubicBezTo>
                  <a:cubicBezTo>
                    <a:pt x="6300" y="20250"/>
                    <a:pt x="6390" y="20340"/>
                    <a:pt x="6450" y="20400"/>
                  </a:cubicBezTo>
                  <a:cubicBezTo>
                    <a:pt x="6660" y="20610"/>
                    <a:pt x="6930" y="20910"/>
                    <a:pt x="6870" y="21060"/>
                  </a:cubicBezTo>
                  <a:cubicBezTo>
                    <a:pt x="6870" y="21120"/>
                    <a:pt x="6720" y="21360"/>
                    <a:pt x="5760" y="21570"/>
                  </a:cubicBezTo>
                  <a:cubicBezTo>
                    <a:pt x="5700" y="21600"/>
                    <a:pt x="5640" y="21600"/>
                    <a:pt x="555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16290"/>
                    <a:pt x="0" y="16290"/>
                    <a:pt x="0" y="16290"/>
                  </a:cubicBezTo>
                  <a:cubicBezTo>
                    <a:pt x="0" y="16200"/>
                    <a:pt x="0" y="16110"/>
                    <a:pt x="30" y="16020"/>
                  </a:cubicBezTo>
                  <a:cubicBezTo>
                    <a:pt x="270" y="15030"/>
                    <a:pt x="540" y="14730"/>
                    <a:pt x="840" y="14730"/>
                  </a:cubicBezTo>
                  <a:cubicBezTo>
                    <a:pt x="1170" y="14730"/>
                    <a:pt x="1530" y="15150"/>
                    <a:pt x="1830" y="15420"/>
                  </a:cubicBezTo>
                  <a:cubicBezTo>
                    <a:pt x="2370" y="15870"/>
                    <a:pt x="2910" y="15900"/>
                    <a:pt x="3030" y="15900"/>
                  </a:cubicBezTo>
                  <a:cubicBezTo>
                    <a:pt x="3030" y="15900"/>
                    <a:pt x="3060" y="15900"/>
                    <a:pt x="3060" y="15900"/>
                  </a:cubicBezTo>
                  <a:cubicBezTo>
                    <a:pt x="4320" y="15900"/>
                    <a:pt x="5340" y="14880"/>
                    <a:pt x="5340" y="13590"/>
                  </a:cubicBezTo>
                  <a:cubicBezTo>
                    <a:pt x="5340" y="12330"/>
                    <a:pt x="4320" y="11310"/>
                    <a:pt x="3060" y="11310"/>
                  </a:cubicBezTo>
                  <a:cubicBezTo>
                    <a:pt x="3060" y="11310"/>
                    <a:pt x="3030" y="11310"/>
                    <a:pt x="3030" y="11310"/>
                  </a:cubicBezTo>
                  <a:cubicBezTo>
                    <a:pt x="2910" y="11310"/>
                    <a:pt x="2370" y="11340"/>
                    <a:pt x="1830" y="11790"/>
                  </a:cubicBezTo>
                  <a:cubicBezTo>
                    <a:pt x="1530" y="12060"/>
                    <a:pt x="1170" y="12480"/>
                    <a:pt x="840" y="12480"/>
                  </a:cubicBezTo>
                  <a:cubicBezTo>
                    <a:pt x="540" y="12480"/>
                    <a:pt x="270" y="12180"/>
                    <a:pt x="30" y="11190"/>
                  </a:cubicBezTo>
                  <a:cubicBezTo>
                    <a:pt x="0" y="11100"/>
                    <a:pt x="0" y="11010"/>
                    <a:pt x="0" y="10920"/>
                  </a:cubicBezTo>
                  <a:cubicBezTo>
                    <a:pt x="0" y="5340"/>
                    <a:pt x="0" y="5340"/>
                    <a:pt x="0" y="5340"/>
                  </a:cubicBezTo>
                  <a:cubicBezTo>
                    <a:pt x="5550" y="5340"/>
                    <a:pt x="5550" y="5340"/>
                    <a:pt x="5550" y="5340"/>
                  </a:cubicBezTo>
                  <a:cubicBezTo>
                    <a:pt x="5640" y="5340"/>
                    <a:pt x="5730" y="5340"/>
                    <a:pt x="5820" y="5310"/>
                  </a:cubicBezTo>
                  <a:cubicBezTo>
                    <a:pt x="7980" y="4830"/>
                    <a:pt x="6960" y="4110"/>
                    <a:pt x="6450" y="3510"/>
                  </a:cubicBezTo>
                  <a:cubicBezTo>
                    <a:pt x="5910" y="2910"/>
                    <a:pt x="5940" y="2310"/>
                    <a:pt x="5940" y="2310"/>
                  </a:cubicBezTo>
                  <a:cubicBezTo>
                    <a:pt x="5940" y="1020"/>
                    <a:pt x="6990" y="0"/>
                    <a:pt x="8250" y="0"/>
                  </a:cubicBezTo>
                  <a:cubicBezTo>
                    <a:pt x="9510" y="0"/>
                    <a:pt x="10560" y="1020"/>
                    <a:pt x="10560" y="2310"/>
                  </a:cubicBezTo>
                  <a:cubicBezTo>
                    <a:pt x="10560" y="2310"/>
                    <a:pt x="10590" y="2910"/>
                    <a:pt x="10050" y="3510"/>
                  </a:cubicBezTo>
                  <a:cubicBezTo>
                    <a:pt x="9540" y="4110"/>
                    <a:pt x="8550" y="4830"/>
                    <a:pt x="10680" y="5310"/>
                  </a:cubicBezTo>
                  <a:cubicBezTo>
                    <a:pt x="10770" y="5340"/>
                    <a:pt x="10860" y="5340"/>
                    <a:pt x="10950" y="5340"/>
                  </a:cubicBezTo>
                  <a:cubicBezTo>
                    <a:pt x="16260" y="5340"/>
                    <a:pt x="16260" y="5340"/>
                    <a:pt x="16260" y="5340"/>
                  </a:cubicBezTo>
                  <a:cubicBezTo>
                    <a:pt x="16260" y="10920"/>
                    <a:pt x="16260" y="10920"/>
                    <a:pt x="16260" y="10920"/>
                  </a:cubicBezTo>
                  <a:cubicBezTo>
                    <a:pt x="16260" y="11010"/>
                    <a:pt x="16260" y="11130"/>
                    <a:pt x="16290" y="11220"/>
                  </a:cubicBezTo>
                  <a:cubicBezTo>
                    <a:pt x="16470" y="11940"/>
                    <a:pt x="16710" y="12720"/>
                    <a:pt x="17340" y="12720"/>
                  </a:cubicBezTo>
                  <a:cubicBezTo>
                    <a:pt x="17700" y="12720"/>
                    <a:pt x="18000" y="12450"/>
                    <a:pt x="18300" y="12180"/>
                  </a:cubicBezTo>
                  <a:cubicBezTo>
                    <a:pt x="18360" y="12090"/>
                    <a:pt x="18450" y="12030"/>
                    <a:pt x="18510" y="11970"/>
                  </a:cubicBezTo>
                  <a:cubicBezTo>
                    <a:pt x="18990" y="11580"/>
                    <a:pt x="19440" y="11550"/>
                    <a:pt x="19530" y="11550"/>
                  </a:cubicBezTo>
                  <a:cubicBezTo>
                    <a:pt x="19560" y="11550"/>
                    <a:pt x="19560" y="11550"/>
                    <a:pt x="19560" y="11550"/>
                  </a:cubicBezTo>
                  <a:cubicBezTo>
                    <a:pt x="20700" y="11550"/>
                    <a:pt x="21600" y="12480"/>
                    <a:pt x="21600" y="13590"/>
                  </a:cubicBezTo>
                  <a:close/>
                </a:path>
              </a:pathLst>
            </a:custGeom>
            <a:solidFill>
              <a:srgbClr val="C6001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91440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400" kern="0">
                <a:solidFill>
                  <a:prstClr val="black">
                    <a:lumMod val="75000"/>
                    <a:lumOff val="25000"/>
                  </a:prstClr>
                </a:solidFill>
                <a:latin typeface="Roboto condensed"/>
                <a:ea typeface="Roboto condensed"/>
                <a:cs typeface="+mn-ea"/>
                <a:sym typeface="+mn-lt"/>
              </a:endParaRPr>
            </a:p>
          </p:txBody>
        </p:sp>
        <p:sp>
          <p:nvSpPr>
            <p:cNvPr id="27" name="文本框 24"/>
            <p:cNvSpPr txBox="1"/>
            <p:nvPr/>
          </p:nvSpPr>
          <p:spPr>
            <a:xfrm rot="908242">
              <a:off x="3464712" y="2565932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altLang="zh-CN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  <a:cs typeface="+mn-ea"/>
                  <a:sym typeface="+mn-lt"/>
                </a:rPr>
                <a:t>A</a:t>
              </a:r>
              <a:endParaRPr lang="zh-CN" altLang="en-US" sz="32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294103" y="1222646"/>
            <a:ext cx="1247186" cy="1247186"/>
            <a:chOff x="4294103" y="1465653"/>
            <a:chExt cx="1247186" cy="1247186"/>
          </a:xfrm>
        </p:grpSpPr>
        <p:sp>
          <p:nvSpPr>
            <p:cNvPr id="29" name="Shape 14331"/>
            <p:cNvSpPr/>
            <p:nvPr/>
          </p:nvSpPr>
          <p:spPr>
            <a:xfrm rot="18900000">
              <a:off x="4294103" y="1465653"/>
              <a:ext cx="1247186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250"/>
                  </a:moveTo>
                  <a:cubicBezTo>
                    <a:pt x="21600" y="9540"/>
                    <a:pt x="20580" y="10560"/>
                    <a:pt x="19290" y="10560"/>
                  </a:cubicBezTo>
                  <a:cubicBezTo>
                    <a:pt x="19290" y="10560"/>
                    <a:pt x="19290" y="10560"/>
                    <a:pt x="19290" y="10560"/>
                  </a:cubicBezTo>
                  <a:cubicBezTo>
                    <a:pt x="19170" y="10560"/>
                    <a:pt x="18630" y="10530"/>
                    <a:pt x="18090" y="10080"/>
                  </a:cubicBezTo>
                  <a:cubicBezTo>
                    <a:pt x="17760" y="9810"/>
                    <a:pt x="17400" y="9390"/>
                    <a:pt x="17070" y="9390"/>
                  </a:cubicBezTo>
                  <a:cubicBezTo>
                    <a:pt x="16770" y="9390"/>
                    <a:pt x="16500" y="9690"/>
                    <a:pt x="16290" y="10680"/>
                  </a:cubicBezTo>
                  <a:cubicBezTo>
                    <a:pt x="16260" y="10770"/>
                    <a:pt x="16260" y="10860"/>
                    <a:pt x="16260" y="10950"/>
                  </a:cubicBezTo>
                  <a:cubicBezTo>
                    <a:pt x="16260" y="16260"/>
                    <a:pt x="16260" y="16260"/>
                    <a:pt x="16260" y="16260"/>
                  </a:cubicBezTo>
                  <a:cubicBezTo>
                    <a:pt x="16260" y="16260"/>
                    <a:pt x="16260" y="16260"/>
                    <a:pt x="16260" y="16260"/>
                  </a:cubicBezTo>
                  <a:cubicBezTo>
                    <a:pt x="10680" y="16260"/>
                    <a:pt x="10680" y="16260"/>
                    <a:pt x="10680" y="16260"/>
                  </a:cubicBezTo>
                  <a:cubicBezTo>
                    <a:pt x="10560" y="16260"/>
                    <a:pt x="10470" y="16290"/>
                    <a:pt x="10350" y="16290"/>
                  </a:cubicBezTo>
                  <a:cubicBezTo>
                    <a:pt x="9450" y="16500"/>
                    <a:pt x="9000" y="16770"/>
                    <a:pt x="8880" y="17160"/>
                  </a:cubicBezTo>
                  <a:cubicBezTo>
                    <a:pt x="8760" y="17580"/>
                    <a:pt x="9120" y="17970"/>
                    <a:pt x="9420" y="18300"/>
                  </a:cubicBezTo>
                  <a:cubicBezTo>
                    <a:pt x="9480" y="18390"/>
                    <a:pt x="9540" y="18450"/>
                    <a:pt x="9600" y="18510"/>
                  </a:cubicBezTo>
                  <a:cubicBezTo>
                    <a:pt x="10050" y="19020"/>
                    <a:pt x="10050" y="19530"/>
                    <a:pt x="10050" y="19560"/>
                  </a:cubicBezTo>
                  <a:cubicBezTo>
                    <a:pt x="10050" y="20700"/>
                    <a:pt x="9120" y="21600"/>
                    <a:pt x="7980" y="21600"/>
                  </a:cubicBezTo>
                  <a:cubicBezTo>
                    <a:pt x="6870" y="21600"/>
                    <a:pt x="5940" y="20700"/>
                    <a:pt x="5940" y="19560"/>
                  </a:cubicBezTo>
                  <a:cubicBezTo>
                    <a:pt x="5940" y="19560"/>
                    <a:pt x="5940" y="19560"/>
                    <a:pt x="5940" y="19560"/>
                  </a:cubicBezTo>
                  <a:cubicBezTo>
                    <a:pt x="5940" y="19530"/>
                    <a:pt x="5910" y="19020"/>
                    <a:pt x="6360" y="18510"/>
                  </a:cubicBezTo>
                  <a:cubicBezTo>
                    <a:pt x="6420" y="18450"/>
                    <a:pt x="6480" y="18390"/>
                    <a:pt x="6570" y="18300"/>
                  </a:cubicBezTo>
                  <a:cubicBezTo>
                    <a:pt x="6870" y="17970"/>
                    <a:pt x="7230" y="17580"/>
                    <a:pt x="7110" y="17160"/>
                  </a:cubicBezTo>
                  <a:cubicBezTo>
                    <a:pt x="6990" y="16770"/>
                    <a:pt x="6510" y="16500"/>
                    <a:pt x="5610" y="16290"/>
                  </a:cubicBezTo>
                  <a:cubicBezTo>
                    <a:pt x="5520" y="16290"/>
                    <a:pt x="5400" y="16260"/>
                    <a:pt x="5310" y="16260"/>
                  </a:cubicBezTo>
                  <a:cubicBezTo>
                    <a:pt x="0" y="16260"/>
                    <a:pt x="0" y="16260"/>
                    <a:pt x="0" y="16260"/>
                  </a:cubicBezTo>
                  <a:cubicBezTo>
                    <a:pt x="0" y="10950"/>
                    <a:pt x="0" y="10950"/>
                    <a:pt x="0" y="10950"/>
                  </a:cubicBezTo>
                  <a:cubicBezTo>
                    <a:pt x="0" y="10890"/>
                    <a:pt x="0" y="10800"/>
                    <a:pt x="30" y="10740"/>
                  </a:cubicBezTo>
                  <a:cubicBezTo>
                    <a:pt x="240" y="9720"/>
                    <a:pt x="510" y="9630"/>
                    <a:pt x="570" y="9630"/>
                  </a:cubicBezTo>
                  <a:cubicBezTo>
                    <a:pt x="720" y="9630"/>
                    <a:pt x="990" y="9870"/>
                    <a:pt x="1200" y="10050"/>
                  </a:cubicBezTo>
                  <a:cubicBezTo>
                    <a:pt x="1260" y="10140"/>
                    <a:pt x="1350" y="10200"/>
                    <a:pt x="1410" y="10260"/>
                  </a:cubicBezTo>
                  <a:cubicBezTo>
                    <a:pt x="2010" y="10770"/>
                    <a:pt x="2610" y="10800"/>
                    <a:pt x="2760" y="10800"/>
                  </a:cubicBezTo>
                  <a:cubicBezTo>
                    <a:pt x="2790" y="10800"/>
                    <a:pt x="2790" y="10800"/>
                    <a:pt x="2790" y="10800"/>
                  </a:cubicBezTo>
                  <a:cubicBezTo>
                    <a:pt x="4200" y="10800"/>
                    <a:pt x="5340" y="9660"/>
                    <a:pt x="5340" y="8250"/>
                  </a:cubicBezTo>
                  <a:cubicBezTo>
                    <a:pt x="5340" y="6870"/>
                    <a:pt x="4200" y="5700"/>
                    <a:pt x="2790" y="5700"/>
                  </a:cubicBezTo>
                  <a:cubicBezTo>
                    <a:pt x="2760" y="5700"/>
                    <a:pt x="2760" y="5700"/>
                    <a:pt x="2760" y="5700"/>
                  </a:cubicBezTo>
                  <a:cubicBezTo>
                    <a:pt x="2610" y="5700"/>
                    <a:pt x="2010" y="5760"/>
                    <a:pt x="1410" y="6270"/>
                  </a:cubicBezTo>
                  <a:cubicBezTo>
                    <a:pt x="1350" y="6330"/>
                    <a:pt x="1260" y="6390"/>
                    <a:pt x="1200" y="6450"/>
                  </a:cubicBezTo>
                  <a:cubicBezTo>
                    <a:pt x="990" y="6660"/>
                    <a:pt x="720" y="6900"/>
                    <a:pt x="570" y="6900"/>
                  </a:cubicBezTo>
                  <a:cubicBezTo>
                    <a:pt x="510" y="6900"/>
                    <a:pt x="240" y="6810"/>
                    <a:pt x="30" y="5790"/>
                  </a:cubicBezTo>
                  <a:cubicBezTo>
                    <a:pt x="0" y="5700"/>
                    <a:pt x="0" y="5640"/>
                    <a:pt x="0" y="55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10" y="0"/>
                    <a:pt x="5310" y="0"/>
                    <a:pt x="5310" y="0"/>
                  </a:cubicBezTo>
                  <a:cubicBezTo>
                    <a:pt x="5400" y="0"/>
                    <a:pt x="5490" y="30"/>
                    <a:pt x="5580" y="30"/>
                  </a:cubicBezTo>
                  <a:cubicBezTo>
                    <a:pt x="7710" y="540"/>
                    <a:pt x="6690" y="1260"/>
                    <a:pt x="6180" y="1830"/>
                  </a:cubicBezTo>
                  <a:cubicBezTo>
                    <a:pt x="5670" y="2460"/>
                    <a:pt x="5700" y="3060"/>
                    <a:pt x="5700" y="3060"/>
                  </a:cubicBezTo>
                  <a:cubicBezTo>
                    <a:pt x="5700" y="4320"/>
                    <a:pt x="6720" y="5370"/>
                    <a:pt x="7980" y="5370"/>
                  </a:cubicBezTo>
                  <a:cubicBezTo>
                    <a:pt x="9270" y="5370"/>
                    <a:pt x="10290" y="4320"/>
                    <a:pt x="10290" y="3060"/>
                  </a:cubicBezTo>
                  <a:cubicBezTo>
                    <a:pt x="10290" y="3060"/>
                    <a:pt x="10320" y="2460"/>
                    <a:pt x="9810" y="1830"/>
                  </a:cubicBezTo>
                  <a:cubicBezTo>
                    <a:pt x="9300" y="1260"/>
                    <a:pt x="8280" y="540"/>
                    <a:pt x="10410" y="30"/>
                  </a:cubicBezTo>
                  <a:cubicBezTo>
                    <a:pt x="10500" y="30"/>
                    <a:pt x="10590" y="0"/>
                    <a:pt x="10680" y="0"/>
                  </a:cubicBezTo>
                  <a:cubicBezTo>
                    <a:pt x="16260" y="0"/>
                    <a:pt x="16260" y="0"/>
                    <a:pt x="16260" y="0"/>
                  </a:cubicBezTo>
                  <a:cubicBezTo>
                    <a:pt x="16260" y="5580"/>
                    <a:pt x="16260" y="5580"/>
                    <a:pt x="16260" y="5580"/>
                  </a:cubicBezTo>
                  <a:cubicBezTo>
                    <a:pt x="16260" y="5670"/>
                    <a:pt x="16260" y="5760"/>
                    <a:pt x="16290" y="5820"/>
                  </a:cubicBezTo>
                  <a:cubicBezTo>
                    <a:pt x="16500" y="6840"/>
                    <a:pt x="16770" y="7140"/>
                    <a:pt x="17070" y="7140"/>
                  </a:cubicBezTo>
                  <a:cubicBezTo>
                    <a:pt x="17400" y="7140"/>
                    <a:pt x="17760" y="6720"/>
                    <a:pt x="18090" y="6450"/>
                  </a:cubicBezTo>
                  <a:cubicBezTo>
                    <a:pt x="18600" y="6000"/>
                    <a:pt x="19140" y="5970"/>
                    <a:pt x="19260" y="5970"/>
                  </a:cubicBezTo>
                  <a:cubicBezTo>
                    <a:pt x="19290" y="5970"/>
                    <a:pt x="19290" y="5970"/>
                    <a:pt x="19290" y="5970"/>
                  </a:cubicBezTo>
                  <a:cubicBezTo>
                    <a:pt x="20580" y="5970"/>
                    <a:pt x="21600" y="6990"/>
                    <a:pt x="21600" y="8250"/>
                  </a:cubicBezTo>
                  <a:close/>
                </a:path>
              </a:pathLst>
            </a:custGeom>
            <a:solidFill>
              <a:srgbClr val="C6001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91440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400" kern="0">
                <a:solidFill>
                  <a:prstClr val="black">
                    <a:lumMod val="75000"/>
                    <a:lumOff val="25000"/>
                  </a:prstClr>
                </a:solidFill>
                <a:latin typeface="Roboto condensed"/>
                <a:ea typeface="Roboto condensed"/>
                <a:cs typeface="+mn-ea"/>
                <a:sym typeface="+mn-lt"/>
              </a:endParaRPr>
            </a:p>
          </p:txBody>
        </p:sp>
        <p:sp>
          <p:nvSpPr>
            <p:cNvPr id="30" name="文本框 24"/>
            <p:cNvSpPr txBox="1"/>
            <p:nvPr/>
          </p:nvSpPr>
          <p:spPr>
            <a:xfrm rot="908242">
              <a:off x="4612017" y="1737919"/>
              <a:ext cx="4587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altLang="zh-CN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  <a:cs typeface="+mn-ea"/>
                  <a:sym typeface="+mn-lt"/>
                </a:rPr>
                <a:t>B</a:t>
              </a:r>
              <a:endParaRPr lang="zh-CN" altLang="en-US" sz="32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074422" y="2443255"/>
            <a:ext cx="1249409" cy="1247186"/>
            <a:chOff x="5074422" y="2686262"/>
            <a:chExt cx="1249409" cy="1247186"/>
          </a:xfrm>
        </p:grpSpPr>
        <p:sp>
          <p:nvSpPr>
            <p:cNvPr id="32" name="Shape 14336"/>
            <p:cNvSpPr/>
            <p:nvPr/>
          </p:nvSpPr>
          <p:spPr>
            <a:xfrm rot="18900000">
              <a:off x="5074422" y="2686262"/>
              <a:ext cx="1249409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0" y="10680"/>
                  </a:moveTo>
                  <a:cubicBezTo>
                    <a:pt x="21600" y="16260"/>
                    <a:pt x="21600" y="16260"/>
                    <a:pt x="21600" y="16260"/>
                  </a:cubicBezTo>
                  <a:cubicBezTo>
                    <a:pt x="16028" y="16260"/>
                    <a:pt x="16028" y="16260"/>
                    <a:pt x="16028" y="16260"/>
                  </a:cubicBezTo>
                  <a:cubicBezTo>
                    <a:pt x="15938" y="16260"/>
                    <a:pt x="15848" y="16260"/>
                    <a:pt x="15758" y="16290"/>
                  </a:cubicBezTo>
                  <a:cubicBezTo>
                    <a:pt x="13631" y="16770"/>
                    <a:pt x="14650" y="17490"/>
                    <a:pt x="15159" y="18090"/>
                  </a:cubicBezTo>
                  <a:cubicBezTo>
                    <a:pt x="15668" y="18690"/>
                    <a:pt x="15638" y="19290"/>
                    <a:pt x="15638" y="19290"/>
                  </a:cubicBezTo>
                  <a:cubicBezTo>
                    <a:pt x="15638" y="20580"/>
                    <a:pt x="14620" y="21600"/>
                    <a:pt x="13331" y="21600"/>
                  </a:cubicBezTo>
                  <a:cubicBezTo>
                    <a:pt x="12073" y="21600"/>
                    <a:pt x="11055" y="20580"/>
                    <a:pt x="11055" y="19290"/>
                  </a:cubicBezTo>
                  <a:cubicBezTo>
                    <a:pt x="11055" y="19290"/>
                    <a:pt x="11025" y="18690"/>
                    <a:pt x="11534" y="18090"/>
                  </a:cubicBezTo>
                  <a:cubicBezTo>
                    <a:pt x="12043" y="17490"/>
                    <a:pt x="13062" y="16770"/>
                    <a:pt x="10935" y="16290"/>
                  </a:cubicBezTo>
                  <a:cubicBezTo>
                    <a:pt x="10845" y="16260"/>
                    <a:pt x="10755" y="16260"/>
                    <a:pt x="10665" y="16260"/>
                  </a:cubicBezTo>
                  <a:cubicBezTo>
                    <a:pt x="5363" y="16260"/>
                    <a:pt x="5363" y="16260"/>
                    <a:pt x="5363" y="16260"/>
                  </a:cubicBezTo>
                  <a:cubicBezTo>
                    <a:pt x="5363" y="10680"/>
                    <a:pt x="5363" y="10680"/>
                    <a:pt x="5363" y="10680"/>
                  </a:cubicBezTo>
                  <a:cubicBezTo>
                    <a:pt x="5363" y="10590"/>
                    <a:pt x="5333" y="10470"/>
                    <a:pt x="5303" y="10380"/>
                  </a:cubicBezTo>
                  <a:cubicBezTo>
                    <a:pt x="5153" y="9660"/>
                    <a:pt x="4883" y="8880"/>
                    <a:pt x="4284" y="8880"/>
                  </a:cubicBezTo>
                  <a:cubicBezTo>
                    <a:pt x="3925" y="8880"/>
                    <a:pt x="3595" y="9150"/>
                    <a:pt x="3295" y="9420"/>
                  </a:cubicBezTo>
                  <a:cubicBezTo>
                    <a:pt x="3236" y="9510"/>
                    <a:pt x="3176" y="9570"/>
                    <a:pt x="3116" y="9630"/>
                  </a:cubicBezTo>
                  <a:cubicBezTo>
                    <a:pt x="2636" y="10020"/>
                    <a:pt x="2157" y="10050"/>
                    <a:pt x="2067" y="10050"/>
                  </a:cubicBezTo>
                  <a:cubicBezTo>
                    <a:pt x="2037" y="10050"/>
                    <a:pt x="2037" y="10050"/>
                    <a:pt x="2037" y="10050"/>
                  </a:cubicBezTo>
                  <a:cubicBezTo>
                    <a:pt x="929" y="10050"/>
                    <a:pt x="0" y="9120"/>
                    <a:pt x="0" y="8010"/>
                  </a:cubicBezTo>
                  <a:cubicBezTo>
                    <a:pt x="0" y="6870"/>
                    <a:pt x="929" y="5940"/>
                    <a:pt x="2037" y="5940"/>
                  </a:cubicBezTo>
                  <a:cubicBezTo>
                    <a:pt x="2067" y="5940"/>
                    <a:pt x="2067" y="5940"/>
                    <a:pt x="2067" y="5940"/>
                  </a:cubicBezTo>
                  <a:cubicBezTo>
                    <a:pt x="2127" y="5940"/>
                    <a:pt x="2247" y="5970"/>
                    <a:pt x="2457" y="6000"/>
                  </a:cubicBezTo>
                  <a:cubicBezTo>
                    <a:pt x="2636" y="6060"/>
                    <a:pt x="2876" y="6180"/>
                    <a:pt x="3116" y="6390"/>
                  </a:cubicBezTo>
                  <a:cubicBezTo>
                    <a:pt x="3176" y="6450"/>
                    <a:pt x="3236" y="6510"/>
                    <a:pt x="3295" y="6570"/>
                  </a:cubicBezTo>
                  <a:cubicBezTo>
                    <a:pt x="3595" y="6840"/>
                    <a:pt x="3925" y="7140"/>
                    <a:pt x="4284" y="7140"/>
                  </a:cubicBezTo>
                  <a:cubicBezTo>
                    <a:pt x="4883" y="7140"/>
                    <a:pt x="5153" y="6330"/>
                    <a:pt x="5303" y="5640"/>
                  </a:cubicBezTo>
                  <a:cubicBezTo>
                    <a:pt x="5333" y="5520"/>
                    <a:pt x="5363" y="5430"/>
                    <a:pt x="5363" y="531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10665" y="0"/>
                    <a:pt x="10665" y="0"/>
                    <a:pt x="10665" y="0"/>
                  </a:cubicBezTo>
                  <a:cubicBezTo>
                    <a:pt x="10725" y="0"/>
                    <a:pt x="10785" y="0"/>
                    <a:pt x="10875" y="30"/>
                  </a:cubicBezTo>
                  <a:cubicBezTo>
                    <a:pt x="11804" y="240"/>
                    <a:pt x="11953" y="480"/>
                    <a:pt x="11983" y="540"/>
                  </a:cubicBezTo>
                  <a:cubicBezTo>
                    <a:pt x="12013" y="690"/>
                    <a:pt x="11744" y="990"/>
                    <a:pt x="11564" y="1200"/>
                  </a:cubicBezTo>
                  <a:cubicBezTo>
                    <a:pt x="11474" y="1260"/>
                    <a:pt x="11414" y="1350"/>
                    <a:pt x="11354" y="1410"/>
                  </a:cubicBezTo>
                  <a:cubicBezTo>
                    <a:pt x="10785" y="2070"/>
                    <a:pt x="10785" y="2700"/>
                    <a:pt x="10785" y="2790"/>
                  </a:cubicBezTo>
                  <a:cubicBezTo>
                    <a:pt x="10785" y="4200"/>
                    <a:pt x="11953" y="5340"/>
                    <a:pt x="13331" y="5340"/>
                  </a:cubicBezTo>
                  <a:cubicBezTo>
                    <a:pt x="14740" y="5340"/>
                    <a:pt x="15878" y="4200"/>
                    <a:pt x="15878" y="2790"/>
                  </a:cubicBezTo>
                  <a:cubicBezTo>
                    <a:pt x="15878" y="2700"/>
                    <a:pt x="15908" y="2040"/>
                    <a:pt x="15339" y="1410"/>
                  </a:cubicBezTo>
                  <a:cubicBezTo>
                    <a:pt x="15279" y="1350"/>
                    <a:pt x="15219" y="1260"/>
                    <a:pt x="15129" y="1200"/>
                  </a:cubicBezTo>
                  <a:cubicBezTo>
                    <a:pt x="14949" y="990"/>
                    <a:pt x="14680" y="690"/>
                    <a:pt x="14710" y="540"/>
                  </a:cubicBezTo>
                  <a:cubicBezTo>
                    <a:pt x="14740" y="480"/>
                    <a:pt x="14889" y="240"/>
                    <a:pt x="15818" y="30"/>
                  </a:cubicBezTo>
                  <a:cubicBezTo>
                    <a:pt x="15878" y="0"/>
                    <a:pt x="15968" y="0"/>
                    <a:pt x="16028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570" y="5310"/>
                    <a:pt x="21570" y="5310"/>
                    <a:pt x="21570" y="5310"/>
                  </a:cubicBezTo>
                  <a:cubicBezTo>
                    <a:pt x="21570" y="5400"/>
                    <a:pt x="21570" y="5490"/>
                    <a:pt x="21540" y="5580"/>
                  </a:cubicBezTo>
                  <a:cubicBezTo>
                    <a:pt x="21330" y="6570"/>
                    <a:pt x="21061" y="6870"/>
                    <a:pt x="20761" y="6870"/>
                  </a:cubicBezTo>
                  <a:cubicBezTo>
                    <a:pt x="20432" y="6870"/>
                    <a:pt x="20072" y="6450"/>
                    <a:pt x="19743" y="6180"/>
                  </a:cubicBezTo>
                  <a:cubicBezTo>
                    <a:pt x="19233" y="5730"/>
                    <a:pt x="18694" y="5700"/>
                    <a:pt x="18574" y="5700"/>
                  </a:cubicBezTo>
                  <a:cubicBezTo>
                    <a:pt x="18544" y="5700"/>
                    <a:pt x="18544" y="5700"/>
                    <a:pt x="18544" y="5700"/>
                  </a:cubicBezTo>
                  <a:cubicBezTo>
                    <a:pt x="17256" y="5700"/>
                    <a:pt x="16237" y="6720"/>
                    <a:pt x="16237" y="8010"/>
                  </a:cubicBezTo>
                  <a:cubicBezTo>
                    <a:pt x="16237" y="9270"/>
                    <a:pt x="17256" y="10290"/>
                    <a:pt x="18544" y="10290"/>
                  </a:cubicBezTo>
                  <a:cubicBezTo>
                    <a:pt x="18544" y="10290"/>
                    <a:pt x="18544" y="10290"/>
                    <a:pt x="18574" y="10290"/>
                  </a:cubicBezTo>
                  <a:cubicBezTo>
                    <a:pt x="18664" y="10290"/>
                    <a:pt x="19203" y="10260"/>
                    <a:pt x="19743" y="9810"/>
                  </a:cubicBezTo>
                  <a:cubicBezTo>
                    <a:pt x="20072" y="9540"/>
                    <a:pt x="20432" y="9120"/>
                    <a:pt x="20761" y="9120"/>
                  </a:cubicBezTo>
                  <a:cubicBezTo>
                    <a:pt x="21061" y="9120"/>
                    <a:pt x="21330" y="9420"/>
                    <a:pt x="21540" y="10440"/>
                  </a:cubicBezTo>
                  <a:cubicBezTo>
                    <a:pt x="21570" y="10500"/>
                    <a:pt x="21570" y="10590"/>
                    <a:pt x="21570" y="10680"/>
                  </a:cubicBezTo>
                  <a:close/>
                </a:path>
              </a:pathLst>
            </a:custGeom>
            <a:solidFill>
              <a:srgbClr val="FF55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91440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400" kern="0">
                <a:solidFill>
                  <a:prstClr val="black">
                    <a:lumMod val="75000"/>
                    <a:lumOff val="25000"/>
                  </a:prstClr>
                </a:solidFill>
                <a:latin typeface="Roboto condensed"/>
                <a:ea typeface="Roboto condensed"/>
                <a:cs typeface="+mn-ea"/>
                <a:sym typeface="+mn-lt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 rot="908242">
              <a:off x="5458516" y="2941995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altLang="zh-CN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  <a:cs typeface="+mn-ea"/>
                  <a:sym typeface="+mn-lt"/>
                </a:rPr>
                <a:t>C</a:t>
              </a:r>
              <a:endParaRPr lang="zh-CN" altLang="en-US" sz="32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601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1"/>
          <p:cNvSpPr/>
          <p:nvPr/>
        </p:nvSpPr>
        <p:spPr>
          <a:xfrm>
            <a:off x="6626785" y="1479847"/>
            <a:ext cx="2073573" cy="999426"/>
          </a:xfrm>
          <a:prstGeom prst="rect">
            <a:avLst/>
          </a:prstGeom>
        </p:spPr>
        <p:txBody>
          <a:bodyPr wrap="square" lIns="90600" tIns="45300" rIns="90600" bIns="45300">
            <a:spAutoFit/>
          </a:bodyPr>
          <a:lstStyle/>
          <a:p>
            <a:pPr defTabSz="914400">
              <a:defRPr/>
            </a:pP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规划重点之二</a:t>
            </a:r>
            <a:endParaRPr lang="en-US" altLang="zh-CN" sz="1400" kern="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84" name="Textbox 1"/>
          <p:cNvSpPr/>
          <p:nvPr/>
        </p:nvSpPr>
        <p:spPr>
          <a:xfrm>
            <a:off x="467509" y="2610519"/>
            <a:ext cx="2017966" cy="999426"/>
          </a:xfrm>
          <a:prstGeom prst="rect">
            <a:avLst/>
          </a:prstGeom>
        </p:spPr>
        <p:txBody>
          <a:bodyPr wrap="square" lIns="90600" tIns="45300" rIns="90600" bIns="45300">
            <a:spAutoFit/>
          </a:bodyPr>
          <a:lstStyle/>
          <a:p>
            <a:pPr algn="r" defTabSz="914400">
              <a:defRPr/>
            </a:pP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规划重点</a:t>
            </a: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之三</a:t>
            </a:r>
            <a:endParaRPr lang="zh-CN" altLang="en-US" sz="1400" kern="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14400">
              <a:lnSpc>
                <a:spcPct val="15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添加详细文本描述，建议与标题相关并符合整体语言</a:t>
            </a: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风格语言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描述尽量简洁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85" name="Textbox 1"/>
          <p:cNvSpPr/>
          <p:nvPr/>
        </p:nvSpPr>
        <p:spPr>
          <a:xfrm>
            <a:off x="6626784" y="2556947"/>
            <a:ext cx="2073574" cy="999426"/>
          </a:xfrm>
          <a:prstGeom prst="rect">
            <a:avLst/>
          </a:prstGeom>
        </p:spPr>
        <p:txBody>
          <a:bodyPr wrap="square" lIns="90600" tIns="45300" rIns="90600" bIns="45300">
            <a:spAutoFit/>
          </a:bodyPr>
          <a:lstStyle/>
          <a:p>
            <a:pPr defTabSz="914400">
              <a:defRPr/>
            </a:pP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</a:t>
            </a: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重点</a:t>
            </a: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四</a:t>
            </a:r>
            <a:endParaRPr lang="en-US" altLang="zh-CN" sz="1400" kern="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86" name="Textbox 1"/>
          <p:cNvSpPr/>
          <p:nvPr/>
        </p:nvSpPr>
        <p:spPr>
          <a:xfrm>
            <a:off x="467508" y="1479848"/>
            <a:ext cx="2017966" cy="999426"/>
          </a:xfrm>
          <a:prstGeom prst="rect">
            <a:avLst/>
          </a:prstGeom>
        </p:spPr>
        <p:txBody>
          <a:bodyPr wrap="square" lIns="90600" tIns="45300" rIns="90600" bIns="45300">
            <a:spAutoFit/>
          </a:bodyPr>
          <a:lstStyle/>
          <a:p>
            <a:pPr algn="r" defTabSz="914400">
              <a:defRPr/>
            </a:pP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规划重点</a:t>
            </a: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一</a:t>
            </a:r>
            <a:endParaRPr lang="en-US" altLang="zh-CN" sz="1400" kern="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风格语言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描述尽量简洁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87" name="Textbox 1"/>
          <p:cNvSpPr/>
          <p:nvPr/>
        </p:nvSpPr>
        <p:spPr>
          <a:xfrm>
            <a:off x="6626981" y="3741190"/>
            <a:ext cx="2073377" cy="999426"/>
          </a:xfrm>
          <a:prstGeom prst="rect">
            <a:avLst/>
          </a:prstGeom>
        </p:spPr>
        <p:txBody>
          <a:bodyPr wrap="square" lIns="90600" tIns="45300" rIns="90600" bIns="45300">
            <a:spAutoFit/>
          </a:bodyPr>
          <a:lstStyle/>
          <a:p>
            <a:pPr defTabSz="914400">
              <a:defRPr/>
            </a:pP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</a:t>
            </a: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重点</a:t>
            </a: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六</a:t>
            </a:r>
            <a:endParaRPr lang="en-US" altLang="zh-CN" sz="1400" kern="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88" name="Textbox 1"/>
          <p:cNvSpPr/>
          <p:nvPr/>
        </p:nvSpPr>
        <p:spPr>
          <a:xfrm>
            <a:off x="467509" y="3741190"/>
            <a:ext cx="2017966" cy="999426"/>
          </a:xfrm>
          <a:prstGeom prst="rect">
            <a:avLst/>
          </a:prstGeom>
        </p:spPr>
        <p:txBody>
          <a:bodyPr wrap="square" lIns="90600" tIns="45300" rIns="90600" bIns="45300">
            <a:spAutoFit/>
          </a:bodyPr>
          <a:lstStyle/>
          <a:p>
            <a:pPr algn="r" defTabSz="914400">
              <a:defRPr/>
            </a:pP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规划重点</a:t>
            </a:r>
            <a:r>
              <a:rPr lang="zh-CN" altLang="en-US" sz="14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五</a:t>
            </a:r>
            <a:endParaRPr lang="en-US" altLang="zh-CN" sz="1400" kern="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14400">
              <a:lnSpc>
                <a:spcPct val="150000"/>
              </a:lnSpc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风格语言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sym typeface="Gill Sans" charset="0"/>
              </a:rPr>
              <a:t>描述尽量简洁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89" name="Elipse 16"/>
          <p:cNvSpPr>
            <a:spLocks noChangeAspect="1"/>
          </p:cNvSpPr>
          <p:nvPr/>
        </p:nvSpPr>
        <p:spPr bwMode="auto">
          <a:xfrm>
            <a:off x="2655315" y="1495259"/>
            <a:ext cx="404517" cy="404496"/>
          </a:xfrm>
          <a:prstGeom prst="ellipse">
            <a:avLst/>
          </a:prstGeom>
          <a:solidFill>
            <a:srgbClr val="FF5503"/>
          </a:solidFill>
          <a:ln>
            <a:noFill/>
          </a:ln>
          <a:extLst/>
        </p:spPr>
        <p:txBody>
          <a:bodyPr lIns="0" tIns="0" rIns="0" bIns="0" rtlCol="0" anchor="t"/>
          <a:lstStyle/>
          <a:p>
            <a:pPr algn="ctr" defTabSz="914400">
              <a:defRPr/>
            </a:pPr>
            <a:r>
              <a:rPr lang="es-ES" sz="1800" kern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1</a:t>
            </a:r>
            <a:endParaRPr lang="es-ES" sz="1800" kern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90" name="Elipse 17"/>
          <p:cNvSpPr>
            <a:spLocks noChangeAspect="1"/>
          </p:cNvSpPr>
          <p:nvPr/>
        </p:nvSpPr>
        <p:spPr bwMode="auto">
          <a:xfrm>
            <a:off x="2655315" y="2626241"/>
            <a:ext cx="404517" cy="404496"/>
          </a:xfrm>
          <a:prstGeom prst="ellipse">
            <a:avLst/>
          </a:prstGeom>
          <a:solidFill>
            <a:srgbClr val="C60012"/>
          </a:solidFill>
          <a:ln>
            <a:noFill/>
          </a:ln>
          <a:extLst/>
        </p:spPr>
        <p:txBody>
          <a:bodyPr lIns="0" tIns="0" rIns="0" bIns="0" rtlCol="0" anchor="t"/>
          <a:lstStyle/>
          <a:p>
            <a:pPr algn="ctr" defTabSz="914400">
              <a:defRPr/>
            </a:pPr>
            <a:r>
              <a:rPr lang="es-ES" altLang="zh-CN" sz="1800" kern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3</a:t>
            </a:r>
            <a:endParaRPr lang="es-ES" altLang="zh-CN" sz="1800" kern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91" name="Elipse 18"/>
          <p:cNvSpPr>
            <a:spLocks noChangeAspect="1"/>
          </p:cNvSpPr>
          <p:nvPr/>
        </p:nvSpPr>
        <p:spPr bwMode="auto">
          <a:xfrm>
            <a:off x="2655315" y="3774964"/>
            <a:ext cx="404517" cy="404496"/>
          </a:xfrm>
          <a:prstGeom prst="ellipse">
            <a:avLst/>
          </a:prstGeom>
          <a:solidFill>
            <a:srgbClr val="FF5503"/>
          </a:solidFill>
          <a:ln>
            <a:noFill/>
          </a:ln>
          <a:extLst/>
        </p:spPr>
        <p:txBody>
          <a:bodyPr lIns="0" tIns="0" rIns="0" bIns="0" rtlCol="0" anchor="t"/>
          <a:lstStyle/>
          <a:p>
            <a:pPr algn="ctr" defTabSz="914400">
              <a:defRPr/>
            </a:pPr>
            <a:r>
              <a:rPr lang="es-ES" altLang="zh-CN" sz="1800" kern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5</a:t>
            </a:r>
            <a:endParaRPr lang="es-ES" altLang="zh-CN" sz="1800" kern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92" name="Elipse 19"/>
          <p:cNvSpPr>
            <a:spLocks noChangeAspect="1"/>
          </p:cNvSpPr>
          <p:nvPr/>
        </p:nvSpPr>
        <p:spPr bwMode="auto">
          <a:xfrm>
            <a:off x="6156176" y="1495259"/>
            <a:ext cx="404517" cy="404496"/>
          </a:xfrm>
          <a:prstGeom prst="ellipse">
            <a:avLst/>
          </a:prstGeom>
          <a:solidFill>
            <a:srgbClr val="C60012"/>
          </a:solidFill>
          <a:ln>
            <a:noFill/>
          </a:ln>
          <a:extLst/>
        </p:spPr>
        <p:txBody>
          <a:bodyPr lIns="0" tIns="0" rIns="0" bIns="0" rtlCol="0" anchor="t"/>
          <a:lstStyle/>
          <a:p>
            <a:pPr algn="ctr" defTabSz="914400">
              <a:defRPr/>
            </a:pPr>
            <a:r>
              <a:rPr lang="es-ES" altLang="zh-CN" sz="1800" kern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</a:t>
            </a:r>
            <a:endParaRPr lang="es-ES" altLang="zh-CN" sz="1800" kern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93" name="Elipse 20"/>
          <p:cNvSpPr>
            <a:spLocks noChangeAspect="1"/>
          </p:cNvSpPr>
          <p:nvPr/>
        </p:nvSpPr>
        <p:spPr bwMode="auto">
          <a:xfrm>
            <a:off x="6156176" y="2626241"/>
            <a:ext cx="404517" cy="404496"/>
          </a:xfrm>
          <a:prstGeom prst="ellipse">
            <a:avLst/>
          </a:prstGeom>
          <a:solidFill>
            <a:srgbClr val="FF5503"/>
          </a:solidFill>
          <a:ln>
            <a:noFill/>
          </a:ln>
          <a:extLst/>
        </p:spPr>
        <p:txBody>
          <a:bodyPr lIns="0" tIns="0" rIns="0" bIns="0" rtlCol="0" anchor="t"/>
          <a:lstStyle/>
          <a:p>
            <a:pPr algn="ctr" defTabSz="914400">
              <a:defRPr/>
            </a:pPr>
            <a:r>
              <a:rPr lang="es-ES" altLang="zh-CN" sz="1800" kern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4</a:t>
            </a:r>
            <a:endParaRPr lang="es-ES" altLang="zh-CN" sz="1800" kern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94" name="Elipse 21"/>
          <p:cNvSpPr>
            <a:spLocks noChangeAspect="1"/>
          </p:cNvSpPr>
          <p:nvPr/>
        </p:nvSpPr>
        <p:spPr bwMode="auto">
          <a:xfrm>
            <a:off x="6156176" y="3774964"/>
            <a:ext cx="404517" cy="404496"/>
          </a:xfrm>
          <a:prstGeom prst="ellipse">
            <a:avLst/>
          </a:prstGeom>
          <a:solidFill>
            <a:srgbClr val="C60012"/>
          </a:solidFill>
          <a:ln>
            <a:noFill/>
          </a:ln>
          <a:extLst/>
        </p:spPr>
        <p:txBody>
          <a:bodyPr lIns="0" tIns="0" rIns="0" bIns="0" rtlCol="0" anchor="t"/>
          <a:lstStyle/>
          <a:p>
            <a:pPr algn="ctr" defTabSz="914400">
              <a:defRPr/>
            </a:pPr>
            <a:r>
              <a:rPr lang="es-ES" altLang="zh-CN" sz="1800" kern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6</a:t>
            </a:r>
            <a:endParaRPr lang="es-ES" altLang="zh-CN" sz="1800" kern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3365325" y="1581098"/>
            <a:ext cx="2416730" cy="2442475"/>
            <a:chOff x="3365325" y="1664889"/>
            <a:chExt cx="2416730" cy="2442475"/>
          </a:xfrm>
        </p:grpSpPr>
        <p:pic>
          <p:nvPicPr>
            <p:cNvPr id="96" name="Imagen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325" y="1664889"/>
              <a:ext cx="2416730" cy="2442475"/>
            </a:xfrm>
            <a:prstGeom prst="rect">
              <a:avLst/>
            </a:prstGeom>
          </p:spPr>
        </p:pic>
        <p:sp>
          <p:nvSpPr>
            <p:cNvPr id="97" name="任意多边形 96"/>
            <p:cNvSpPr/>
            <p:nvPr/>
          </p:nvSpPr>
          <p:spPr>
            <a:xfrm>
              <a:off x="3514725" y="1781175"/>
              <a:ext cx="2133600" cy="1466850"/>
            </a:xfrm>
            <a:custGeom>
              <a:avLst/>
              <a:gdLst>
                <a:gd name="connsiteX0" fmla="*/ 314325 w 2133600"/>
                <a:gd name="connsiteY0" fmla="*/ 285750 h 1466850"/>
                <a:gd name="connsiteX1" fmla="*/ 0 w 2133600"/>
                <a:gd name="connsiteY1" fmla="*/ 1466850 h 1466850"/>
                <a:gd name="connsiteX2" fmla="*/ 1847850 w 2133600"/>
                <a:gd name="connsiteY2" fmla="*/ 1447800 h 1466850"/>
                <a:gd name="connsiteX3" fmla="*/ 2133600 w 2133600"/>
                <a:gd name="connsiteY3" fmla="*/ 0 h 1466850"/>
                <a:gd name="connsiteX4" fmla="*/ 314325 w 2133600"/>
                <a:gd name="connsiteY4" fmla="*/ 28575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0" h="1466850">
                  <a:moveTo>
                    <a:pt x="314325" y="285750"/>
                  </a:moveTo>
                  <a:lnTo>
                    <a:pt x="0" y="1466850"/>
                  </a:lnTo>
                  <a:lnTo>
                    <a:pt x="1847850" y="1447800"/>
                  </a:lnTo>
                  <a:lnTo>
                    <a:pt x="2133600" y="0"/>
                  </a:lnTo>
                  <a:lnTo>
                    <a:pt x="314325" y="285750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91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"/>
                            </p:stCondLst>
                            <p:childTnLst>
                              <p:par>
                                <p:cTn id="6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/>
          <p:nvPr/>
        </p:nvSpPr>
        <p:spPr>
          <a:xfrm>
            <a:off x="1342859" y="152552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2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0" name="Rectangle 5"/>
          <p:cNvSpPr/>
          <p:nvPr/>
        </p:nvSpPr>
        <p:spPr>
          <a:xfrm>
            <a:off x="930388" y="1730865"/>
            <a:ext cx="17277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701648" y="321917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2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2" name="Rectangle 7"/>
          <p:cNvSpPr/>
          <p:nvPr/>
        </p:nvSpPr>
        <p:spPr>
          <a:xfrm>
            <a:off x="2132082" y="3372694"/>
            <a:ext cx="17277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3930896" y="249596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14" name="Rectangle 9"/>
          <p:cNvSpPr/>
          <p:nvPr/>
        </p:nvSpPr>
        <p:spPr>
          <a:xfrm>
            <a:off x="3394992" y="2649486"/>
            <a:ext cx="17277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646794" y="2419224"/>
            <a:ext cx="520852" cy="1405473"/>
          </a:xfrm>
          <a:custGeom>
            <a:avLst/>
            <a:gdLst>
              <a:gd name="T0" fmla="*/ 90 w 213"/>
              <a:gd name="T1" fmla="*/ 374 h 573"/>
              <a:gd name="T2" fmla="*/ 83 w 213"/>
              <a:gd name="T3" fmla="*/ 427 h 573"/>
              <a:gd name="T4" fmla="*/ 55 w 213"/>
              <a:gd name="T5" fmla="*/ 498 h 573"/>
              <a:gd name="T6" fmla="*/ 63 w 213"/>
              <a:gd name="T7" fmla="*/ 550 h 573"/>
              <a:gd name="T8" fmla="*/ 85 w 213"/>
              <a:gd name="T9" fmla="*/ 567 h 573"/>
              <a:gd name="T10" fmla="*/ 14 w 213"/>
              <a:gd name="T11" fmla="*/ 554 h 573"/>
              <a:gd name="T12" fmla="*/ 22 w 213"/>
              <a:gd name="T13" fmla="*/ 496 h 573"/>
              <a:gd name="T14" fmla="*/ 44 w 213"/>
              <a:gd name="T15" fmla="*/ 389 h 573"/>
              <a:gd name="T16" fmla="*/ 36 w 213"/>
              <a:gd name="T17" fmla="*/ 335 h 573"/>
              <a:gd name="T18" fmla="*/ 24 w 213"/>
              <a:gd name="T19" fmla="*/ 251 h 573"/>
              <a:gd name="T20" fmla="*/ 20 w 213"/>
              <a:gd name="T21" fmla="*/ 103 h 573"/>
              <a:gd name="T22" fmla="*/ 31 w 213"/>
              <a:gd name="T23" fmla="*/ 55 h 573"/>
              <a:gd name="T24" fmla="*/ 86 w 213"/>
              <a:gd name="T25" fmla="*/ 29 h 573"/>
              <a:gd name="T26" fmla="*/ 94 w 213"/>
              <a:gd name="T27" fmla="*/ 55 h 573"/>
              <a:gd name="T28" fmla="*/ 94 w 213"/>
              <a:gd name="T29" fmla="*/ 13 h 573"/>
              <a:gd name="T30" fmla="*/ 120 w 213"/>
              <a:gd name="T31" fmla="*/ 13 h 573"/>
              <a:gd name="T32" fmla="*/ 122 w 213"/>
              <a:gd name="T33" fmla="*/ 37 h 573"/>
              <a:gd name="T34" fmla="*/ 91 w 213"/>
              <a:gd name="T35" fmla="*/ 98 h 573"/>
              <a:gd name="T36" fmla="*/ 106 w 213"/>
              <a:gd name="T37" fmla="*/ 104 h 573"/>
              <a:gd name="T38" fmla="*/ 140 w 213"/>
              <a:gd name="T39" fmla="*/ 57 h 573"/>
              <a:gd name="T40" fmla="*/ 141 w 213"/>
              <a:gd name="T41" fmla="*/ 23 h 573"/>
              <a:gd name="T42" fmla="*/ 164 w 213"/>
              <a:gd name="T43" fmla="*/ 41 h 573"/>
              <a:gd name="T44" fmla="*/ 149 w 213"/>
              <a:gd name="T45" fmla="*/ 86 h 573"/>
              <a:gd name="T46" fmla="*/ 114 w 213"/>
              <a:gd name="T47" fmla="*/ 139 h 573"/>
              <a:gd name="T48" fmla="*/ 89 w 213"/>
              <a:gd name="T49" fmla="*/ 166 h 573"/>
              <a:gd name="T50" fmla="*/ 88 w 213"/>
              <a:gd name="T51" fmla="*/ 249 h 573"/>
              <a:gd name="T52" fmla="*/ 196 w 213"/>
              <a:gd name="T53" fmla="*/ 275 h 573"/>
              <a:gd name="T54" fmla="*/ 188 w 213"/>
              <a:gd name="T55" fmla="*/ 341 h 573"/>
              <a:gd name="T56" fmla="*/ 148 w 213"/>
              <a:gd name="T57" fmla="*/ 400 h 573"/>
              <a:gd name="T58" fmla="*/ 166 w 213"/>
              <a:gd name="T59" fmla="*/ 425 h 573"/>
              <a:gd name="T60" fmla="*/ 184 w 213"/>
              <a:gd name="T61" fmla="*/ 434 h 573"/>
              <a:gd name="T62" fmla="*/ 140 w 213"/>
              <a:gd name="T63" fmla="*/ 432 h 573"/>
              <a:gd name="T64" fmla="*/ 110 w 213"/>
              <a:gd name="T65" fmla="*/ 400 h 573"/>
              <a:gd name="T66" fmla="*/ 141 w 213"/>
              <a:gd name="T67" fmla="*/ 351 h 573"/>
              <a:gd name="T68" fmla="*/ 89 w 213"/>
              <a:gd name="T69" fmla="*/ 310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3" h="573">
                <a:moveTo>
                  <a:pt x="89" y="310"/>
                </a:moveTo>
                <a:cubicBezTo>
                  <a:pt x="89" y="310"/>
                  <a:pt x="95" y="344"/>
                  <a:pt x="90" y="374"/>
                </a:cubicBezTo>
                <a:cubicBezTo>
                  <a:pt x="90" y="374"/>
                  <a:pt x="88" y="395"/>
                  <a:pt x="89" y="402"/>
                </a:cubicBezTo>
                <a:cubicBezTo>
                  <a:pt x="90" y="410"/>
                  <a:pt x="86" y="422"/>
                  <a:pt x="83" y="427"/>
                </a:cubicBezTo>
                <a:cubicBezTo>
                  <a:pt x="80" y="432"/>
                  <a:pt x="75" y="446"/>
                  <a:pt x="75" y="450"/>
                </a:cubicBezTo>
                <a:cubicBezTo>
                  <a:pt x="74" y="453"/>
                  <a:pt x="58" y="492"/>
                  <a:pt x="55" y="498"/>
                </a:cubicBezTo>
                <a:cubicBezTo>
                  <a:pt x="52" y="505"/>
                  <a:pt x="45" y="524"/>
                  <a:pt x="48" y="530"/>
                </a:cubicBezTo>
                <a:cubicBezTo>
                  <a:pt x="50" y="536"/>
                  <a:pt x="58" y="546"/>
                  <a:pt x="63" y="550"/>
                </a:cubicBezTo>
                <a:cubicBezTo>
                  <a:pt x="67" y="555"/>
                  <a:pt x="73" y="560"/>
                  <a:pt x="78" y="560"/>
                </a:cubicBezTo>
                <a:cubicBezTo>
                  <a:pt x="83" y="560"/>
                  <a:pt x="91" y="566"/>
                  <a:pt x="85" y="567"/>
                </a:cubicBezTo>
                <a:cubicBezTo>
                  <a:pt x="80" y="568"/>
                  <a:pt x="49" y="573"/>
                  <a:pt x="42" y="567"/>
                </a:cubicBezTo>
                <a:cubicBezTo>
                  <a:pt x="35" y="561"/>
                  <a:pt x="18" y="557"/>
                  <a:pt x="14" y="554"/>
                </a:cubicBezTo>
                <a:cubicBezTo>
                  <a:pt x="11" y="551"/>
                  <a:pt x="1" y="542"/>
                  <a:pt x="13" y="530"/>
                </a:cubicBezTo>
                <a:cubicBezTo>
                  <a:pt x="13" y="530"/>
                  <a:pt x="19" y="516"/>
                  <a:pt x="22" y="496"/>
                </a:cubicBezTo>
                <a:cubicBezTo>
                  <a:pt x="25" y="476"/>
                  <a:pt x="38" y="425"/>
                  <a:pt x="47" y="417"/>
                </a:cubicBezTo>
                <a:cubicBezTo>
                  <a:pt x="47" y="417"/>
                  <a:pt x="48" y="398"/>
                  <a:pt x="44" y="389"/>
                </a:cubicBezTo>
                <a:cubicBezTo>
                  <a:pt x="42" y="382"/>
                  <a:pt x="38" y="350"/>
                  <a:pt x="37" y="339"/>
                </a:cubicBezTo>
                <a:cubicBezTo>
                  <a:pt x="36" y="336"/>
                  <a:pt x="36" y="335"/>
                  <a:pt x="36" y="335"/>
                </a:cubicBezTo>
                <a:cubicBezTo>
                  <a:pt x="36" y="335"/>
                  <a:pt x="34" y="313"/>
                  <a:pt x="28" y="309"/>
                </a:cubicBezTo>
                <a:cubicBezTo>
                  <a:pt x="22" y="304"/>
                  <a:pt x="0" y="282"/>
                  <a:pt x="24" y="251"/>
                </a:cubicBezTo>
                <a:cubicBezTo>
                  <a:pt x="24" y="251"/>
                  <a:pt x="25" y="228"/>
                  <a:pt x="21" y="209"/>
                </a:cubicBezTo>
                <a:cubicBezTo>
                  <a:pt x="17" y="189"/>
                  <a:pt x="9" y="117"/>
                  <a:pt x="20" y="103"/>
                </a:cubicBezTo>
                <a:cubicBezTo>
                  <a:pt x="30" y="88"/>
                  <a:pt x="32" y="87"/>
                  <a:pt x="33" y="82"/>
                </a:cubicBezTo>
                <a:cubicBezTo>
                  <a:pt x="33" y="76"/>
                  <a:pt x="33" y="63"/>
                  <a:pt x="31" y="55"/>
                </a:cubicBezTo>
                <a:cubicBezTo>
                  <a:pt x="29" y="47"/>
                  <a:pt x="20" y="20"/>
                  <a:pt x="41" y="10"/>
                </a:cubicBezTo>
                <a:cubicBezTo>
                  <a:pt x="62" y="0"/>
                  <a:pt x="86" y="15"/>
                  <a:pt x="86" y="29"/>
                </a:cubicBezTo>
                <a:cubicBezTo>
                  <a:pt x="86" y="29"/>
                  <a:pt x="93" y="41"/>
                  <a:pt x="89" y="47"/>
                </a:cubicBezTo>
                <a:cubicBezTo>
                  <a:pt x="94" y="55"/>
                  <a:pt x="94" y="55"/>
                  <a:pt x="94" y="55"/>
                </a:cubicBezTo>
                <a:cubicBezTo>
                  <a:pt x="94" y="55"/>
                  <a:pt x="103" y="52"/>
                  <a:pt x="102" y="47"/>
                </a:cubicBezTo>
                <a:cubicBezTo>
                  <a:pt x="101" y="42"/>
                  <a:pt x="86" y="21"/>
                  <a:pt x="94" y="13"/>
                </a:cubicBezTo>
                <a:cubicBezTo>
                  <a:pt x="101" y="9"/>
                  <a:pt x="101" y="9"/>
                  <a:pt x="101" y="9"/>
                </a:cubicBezTo>
                <a:cubicBezTo>
                  <a:pt x="101" y="9"/>
                  <a:pt x="117" y="10"/>
                  <a:pt x="120" y="13"/>
                </a:cubicBezTo>
                <a:cubicBezTo>
                  <a:pt x="124" y="17"/>
                  <a:pt x="128" y="26"/>
                  <a:pt x="122" y="27"/>
                </a:cubicBezTo>
                <a:cubicBezTo>
                  <a:pt x="122" y="27"/>
                  <a:pt x="120" y="33"/>
                  <a:pt x="122" y="37"/>
                </a:cubicBezTo>
                <a:cubicBezTo>
                  <a:pt x="123" y="40"/>
                  <a:pt x="116" y="51"/>
                  <a:pt x="116" y="51"/>
                </a:cubicBezTo>
                <a:cubicBezTo>
                  <a:pt x="116" y="51"/>
                  <a:pt x="99" y="95"/>
                  <a:pt x="91" y="98"/>
                </a:cubicBezTo>
                <a:cubicBezTo>
                  <a:pt x="91" y="98"/>
                  <a:pt x="90" y="101"/>
                  <a:pt x="91" y="101"/>
                </a:cubicBezTo>
                <a:cubicBezTo>
                  <a:pt x="93" y="101"/>
                  <a:pt x="106" y="104"/>
                  <a:pt x="106" y="104"/>
                </a:cubicBezTo>
                <a:cubicBezTo>
                  <a:pt x="106" y="104"/>
                  <a:pt x="127" y="80"/>
                  <a:pt x="130" y="76"/>
                </a:cubicBezTo>
                <a:cubicBezTo>
                  <a:pt x="134" y="73"/>
                  <a:pt x="140" y="64"/>
                  <a:pt x="140" y="57"/>
                </a:cubicBezTo>
                <a:cubicBezTo>
                  <a:pt x="139" y="51"/>
                  <a:pt x="132" y="34"/>
                  <a:pt x="133" y="31"/>
                </a:cubicBezTo>
                <a:cubicBezTo>
                  <a:pt x="134" y="28"/>
                  <a:pt x="141" y="23"/>
                  <a:pt x="141" y="23"/>
                </a:cubicBezTo>
                <a:cubicBezTo>
                  <a:pt x="141" y="23"/>
                  <a:pt x="154" y="20"/>
                  <a:pt x="157" y="23"/>
                </a:cubicBezTo>
                <a:cubicBezTo>
                  <a:pt x="160" y="26"/>
                  <a:pt x="165" y="38"/>
                  <a:pt x="164" y="41"/>
                </a:cubicBezTo>
                <a:cubicBezTo>
                  <a:pt x="164" y="44"/>
                  <a:pt x="157" y="58"/>
                  <a:pt x="156" y="60"/>
                </a:cubicBezTo>
                <a:cubicBezTo>
                  <a:pt x="155" y="63"/>
                  <a:pt x="151" y="76"/>
                  <a:pt x="149" y="86"/>
                </a:cubicBezTo>
                <a:cubicBezTo>
                  <a:pt x="146" y="96"/>
                  <a:pt x="137" y="122"/>
                  <a:pt x="131" y="128"/>
                </a:cubicBezTo>
                <a:cubicBezTo>
                  <a:pt x="131" y="128"/>
                  <a:pt x="119" y="141"/>
                  <a:pt x="114" y="139"/>
                </a:cubicBezTo>
                <a:cubicBezTo>
                  <a:pt x="109" y="137"/>
                  <a:pt x="93" y="139"/>
                  <a:pt x="93" y="139"/>
                </a:cubicBezTo>
                <a:cubicBezTo>
                  <a:pt x="93" y="139"/>
                  <a:pt x="90" y="158"/>
                  <a:pt x="89" y="166"/>
                </a:cubicBezTo>
                <a:cubicBezTo>
                  <a:pt x="87" y="173"/>
                  <a:pt x="86" y="202"/>
                  <a:pt x="87" y="216"/>
                </a:cubicBezTo>
                <a:cubicBezTo>
                  <a:pt x="88" y="229"/>
                  <a:pt x="84" y="246"/>
                  <a:pt x="88" y="249"/>
                </a:cubicBezTo>
                <a:cubicBezTo>
                  <a:pt x="92" y="252"/>
                  <a:pt x="105" y="252"/>
                  <a:pt x="111" y="253"/>
                </a:cubicBezTo>
                <a:cubicBezTo>
                  <a:pt x="117" y="254"/>
                  <a:pt x="155" y="253"/>
                  <a:pt x="196" y="275"/>
                </a:cubicBezTo>
                <a:cubicBezTo>
                  <a:pt x="196" y="275"/>
                  <a:pt x="213" y="284"/>
                  <a:pt x="208" y="303"/>
                </a:cubicBezTo>
                <a:cubicBezTo>
                  <a:pt x="203" y="321"/>
                  <a:pt x="195" y="334"/>
                  <a:pt x="188" y="341"/>
                </a:cubicBezTo>
                <a:cubicBezTo>
                  <a:pt x="182" y="348"/>
                  <a:pt x="165" y="367"/>
                  <a:pt x="161" y="374"/>
                </a:cubicBezTo>
                <a:cubicBezTo>
                  <a:pt x="157" y="381"/>
                  <a:pt x="148" y="395"/>
                  <a:pt x="148" y="400"/>
                </a:cubicBezTo>
                <a:cubicBezTo>
                  <a:pt x="147" y="406"/>
                  <a:pt x="151" y="411"/>
                  <a:pt x="154" y="414"/>
                </a:cubicBezTo>
                <a:cubicBezTo>
                  <a:pt x="157" y="417"/>
                  <a:pt x="163" y="424"/>
                  <a:pt x="166" y="425"/>
                </a:cubicBezTo>
                <a:cubicBezTo>
                  <a:pt x="170" y="426"/>
                  <a:pt x="174" y="428"/>
                  <a:pt x="174" y="428"/>
                </a:cubicBezTo>
                <a:cubicBezTo>
                  <a:pt x="174" y="428"/>
                  <a:pt x="188" y="425"/>
                  <a:pt x="184" y="434"/>
                </a:cubicBezTo>
                <a:cubicBezTo>
                  <a:pt x="184" y="434"/>
                  <a:pt x="169" y="444"/>
                  <a:pt x="166" y="442"/>
                </a:cubicBezTo>
                <a:cubicBezTo>
                  <a:pt x="162" y="440"/>
                  <a:pt x="144" y="438"/>
                  <a:pt x="140" y="432"/>
                </a:cubicBezTo>
                <a:cubicBezTo>
                  <a:pt x="136" y="426"/>
                  <a:pt x="124" y="425"/>
                  <a:pt x="118" y="425"/>
                </a:cubicBezTo>
                <a:cubicBezTo>
                  <a:pt x="113" y="424"/>
                  <a:pt x="95" y="416"/>
                  <a:pt x="110" y="400"/>
                </a:cubicBezTo>
                <a:cubicBezTo>
                  <a:pt x="126" y="385"/>
                  <a:pt x="124" y="380"/>
                  <a:pt x="129" y="371"/>
                </a:cubicBezTo>
                <a:cubicBezTo>
                  <a:pt x="133" y="362"/>
                  <a:pt x="141" y="355"/>
                  <a:pt x="141" y="351"/>
                </a:cubicBezTo>
                <a:cubicBezTo>
                  <a:pt x="141" y="348"/>
                  <a:pt x="152" y="321"/>
                  <a:pt x="158" y="318"/>
                </a:cubicBezTo>
                <a:cubicBezTo>
                  <a:pt x="158" y="318"/>
                  <a:pt x="96" y="315"/>
                  <a:pt x="89" y="310"/>
                </a:cubicBezTo>
                <a:close/>
              </a:path>
            </a:pathLst>
          </a:cu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2753896" y="1898467"/>
            <a:ext cx="680001" cy="1346567"/>
          </a:xfrm>
          <a:custGeom>
            <a:avLst/>
            <a:gdLst>
              <a:gd name="T0" fmla="*/ 149 w 278"/>
              <a:gd name="T1" fmla="*/ 352 h 549"/>
              <a:gd name="T2" fmla="*/ 143 w 278"/>
              <a:gd name="T3" fmla="*/ 416 h 549"/>
              <a:gd name="T4" fmla="*/ 71 w 278"/>
              <a:gd name="T5" fmla="*/ 458 h 549"/>
              <a:gd name="T6" fmla="*/ 32 w 278"/>
              <a:gd name="T7" fmla="*/ 502 h 549"/>
              <a:gd name="T8" fmla="*/ 28 w 278"/>
              <a:gd name="T9" fmla="*/ 531 h 549"/>
              <a:gd name="T10" fmla="*/ 5 w 278"/>
              <a:gd name="T11" fmla="*/ 515 h 549"/>
              <a:gd name="T12" fmla="*/ 2 w 278"/>
              <a:gd name="T13" fmla="*/ 474 h 549"/>
              <a:gd name="T14" fmla="*/ 45 w 278"/>
              <a:gd name="T15" fmla="*/ 440 h 549"/>
              <a:gd name="T16" fmla="*/ 105 w 278"/>
              <a:gd name="T17" fmla="*/ 377 h 549"/>
              <a:gd name="T18" fmla="*/ 75 w 278"/>
              <a:gd name="T19" fmla="*/ 298 h 549"/>
              <a:gd name="T20" fmla="*/ 65 w 278"/>
              <a:gd name="T21" fmla="*/ 191 h 549"/>
              <a:gd name="T22" fmla="*/ 75 w 278"/>
              <a:gd name="T23" fmla="*/ 93 h 549"/>
              <a:gd name="T24" fmla="*/ 110 w 278"/>
              <a:gd name="T25" fmla="*/ 6 h 549"/>
              <a:gd name="T26" fmla="*/ 154 w 278"/>
              <a:gd name="T27" fmla="*/ 54 h 549"/>
              <a:gd name="T28" fmla="*/ 147 w 278"/>
              <a:gd name="T29" fmla="*/ 77 h 549"/>
              <a:gd name="T30" fmla="*/ 202 w 278"/>
              <a:gd name="T31" fmla="*/ 56 h 549"/>
              <a:gd name="T32" fmla="*/ 216 w 278"/>
              <a:gd name="T33" fmla="*/ 25 h 549"/>
              <a:gd name="T34" fmla="*/ 237 w 278"/>
              <a:gd name="T35" fmla="*/ 35 h 549"/>
              <a:gd name="T36" fmla="*/ 229 w 278"/>
              <a:gd name="T37" fmla="*/ 43 h 549"/>
              <a:gd name="T38" fmla="*/ 211 w 278"/>
              <a:gd name="T39" fmla="*/ 69 h 549"/>
              <a:gd name="T40" fmla="*/ 159 w 278"/>
              <a:gd name="T41" fmla="*/ 106 h 549"/>
              <a:gd name="T42" fmla="*/ 189 w 278"/>
              <a:gd name="T43" fmla="*/ 101 h 549"/>
              <a:gd name="T44" fmla="*/ 240 w 278"/>
              <a:gd name="T45" fmla="*/ 70 h 549"/>
              <a:gd name="T46" fmla="*/ 255 w 278"/>
              <a:gd name="T47" fmla="*/ 42 h 549"/>
              <a:gd name="T48" fmla="*/ 274 w 278"/>
              <a:gd name="T49" fmla="*/ 54 h 549"/>
              <a:gd name="T50" fmla="*/ 255 w 278"/>
              <a:gd name="T51" fmla="*/ 81 h 549"/>
              <a:gd name="T52" fmla="*/ 197 w 278"/>
              <a:gd name="T53" fmla="*/ 132 h 549"/>
              <a:gd name="T54" fmla="*/ 137 w 278"/>
              <a:gd name="T55" fmla="*/ 140 h 549"/>
              <a:gd name="T56" fmla="*/ 130 w 278"/>
              <a:gd name="T57" fmla="*/ 223 h 549"/>
              <a:gd name="T58" fmla="*/ 196 w 278"/>
              <a:gd name="T59" fmla="*/ 184 h 549"/>
              <a:gd name="T60" fmla="*/ 230 w 278"/>
              <a:gd name="T61" fmla="*/ 228 h 549"/>
              <a:gd name="T62" fmla="*/ 202 w 278"/>
              <a:gd name="T63" fmla="*/ 313 h 549"/>
              <a:gd name="T64" fmla="*/ 241 w 278"/>
              <a:gd name="T65" fmla="*/ 322 h 549"/>
              <a:gd name="T66" fmla="*/ 205 w 278"/>
              <a:gd name="T67" fmla="*/ 338 h 549"/>
              <a:gd name="T68" fmla="*/ 163 w 278"/>
              <a:gd name="T69" fmla="*/ 318 h 549"/>
              <a:gd name="T70" fmla="*/ 179 w 278"/>
              <a:gd name="T71" fmla="*/ 264 h 549"/>
              <a:gd name="T72" fmla="*/ 132 w 278"/>
              <a:gd name="T73" fmla="*/ 292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8" h="549">
                <a:moveTo>
                  <a:pt x="132" y="292"/>
                </a:moveTo>
                <a:cubicBezTo>
                  <a:pt x="132" y="292"/>
                  <a:pt x="148" y="326"/>
                  <a:pt x="149" y="352"/>
                </a:cubicBezTo>
                <a:cubicBezTo>
                  <a:pt x="149" y="377"/>
                  <a:pt x="151" y="378"/>
                  <a:pt x="152" y="385"/>
                </a:cubicBezTo>
                <a:cubicBezTo>
                  <a:pt x="153" y="391"/>
                  <a:pt x="152" y="408"/>
                  <a:pt x="143" y="416"/>
                </a:cubicBezTo>
                <a:cubicBezTo>
                  <a:pt x="134" y="423"/>
                  <a:pt x="120" y="427"/>
                  <a:pt x="114" y="432"/>
                </a:cubicBezTo>
                <a:cubicBezTo>
                  <a:pt x="109" y="437"/>
                  <a:pt x="81" y="453"/>
                  <a:pt x="71" y="458"/>
                </a:cubicBezTo>
                <a:cubicBezTo>
                  <a:pt x="61" y="463"/>
                  <a:pt x="40" y="481"/>
                  <a:pt x="38" y="487"/>
                </a:cubicBezTo>
                <a:cubicBezTo>
                  <a:pt x="35" y="492"/>
                  <a:pt x="33" y="493"/>
                  <a:pt x="32" y="502"/>
                </a:cubicBezTo>
                <a:cubicBezTo>
                  <a:pt x="31" y="511"/>
                  <a:pt x="25" y="520"/>
                  <a:pt x="30" y="526"/>
                </a:cubicBezTo>
                <a:cubicBezTo>
                  <a:pt x="34" y="533"/>
                  <a:pt x="30" y="530"/>
                  <a:pt x="28" y="531"/>
                </a:cubicBezTo>
                <a:cubicBezTo>
                  <a:pt x="28" y="531"/>
                  <a:pt x="25" y="549"/>
                  <a:pt x="14" y="530"/>
                </a:cubicBezTo>
                <a:cubicBezTo>
                  <a:pt x="3" y="512"/>
                  <a:pt x="7" y="518"/>
                  <a:pt x="5" y="515"/>
                </a:cubicBezTo>
                <a:cubicBezTo>
                  <a:pt x="3" y="511"/>
                  <a:pt x="4" y="505"/>
                  <a:pt x="5" y="498"/>
                </a:cubicBezTo>
                <a:cubicBezTo>
                  <a:pt x="6" y="490"/>
                  <a:pt x="3" y="477"/>
                  <a:pt x="2" y="474"/>
                </a:cubicBezTo>
                <a:cubicBezTo>
                  <a:pt x="0" y="470"/>
                  <a:pt x="2" y="456"/>
                  <a:pt x="19" y="456"/>
                </a:cubicBezTo>
                <a:cubicBezTo>
                  <a:pt x="19" y="456"/>
                  <a:pt x="34" y="455"/>
                  <a:pt x="45" y="440"/>
                </a:cubicBezTo>
                <a:cubicBezTo>
                  <a:pt x="57" y="425"/>
                  <a:pt x="85" y="399"/>
                  <a:pt x="105" y="396"/>
                </a:cubicBezTo>
                <a:cubicBezTo>
                  <a:pt x="105" y="396"/>
                  <a:pt x="109" y="383"/>
                  <a:pt x="105" y="377"/>
                </a:cubicBezTo>
                <a:cubicBezTo>
                  <a:pt x="100" y="372"/>
                  <a:pt x="84" y="322"/>
                  <a:pt x="83" y="311"/>
                </a:cubicBezTo>
                <a:cubicBezTo>
                  <a:pt x="83" y="311"/>
                  <a:pt x="80" y="304"/>
                  <a:pt x="75" y="298"/>
                </a:cubicBezTo>
                <a:cubicBezTo>
                  <a:pt x="70" y="293"/>
                  <a:pt x="50" y="260"/>
                  <a:pt x="65" y="243"/>
                </a:cubicBezTo>
                <a:cubicBezTo>
                  <a:pt x="65" y="243"/>
                  <a:pt x="65" y="202"/>
                  <a:pt x="65" y="191"/>
                </a:cubicBezTo>
                <a:cubicBezTo>
                  <a:pt x="65" y="180"/>
                  <a:pt x="61" y="152"/>
                  <a:pt x="63" y="138"/>
                </a:cubicBezTo>
                <a:cubicBezTo>
                  <a:pt x="64" y="124"/>
                  <a:pt x="67" y="105"/>
                  <a:pt x="75" y="93"/>
                </a:cubicBezTo>
                <a:cubicBezTo>
                  <a:pt x="83" y="82"/>
                  <a:pt x="90" y="75"/>
                  <a:pt x="91" y="65"/>
                </a:cubicBezTo>
                <a:cubicBezTo>
                  <a:pt x="93" y="56"/>
                  <a:pt x="80" y="14"/>
                  <a:pt x="110" y="6"/>
                </a:cubicBezTo>
                <a:cubicBezTo>
                  <a:pt x="110" y="6"/>
                  <a:pt x="163" y="0"/>
                  <a:pt x="156" y="38"/>
                </a:cubicBezTo>
                <a:cubicBezTo>
                  <a:pt x="156" y="38"/>
                  <a:pt x="157" y="51"/>
                  <a:pt x="154" y="54"/>
                </a:cubicBezTo>
                <a:cubicBezTo>
                  <a:pt x="154" y="54"/>
                  <a:pt x="163" y="71"/>
                  <a:pt x="150" y="72"/>
                </a:cubicBezTo>
                <a:cubicBezTo>
                  <a:pt x="147" y="77"/>
                  <a:pt x="147" y="77"/>
                  <a:pt x="147" y="77"/>
                </a:cubicBezTo>
                <a:cubicBezTo>
                  <a:pt x="147" y="77"/>
                  <a:pt x="160" y="72"/>
                  <a:pt x="168" y="69"/>
                </a:cubicBezTo>
                <a:cubicBezTo>
                  <a:pt x="175" y="66"/>
                  <a:pt x="198" y="60"/>
                  <a:pt x="202" y="56"/>
                </a:cubicBezTo>
                <a:cubicBezTo>
                  <a:pt x="206" y="52"/>
                  <a:pt x="205" y="46"/>
                  <a:pt x="206" y="41"/>
                </a:cubicBezTo>
                <a:cubicBezTo>
                  <a:pt x="207" y="37"/>
                  <a:pt x="213" y="28"/>
                  <a:pt x="216" y="25"/>
                </a:cubicBezTo>
                <a:cubicBezTo>
                  <a:pt x="216" y="25"/>
                  <a:pt x="245" y="19"/>
                  <a:pt x="234" y="29"/>
                </a:cubicBezTo>
                <a:cubicBezTo>
                  <a:pt x="237" y="35"/>
                  <a:pt x="237" y="35"/>
                  <a:pt x="237" y="3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29" y="53"/>
                  <a:pt x="229" y="43"/>
                </a:cubicBezTo>
                <a:cubicBezTo>
                  <a:pt x="229" y="43"/>
                  <a:pt x="224" y="47"/>
                  <a:pt x="224" y="52"/>
                </a:cubicBezTo>
                <a:cubicBezTo>
                  <a:pt x="224" y="56"/>
                  <a:pt x="217" y="67"/>
                  <a:pt x="211" y="69"/>
                </a:cubicBezTo>
                <a:cubicBezTo>
                  <a:pt x="211" y="69"/>
                  <a:pt x="198" y="77"/>
                  <a:pt x="192" y="81"/>
                </a:cubicBezTo>
                <a:cubicBezTo>
                  <a:pt x="186" y="85"/>
                  <a:pt x="164" y="105"/>
                  <a:pt x="159" y="106"/>
                </a:cubicBezTo>
                <a:cubicBezTo>
                  <a:pt x="159" y="106"/>
                  <a:pt x="171" y="110"/>
                  <a:pt x="174" y="108"/>
                </a:cubicBezTo>
                <a:cubicBezTo>
                  <a:pt x="178" y="106"/>
                  <a:pt x="185" y="104"/>
                  <a:pt x="189" y="101"/>
                </a:cubicBezTo>
                <a:cubicBezTo>
                  <a:pt x="194" y="99"/>
                  <a:pt x="219" y="86"/>
                  <a:pt x="224" y="82"/>
                </a:cubicBezTo>
                <a:cubicBezTo>
                  <a:pt x="230" y="77"/>
                  <a:pt x="240" y="73"/>
                  <a:pt x="240" y="70"/>
                </a:cubicBezTo>
                <a:cubicBezTo>
                  <a:pt x="241" y="66"/>
                  <a:pt x="243" y="51"/>
                  <a:pt x="243" y="51"/>
                </a:cubicBezTo>
                <a:cubicBezTo>
                  <a:pt x="243" y="51"/>
                  <a:pt x="251" y="43"/>
                  <a:pt x="255" y="42"/>
                </a:cubicBezTo>
                <a:cubicBezTo>
                  <a:pt x="259" y="41"/>
                  <a:pt x="262" y="42"/>
                  <a:pt x="267" y="45"/>
                </a:cubicBezTo>
                <a:cubicBezTo>
                  <a:pt x="272" y="49"/>
                  <a:pt x="276" y="52"/>
                  <a:pt x="274" y="54"/>
                </a:cubicBezTo>
                <a:cubicBezTo>
                  <a:pt x="273" y="56"/>
                  <a:pt x="278" y="59"/>
                  <a:pt x="271" y="65"/>
                </a:cubicBezTo>
                <a:cubicBezTo>
                  <a:pt x="265" y="72"/>
                  <a:pt x="257" y="80"/>
                  <a:pt x="255" y="81"/>
                </a:cubicBezTo>
                <a:cubicBezTo>
                  <a:pt x="253" y="82"/>
                  <a:pt x="231" y="105"/>
                  <a:pt x="225" y="111"/>
                </a:cubicBezTo>
                <a:cubicBezTo>
                  <a:pt x="219" y="118"/>
                  <a:pt x="201" y="131"/>
                  <a:pt x="197" y="132"/>
                </a:cubicBezTo>
                <a:cubicBezTo>
                  <a:pt x="193" y="134"/>
                  <a:pt x="196" y="137"/>
                  <a:pt x="188" y="137"/>
                </a:cubicBezTo>
                <a:cubicBezTo>
                  <a:pt x="180" y="137"/>
                  <a:pt x="142" y="141"/>
                  <a:pt x="137" y="140"/>
                </a:cubicBezTo>
                <a:cubicBezTo>
                  <a:pt x="137" y="140"/>
                  <a:pt x="136" y="177"/>
                  <a:pt x="132" y="195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23"/>
                  <a:pt x="153" y="205"/>
                  <a:pt x="165" y="198"/>
                </a:cubicBezTo>
                <a:cubicBezTo>
                  <a:pt x="177" y="191"/>
                  <a:pt x="190" y="186"/>
                  <a:pt x="196" y="184"/>
                </a:cubicBezTo>
                <a:cubicBezTo>
                  <a:pt x="201" y="181"/>
                  <a:pt x="227" y="169"/>
                  <a:pt x="235" y="196"/>
                </a:cubicBezTo>
                <a:cubicBezTo>
                  <a:pt x="235" y="196"/>
                  <a:pt x="236" y="214"/>
                  <a:pt x="230" y="228"/>
                </a:cubicBezTo>
                <a:cubicBezTo>
                  <a:pt x="223" y="243"/>
                  <a:pt x="212" y="263"/>
                  <a:pt x="208" y="274"/>
                </a:cubicBezTo>
                <a:cubicBezTo>
                  <a:pt x="203" y="285"/>
                  <a:pt x="198" y="311"/>
                  <a:pt x="202" y="313"/>
                </a:cubicBezTo>
                <a:cubicBezTo>
                  <a:pt x="207" y="316"/>
                  <a:pt x="217" y="323"/>
                  <a:pt x="222" y="322"/>
                </a:cubicBezTo>
                <a:cubicBezTo>
                  <a:pt x="226" y="321"/>
                  <a:pt x="241" y="314"/>
                  <a:pt x="241" y="322"/>
                </a:cubicBezTo>
                <a:cubicBezTo>
                  <a:pt x="241" y="322"/>
                  <a:pt x="237" y="330"/>
                  <a:pt x="233" y="331"/>
                </a:cubicBezTo>
                <a:cubicBezTo>
                  <a:pt x="233" y="331"/>
                  <a:pt x="214" y="341"/>
                  <a:pt x="205" y="338"/>
                </a:cubicBezTo>
                <a:cubicBezTo>
                  <a:pt x="196" y="336"/>
                  <a:pt x="188" y="337"/>
                  <a:pt x="181" y="338"/>
                </a:cubicBezTo>
                <a:cubicBezTo>
                  <a:pt x="173" y="339"/>
                  <a:pt x="155" y="335"/>
                  <a:pt x="163" y="318"/>
                </a:cubicBezTo>
                <a:cubicBezTo>
                  <a:pt x="171" y="302"/>
                  <a:pt x="170" y="299"/>
                  <a:pt x="171" y="295"/>
                </a:cubicBezTo>
                <a:cubicBezTo>
                  <a:pt x="172" y="292"/>
                  <a:pt x="179" y="267"/>
                  <a:pt x="179" y="264"/>
                </a:cubicBezTo>
                <a:cubicBezTo>
                  <a:pt x="179" y="261"/>
                  <a:pt x="178" y="246"/>
                  <a:pt x="181" y="242"/>
                </a:cubicBezTo>
                <a:cubicBezTo>
                  <a:pt x="181" y="242"/>
                  <a:pt x="143" y="291"/>
                  <a:pt x="132" y="292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7"/>
          <p:cNvSpPr>
            <a:spLocks noEditPoints="1"/>
          </p:cNvSpPr>
          <p:nvPr/>
        </p:nvSpPr>
        <p:spPr bwMode="auto">
          <a:xfrm>
            <a:off x="3984122" y="1520134"/>
            <a:ext cx="685169" cy="946628"/>
          </a:xfrm>
          <a:custGeom>
            <a:avLst/>
            <a:gdLst>
              <a:gd name="T0" fmla="*/ 267 w 280"/>
              <a:gd name="T1" fmla="*/ 160 h 386"/>
              <a:gd name="T2" fmla="*/ 250 w 280"/>
              <a:gd name="T3" fmla="*/ 162 h 386"/>
              <a:gd name="T4" fmla="*/ 231 w 280"/>
              <a:gd name="T5" fmla="*/ 164 h 386"/>
              <a:gd name="T6" fmla="*/ 204 w 280"/>
              <a:gd name="T7" fmla="*/ 153 h 386"/>
              <a:gd name="T8" fmla="*/ 225 w 280"/>
              <a:gd name="T9" fmla="*/ 151 h 386"/>
              <a:gd name="T10" fmla="*/ 237 w 280"/>
              <a:gd name="T11" fmla="*/ 142 h 386"/>
              <a:gd name="T12" fmla="*/ 250 w 280"/>
              <a:gd name="T13" fmla="*/ 143 h 386"/>
              <a:gd name="T14" fmla="*/ 256 w 280"/>
              <a:gd name="T15" fmla="*/ 133 h 386"/>
              <a:gd name="T16" fmla="*/ 251 w 280"/>
              <a:gd name="T17" fmla="*/ 123 h 386"/>
              <a:gd name="T18" fmla="*/ 244 w 280"/>
              <a:gd name="T19" fmla="*/ 113 h 386"/>
              <a:gd name="T20" fmla="*/ 233 w 280"/>
              <a:gd name="T21" fmla="*/ 116 h 386"/>
              <a:gd name="T22" fmla="*/ 214 w 280"/>
              <a:gd name="T23" fmla="*/ 133 h 386"/>
              <a:gd name="T24" fmla="*/ 191 w 280"/>
              <a:gd name="T25" fmla="*/ 134 h 386"/>
              <a:gd name="T26" fmla="*/ 145 w 280"/>
              <a:gd name="T27" fmla="*/ 132 h 386"/>
              <a:gd name="T28" fmla="*/ 134 w 280"/>
              <a:gd name="T29" fmla="*/ 125 h 386"/>
              <a:gd name="T30" fmla="*/ 112 w 280"/>
              <a:gd name="T31" fmla="*/ 101 h 386"/>
              <a:gd name="T32" fmla="*/ 114 w 280"/>
              <a:gd name="T33" fmla="*/ 88 h 386"/>
              <a:gd name="T34" fmla="*/ 140 w 280"/>
              <a:gd name="T35" fmla="*/ 72 h 386"/>
              <a:gd name="T36" fmla="*/ 145 w 280"/>
              <a:gd name="T37" fmla="*/ 56 h 386"/>
              <a:gd name="T38" fmla="*/ 150 w 280"/>
              <a:gd name="T39" fmla="*/ 39 h 386"/>
              <a:gd name="T40" fmla="*/ 106 w 280"/>
              <a:gd name="T41" fmla="*/ 5 h 386"/>
              <a:gd name="T42" fmla="*/ 84 w 280"/>
              <a:gd name="T43" fmla="*/ 55 h 386"/>
              <a:gd name="T44" fmla="*/ 75 w 280"/>
              <a:gd name="T45" fmla="*/ 74 h 386"/>
              <a:gd name="T46" fmla="*/ 57 w 280"/>
              <a:gd name="T47" fmla="*/ 94 h 386"/>
              <a:gd name="T48" fmla="*/ 6 w 280"/>
              <a:gd name="T49" fmla="*/ 238 h 386"/>
              <a:gd name="T50" fmla="*/ 82 w 280"/>
              <a:gd name="T51" fmla="*/ 284 h 386"/>
              <a:gd name="T52" fmla="*/ 109 w 280"/>
              <a:gd name="T53" fmla="*/ 277 h 386"/>
              <a:gd name="T54" fmla="*/ 77 w 280"/>
              <a:gd name="T55" fmla="*/ 308 h 386"/>
              <a:gd name="T56" fmla="*/ 58 w 280"/>
              <a:gd name="T57" fmla="*/ 325 h 386"/>
              <a:gd name="T58" fmla="*/ 52 w 280"/>
              <a:gd name="T59" fmla="*/ 343 h 386"/>
              <a:gd name="T60" fmla="*/ 66 w 280"/>
              <a:gd name="T61" fmla="*/ 359 h 386"/>
              <a:gd name="T62" fmla="*/ 84 w 280"/>
              <a:gd name="T63" fmla="*/ 377 h 386"/>
              <a:gd name="T64" fmla="*/ 97 w 280"/>
              <a:gd name="T65" fmla="*/ 383 h 386"/>
              <a:gd name="T66" fmla="*/ 107 w 280"/>
              <a:gd name="T67" fmla="*/ 385 h 386"/>
              <a:gd name="T68" fmla="*/ 106 w 280"/>
              <a:gd name="T69" fmla="*/ 370 h 386"/>
              <a:gd name="T70" fmla="*/ 91 w 280"/>
              <a:gd name="T71" fmla="*/ 340 h 386"/>
              <a:gd name="T72" fmla="*/ 119 w 280"/>
              <a:gd name="T73" fmla="*/ 313 h 386"/>
              <a:gd name="T74" fmla="*/ 137 w 280"/>
              <a:gd name="T75" fmla="*/ 317 h 386"/>
              <a:gd name="T76" fmla="*/ 161 w 280"/>
              <a:gd name="T77" fmla="*/ 312 h 386"/>
              <a:gd name="T78" fmla="*/ 182 w 280"/>
              <a:gd name="T79" fmla="*/ 305 h 386"/>
              <a:gd name="T80" fmla="*/ 194 w 280"/>
              <a:gd name="T81" fmla="*/ 295 h 386"/>
              <a:gd name="T82" fmla="*/ 175 w 280"/>
              <a:gd name="T83" fmla="*/ 293 h 386"/>
              <a:gd name="T84" fmla="*/ 156 w 280"/>
              <a:gd name="T85" fmla="*/ 289 h 386"/>
              <a:gd name="T86" fmla="*/ 160 w 280"/>
              <a:gd name="T87" fmla="*/ 234 h 386"/>
              <a:gd name="T88" fmla="*/ 175 w 280"/>
              <a:gd name="T89" fmla="*/ 178 h 386"/>
              <a:gd name="T90" fmla="*/ 192 w 280"/>
              <a:gd name="T91" fmla="*/ 179 h 386"/>
              <a:gd name="T92" fmla="*/ 221 w 280"/>
              <a:gd name="T93" fmla="*/ 179 h 386"/>
              <a:gd name="T94" fmla="*/ 238 w 280"/>
              <a:gd name="T95" fmla="*/ 181 h 386"/>
              <a:gd name="T96" fmla="*/ 252 w 280"/>
              <a:gd name="T97" fmla="*/ 183 h 386"/>
              <a:gd name="T98" fmla="*/ 259 w 280"/>
              <a:gd name="T99" fmla="*/ 189 h 386"/>
              <a:gd name="T100" fmla="*/ 273 w 280"/>
              <a:gd name="T101" fmla="*/ 186 h 386"/>
              <a:gd name="T102" fmla="*/ 280 w 280"/>
              <a:gd name="T103" fmla="*/ 174 h 386"/>
              <a:gd name="T104" fmla="*/ 267 w 280"/>
              <a:gd name="T105" fmla="*/ 160 h 386"/>
              <a:gd name="T106" fmla="*/ 118 w 280"/>
              <a:gd name="T107" fmla="*/ 230 h 386"/>
              <a:gd name="T108" fmla="*/ 127 w 280"/>
              <a:gd name="T109" fmla="*/ 214 h 386"/>
              <a:gd name="T110" fmla="*/ 128 w 280"/>
              <a:gd name="T111" fmla="*/ 229 h 386"/>
              <a:gd name="T112" fmla="*/ 118 w 280"/>
              <a:gd name="T113" fmla="*/ 230 h 386"/>
              <a:gd name="T114" fmla="*/ 99 w 280"/>
              <a:gd name="T115" fmla="*/ 181 h 386"/>
              <a:gd name="T116" fmla="*/ 113 w 280"/>
              <a:gd name="T117" fmla="*/ 159 h 386"/>
              <a:gd name="T118" fmla="*/ 131 w 280"/>
              <a:gd name="T119" fmla="*/ 159 h 386"/>
              <a:gd name="T120" fmla="*/ 99 w 280"/>
              <a:gd name="T121" fmla="*/ 18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0" h="386">
                <a:moveTo>
                  <a:pt x="267" y="160"/>
                </a:moveTo>
                <a:cubicBezTo>
                  <a:pt x="263" y="153"/>
                  <a:pt x="254" y="161"/>
                  <a:pt x="250" y="162"/>
                </a:cubicBezTo>
                <a:cubicBezTo>
                  <a:pt x="246" y="163"/>
                  <a:pt x="237" y="164"/>
                  <a:pt x="231" y="164"/>
                </a:cubicBezTo>
                <a:cubicBezTo>
                  <a:pt x="225" y="164"/>
                  <a:pt x="204" y="153"/>
                  <a:pt x="204" y="153"/>
                </a:cubicBezTo>
                <a:cubicBezTo>
                  <a:pt x="204" y="153"/>
                  <a:pt x="219" y="151"/>
                  <a:pt x="225" y="151"/>
                </a:cubicBezTo>
                <a:cubicBezTo>
                  <a:pt x="231" y="151"/>
                  <a:pt x="237" y="142"/>
                  <a:pt x="237" y="142"/>
                </a:cubicBezTo>
                <a:cubicBezTo>
                  <a:pt x="240" y="146"/>
                  <a:pt x="250" y="143"/>
                  <a:pt x="250" y="143"/>
                </a:cubicBezTo>
                <a:cubicBezTo>
                  <a:pt x="250" y="143"/>
                  <a:pt x="253" y="138"/>
                  <a:pt x="256" y="133"/>
                </a:cubicBezTo>
                <a:cubicBezTo>
                  <a:pt x="259" y="129"/>
                  <a:pt x="251" y="123"/>
                  <a:pt x="251" y="123"/>
                </a:cubicBezTo>
                <a:cubicBezTo>
                  <a:pt x="274" y="124"/>
                  <a:pt x="244" y="113"/>
                  <a:pt x="244" y="113"/>
                </a:cubicBezTo>
                <a:cubicBezTo>
                  <a:pt x="244" y="113"/>
                  <a:pt x="240" y="114"/>
                  <a:pt x="233" y="116"/>
                </a:cubicBezTo>
                <a:cubicBezTo>
                  <a:pt x="225" y="117"/>
                  <a:pt x="218" y="131"/>
                  <a:pt x="214" y="133"/>
                </a:cubicBezTo>
                <a:cubicBezTo>
                  <a:pt x="211" y="134"/>
                  <a:pt x="205" y="134"/>
                  <a:pt x="191" y="134"/>
                </a:cubicBezTo>
                <a:cubicBezTo>
                  <a:pt x="177" y="135"/>
                  <a:pt x="147" y="132"/>
                  <a:pt x="145" y="132"/>
                </a:cubicBezTo>
                <a:cubicBezTo>
                  <a:pt x="144" y="132"/>
                  <a:pt x="141" y="133"/>
                  <a:pt x="134" y="125"/>
                </a:cubicBezTo>
                <a:cubicBezTo>
                  <a:pt x="126" y="117"/>
                  <a:pt x="113" y="104"/>
                  <a:pt x="112" y="101"/>
                </a:cubicBezTo>
                <a:cubicBezTo>
                  <a:pt x="110" y="99"/>
                  <a:pt x="114" y="88"/>
                  <a:pt x="114" y="88"/>
                </a:cubicBezTo>
                <a:cubicBezTo>
                  <a:pt x="129" y="93"/>
                  <a:pt x="140" y="72"/>
                  <a:pt x="140" y="72"/>
                </a:cubicBezTo>
                <a:cubicBezTo>
                  <a:pt x="150" y="76"/>
                  <a:pt x="145" y="56"/>
                  <a:pt x="145" y="56"/>
                </a:cubicBezTo>
                <a:cubicBezTo>
                  <a:pt x="150" y="53"/>
                  <a:pt x="150" y="39"/>
                  <a:pt x="150" y="39"/>
                </a:cubicBezTo>
                <a:cubicBezTo>
                  <a:pt x="156" y="0"/>
                  <a:pt x="106" y="5"/>
                  <a:pt x="106" y="5"/>
                </a:cubicBezTo>
                <a:cubicBezTo>
                  <a:pt x="80" y="9"/>
                  <a:pt x="84" y="48"/>
                  <a:pt x="84" y="55"/>
                </a:cubicBezTo>
                <a:cubicBezTo>
                  <a:pt x="83" y="63"/>
                  <a:pt x="77" y="72"/>
                  <a:pt x="75" y="74"/>
                </a:cubicBezTo>
                <a:cubicBezTo>
                  <a:pt x="73" y="75"/>
                  <a:pt x="57" y="94"/>
                  <a:pt x="57" y="94"/>
                </a:cubicBezTo>
                <a:cubicBezTo>
                  <a:pt x="17" y="141"/>
                  <a:pt x="6" y="238"/>
                  <a:pt x="6" y="238"/>
                </a:cubicBezTo>
                <a:cubicBezTo>
                  <a:pt x="0" y="308"/>
                  <a:pt x="73" y="286"/>
                  <a:pt x="82" y="284"/>
                </a:cubicBezTo>
                <a:cubicBezTo>
                  <a:pt x="91" y="281"/>
                  <a:pt x="109" y="277"/>
                  <a:pt x="109" y="277"/>
                </a:cubicBezTo>
                <a:cubicBezTo>
                  <a:pt x="104" y="279"/>
                  <a:pt x="82" y="302"/>
                  <a:pt x="77" y="308"/>
                </a:cubicBezTo>
                <a:cubicBezTo>
                  <a:pt x="73" y="314"/>
                  <a:pt x="69" y="319"/>
                  <a:pt x="58" y="325"/>
                </a:cubicBezTo>
                <a:cubicBezTo>
                  <a:pt x="47" y="331"/>
                  <a:pt x="48" y="337"/>
                  <a:pt x="52" y="343"/>
                </a:cubicBezTo>
                <a:cubicBezTo>
                  <a:pt x="56" y="349"/>
                  <a:pt x="64" y="352"/>
                  <a:pt x="66" y="359"/>
                </a:cubicBezTo>
                <a:cubicBezTo>
                  <a:pt x="66" y="359"/>
                  <a:pt x="79" y="375"/>
                  <a:pt x="84" y="377"/>
                </a:cubicBezTo>
                <a:cubicBezTo>
                  <a:pt x="89" y="379"/>
                  <a:pt x="92" y="380"/>
                  <a:pt x="97" y="383"/>
                </a:cubicBezTo>
                <a:cubicBezTo>
                  <a:pt x="101" y="386"/>
                  <a:pt x="107" y="385"/>
                  <a:pt x="107" y="385"/>
                </a:cubicBezTo>
                <a:cubicBezTo>
                  <a:pt x="120" y="382"/>
                  <a:pt x="106" y="370"/>
                  <a:pt x="106" y="370"/>
                </a:cubicBezTo>
                <a:cubicBezTo>
                  <a:pt x="97" y="364"/>
                  <a:pt x="91" y="340"/>
                  <a:pt x="91" y="340"/>
                </a:cubicBezTo>
                <a:cubicBezTo>
                  <a:pt x="89" y="325"/>
                  <a:pt x="119" y="313"/>
                  <a:pt x="119" y="313"/>
                </a:cubicBezTo>
                <a:cubicBezTo>
                  <a:pt x="114" y="324"/>
                  <a:pt x="133" y="318"/>
                  <a:pt x="137" y="317"/>
                </a:cubicBezTo>
                <a:cubicBezTo>
                  <a:pt x="140" y="316"/>
                  <a:pt x="156" y="312"/>
                  <a:pt x="161" y="312"/>
                </a:cubicBezTo>
                <a:cubicBezTo>
                  <a:pt x="167" y="311"/>
                  <a:pt x="178" y="307"/>
                  <a:pt x="182" y="305"/>
                </a:cubicBezTo>
                <a:cubicBezTo>
                  <a:pt x="186" y="303"/>
                  <a:pt x="190" y="308"/>
                  <a:pt x="194" y="295"/>
                </a:cubicBezTo>
                <a:cubicBezTo>
                  <a:pt x="199" y="283"/>
                  <a:pt x="180" y="291"/>
                  <a:pt x="175" y="293"/>
                </a:cubicBezTo>
                <a:cubicBezTo>
                  <a:pt x="170" y="296"/>
                  <a:pt x="156" y="289"/>
                  <a:pt x="156" y="289"/>
                </a:cubicBezTo>
                <a:cubicBezTo>
                  <a:pt x="204" y="245"/>
                  <a:pt x="160" y="234"/>
                  <a:pt x="160" y="234"/>
                </a:cubicBezTo>
                <a:cubicBezTo>
                  <a:pt x="171" y="229"/>
                  <a:pt x="175" y="178"/>
                  <a:pt x="175" y="178"/>
                </a:cubicBezTo>
                <a:cubicBezTo>
                  <a:pt x="175" y="178"/>
                  <a:pt x="185" y="179"/>
                  <a:pt x="192" y="179"/>
                </a:cubicBezTo>
                <a:cubicBezTo>
                  <a:pt x="198" y="179"/>
                  <a:pt x="215" y="179"/>
                  <a:pt x="221" y="179"/>
                </a:cubicBezTo>
                <a:cubicBezTo>
                  <a:pt x="227" y="178"/>
                  <a:pt x="234" y="179"/>
                  <a:pt x="238" y="181"/>
                </a:cubicBezTo>
                <a:cubicBezTo>
                  <a:pt x="242" y="183"/>
                  <a:pt x="248" y="184"/>
                  <a:pt x="252" y="183"/>
                </a:cubicBezTo>
                <a:cubicBezTo>
                  <a:pt x="256" y="183"/>
                  <a:pt x="254" y="185"/>
                  <a:pt x="259" y="189"/>
                </a:cubicBezTo>
                <a:cubicBezTo>
                  <a:pt x="264" y="192"/>
                  <a:pt x="269" y="191"/>
                  <a:pt x="273" y="186"/>
                </a:cubicBezTo>
                <a:cubicBezTo>
                  <a:pt x="276" y="182"/>
                  <a:pt x="280" y="174"/>
                  <a:pt x="280" y="174"/>
                </a:cubicBezTo>
                <a:lnTo>
                  <a:pt x="267" y="160"/>
                </a:lnTo>
                <a:close/>
                <a:moveTo>
                  <a:pt x="118" y="230"/>
                </a:moveTo>
                <a:cubicBezTo>
                  <a:pt x="118" y="230"/>
                  <a:pt x="126" y="220"/>
                  <a:pt x="127" y="214"/>
                </a:cubicBezTo>
                <a:cubicBezTo>
                  <a:pt x="128" y="229"/>
                  <a:pt x="128" y="229"/>
                  <a:pt x="128" y="229"/>
                </a:cubicBezTo>
                <a:lnTo>
                  <a:pt x="118" y="230"/>
                </a:lnTo>
                <a:close/>
                <a:moveTo>
                  <a:pt x="99" y="181"/>
                </a:moveTo>
                <a:cubicBezTo>
                  <a:pt x="99" y="175"/>
                  <a:pt x="110" y="157"/>
                  <a:pt x="113" y="159"/>
                </a:cubicBezTo>
                <a:cubicBezTo>
                  <a:pt x="116" y="160"/>
                  <a:pt x="131" y="159"/>
                  <a:pt x="131" y="159"/>
                </a:cubicBezTo>
                <a:cubicBezTo>
                  <a:pt x="123" y="160"/>
                  <a:pt x="99" y="181"/>
                  <a:pt x="99" y="181"/>
                </a:cubicBezTo>
                <a:close/>
              </a:path>
            </a:pathLst>
          </a:cu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4988600" y="1715617"/>
            <a:ext cx="682067" cy="907357"/>
          </a:xfrm>
          <a:custGeom>
            <a:avLst/>
            <a:gdLst>
              <a:gd name="T0" fmla="*/ 149 w 279"/>
              <a:gd name="T1" fmla="*/ 338 h 370"/>
              <a:gd name="T2" fmla="*/ 140 w 279"/>
              <a:gd name="T3" fmla="*/ 315 h 370"/>
              <a:gd name="T4" fmla="*/ 135 w 279"/>
              <a:gd name="T5" fmla="*/ 238 h 370"/>
              <a:gd name="T6" fmla="*/ 24 w 279"/>
              <a:gd name="T7" fmla="*/ 276 h 370"/>
              <a:gd name="T8" fmla="*/ 2 w 279"/>
              <a:gd name="T9" fmla="*/ 239 h 370"/>
              <a:gd name="T10" fmla="*/ 8 w 279"/>
              <a:gd name="T11" fmla="*/ 206 h 370"/>
              <a:gd name="T12" fmla="*/ 23 w 279"/>
              <a:gd name="T13" fmla="*/ 162 h 370"/>
              <a:gd name="T14" fmla="*/ 107 w 279"/>
              <a:gd name="T15" fmla="*/ 61 h 370"/>
              <a:gd name="T16" fmla="*/ 127 w 279"/>
              <a:gd name="T17" fmla="*/ 5 h 370"/>
              <a:gd name="T18" fmla="*/ 173 w 279"/>
              <a:gd name="T19" fmla="*/ 40 h 370"/>
              <a:gd name="T20" fmla="*/ 169 w 279"/>
              <a:gd name="T21" fmla="*/ 57 h 370"/>
              <a:gd name="T22" fmla="*/ 163 w 279"/>
              <a:gd name="T23" fmla="*/ 75 h 370"/>
              <a:gd name="T24" fmla="*/ 135 w 279"/>
              <a:gd name="T25" fmla="*/ 89 h 370"/>
              <a:gd name="T26" fmla="*/ 133 w 279"/>
              <a:gd name="T27" fmla="*/ 93 h 370"/>
              <a:gd name="T28" fmla="*/ 145 w 279"/>
              <a:gd name="T29" fmla="*/ 107 h 370"/>
              <a:gd name="T30" fmla="*/ 161 w 279"/>
              <a:gd name="T31" fmla="*/ 110 h 370"/>
              <a:gd name="T32" fmla="*/ 210 w 279"/>
              <a:gd name="T33" fmla="*/ 113 h 370"/>
              <a:gd name="T34" fmla="*/ 233 w 279"/>
              <a:gd name="T35" fmla="*/ 108 h 370"/>
              <a:gd name="T36" fmla="*/ 248 w 279"/>
              <a:gd name="T37" fmla="*/ 93 h 370"/>
              <a:gd name="T38" fmla="*/ 261 w 279"/>
              <a:gd name="T39" fmla="*/ 91 h 370"/>
              <a:gd name="T40" fmla="*/ 268 w 279"/>
              <a:gd name="T41" fmla="*/ 102 h 370"/>
              <a:gd name="T42" fmla="*/ 268 w 279"/>
              <a:gd name="T43" fmla="*/ 115 h 370"/>
              <a:gd name="T44" fmla="*/ 256 w 279"/>
              <a:gd name="T45" fmla="*/ 122 h 370"/>
              <a:gd name="T46" fmla="*/ 254 w 279"/>
              <a:gd name="T47" fmla="*/ 117 h 370"/>
              <a:gd name="T48" fmla="*/ 239 w 279"/>
              <a:gd name="T49" fmla="*/ 127 h 370"/>
              <a:gd name="T50" fmla="*/ 203 w 279"/>
              <a:gd name="T51" fmla="*/ 135 h 370"/>
              <a:gd name="T52" fmla="*/ 224 w 279"/>
              <a:gd name="T53" fmla="*/ 137 h 370"/>
              <a:gd name="T54" fmla="*/ 243 w 279"/>
              <a:gd name="T55" fmla="*/ 138 h 370"/>
              <a:gd name="T56" fmla="*/ 254 w 279"/>
              <a:gd name="T57" fmla="*/ 147 h 370"/>
              <a:gd name="T58" fmla="*/ 253 w 279"/>
              <a:gd name="T59" fmla="*/ 155 h 370"/>
              <a:gd name="T60" fmla="*/ 241 w 279"/>
              <a:gd name="T61" fmla="*/ 168 h 370"/>
              <a:gd name="T62" fmla="*/ 227 w 279"/>
              <a:gd name="T63" fmla="*/ 162 h 370"/>
              <a:gd name="T64" fmla="*/ 214 w 279"/>
              <a:gd name="T65" fmla="*/ 159 h 370"/>
              <a:gd name="T66" fmla="*/ 195 w 279"/>
              <a:gd name="T67" fmla="*/ 157 h 370"/>
              <a:gd name="T68" fmla="*/ 157 w 279"/>
              <a:gd name="T69" fmla="*/ 156 h 370"/>
              <a:gd name="T70" fmla="*/ 147 w 279"/>
              <a:gd name="T71" fmla="*/ 150 h 370"/>
              <a:gd name="T72" fmla="*/ 126 w 279"/>
              <a:gd name="T73" fmla="*/ 143 h 370"/>
              <a:gd name="T74" fmla="*/ 98 w 279"/>
              <a:gd name="T75" fmla="*/ 190 h 370"/>
              <a:gd name="T76" fmla="*/ 159 w 279"/>
              <a:gd name="T77" fmla="*/ 173 h 370"/>
              <a:gd name="T78" fmla="*/ 177 w 279"/>
              <a:gd name="T79" fmla="*/ 189 h 370"/>
              <a:gd name="T80" fmla="*/ 192 w 279"/>
              <a:gd name="T81" fmla="*/ 208 h 370"/>
              <a:gd name="T82" fmla="*/ 181 w 279"/>
              <a:gd name="T83" fmla="*/ 285 h 370"/>
              <a:gd name="T84" fmla="*/ 185 w 279"/>
              <a:gd name="T85" fmla="*/ 305 h 370"/>
              <a:gd name="T86" fmla="*/ 203 w 279"/>
              <a:gd name="T87" fmla="*/ 308 h 370"/>
              <a:gd name="T88" fmla="*/ 218 w 279"/>
              <a:gd name="T89" fmla="*/ 313 h 370"/>
              <a:gd name="T90" fmla="*/ 200 w 279"/>
              <a:gd name="T91" fmla="*/ 328 h 370"/>
              <a:gd name="T92" fmla="*/ 214 w 279"/>
              <a:gd name="T93" fmla="*/ 325 h 370"/>
              <a:gd name="T94" fmla="*/ 223 w 279"/>
              <a:gd name="T95" fmla="*/ 330 h 370"/>
              <a:gd name="T96" fmla="*/ 216 w 279"/>
              <a:gd name="T97" fmla="*/ 343 h 370"/>
              <a:gd name="T98" fmla="*/ 197 w 279"/>
              <a:gd name="T99" fmla="*/ 348 h 370"/>
              <a:gd name="T100" fmla="*/ 176 w 279"/>
              <a:gd name="T101" fmla="*/ 353 h 370"/>
              <a:gd name="T102" fmla="*/ 149 w 279"/>
              <a:gd name="T103" fmla="*/ 338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9" h="370">
                <a:moveTo>
                  <a:pt x="149" y="338"/>
                </a:moveTo>
                <a:cubicBezTo>
                  <a:pt x="149" y="338"/>
                  <a:pt x="133" y="330"/>
                  <a:pt x="140" y="315"/>
                </a:cubicBezTo>
                <a:cubicBezTo>
                  <a:pt x="140" y="315"/>
                  <a:pt x="139" y="245"/>
                  <a:pt x="135" y="238"/>
                </a:cubicBezTo>
                <a:cubicBezTo>
                  <a:pt x="135" y="238"/>
                  <a:pt x="74" y="285"/>
                  <a:pt x="24" y="276"/>
                </a:cubicBezTo>
                <a:cubicBezTo>
                  <a:pt x="24" y="276"/>
                  <a:pt x="0" y="264"/>
                  <a:pt x="2" y="239"/>
                </a:cubicBezTo>
                <a:cubicBezTo>
                  <a:pt x="4" y="213"/>
                  <a:pt x="5" y="217"/>
                  <a:pt x="8" y="206"/>
                </a:cubicBezTo>
                <a:cubicBezTo>
                  <a:pt x="12" y="195"/>
                  <a:pt x="10" y="179"/>
                  <a:pt x="23" y="162"/>
                </a:cubicBezTo>
                <a:cubicBezTo>
                  <a:pt x="36" y="145"/>
                  <a:pt x="77" y="81"/>
                  <a:pt x="107" y="61"/>
                </a:cubicBezTo>
                <a:cubicBezTo>
                  <a:pt x="107" y="61"/>
                  <a:pt x="105" y="10"/>
                  <a:pt x="127" y="5"/>
                </a:cubicBezTo>
                <a:cubicBezTo>
                  <a:pt x="127" y="5"/>
                  <a:pt x="184" y="0"/>
                  <a:pt x="173" y="40"/>
                </a:cubicBezTo>
                <a:cubicBezTo>
                  <a:pt x="173" y="40"/>
                  <a:pt x="174" y="55"/>
                  <a:pt x="169" y="57"/>
                </a:cubicBezTo>
                <a:cubicBezTo>
                  <a:pt x="169" y="57"/>
                  <a:pt x="176" y="77"/>
                  <a:pt x="163" y="75"/>
                </a:cubicBezTo>
                <a:cubicBezTo>
                  <a:pt x="163" y="75"/>
                  <a:pt x="149" y="94"/>
                  <a:pt x="135" y="89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3" y="93"/>
                  <a:pt x="142" y="99"/>
                  <a:pt x="145" y="107"/>
                </a:cubicBezTo>
                <a:cubicBezTo>
                  <a:pt x="145" y="107"/>
                  <a:pt x="152" y="112"/>
                  <a:pt x="161" y="110"/>
                </a:cubicBezTo>
                <a:cubicBezTo>
                  <a:pt x="170" y="109"/>
                  <a:pt x="202" y="112"/>
                  <a:pt x="210" y="113"/>
                </a:cubicBezTo>
                <a:cubicBezTo>
                  <a:pt x="219" y="113"/>
                  <a:pt x="229" y="114"/>
                  <a:pt x="233" y="108"/>
                </a:cubicBezTo>
                <a:cubicBezTo>
                  <a:pt x="237" y="103"/>
                  <a:pt x="241" y="95"/>
                  <a:pt x="248" y="93"/>
                </a:cubicBezTo>
                <a:cubicBezTo>
                  <a:pt x="255" y="91"/>
                  <a:pt x="261" y="91"/>
                  <a:pt x="261" y="91"/>
                </a:cubicBezTo>
                <a:cubicBezTo>
                  <a:pt x="261" y="91"/>
                  <a:pt x="279" y="102"/>
                  <a:pt x="268" y="102"/>
                </a:cubicBezTo>
                <a:cubicBezTo>
                  <a:pt x="268" y="102"/>
                  <a:pt x="271" y="111"/>
                  <a:pt x="268" y="115"/>
                </a:cubicBezTo>
                <a:cubicBezTo>
                  <a:pt x="265" y="118"/>
                  <a:pt x="258" y="122"/>
                  <a:pt x="256" y="122"/>
                </a:cubicBezTo>
                <a:cubicBezTo>
                  <a:pt x="254" y="121"/>
                  <a:pt x="254" y="117"/>
                  <a:pt x="254" y="117"/>
                </a:cubicBezTo>
                <a:cubicBezTo>
                  <a:pt x="254" y="117"/>
                  <a:pt x="245" y="126"/>
                  <a:pt x="239" y="127"/>
                </a:cubicBezTo>
                <a:cubicBezTo>
                  <a:pt x="233" y="129"/>
                  <a:pt x="204" y="135"/>
                  <a:pt x="203" y="135"/>
                </a:cubicBezTo>
                <a:cubicBezTo>
                  <a:pt x="203" y="135"/>
                  <a:pt x="205" y="141"/>
                  <a:pt x="224" y="137"/>
                </a:cubicBezTo>
                <a:cubicBezTo>
                  <a:pt x="224" y="137"/>
                  <a:pt x="234" y="130"/>
                  <a:pt x="243" y="138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54" y="147"/>
                  <a:pt x="254" y="155"/>
                  <a:pt x="253" y="155"/>
                </a:cubicBezTo>
                <a:cubicBezTo>
                  <a:pt x="253" y="155"/>
                  <a:pt x="247" y="167"/>
                  <a:pt x="241" y="168"/>
                </a:cubicBezTo>
                <a:cubicBezTo>
                  <a:pt x="241" y="168"/>
                  <a:pt x="230" y="165"/>
                  <a:pt x="227" y="162"/>
                </a:cubicBezTo>
                <a:cubicBezTo>
                  <a:pt x="227" y="162"/>
                  <a:pt x="217" y="161"/>
                  <a:pt x="214" y="159"/>
                </a:cubicBezTo>
                <a:cubicBezTo>
                  <a:pt x="212" y="156"/>
                  <a:pt x="202" y="157"/>
                  <a:pt x="195" y="157"/>
                </a:cubicBezTo>
                <a:cubicBezTo>
                  <a:pt x="188" y="157"/>
                  <a:pt x="161" y="158"/>
                  <a:pt x="157" y="156"/>
                </a:cubicBezTo>
                <a:cubicBezTo>
                  <a:pt x="152" y="155"/>
                  <a:pt x="147" y="150"/>
                  <a:pt x="147" y="150"/>
                </a:cubicBezTo>
                <a:cubicBezTo>
                  <a:pt x="147" y="150"/>
                  <a:pt x="135" y="153"/>
                  <a:pt x="126" y="143"/>
                </a:cubicBezTo>
                <a:cubicBezTo>
                  <a:pt x="126" y="143"/>
                  <a:pt x="113" y="180"/>
                  <a:pt x="98" y="190"/>
                </a:cubicBezTo>
                <a:cubicBezTo>
                  <a:pt x="98" y="190"/>
                  <a:pt x="143" y="168"/>
                  <a:pt x="159" y="173"/>
                </a:cubicBezTo>
                <a:cubicBezTo>
                  <a:pt x="159" y="173"/>
                  <a:pt x="177" y="182"/>
                  <a:pt x="177" y="189"/>
                </a:cubicBezTo>
                <a:cubicBezTo>
                  <a:pt x="177" y="189"/>
                  <a:pt x="192" y="196"/>
                  <a:pt x="192" y="208"/>
                </a:cubicBezTo>
                <a:cubicBezTo>
                  <a:pt x="192" y="208"/>
                  <a:pt x="187" y="267"/>
                  <a:pt x="181" y="285"/>
                </a:cubicBezTo>
                <a:cubicBezTo>
                  <a:pt x="175" y="304"/>
                  <a:pt x="179" y="304"/>
                  <a:pt x="185" y="305"/>
                </a:cubicBezTo>
                <a:cubicBezTo>
                  <a:pt x="191" y="305"/>
                  <a:pt x="198" y="311"/>
                  <a:pt x="203" y="308"/>
                </a:cubicBezTo>
                <a:cubicBezTo>
                  <a:pt x="208" y="305"/>
                  <a:pt x="222" y="300"/>
                  <a:pt x="218" y="313"/>
                </a:cubicBezTo>
                <a:cubicBezTo>
                  <a:pt x="200" y="328"/>
                  <a:pt x="200" y="328"/>
                  <a:pt x="200" y="328"/>
                </a:cubicBezTo>
                <a:cubicBezTo>
                  <a:pt x="200" y="328"/>
                  <a:pt x="210" y="328"/>
                  <a:pt x="214" y="325"/>
                </a:cubicBezTo>
                <a:cubicBezTo>
                  <a:pt x="218" y="322"/>
                  <a:pt x="226" y="321"/>
                  <a:pt x="223" y="330"/>
                </a:cubicBezTo>
                <a:cubicBezTo>
                  <a:pt x="220" y="338"/>
                  <a:pt x="220" y="340"/>
                  <a:pt x="216" y="343"/>
                </a:cubicBezTo>
                <a:cubicBezTo>
                  <a:pt x="212" y="345"/>
                  <a:pt x="203" y="347"/>
                  <a:pt x="197" y="348"/>
                </a:cubicBezTo>
                <a:cubicBezTo>
                  <a:pt x="191" y="348"/>
                  <a:pt x="180" y="350"/>
                  <a:pt x="176" y="353"/>
                </a:cubicBezTo>
                <a:cubicBezTo>
                  <a:pt x="172" y="357"/>
                  <a:pt x="141" y="370"/>
                  <a:pt x="149" y="338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6044647" y="2045873"/>
            <a:ext cx="623162" cy="1150214"/>
          </a:xfrm>
          <a:custGeom>
            <a:avLst/>
            <a:gdLst>
              <a:gd name="T0" fmla="*/ 215 w 255"/>
              <a:gd name="T1" fmla="*/ 443 h 469"/>
              <a:gd name="T2" fmla="*/ 237 w 255"/>
              <a:gd name="T3" fmla="*/ 444 h 469"/>
              <a:gd name="T4" fmla="*/ 240 w 255"/>
              <a:gd name="T5" fmla="*/ 450 h 469"/>
              <a:gd name="T6" fmla="*/ 227 w 255"/>
              <a:gd name="T7" fmla="*/ 461 h 469"/>
              <a:gd name="T8" fmla="*/ 196 w 255"/>
              <a:gd name="T9" fmla="*/ 464 h 469"/>
              <a:gd name="T10" fmla="*/ 178 w 255"/>
              <a:gd name="T11" fmla="*/ 466 h 469"/>
              <a:gd name="T12" fmla="*/ 160 w 255"/>
              <a:gd name="T13" fmla="*/ 450 h 469"/>
              <a:gd name="T14" fmla="*/ 157 w 255"/>
              <a:gd name="T15" fmla="*/ 401 h 469"/>
              <a:gd name="T16" fmla="*/ 151 w 255"/>
              <a:gd name="T17" fmla="*/ 340 h 469"/>
              <a:gd name="T18" fmla="*/ 141 w 255"/>
              <a:gd name="T19" fmla="*/ 320 h 469"/>
              <a:gd name="T20" fmla="*/ 23 w 255"/>
              <a:gd name="T21" fmla="*/ 277 h 469"/>
              <a:gd name="T22" fmla="*/ 19 w 255"/>
              <a:gd name="T23" fmla="*/ 220 h 469"/>
              <a:gd name="T24" fmla="*/ 31 w 255"/>
              <a:gd name="T25" fmla="*/ 185 h 469"/>
              <a:gd name="T26" fmla="*/ 60 w 255"/>
              <a:gd name="T27" fmla="*/ 125 h 469"/>
              <a:gd name="T28" fmla="*/ 111 w 255"/>
              <a:gd name="T29" fmla="*/ 51 h 469"/>
              <a:gd name="T30" fmla="*/ 134 w 255"/>
              <a:gd name="T31" fmla="*/ 2 h 469"/>
              <a:gd name="T32" fmla="*/ 177 w 255"/>
              <a:gd name="T33" fmla="*/ 16 h 469"/>
              <a:gd name="T34" fmla="*/ 174 w 255"/>
              <a:gd name="T35" fmla="*/ 54 h 469"/>
              <a:gd name="T36" fmla="*/ 165 w 255"/>
              <a:gd name="T37" fmla="*/ 72 h 469"/>
              <a:gd name="T38" fmla="*/ 142 w 255"/>
              <a:gd name="T39" fmla="*/ 87 h 469"/>
              <a:gd name="T40" fmla="*/ 143 w 255"/>
              <a:gd name="T41" fmla="*/ 97 h 469"/>
              <a:gd name="T42" fmla="*/ 165 w 255"/>
              <a:gd name="T43" fmla="*/ 111 h 469"/>
              <a:gd name="T44" fmla="*/ 173 w 255"/>
              <a:gd name="T45" fmla="*/ 115 h 469"/>
              <a:gd name="T46" fmla="*/ 181 w 255"/>
              <a:gd name="T47" fmla="*/ 133 h 469"/>
              <a:gd name="T48" fmla="*/ 172 w 255"/>
              <a:gd name="T49" fmla="*/ 146 h 469"/>
              <a:gd name="T50" fmla="*/ 163 w 255"/>
              <a:gd name="T51" fmla="*/ 146 h 469"/>
              <a:gd name="T52" fmla="*/ 155 w 255"/>
              <a:gd name="T53" fmla="*/ 140 h 469"/>
              <a:gd name="T54" fmla="*/ 144 w 255"/>
              <a:gd name="T55" fmla="*/ 128 h 469"/>
              <a:gd name="T56" fmla="*/ 139 w 255"/>
              <a:gd name="T57" fmla="*/ 130 h 469"/>
              <a:gd name="T58" fmla="*/ 100 w 255"/>
              <a:gd name="T59" fmla="*/ 204 h 469"/>
              <a:gd name="T60" fmla="*/ 88 w 255"/>
              <a:gd name="T61" fmla="*/ 238 h 469"/>
              <a:gd name="T62" fmla="*/ 178 w 255"/>
              <a:gd name="T63" fmla="*/ 280 h 469"/>
              <a:gd name="T64" fmla="*/ 194 w 255"/>
              <a:gd name="T65" fmla="*/ 309 h 469"/>
              <a:gd name="T66" fmla="*/ 200 w 255"/>
              <a:gd name="T67" fmla="*/ 394 h 469"/>
              <a:gd name="T68" fmla="*/ 213 w 255"/>
              <a:gd name="T69" fmla="*/ 421 h 469"/>
              <a:gd name="T70" fmla="*/ 237 w 255"/>
              <a:gd name="T71" fmla="*/ 423 h 469"/>
              <a:gd name="T72" fmla="*/ 254 w 255"/>
              <a:gd name="T73" fmla="*/ 424 h 469"/>
              <a:gd name="T74" fmla="*/ 245 w 255"/>
              <a:gd name="T75" fmla="*/ 437 h 469"/>
              <a:gd name="T76" fmla="*/ 230 w 255"/>
              <a:gd name="T77" fmla="*/ 441 h 469"/>
              <a:gd name="T78" fmla="*/ 215 w 255"/>
              <a:gd name="T79" fmla="*/ 443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5" h="469">
                <a:moveTo>
                  <a:pt x="215" y="443"/>
                </a:moveTo>
                <a:cubicBezTo>
                  <a:pt x="215" y="443"/>
                  <a:pt x="219" y="451"/>
                  <a:pt x="237" y="444"/>
                </a:cubicBezTo>
                <a:cubicBezTo>
                  <a:pt x="237" y="444"/>
                  <a:pt x="243" y="446"/>
                  <a:pt x="240" y="450"/>
                </a:cubicBezTo>
                <a:cubicBezTo>
                  <a:pt x="240" y="450"/>
                  <a:pt x="238" y="461"/>
                  <a:pt x="227" y="461"/>
                </a:cubicBezTo>
                <a:cubicBezTo>
                  <a:pt x="227" y="461"/>
                  <a:pt x="211" y="468"/>
                  <a:pt x="196" y="464"/>
                </a:cubicBezTo>
                <a:cubicBezTo>
                  <a:pt x="196" y="464"/>
                  <a:pt x="184" y="465"/>
                  <a:pt x="178" y="466"/>
                </a:cubicBezTo>
                <a:cubicBezTo>
                  <a:pt x="172" y="467"/>
                  <a:pt x="157" y="469"/>
                  <a:pt x="160" y="450"/>
                </a:cubicBezTo>
                <a:cubicBezTo>
                  <a:pt x="163" y="430"/>
                  <a:pt x="160" y="408"/>
                  <a:pt x="157" y="401"/>
                </a:cubicBezTo>
                <a:cubicBezTo>
                  <a:pt x="155" y="394"/>
                  <a:pt x="148" y="354"/>
                  <a:pt x="151" y="340"/>
                </a:cubicBezTo>
                <a:cubicBezTo>
                  <a:pt x="151" y="340"/>
                  <a:pt x="154" y="324"/>
                  <a:pt x="141" y="320"/>
                </a:cubicBezTo>
                <a:cubicBezTo>
                  <a:pt x="141" y="320"/>
                  <a:pt x="30" y="289"/>
                  <a:pt x="23" y="277"/>
                </a:cubicBezTo>
                <a:cubicBezTo>
                  <a:pt x="23" y="277"/>
                  <a:pt x="0" y="251"/>
                  <a:pt x="19" y="220"/>
                </a:cubicBezTo>
                <a:cubicBezTo>
                  <a:pt x="19" y="220"/>
                  <a:pt x="29" y="194"/>
                  <a:pt x="31" y="185"/>
                </a:cubicBezTo>
                <a:cubicBezTo>
                  <a:pt x="32" y="176"/>
                  <a:pt x="57" y="135"/>
                  <a:pt x="60" y="125"/>
                </a:cubicBezTo>
                <a:cubicBezTo>
                  <a:pt x="62" y="115"/>
                  <a:pt x="80" y="49"/>
                  <a:pt x="111" y="51"/>
                </a:cubicBezTo>
                <a:cubicBezTo>
                  <a:pt x="111" y="51"/>
                  <a:pt x="111" y="4"/>
                  <a:pt x="134" y="2"/>
                </a:cubicBezTo>
                <a:cubicBezTo>
                  <a:pt x="134" y="2"/>
                  <a:pt x="168" y="0"/>
                  <a:pt x="177" y="16"/>
                </a:cubicBezTo>
                <a:cubicBezTo>
                  <a:pt x="177" y="16"/>
                  <a:pt x="191" y="45"/>
                  <a:pt x="174" y="54"/>
                </a:cubicBezTo>
                <a:cubicBezTo>
                  <a:pt x="174" y="54"/>
                  <a:pt x="179" y="74"/>
                  <a:pt x="165" y="72"/>
                </a:cubicBezTo>
                <a:cubicBezTo>
                  <a:pt x="165" y="72"/>
                  <a:pt x="151" y="92"/>
                  <a:pt x="142" y="87"/>
                </a:cubicBezTo>
                <a:cubicBezTo>
                  <a:pt x="142" y="87"/>
                  <a:pt x="139" y="94"/>
                  <a:pt x="143" y="97"/>
                </a:cubicBezTo>
                <a:cubicBezTo>
                  <a:pt x="147" y="101"/>
                  <a:pt x="148" y="107"/>
                  <a:pt x="165" y="111"/>
                </a:cubicBezTo>
                <a:cubicBezTo>
                  <a:pt x="173" y="115"/>
                  <a:pt x="173" y="115"/>
                  <a:pt x="173" y="115"/>
                </a:cubicBezTo>
                <a:cubicBezTo>
                  <a:pt x="173" y="115"/>
                  <a:pt x="181" y="131"/>
                  <a:pt x="181" y="133"/>
                </a:cubicBezTo>
                <a:cubicBezTo>
                  <a:pt x="181" y="136"/>
                  <a:pt x="174" y="144"/>
                  <a:pt x="172" y="146"/>
                </a:cubicBezTo>
                <a:cubicBezTo>
                  <a:pt x="169" y="149"/>
                  <a:pt x="163" y="146"/>
                  <a:pt x="163" y="146"/>
                </a:cubicBezTo>
                <a:cubicBezTo>
                  <a:pt x="163" y="146"/>
                  <a:pt x="153" y="147"/>
                  <a:pt x="155" y="140"/>
                </a:cubicBezTo>
                <a:cubicBezTo>
                  <a:pt x="155" y="140"/>
                  <a:pt x="143" y="134"/>
                  <a:pt x="144" y="128"/>
                </a:cubicBezTo>
                <a:cubicBezTo>
                  <a:pt x="139" y="130"/>
                  <a:pt x="139" y="130"/>
                  <a:pt x="139" y="130"/>
                </a:cubicBezTo>
                <a:cubicBezTo>
                  <a:pt x="139" y="130"/>
                  <a:pt x="120" y="193"/>
                  <a:pt x="100" y="204"/>
                </a:cubicBezTo>
                <a:cubicBezTo>
                  <a:pt x="100" y="204"/>
                  <a:pt x="84" y="230"/>
                  <a:pt x="88" y="238"/>
                </a:cubicBezTo>
                <a:cubicBezTo>
                  <a:pt x="88" y="238"/>
                  <a:pt x="160" y="258"/>
                  <a:pt x="178" y="280"/>
                </a:cubicBezTo>
                <a:cubicBezTo>
                  <a:pt x="178" y="280"/>
                  <a:pt x="196" y="285"/>
                  <a:pt x="194" y="309"/>
                </a:cubicBezTo>
                <a:cubicBezTo>
                  <a:pt x="194" y="309"/>
                  <a:pt x="199" y="368"/>
                  <a:pt x="200" y="394"/>
                </a:cubicBezTo>
                <a:cubicBezTo>
                  <a:pt x="200" y="394"/>
                  <a:pt x="206" y="417"/>
                  <a:pt x="213" y="421"/>
                </a:cubicBezTo>
                <a:cubicBezTo>
                  <a:pt x="220" y="425"/>
                  <a:pt x="231" y="425"/>
                  <a:pt x="237" y="423"/>
                </a:cubicBezTo>
                <a:cubicBezTo>
                  <a:pt x="242" y="421"/>
                  <a:pt x="255" y="411"/>
                  <a:pt x="254" y="424"/>
                </a:cubicBezTo>
                <a:cubicBezTo>
                  <a:pt x="254" y="424"/>
                  <a:pt x="249" y="434"/>
                  <a:pt x="245" y="437"/>
                </a:cubicBezTo>
                <a:cubicBezTo>
                  <a:pt x="240" y="439"/>
                  <a:pt x="236" y="441"/>
                  <a:pt x="230" y="441"/>
                </a:cubicBezTo>
                <a:cubicBezTo>
                  <a:pt x="225" y="441"/>
                  <a:pt x="215" y="443"/>
                  <a:pt x="215" y="443"/>
                </a:cubicBezTo>
                <a:close/>
              </a:path>
            </a:pathLst>
          </a:custGeom>
          <a:solidFill>
            <a:srgbClr val="C6001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10"/>
          <p:cNvSpPr>
            <a:spLocks noEditPoints="1"/>
          </p:cNvSpPr>
          <p:nvPr/>
        </p:nvSpPr>
        <p:spPr bwMode="auto">
          <a:xfrm>
            <a:off x="7122295" y="2466762"/>
            <a:ext cx="543587" cy="1357935"/>
          </a:xfrm>
          <a:custGeom>
            <a:avLst/>
            <a:gdLst>
              <a:gd name="T0" fmla="*/ 218 w 222"/>
              <a:gd name="T1" fmla="*/ 499 h 554"/>
              <a:gd name="T2" fmla="*/ 205 w 222"/>
              <a:gd name="T3" fmla="*/ 501 h 554"/>
              <a:gd name="T4" fmla="*/ 177 w 222"/>
              <a:gd name="T5" fmla="*/ 497 h 554"/>
              <a:gd name="T6" fmla="*/ 165 w 222"/>
              <a:gd name="T7" fmla="*/ 449 h 554"/>
              <a:gd name="T8" fmla="*/ 160 w 222"/>
              <a:gd name="T9" fmla="*/ 383 h 554"/>
              <a:gd name="T10" fmla="*/ 156 w 222"/>
              <a:gd name="T11" fmla="*/ 352 h 554"/>
              <a:gd name="T12" fmla="*/ 128 w 222"/>
              <a:gd name="T13" fmla="*/ 281 h 554"/>
              <a:gd name="T14" fmla="*/ 113 w 222"/>
              <a:gd name="T15" fmla="*/ 249 h 554"/>
              <a:gd name="T16" fmla="*/ 121 w 222"/>
              <a:gd name="T17" fmla="*/ 188 h 554"/>
              <a:gd name="T18" fmla="*/ 125 w 222"/>
              <a:gd name="T19" fmla="*/ 90 h 554"/>
              <a:gd name="T20" fmla="*/ 126 w 222"/>
              <a:gd name="T21" fmla="*/ 83 h 554"/>
              <a:gd name="T22" fmla="*/ 147 w 222"/>
              <a:gd name="T23" fmla="*/ 69 h 554"/>
              <a:gd name="T24" fmla="*/ 156 w 222"/>
              <a:gd name="T25" fmla="*/ 52 h 554"/>
              <a:gd name="T26" fmla="*/ 160 w 222"/>
              <a:gd name="T27" fmla="*/ 35 h 554"/>
              <a:gd name="T28" fmla="*/ 116 w 222"/>
              <a:gd name="T29" fmla="*/ 1 h 554"/>
              <a:gd name="T30" fmla="*/ 97 w 222"/>
              <a:gd name="T31" fmla="*/ 53 h 554"/>
              <a:gd name="T32" fmla="*/ 88 w 222"/>
              <a:gd name="T33" fmla="*/ 60 h 554"/>
              <a:gd name="T34" fmla="*/ 34 w 222"/>
              <a:gd name="T35" fmla="*/ 62 h 554"/>
              <a:gd name="T36" fmla="*/ 12 w 222"/>
              <a:gd name="T37" fmla="*/ 65 h 554"/>
              <a:gd name="T38" fmla="*/ 6 w 222"/>
              <a:gd name="T39" fmla="*/ 86 h 554"/>
              <a:gd name="T40" fmla="*/ 38 w 222"/>
              <a:gd name="T41" fmla="*/ 153 h 554"/>
              <a:gd name="T42" fmla="*/ 53 w 222"/>
              <a:gd name="T43" fmla="*/ 179 h 554"/>
              <a:gd name="T44" fmla="*/ 52 w 222"/>
              <a:gd name="T45" fmla="*/ 230 h 554"/>
              <a:gd name="T46" fmla="*/ 62 w 222"/>
              <a:gd name="T47" fmla="*/ 303 h 554"/>
              <a:gd name="T48" fmla="*/ 89 w 222"/>
              <a:gd name="T49" fmla="*/ 365 h 554"/>
              <a:gd name="T50" fmla="*/ 100 w 222"/>
              <a:gd name="T51" fmla="*/ 407 h 554"/>
              <a:gd name="T52" fmla="*/ 107 w 222"/>
              <a:gd name="T53" fmla="*/ 483 h 554"/>
              <a:gd name="T54" fmla="*/ 110 w 222"/>
              <a:gd name="T55" fmla="*/ 516 h 554"/>
              <a:gd name="T56" fmla="*/ 124 w 222"/>
              <a:gd name="T57" fmla="*/ 541 h 554"/>
              <a:gd name="T58" fmla="*/ 147 w 222"/>
              <a:gd name="T59" fmla="*/ 549 h 554"/>
              <a:gd name="T60" fmla="*/ 164 w 222"/>
              <a:gd name="T61" fmla="*/ 549 h 554"/>
              <a:gd name="T62" fmla="*/ 184 w 222"/>
              <a:gd name="T63" fmla="*/ 544 h 554"/>
              <a:gd name="T64" fmla="*/ 180 w 222"/>
              <a:gd name="T65" fmla="*/ 534 h 554"/>
              <a:gd name="T66" fmla="*/ 161 w 222"/>
              <a:gd name="T67" fmla="*/ 526 h 554"/>
              <a:gd name="T68" fmla="*/ 169 w 222"/>
              <a:gd name="T69" fmla="*/ 520 h 554"/>
              <a:gd name="T70" fmla="*/ 190 w 222"/>
              <a:gd name="T71" fmla="*/ 519 h 554"/>
              <a:gd name="T72" fmla="*/ 215 w 222"/>
              <a:gd name="T73" fmla="*/ 511 h 554"/>
              <a:gd name="T74" fmla="*/ 218 w 222"/>
              <a:gd name="T75" fmla="*/ 499 h 554"/>
              <a:gd name="T76" fmla="*/ 43 w 222"/>
              <a:gd name="T77" fmla="*/ 102 h 554"/>
              <a:gd name="T78" fmla="*/ 50 w 222"/>
              <a:gd name="T79" fmla="*/ 106 h 554"/>
              <a:gd name="T80" fmla="*/ 54 w 222"/>
              <a:gd name="T81" fmla="*/ 140 h 554"/>
              <a:gd name="T82" fmla="*/ 43 w 222"/>
              <a:gd name="T83" fmla="*/ 10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2" h="554">
                <a:moveTo>
                  <a:pt x="218" y="499"/>
                </a:moveTo>
                <a:cubicBezTo>
                  <a:pt x="219" y="495"/>
                  <a:pt x="210" y="498"/>
                  <a:pt x="205" y="501"/>
                </a:cubicBezTo>
                <a:cubicBezTo>
                  <a:pt x="201" y="503"/>
                  <a:pt x="177" y="497"/>
                  <a:pt x="177" y="497"/>
                </a:cubicBezTo>
                <a:cubicBezTo>
                  <a:pt x="171" y="493"/>
                  <a:pt x="164" y="471"/>
                  <a:pt x="165" y="449"/>
                </a:cubicBezTo>
                <a:cubicBezTo>
                  <a:pt x="165" y="428"/>
                  <a:pt x="160" y="383"/>
                  <a:pt x="160" y="383"/>
                </a:cubicBezTo>
                <a:cubicBezTo>
                  <a:pt x="165" y="368"/>
                  <a:pt x="156" y="352"/>
                  <a:pt x="156" y="352"/>
                </a:cubicBezTo>
                <a:cubicBezTo>
                  <a:pt x="153" y="329"/>
                  <a:pt x="133" y="293"/>
                  <a:pt x="128" y="281"/>
                </a:cubicBezTo>
                <a:cubicBezTo>
                  <a:pt x="122" y="268"/>
                  <a:pt x="115" y="263"/>
                  <a:pt x="113" y="249"/>
                </a:cubicBezTo>
                <a:cubicBezTo>
                  <a:pt x="112" y="235"/>
                  <a:pt x="121" y="188"/>
                  <a:pt x="121" y="188"/>
                </a:cubicBezTo>
                <a:cubicBezTo>
                  <a:pt x="133" y="155"/>
                  <a:pt x="125" y="94"/>
                  <a:pt x="125" y="90"/>
                </a:cubicBezTo>
                <a:cubicBezTo>
                  <a:pt x="124" y="85"/>
                  <a:pt x="126" y="83"/>
                  <a:pt x="126" y="83"/>
                </a:cubicBezTo>
                <a:cubicBezTo>
                  <a:pt x="137" y="90"/>
                  <a:pt x="147" y="69"/>
                  <a:pt x="147" y="69"/>
                </a:cubicBezTo>
                <a:cubicBezTo>
                  <a:pt x="161" y="71"/>
                  <a:pt x="156" y="52"/>
                  <a:pt x="156" y="52"/>
                </a:cubicBezTo>
                <a:cubicBezTo>
                  <a:pt x="163" y="45"/>
                  <a:pt x="160" y="35"/>
                  <a:pt x="160" y="35"/>
                </a:cubicBezTo>
                <a:cubicBezTo>
                  <a:pt x="168" y="0"/>
                  <a:pt x="116" y="1"/>
                  <a:pt x="116" y="1"/>
                </a:cubicBezTo>
                <a:cubicBezTo>
                  <a:pt x="88" y="6"/>
                  <a:pt x="97" y="53"/>
                  <a:pt x="97" y="53"/>
                </a:cubicBezTo>
                <a:cubicBezTo>
                  <a:pt x="97" y="56"/>
                  <a:pt x="88" y="60"/>
                  <a:pt x="88" y="60"/>
                </a:cubicBezTo>
                <a:cubicBezTo>
                  <a:pt x="61" y="51"/>
                  <a:pt x="34" y="62"/>
                  <a:pt x="34" y="62"/>
                </a:cubicBezTo>
                <a:cubicBezTo>
                  <a:pt x="27" y="65"/>
                  <a:pt x="12" y="65"/>
                  <a:pt x="12" y="65"/>
                </a:cubicBezTo>
                <a:cubicBezTo>
                  <a:pt x="0" y="68"/>
                  <a:pt x="6" y="86"/>
                  <a:pt x="6" y="86"/>
                </a:cubicBezTo>
                <a:cubicBezTo>
                  <a:pt x="4" y="109"/>
                  <a:pt x="38" y="153"/>
                  <a:pt x="38" y="153"/>
                </a:cubicBezTo>
                <a:cubicBezTo>
                  <a:pt x="38" y="163"/>
                  <a:pt x="53" y="179"/>
                  <a:pt x="53" y="179"/>
                </a:cubicBezTo>
                <a:cubicBezTo>
                  <a:pt x="54" y="186"/>
                  <a:pt x="52" y="230"/>
                  <a:pt x="52" y="230"/>
                </a:cubicBezTo>
                <a:cubicBezTo>
                  <a:pt x="23" y="271"/>
                  <a:pt x="59" y="297"/>
                  <a:pt x="62" y="303"/>
                </a:cubicBezTo>
                <a:cubicBezTo>
                  <a:pt x="65" y="309"/>
                  <a:pt x="84" y="355"/>
                  <a:pt x="89" y="365"/>
                </a:cubicBezTo>
                <a:cubicBezTo>
                  <a:pt x="93" y="375"/>
                  <a:pt x="104" y="370"/>
                  <a:pt x="100" y="407"/>
                </a:cubicBezTo>
                <a:cubicBezTo>
                  <a:pt x="96" y="444"/>
                  <a:pt x="105" y="472"/>
                  <a:pt x="107" y="483"/>
                </a:cubicBezTo>
                <a:cubicBezTo>
                  <a:pt x="109" y="493"/>
                  <a:pt x="117" y="492"/>
                  <a:pt x="110" y="516"/>
                </a:cubicBezTo>
                <a:cubicBezTo>
                  <a:pt x="102" y="540"/>
                  <a:pt x="116" y="539"/>
                  <a:pt x="124" y="541"/>
                </a:cubicBezTo>
                <a:cubicBezTo>
                  <a:pt x="132" y="543"/>
                  <a:pt x="140" y="543"/>
                  <a:pt x="147" y="549"/>
                </a:cubicBezTo>
                <a:cubicBezTo>
                  <a:pt x="153" y="554"/>
                  <a:pt x="158" y="551"/>
                  <a:pt x="164" y="549"/>
                </a:cubicBezTo>
                <a:cubicBezTo>
                  <a:pt x="171" y="548"/>
                  <a:pt x="184" y="544"/>
                  <a:pt x="184" y="544"/>
                </a:cubicBezTo>
                <a:cubicBezTo>
                  <a:pt x="192" y="541"/>
                  <a:pt x="185" y="533"/>
                  <a:pt x="180" y="534"/>
                </a:cubicBezTo>
                <a:cubicBezTo>
                  <a:pt x="174" y="535"/>
                  <a:pt x="161" y="526"/>
                  <a:pt x="161" y="526"/>
                </a:cubicBezTo>
                <a:cubicBezTo>
                  <a:pt x="161" y="526"/>
                  <a:pt x="165" y="522"/>
                  <a:pt x="169" y="520"/>
                </a:cubicBezTo>
                <a:cubicBezTo>
                  <a:pt x="172" y="517"/>
                  <a:pt x="181" y="519"/>
                  <a:pt x="190" y="519"/>
                </a:cubicBezTo>
                <a:cubicBezTo>
                  <a:pt x="200" y="519"/>
                  <a:pt x="207" y="517"/>
                  <a:pt x="215" y="511"/>
                </a:cubicBezTo>
                <a:cubicBezTo>
                  <a:pt x="222" y="506"/>
                  <a:pt x="218" y="499"/>
                  <a:pt x="218" y="499"/>
                </a:cubicBezTo>
                <a:close/>
                <a:moveTo>
                  <a:pt x="43" y="102"/>
                </a:moveTo>
                <a:cubicBezTo>
                  <a:pt x="44" y="105"/>
                  <a:pt x="50" y="106"/>
                  <a:pt x="50" y="106"/>
                </a:cubicBezTo>
                <a:cubicBezTo>
                  <a:pt x="50" y="112"/>
                  <a:pt x="54" y="140"/>
                  <a:pt x="54" y="140"/>
                </a:cubicBezTo>
                <a:cubicBezTo>
                  <a:pt x="48" y="133"/>
                  <a:pt x="43" y="102"/>
                  <a:pt x="43" y="102"/>
                </a:cubicBezTo>
                <a:close/>
              </a:path>
            </a:pathLst>
          </a:custGeom>
          <a:solidFill>
            <a:srgbClr val="FF550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TextBox 16"/>
          <p:cNvSpPr txBox="1"/>
          <p:nvPr/>
        </p:nvSpPr>
        <p:spPr>
          <a:xfrm>
            <a:off x="7665883" y="263132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22" name="Rectangle 17"/>
          <p:cNvSpPr/>
          <p:nvPr/>
        </p:nvSpPr>
        <p:spPr>
          <a:xfrm>
            <a:off x="7605518" y="2861385"/>
            <a:ext cx="14781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此处添加详细文本描述，建议与标题相关并符合整体语言风格。</a:t>
            </a:r>
            <a:endParaRPr kumimoji="0" lang="id-ID" altLang="zh-CN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23" name="TextBox 18"/>
          <p:cNvSpPr txBox="1"/>
          <p:nvPr/>
        </p:nvSpPr>
        <p:spPr>
          <a:xfrm>
            <a:off x="5394541" y="307305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200" b="1" ker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24" name="Rectangle 19"/>
          <p:cNvSpPr/>
          <p:nvPr/>
        </p:nvSpPr>
        <p:spPr>
          <a:xfrm>
            <a:off x="5394540" y="3226567"/>
            <a:ext cx="172775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此处添加详细文本描述，建议与标题相关并符合整体语言风格，语言描述尽量简洁。</a:t>
            </a:r>
            <a:endParaRPr kumimoji="0" lang="id-ID" altLang="zh-CN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25" name="TextBox 20"/>
          <p:cNvSpPr txBox="1"/>
          <p:nvPr/>
        </p:nvSpPr>
        <p:spPr>
          <a:xfrm>
            <a:off x="4931917" y="105988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zh-CN" altLang="en-US" sz="1200" b="1" kern="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添加标题</a:t>
            </a:r>
            <a:endParaRPr lang="en-US" altLang="zh-CN" sz="1200" b="1" kern="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Clear Sans" panose="020B0503030202020304" pitchFamily="34" charset="0"/>
            </a:endParaRPr>
          </a:p>
        </p:txBody>
      </p:sp>
      <p:sp>
        <p:nvSpPr>
          <p:cNvPr id="26" name="Rectangle 21"/>
          <p:cNvSpPr/>
          <p:nvPr/>
        </p:nvSpPr>
        <p:spPr>
          <a:xfrm>
            <a:off x="4376899" y="1213402"/>
            <a:ext cx="2035283" cy="485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此处添加详细文本描述，建议与标题相关并符合整体语言风格。</a:t>
            </a:r>
            <a:endParaRPr kumimoji="0" lang="id-ID" altLang="zh-CN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3571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 bwMode="auto">
          <a:xfrm rot="351052">
            <a:off x="975191" y="4109081"/>
            <a:ext cx="216582" cy="221405"/>
          </a:xfrm>
          <a:prstGeom prst="ellipse">
            <a:avLst/>
          </a:prstGeom>
          <a:solidFill>
            <a:srgbClr val="FF5503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 rot="285728">
            <a:off x="1573552" y="3564700"/>
            <a:ext cx="216582" cy="221405"/>
          </a:xfrm>
          <a:prstGeom prst="ellipse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 rot="20925770">
            <a:off x="2365445" y="3053804"/>
            <a:ext cx="215391" cy="221405"/>
          </a:xfrm>
          <a:prstGeom prst="ellipse">
            <a:avLst/>
          </a:prstGeom>
          <a:solidFill>
            <a:srgbClr val="FF5503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 bwMode="auto">
          <a:xfrm rot="21146216">
            <a:off x="2966310" y="3636349"/>
            <a:ext cx="216582" cy="221405"/>
          </a:xfrm>
          <a:prstGeom prst="ellipse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 bwMode="auto">
          <a:xfrm rot="372077">
            <a:off x="4402023" y="3265598"/>
            <a:ext cx="215391" cy="221405"/>
          </a:xfrm>
          <a:prstGeom prst="ellipse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 bwMode="auto">
          <a:xfrm rot="444650">
            <a:off x="5091874" y="2833088"/>
            <a:ext cx="215391" cy="220214"/>
          </a:xfrm>
          <a:prstGeom prst="ellipse">
            <a:avLst/>
          </a:prstGeom>
          <a:solidFill>
            <a:srgbClr val="FF5503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 bwMode="auto">
          <a:xfrm rot="411978">
            <a:off x="5618992" y="2298636"/>
            <a:ext cx="216582" cy="220215"/>
          </a:xfrm>
          <a:prstGeom prst="ellipse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 bwMode="auto">
          <a:xfrm rot="434902">
            <a:off x="6733054" y="1609863"/>
            <a:ext cx="216582" cy="220214"/>
          </a:xfrm>
          <a:prstGeom prst="ellipse">
            <a:avLst/>
          </a:prstGeom>
          <a:solidFill>
            <a:srgbClr val="FF5503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 bwMode="auto">
          <a:xfrm rot="1654378">
            <a:off x="7580832" y="1164303"/>
            <a:ext cx="215391" cy="221405"/>
          </a:xfrm>
          <a:prstGeom prst="ellipse">
            <a:avLst/>
          </a:prstGeom>
          <a:solidFill>
            <a:srgbClr val="C60012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文本框 30"/>
          <p:cNvSpPr txBox="1">
            <a:spLocks noChangeArrowheads="1"/>
          </p:cNvSpPr>
          <p:nvPr/>
        </p:nvSpPr>
        <p:spPr bwMode="auto">
          <a:xfrm>
            <a:off x="822009" y="4597215"/>
            <a:ext cx="603352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" name="文本框 31"/>
          <p:cNvSpPr txBox="1">
            <a:spLocks noChangeArrowheads="1"/>
          </p:cNvSpPr>
          <p:nvPr/>
        </p:nvSpPr>
        <p:spPr bwMode="auto">
          <a:xfrm>
            <a:off x="1435033" y="4597215"/>
            <a:ext cx="603352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4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6" name="文本框 32"/>
          <p:cNvSpPr txBox="1">
            <a:spLocks noChangeArrowheads="1"/>
          </p:cNvSpPr>
          <p:nvPr/>
        </p:nvSpPr>
        <p:spPr bwMode="auto">
          <a:xfrm>
            <a:off x="2207176" y="4597215"/>
            <a:ext cx="603352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5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7" name="文本框 33"/>
          <p:cNvSpPr txBox="1">
            <a:spLocks noChangeArrowheads="1"/>
          </p:cNvSpPr>
          <p:nvPr/>
        </p:nvSpPr>
        <p:spPr bwMode="auto">
          <a:xfrm>
            <a:off x="2784328" y="4597215"/>
            <a:ext cx="603352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6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8" name="文本框 34"/>
          <p:cNvSpPr txBox="1">
            <a:spLocks noChangeArrowheads="1"/>
          </p:cNvSpPr>
          <p:nvPr/>
        </p:nvSpPr>
        <p:spPr bwMode="auto">
          <a:xfrm>
            <a:off x="4282544" y="4597215"/>
            <a:ext cx="603352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8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9" name="文本框 35"/>
          <p:cNvSpPr txBox="1">
            <a:spLocks noChangeArrowheads="1"/>
          </p:cNvSpPr>
          <p:nvPr/>
        </p:nvSpPr>
        <p:spPr bwMode="auto">
          <a:xfrm>
            <a:off x="5001990" y="4597215"/>
            <a:ext cx="603352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9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20" name="文本框 36"/>
          <p:cNvSpPr txBox="1">
            <a:spLocks noChangeArrowheads="1"/>
          </p:cNvSpPr>
          <p:nvPr/>
        </p:nvSpPr>
        <p:spPr bwMode="auto">
          <a:xfrm>
            <a:off x="5599541" y="4597215"/>
            <a:ext cx="709150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10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21" name="文本框 37"/>
          <p:cNvSpPr txBox="1">
            <a:spLocks noChangeArrowheads="1"/>
          </p:cNvSpPr>
          <p:nvPr/>
        </p:nvSpPr>
        <p:spPr bwMode="auto">
          <a:xfrm>
            <a:off x="6623626" y="4597215"/>
            <a:ext cx="709150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11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22" name="文本框 38"/>
          <p:cNvSpPr txBox="1">
            <a:spLocks noChangeArrowheads="1"/>
          </p:cNvSpPr>
          <p:nvPr/>
        </p:nvSpPr>
        <p:spPr bwMode="auto">
          <a:xfrm>
            <a:off x="7471082" y="4597215"/>
            <a:ext cx="709150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12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23" name="文本框 39"/>
          <p:cNvSpPr txBox="1">
            <a:spLocks noChangeArrowheads="1"/>
          </p:cNvSpPr>
          <p:nvPr/>
        </p:nvSpPr>
        <p:spPr bwMode="auto">
          <a:xfrm>
            <a:off x="1309947" y="4060059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24" name="文本框 40"/>
          <p:cNvSpPr txBox="1">
            <a:spLocks noChangeArrowheads="1"/>
          </p:cNvSpPr>
          <p:nvPr/>
        </p:nvSpPr>
        <p:spPr bwMode="auto">
          <a:xfrm>
            <a:off x="361725" y="3509232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25" name="文本框 41"/>
          <p:cNvSpPr txBox="1">
            <a:spLocks noChangeArrowheads="1"/>
          </p:cNvSpPr>
          <p:nvPr/>
        </p:nvSpPr>
        <p:spPr bwMode="auto">
          <a:xfrm>
            <a:off x="2009037" y="2731419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26" name="文本框 42"/>
          <p:cNvSpPr txBox="1">
            <a:spLocks noChangeArrowheads="1"/>
          </p:cNvSpPr>
          <p:nvPr/>
        </p:nvSpPr>
        <p:spPr bwMode="auto">
          <a:xfrm>
            <a:off x="2905086" y="3326817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27" name="文本框 43"/>
          <p:cNvSpPr txBox="1">
            <a:spLocks noChangeArrowheads="1"/>
          </p:cNvSpPr>
          <p:nvPr/>
        </p:nvSpPr>
        <p:spPr bwMode="auto">
          <a:xfrm>
            <a:off x="4660601" y="3261864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28" name="文本框 44"/>
          <p:cNvSpPr txBox="1">
            <a:spLocks noChangeArrowheads="1"/>
          </p:cNvSpPr>
          <p:nvPr/>
        </p:nvSpPr>
        <p:spPr bwMode="auto">
          <a:xfrm>
            <a:off x="5352766" y="2842757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29" name="文本框 45"/>
          <p:cNvSpPr txBox="1">
            <a:spLocks noChangeArrowheads="1"/>
          </p:cNvSpPr>
          <p:nvPr/>
        </p:nvSpPr>
        <p:spPr bwMode="auto">
          <a:xfrm>
            <a:off x="5931891" y="2285633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30" name="文本框 46"/>
          <p:cNvSpPr txBox="1">
            <a:spLocks noChangeArrowheads="1"/>
          </p:cNvSpPr>
          <p:nvPr/>
        </p:nvSpPr>
        <p:spPr bwMode="auto">
          <a:xfrm>
            <a:off x="7048652" y="1602456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cxnSp>
        <p:nvCxnSpPr>
          <p:cNvPr id="31" name="直接连接符 30"/>
          <p:cNvCxnSpPr>
            <a:stCxn id="5" idx="7"/>
            <a:endCxn id="6" idx="3"/>
          </p:cNvCxnSpPr>
          <p:nvPr/>
        </p:nvCxnSpPr>
        <p:spPr>
          <a:xfrm flipV="1">
            <a:off x="1167633" y="3747051"/>
            <a:ext cx="431404" cy="402670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cxnSp>
        <p:nvCxnSpPr>
          <p:cNvPr id="32" name="直接连接符 31"/>
          <p:cNvCxnSpPr>
            <a:stCxn id="6" idx="7"/>
            <a:endCxn id="7" idx="2"/>
          </p:cNvCxnSpPr>
          <p:nvPr/>
        </p:nvCxnSpPr>
        <p:spPr>
          <a:xfrm flipV="1">
            <a:off x="1764649" y="3185499"/>
            <a:ext cx="602861" cy="418253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cxnSp>
        <p:nvCxnSpPr>
          <p:cNvPr id="33" name="直接连接符 32"/>
          <p:cNvCxnSpPr>
            <a:stCxn id="7" idx="5"/>
            <a:endCxn id="8" idx="1"/>
          </p:cNvCxnSpPr>
          <p:nvPr/>
        </p:nvCxnSpPr>
        <p:spPr>
          <a:xfrm>
            <a:off x="2563083" y="3226440"/>
            <a:ext cx="425311" cy="453095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sp>
        <p:nvSpPr>
          <p:cNvPr id="34" name="椭圆 33"/>
          <p:cNvSpPr/>
          <p:nvPr/>
        </p:nvSpPr>
        <p:spPr bwMode="auto">
          <a:xfrm rot="827460">
            <a:off x="3593870" y="4013735"/>
            <a:ext cx="216582" cy="221405"/>
          </a:xfrm>
          <a:prstGeom prst="ellipse">
            <a:avLst/>
          </a:prstGeom>
          <a:solidFill>
            <a:srgbClr val="FF5503"/>
          </a:solidFill>
          <a:ln w="25400" cap="flat" cmpd="sng" algn="ctr">
            <a:noFill/>
            <a:prstDash val="solid"/>
          </a:ln>
          <a:effectLst/>
        </p:spPr>
        <p:txBody>
          <a:bodyPr lIns="68571" tIns="34285" rIns="68571" bIns="34285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35" name="直接连接符 34"/>
          <p:cNvCxnSpPr>
            <a:stCxn id="8" idx="5"/>
            <a:endCxn id="34" idx="2"/>
          </p:cNvCxnSpPr>
          <p:nvPr/>
        </p:nvCxnSpPr>
        <p:spPr>
          <a:xfrm>
            <a:off x="3160809" y="3814567"/>
            <a:ext cx="436183" cy="284048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cxnSp>
        <p:nvCxnSpPr>
          <p:cNvPr id="36" name="直接连接符 35"/>
          <p:cNvCxnSpPr>
            <a:stCxn id="34" idx="7"/>
            <a:endCxn id="9" idx="3"/>
          </p:cNvCxnSpPr>
          <p:nvPr/>
        </p:nvCxnSpPr>
        <p:spPr>
          <a:xfrm flipV="1">
            <a:off x="3795182" y="3445892"/>
            <a:ext cx="630377" cy="620782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cxnSp>
        <p:nvCxnSpPr>
          <p:cNvPr id="37" name="直接连接符 36"/>
          <p:cNvCxnSpPr>
            <a:stCxn id="9" idx="7"/>
            <a:endCxn id="10" idx="3"/>
          </p:cNvCxnSpPr>
          <p:nvPr/>
        </p:nvCxnSpPr>
        <p:spPr>
          <a:xfrm flipV="1">
            <a:off x="4593878" y="3010577"/>
            <a:ext cx="520136" cy="296131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cxnSp>
        <p:nvCxnSpPr>
          <p:cNvPr id="38" name="直接连接符 37"/>
          <p:cNvCxnSpPr>
            <a:stCxn id="10" idx="7"/>
            <a:endCxn id="11" idx="3"/>
          </p:cNvCxnSpPr>
          <p:nvPr/>
        </p:nvCxnSpPr>
        <p:spPr>
          <a:xfrm flipV="1">
            <a:off x="5285125" y="2476887"/>
            <a:ext cx="356828" cy="398926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cxnSp>
        <p:nvCxnSpPr>
          <p:cNvPr id="39" name="直接连接符 38"/>
          <p:cNvCxnSpPr>
            <a:stCxn id="11" idx="7"/>
            <a:endCxn id="12" idx="3"/>
          </p:cNvCxnSpPr>
          <p:nvPr/>
        </p:nvCxnSpPr>
        <p:spPr>
          <a:xfrm flipV="1">
            <a:off x="5812611" y="1787541"/>
            <a:ext cx="942951" cy="553061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cxnSp>
        <p:nvCxnSpPr>
          <p:cNvPr id="40" name="直接连接符 39"/>
          <p:cNvCxnSpPr>
            <a:stCxn id="12" idx="7"/>
            <a:endCxn id="13" idx="3"/>
          </p:cNvCxnSpPr>
          <p:nvPr/>
        </p:nvCxnSpPr>
        <p:spPr>
          <a:xfrm flipV="1">
            <a:off x="6927127" y="1309133"/>
            <a:ext cx="657674" cy="343264"/>
          </a:xfrm>
          <a:prstGeom prst="line">
            <a:avLst/>
          </a:prstGeom>
          <a:noFill/>
          <a:ln w="9525" cap="flat" cmpd="sng" algn="ctr">
            <a:solidFill>
              <a:srgbClr val="CC0000"/>
            </a:solidFill>
            <a:prstDash val="solid"/>
          </a:ln>
          <a:effectLst/>
        </p:spPr>
      </p:cxn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3866506" y="4002920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sp>
        <p:nvSpPr>
          <p:cNvPr id="42" name="文本框 33"/>
          <p:cNvSpPr txBox="1">
            <a:spLocks noChangeArrowheads="1"/>
          </p:cNvSpPr>
          <p:nvPr/>
        </p:nvSpPr>
        <p:spPr bwMode="auto">
          <a:xfrm>
            <a:off x="3447614" y="4597215"/>
            <a:ext cx="603352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7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43" name="文本框 46"/>
          <p:cNvSpPr txBox="1">
            <a:spLocks noChangeArrowheads="1"/>
          </p:cNvSpPr>
          <p:nvPr/>
        </p:nvSpPr>
        <p:spPr bwMode="auto">
          <a:xfrm>
            <a:off x="7155775" y="843958"/>
            <a:ext cx="1215699" cy="28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itchFamily="34" charset="-122"/>
              </a:rPr>
              <a:t>添加文字内容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408567" y="4463107"/>
            <a:ext cx="8053955" cy="76668"/>
            <a:chOff x="738746" y="5964849"/>
            <a:chExt cx="10744200" cy="102248"/>
          </a:xfrm>
        </p:grpSpPr>
        <p:cxnSp>
          <p:nvCxnSpPr>
            <p:cNvPr id="45" name="直接连接符 44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46" name="直接连接符 45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47" name="直接连接符 46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48" name="直接连接符 47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49" name="直接连接符 48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50" name="直接连接符 49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51" name="直接连接符 50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52" name="直接连接符 51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53" name="直接连接符 52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54" name="直接连接符 53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  <p:cxnSp>
          <p:nvCxnSpPr>
            <p:cNvPr id="55" name="直接连接符 54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</p:cxnSp>
      </p:grpSp>
      <p:sp>
        <p:nvSpPr>
          <p:cNvPr id="56" name="矩形 55"/>
          <p:cNvSpPr/>
          <p:nvPr/>
        </p:nvSpPr>
        <p:spPr>
          <a:xfrm>
            <a:off x="987586" y="1010166"/>
            <a:ext cx="3163567" cy="1638900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500" b="1" dirty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rgbClr val="CC0000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/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/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04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4" grpId="0" animBg="1"/>
      <p:bldP spid="41" grpId="0"/>
      <p:bldP spid="42" grpId="0"/>
      <p:bldP spid="43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2700" y="-70696"/>
            <a:ext cx="9156700" cy="5214195"/>
            <a:chOff x="-12700" y="-70696"/>
            <a:chExt cx="9156700" cy="52141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2700" y="3959908"/>
              <a:ext cx="9156700" cy="1163636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0" y="-50740"/>
              <a:ext cx="3314081" cy="2604502"/>
              <a:chOff x="0" y="-50740"/>
              <a:chExt cx="3314081" cy="260450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0" y="-50740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480575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2488" y="1245567"/>
                <a:ext cx="352644" cy="82453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>
              <a:off x="5829919" y="-70696"/>
              <a:ext cx="3314081" cy="2627234"/>
              <a:chOff x="5829919" y="-70696"/>
              <a:chExt cx="3314081" cy="2627234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29919" y="-70696"/>
                <a:ext cx="3314081" cy="1600080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656064" y="1483351"/>
                <a:ext cx="458990" cy="1073187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7787764" y="1208111"/>
                <a:ext cx="352644" cy="824534"/>
              </a:xfrm>
              <a:prstGeom prst="rect">
                <a:avLst/>
              </a:prstGeom>
            </p:spPr>
          </p:pic>
        </p:grpSp>
      </p:grpSp>
      <p:sp>
        <p:nvSpPr>
          <p:cNvPr id="11" name="椭圆 10"/>
          <p:cNvSpPr/>
          <p:nvPr/>
        </p:nvSpPr>
        <p:spPr>
          <a:xfrm>
            <a:off x="3679761" y="1374640"/>
            <a:ext cx="1217589" cy="121758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6000" b="1" dirty="0" smtClean="0">
                <a:latin typeface="+mj-ea"/>
                <a:ea typeface="+mj-ea"/>
              </a:rPr>
              <a:t>02</a:t>
            </a:r>
            <a:endParaRPr lang="zh-CN" altLang="en-US" sz="6000" b="1" dirty="0">
              <a:latin typeface="+mj-ea"/>
              <a:ea typeface="+mj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75605" y="3477125"/>
            <a:ext cx="402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144379" y="27908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单击此处添加文字标题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94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SECTIONID" val="278,279,"/>
  <p:tag name="MH_CONTENTSID" val="277"/>
</p:tagLst>
</file>

<file path=ppt/theme/theme1.xml><?xml version="1.0" encoding="utf-8"?>
<a:theme xmlns:a="http://schemas.openxmlformats.org/drawingml/2006/main" name="第一PPT，www.1ppt.com">
  <a:themeElements>
    <a:clrScheme name="自定义 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8687B"/>
      </a:accent1>
      <a:accent2>
        <a:srgbClr val="B6282D"/>
      </a:accent2>
      <a:accent3>
        <a:srgbClr val="6C2C3C"/>
      </a:accent3>
      <a:accent4>
        <a:srgbClr val="097A9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3668</Words>
  <Application>Microsoft Office PowerPoint</Application>
  <PresentationFormat>全屏显示(16:9)</PresentationFormat>
  <Paragraphs>282</Paragraphs>
  <Slides>27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开门红</dc:title>
  <dc:creator>第一PPT</dc:creator>
  <cp:keywords>www.1ppt.com</cp:keywords>
  <cp:lastModifiedBy>Windows User</cp:lastModifiedBy>
  <cp:revision>28</cp:revision>
  <dcterms:created xsi:type="dcterms:W3CDTF">2016-12-25T02:27:54Z</dcterms:created>
  <dcterms:modified xsi:type="dcterms:W3CDTF">2019-02-25T15:20:01Z</dcterms:modified>
</cp:coreProperties>
</file>