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31"/>
  </p:notesMasterIdLst>
  <p:sldIdLst>
    <p:sldId id="256" r:id="rId3"/>
    <p:sldId id="257" r:id="rId4"/>
    <p:sldId id="259" r:id="rId5"/>
    <p:sldId id="260" r:id="rId6"/>
    <p:sldId id="261" r:id="rId7"/>
    <p:sldId id="262" r:id="rId8"/>
    <p:sldId id="263" r:id="rId9"/>
    <p:sldId id="264" r:id="rId10"/>
    <p:sldId id="266" r:id="rId11"/>
    <p:sldId id="268" r:id="rId12"/>
    <p:sldId id="269" r:id="rId13"/>
    <p:sldId id="270" r:id="rId14"/>
    <p:sldId id="271" r:id="rId15"/>
    <p:sldId id="272" r:id="rId16"/>
    <p:sldId id="273" r:id="rId17"/>
    <p:sldId id="274" r:id="rId18"/>
    <p:sldId id="275" r:id="rId19"/>
    <p:sldId id="276" r:id="rId20"/>
    <p:sldId id="277" r:id="rId21"/>
    <p:sldId id="279" r:id="rId22"/>
    <p:sldId id="280" r:id="rId23"/>
    <p:sldId id="281" r:id="rId24"/>
    <p:sldId id="282" r:id="rId25"/>
    <p:sldId id="284" r:id="rId26"/>
    <p:sldId id="285" r:id="rId27"/>
    <p:sldId id="286" r:id="rId28"/>
    <p:sldId id="287" r:id="rId29"/>
    <p:sldId id="288"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5" autoAdjust="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4463-41EF-BC88-B2061BECFDE4}"/>
              </c:ext>
            </c:extLst>
          </c:dPt>
          <c:dPt>
            <c:idx val="1"/>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3-4463-41EF-BC88-B2061BECFDE4}"/>
              </c:ext>
            </c:extLst>
          </c:dPt>
          <c:dPt>
            <c:idx val="2"/>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4463-41EF-BC88-B2061BECFDE4}"/>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xmlns:c16r2="http://schemas.microsoft.com/office/drawing/2015/06/chart">
            <c:ext xmlns:c16="http://schemas.microsoft.com/office/drawing/2014/chart" uri="{C3380CC4-5D6E-409C-BE32-E72D297353CC}">
              <c16:uniqueId val="{00000006-4463-41EF-BC88-B2061BECFDE4}"/>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063B-4233-8291-3B4CF0D170CB}"/>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063B-4233-8291-3B4CF0D170CB}"/>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063B-4233-8291-3B4CF0D170CB}"/>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6-063B-4233-8291-3B4CF0D170C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2F13-4FFE-BF53-D09F9C2A7ABF}"/>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2F13-4FFE-BF53-D09F9C2A7ABF}"/>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2F13-4FFE-BF53-D09F9C2A7ABF}"/>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6-2F13-4FFE-BF53-D09F9C2A7AB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67E2-44CF-92C9-3DEB1992479E}"/>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67E2-44CF-92C9-3DEB1992479E}"/>
              </c:ext>
            </c:extLst>
          </c:dPt>
          <c:dPt>
            <c:idx val="2"/>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5-67E2-44CF-92C9-3DEB1992479E}"/>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6-67E2-44CF-92C9-3DEB1992479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CF406A-4BE5-464C-8E0F-D6062906F6F6}" type="datetimeFigureOut">
              <a:rPr lang="zh-CN" altLang="en-US" smtClean="0"/>
              <a:t>2019/2/25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5152A1-AD29-4410-A593-1571A226460F}" type="slidenum">
              <a:rPr lang="zh-CN" altLang="en-US" smtClean="0"/>
              <a:t>‹#›</a:t>
            </a:fld>
            <a:endParaRPr lang="zh-CN" altLang="en-US"/>
          </a:p>
        </p:txBody>
      </p:sp>
    </p:spTree>
    <p:extLst>
      <p:ext uri="{BB962C8B-B14F-4D97-AF65-F5344CB8AC3E}">
        <p14:creationId xmlns:p14="http://schemas.microsoft.com/office/powerpoint/2010/main" val="3392995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5152A1-AD29-4410-A593-1571A226460F}" type="slidenum">
              <a:rPr lang="zh-CN" altLang="en-US" smtClean="0"/>
              <a:t>1</a:t>
            </a:fld>
            <a:endParaRPr lang="zh-CN" altLang="en-US"/>
          </a:p>
        </p:txBody>
      </p:sp>
    </p:spTree>
    <p:extLst>
      <p:ext uri="{BB962C8B-B14F-4D97-AF65-F5344CB8AC3E}">
        <p14:creationId xmlns:p14="http://schemas.microsoft.com/office/powerpoint/2010/main" val="1025015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43579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02146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46470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24364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0222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84111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8775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21352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51199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73230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5152A1-AD29-4410-A593-1571A226460F}" type="slidenum">
              <a:rPr lang="zh-CN" altLang="en-US" smtClean="0"/>
              <a:t>2</a:t>
            </a:fld>
            <a:endParaRPr lang="zh-CN" altLang="en-US"/>
          </a:p>
        </p:txBody>
      </p:sp>
    </p:spTree>
    <p:extLst>
      <p:ext uri="{BB962C8B-B14F-4D97-AF65-F5344CB8AC3E}">
        <p14:creationId xmlns:p14="http://schemas.microsoft.com/office/powerpoint/2010/main" val="11662985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18007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37595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315695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03045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713921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8860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958232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5152A1-AD29-4410-A593-1571A226460F}" type="slidenum">
              <a:rPr lang="zh-CN" altLang="en-US" smtClean="0"/>
              <a:t>27</a:t>
            </a:fld>
            <a:endParaRPr lang="zh-CN" altLang="en-US"/>
          </a:p>
        </p:txBody>
      </p:sp>
    </p:spTree>
    <p:extLst>
      <p:ext uri="{BB962C8B-B14F-4D97-AF65-F5344CB8AC3E}">
        <p14:creationId xmlns:p14="http://schemas.microsoft.com/office/powerpoint/2010/main" val="3113673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94825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44448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78921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78527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20098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79887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46454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2700" y="-47626"/>
            <a:ext cx="9156700" cy="5143500"/>
          </a:xfrm>
          <a:prstGeom prst="rect">
            <a:avLst/>
          </a:prstGeom>
        </p:spPr>
      </p:pic>
      <p:sp>
        <p:nvSpPr>
          <p:cNvPr id="8" name="矩形 7"/>
          <p:cNvSpPr/>
          <p:nvPr userDrawn="1"/>
        </p:nvSpPr>
        <p:spPr>
          <a:xfrm>
            <a:off x="-12700" y="519073"/>
            <a:ext cx="9144000" cy="443392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0" y="-37068"/>
            <a:ext cx="9144000" cy="1050718"/>
          </a:xfrm>
          <a:prstGeom prst="rect">
            <a:avLst/>
          </a:prstGeom>
        </p:spPr>
      </p:pic>
      <p:pic>
        <p:nvPicPr>
          <p:cNvPr id="6" name="图片 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40063" y="12364"/>
            <a:ext cx="777175" cy="749016"/>
          </a:xfrm>
          <a:prstGeom prst="rect">
            <a:avLst/>
          </a:prstGeom>
        </p:spPr>
      </p:pic>
      <p:sp>
        <p:nvSpPr>
          <p:cNvPr id="2" name="标题 1"/>
          <p:cNvSpPr>
            <a:spLocks noGrp="1"/>
          </p:cNvSpPr>
          <p:nvPr>
            <p:ph type="title"/>
          </p:nvPr>
        </p:nvSpPr>
        <p:spPr>
          <a:xfrm>
            <a:off x="1028700" y="-24368"/>
            <a:ext cx="8229600" cy="556141"/>
          </a:xfrm>
        </p:spPr>
        <p:txBody>
          <a:bodyPr>
            <a:normAutofit/>
          </a:bodyPr>
          <a:lstStyle>
            <a:lvl1pPr algn="l">
              <a:defRPr sz="2000" b="1">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3318934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852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341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074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194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566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3819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4233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945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9477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232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59085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96419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2019/2/25</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570904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2019/2/25</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431425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2019/2/25</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8" name="矩形 7"/>
          <p:cNvSpPr/>
          <p:nvPr userDrawn="1"/>
        </p:nvSpPr>
        <p:spPr>
          <a:xfrm>
            <a:off x="7321928" y="48055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1941242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2019/2/25</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69170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3887050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2093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2019/2/25</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56133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5241567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9.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00" y="0"/>
            <a:ext cx="9156700" cy="5143500"/>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94933" y="585036"/>
            <a:ext cx="1969557" cy="1898197"/>
          </a:xfrm>
          <a:prstGeom prst="rect">
            <a:avLst/>
          </a:prstGeom>
        </p:spPr>
      </p:pic>
      <p:pic>
        <p:nvPicPr>
          <p:cNvPr id="13" name="图片 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sp>
        <p:nvSpPr>
          <p:cNvPr id="14" name="文本框 13"/>
          <p:cNvSpPr txBox="1"/>
          <p:nvPr/>
        </p:nvSpPr>
        <p:spPr>
          <a:xfrm>
            <a:off x="2043174" y="2571969"/>
            <a:ext cx="4673074" cy="584775"/>
          </a:xfrm>
          <a:prstGeom prst="rect">
            <a:avLst/>
          </a:prstGeom>
          <a:noFill/>
        </p:spPr>
        <p:txBody>
          <a:bodyPr wrap="none" rtlCol="0">
            <a:spAutoFit/>
          </a:bodyPr>
          <a:lstStyle/>
          <a:p>
            <a:r>
              <a:rPr lang="zh-CN" altLang="en-US" sz="3200" b="1" dirty="0" smtClean="0">
                <a:latin typeface="微软雅黑" panose="020B0503020204020204" pitchFamily="34" charset="-122"/>
                <a:ea typeface="微软雅黑" panose="020B0503020204020204" pitchFamily="34" charset="-122"/>
              </a:rPr>
              <a:t>公安局年终汇报</a:t>
            </a:r>
            <a:r>
              <a:rPr lang="en-US" altLang="zh-CN" sz="3200" b="1" dirty="0" smtClean="0">
                <a:latin typeface="微软雅黑" panose="020B0503020204020204" pitchFamily="34" charset="-122"/>
                <a:ea typeface="微软雅黑" panose="020B0503020204020204" pitchFamily="34" charset="-122"/>
              </a:rPr>
              <a:t>PPT</a:t>
            </a:r>
            <a:r>
              <a:rPr lang="zh-CN" altLang="en-US" sz="3200" b="1" dirty="0" smtClean="0">
                <a:latin typeface="微软雅黑" panose="020B0503020204020204" pitchFamily="34" charset="-122"/>
                <a:ea typeface="微软雅黑" panose="020B0503020204020204" pitchFamily="34" charset="-122"/>
              </a:rPr>
              <a:t>模板</a:t>
            </a:r>
            <a:endParaRPr lang="zh-CN" altLang="en-US" sz="3200" b="1"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2902384" y="3138415"/>
            <a:ext cx="2993127" cy="369332"/>
          </a:xfrm>
          <a:prstGeom prst="rect">
            <a:avLst/>
          </a:prstGeom>
          <a:noFill/>
        </p:spPr>
        <p:txBody>
          <a:bodyPr wrap="none" rtlCol="0">
            <a:spAutoFit/>
          </a:bodyPr>
          <a:lstStyle/>
          <a:p>
            <a:r>
              <a:rPr lang="en-US" altLang="zh-CN" sz="1800" b="1" dirty="0" smtClean="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单击此处添加文字内容</a:t>
            </a:r>
            <a:r>
              <a:rPr lang="en-US" altLang="zh-CN" sz="1800" b="1" dirty="0">
                <a:latin typeface="微软雅黑" panose="020B0503020204020204" pitchFamily="34" charset="-122"/>
                <a:ea typeface="微软雅黑" panose="020B0503020204020204" pitchFamily="34" charset="-122"/>
              </a:rPr>
              <a:t>—</a:t>
            </a:r>
            <a:endParaRPr lang="zh-CN" altLang="en-US" sz="1800" b="1"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4688" y="376600"/>
            <a:ext cx="1674252" cy="1052918"/>
          </a:xfrm>
          <a:prstGeom prst="rect">
            <a:avLst/>
          </a:prstGeom>
        </p:spPr>
      </p:pic>
    </p:spTree>
    <p:extLst>
      <p:ext uri="{BB962C8B-B14F-4D97-AF65-F5344CB8AC3E}">
        <p14:creationId xmlns:p14="http://schemas.microsoft.com/office/powerpoint/2010/main" val="296837637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1000"/>
                                        <p:tgtEl>
                                          <p:spTgt spid="13"/>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2" presetClass="entr" presetSubtype="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47"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2" presetClass="entr" presetSubtype="2" fill="hold" grpId="0" nodeType="afterEffect">
                                  <p:stCondLst>
                                    <p:cond delay="0"/>
                                  </p:stCondLst>
                                  <p:iterate type="lt">
                                    <p:tmPct val="14000"/>
                                  </p:iterate>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5770"/>
                            </p:stCondLst>
                            <p:childTnLst>
                              <p:par>
                                <p:cTn id="35" presetID="42"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40%</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35%</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25%</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aphicFrame>
        <p:nvGraphicFramePr>
          <p:cNvPr id="104" name="Chart 2"/>
          <p:cNvGraphicFramePr/>
          <p:nvPr>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6" name="TextBox 5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7" name="TextBox 5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1767811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srgbClr val="A5A5A5">
                  <a:lumMod val="75000"/>
                </a:srgbClr>
              </a:solidFill>
              <a:effectLst/>
              <a:uLnTx/>
              <a:uFillTx/>
              <a:latin typeface="微软雅黑" pitchFamily="34" charset="-122"/>
              <a:ea typeface="微软雅黑" pitchFamily="34" charset="-122"/>
              <a:cs typeface="+mn-cs"/>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2272AB">
                  <a:lumMod val="75000"/>
                </a:srgbClr>
              </a:solidFill>
              <a:effectLst/>
              <a:uLnTx/>
              <a:uFillTx/>
              <a:latin typeface="Calibri"/>
              <a:ea typeface="宋体" panose="02010600030101010101" pitchFamily="2" charset="-122"/>
              <a:cs typeface="+mn-cs"/>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2272AB">
                  <a:lumMod val="75000"/>
                </a:srgbClr>
              </a:solidFill>
              <a:effectLst/>
              <a:uLnTx/>
              <a:uFillTx/>
              <a:latin typeface="Calibri"/>
              <a:ea typeface="宋体" panose="02010600030101010101" pitchFamily="2" charset="-122"/>
              <a:cs typeface="+mn-cs"/>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A</a:t>
            </a:r>
            <a:endParaRPr kumimoji="0" lang="zh-CN" altLang="en-US"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B</a:t>
            </a:r>
            <a:endParaRPr kumimoji="0" lang="zh-CN" altLang="en-US" sz="3800"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C</a:t>
            </a:r>
            <a:endParaRPr kumimoji="0" lang="zh-CN" altLang="en-US"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1" name="TextBox 20"/>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2" name="TextBox 21"/>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23284992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项目情况</a:t>
              </a:r>
            </a:p>
          </p:txBody>
        </p:sp>
      </p:grpSp>
      <p:sp>
        <p:nvSpPr>
          <p:cNvPr id="45" name="TextBox 44"/>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6" name="TextBox 45"/>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5894748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3" name="TextBox 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3238" y="2905916"/>
              <a:ext cx="2191599"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4" name="42 Rectángulo"/>
          <p:cNvSpPr/>
          <p:nvPr/>
        </p:nvSpPr>
        <p:spPr>
          <a:xfrm>
            <a:off x="3393147" y="1478156"/>
            <a:ext cx="1976210" cy="78784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71218" y="2905916"/>
              <a:ext cx="2191599"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8" name="51 Rectángulo"/>
          <p:cNvSpPr/>
          <p:nvPr/>
        </p:nvSpPr>
        <p:spPr>
          <a:xfrm>
            <a:off x="5906837" y="1478156"/>
            <a:ext cx="1977532" cy="78783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467746" y="2905916"/>
              <a:ext cx="2191599"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97368746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0" name="TextBox 2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31" name="TextBox 3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29215744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8887"/>
            <a:ext cx="9156700" cy="5143500"/>
          </a:xfrm>
          <a:prstGeom prst="rect">
            <a:avLst/>
          </a:prstGeom>
        </p:spPr>
      </p:pic>
      <p:grpSp>
        <p:nvGrpSpPr>
          <p:cNvPr id="14" name="组合 13"/>
          <p:cNvGrpSpPr/>
          <p:nvPr/>
        </p:nvGrpSpPr>
        <p:grpSpPr>
          <a:xfrm>
            <a:off x="0" y="588734"/>
            <a:ext cx="9144000" cy="4554766"/>
            <a:chOff x="0" y="588734"/>
            <a:chExt cx="9144000" cy="4554766"/>
          </a:xfrm>
        </p:grpSpPr>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gr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925" y="424512"/>
            <a:ext cx="993075" cy="957094"/>
          </a:xfrm>
          <a:prstGeom prst="rect">
            <a:avLst/>
          </a:prstGeom>
        </p:spPr>
      </p:pic>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82695" y="1773272"/>
            <a:ext cx="1386918"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03</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44316086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par>
                          <p:cTn id="32" fill="hold">
                            <p:stCondLst>
                              <p:cond delay="2940"/>
                            </p:stCondLst>
                            <p:childTnLst>
                              <p:par>
                                <p:cTn id="33" presetID="47"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153786"/>
            <a:ext cx="1540705" cy="1396021"/>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37" name="组合 36"/>
          <p:cNvGrpSpPr>
            <a:grpSpLocks/>
          </p:cNvGrpSpPr>
          <p:nvPr/>
        </p:nvGrpSpPr>
        <p:grpSpPr bwMode="auto">
          <a:xfrm>
            <a:off x="4637716" y="2153786"/>
            <a:ext cx="1540704" cy="1396021"/>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2" name="组合 41"/>
          <p:cNvGrpSpPr>
            <a:grpSpLocks/>
          </p:cNvGrpSpPr>
          <p:nvPr/>
        </p:nvGrpSpPr>
        <p:grpSpPr bwMode="auto">
          <a:xfrm>
            <a:off x="6429017" y="2153786"/>
            <a:ext cx="1540705" cy="1396021"/>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7" name="组合 40"/>
          <p:cNvGrpSpPr>
            <a:grpSpLocks/>
          </p:cNvGrpSpPr>
          <p:nvPr/>
        </p:nvGrpSpPr>
        <p:grpSpPr bwMode="auto">
          <a:xfrm>
            <a:off x="1043608" y="2153786"/>
            <a:ext cx="1540705" cy="1396021"/>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4" name="Rectangle 28"/>
          <p:cNvSpPr>
            <a:spLocks noChangeArrowheads="1"/>
          </p:cNvSpPr>
          <p:nvPr/>
        </p:nvSpPr>
        <p:spPr bwMode="auto">
          <a:xfrm>
            <a:off x="3125689"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5" name="Rectangle 28"/>
          <p:cNvSpPr>
            <a:spLocks noChangeArrowheads="1"/>
          </p:cNvSpPr>
          <p:nvPr/>
        </p:nvSpPr>
        <p:spPr bwMode="auto">
          <a:xfrm>
            <a:off x="1379903"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7" name="Rectangle 28"/>
          <p:cNvSpPr>
            <a:spLocks noChangeArrowheads="1"/>
          </p:cNvSpPr>
          <p:nvPr/>
        </p:nvSpPr>
        <p:spPr bwMode="auto">
          <a:xfrm>
            <a:off x="4925950"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9" name="Rectangle 28"/>
          <p:cNvSpPr>
            <a:spLocks noChangeArrowheads="1"/>
          </p:cNvSpPr>
          <p:nvPr/>
        </p:nvSpPr>
        <p:spPr bwMode="auto">
          <a:xfrm>
            <a:off x="6743863"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60" name="TextBox 5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61" name="TextBox 6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9069134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75%</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34%</a:t>
            </a:r>
            <a:endParaRPr kumimoji="0" lang="zh-CN" altLang="en-US" sz="18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请输入您的文字对目标进行说明</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a:t>
            </a: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说明请</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输入您的文字对目标进行说明</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请输入您的文字对实际情况进行说明</a:t>
            </a: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7414746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项目一完成情况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项目三完成情况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项目二完成情况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项目四完成情况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4</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3" name="TextBox 42"/>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4" name="TextBox 43"/>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6220487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4" grpId="0" animBg="1"/>
      <p:bldP spid="75" grpId="0"/>
      <p:bldP spid="76" grpId="0" animBg="1"/>
      <p:bldP spid="77" grpId="0" animBg="1"/>
      <p:bldP spid="78" grpId="0" animBg="1"/>
      <p:bldP spid="79" grpId="0"/>
      <p:bldP spid="80" grpId="0" animBg="1"/>
      <p:bldP spid="81" grpId="0" animBg="1"/>
      <p:bldP spid="83" grpId="0" animBg="1"/>
      <p:bldP spid="84" grpId="0"/>
      <p:bldP spid="85" grpId="0" animBg="1"/>
      <p:bldP spid="8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367050"/>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48493" y="3100630"/>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90%</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1323900" y="1383742"/>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33394" y="3031443"/>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50%</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02590" y="3068606"/>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23%</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销售量全年提高</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50%</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签约成功率达</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90%</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公司利润提高</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23%</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3" name="TextBox 2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4240534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8887"/>
            <a:ext cx="9156700" cy="5143500"/>
          </a:xfrm>
          <a:prstGeom prst="rect">
            <a:avLst/>
          </a:prstGeom>
        </p:spPr>
      </p:pic>
      <p:grpSp>
        <p:nvGrpSpPr>
          <p:cNvPr id="3" name="组合 2"/>
          <p:cNvGrpSpPr/>
          <p:nvPr/>
        </p:nvGrpSpPr>
        <p:grpSpPr>
          <a:xfrm>
            <a:off x="0" y="588734"/>
            <a:ext cx="9144000" cy="4554766"/>
            <a:chOff x="0" y="588734"/>
            <a:chExt cx="9144000" cy="4554766"/>
          </a:xfrm>
        </p:grpSpPr>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gr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925" y="424512"/>
            <a:ext cx="993075" cy="957094"/>
          </a:xfrm>
          <a:prstGeom prst="rect">
            <a:avLst/>
          </a:prstGeom>
        </p:spPr>
      </p:pic>
      <p:sp>
        <p:nvSpPr>
          <p:cNvPr id="10" name="矩形 28"/>
          <p:cNvSpPr/>
          <p:nvPr/>
        </p:nvSpPr>
        <p:spPr bwMode="auto">
          <a:xfrm>
            <a:off x="-2" y="1958506"/>
            <a:ext cx="3628551" cy="1283968"/>
          </a:xfrm>
          <a:custGeom>
            <a:avLst/>
            <a:gdLst/>
            <a:ahLst/>
            <a:cxnLst/>
            <a:rect l="l" t="t"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17" name="TextBox 4"/>
          <p:cNvSpPr txBox="1"/>
          <p:nvPr/>
        </p:nvSpPr>
        <p:spPr bwMode="auto">
          <a:xfrm>
            <a:off x="1147538" y="2101138"/>
            <a:ext cx="1172116" cy="707886"/>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150" normalizeH="0" baseline="0" noProof="0" dirty="0">
                <a:ln w="1905">
                  <a:noFill/>
                </a:ln>
                <a:solidFill>
                  <a:prstClr val="white"/>
                </a:solidFill>
                <a:effectLst/>
                <a:uLnTx/>
                <a:uFillTx/>
                <a:latin typeface="方正大黑简体" pitchFamily="65" charset="-122"/>
                <a:ea typeface="方正大黑简体" pitchFamily="65" charset="-122"/>
                <a:cs typeface="+mn-cs"/>
              </a:rPr>
              <a:t>目录</a:t>
            </a:r>
          </a:p>
        </p:txBody>
      </p:sp>
      <p:sp>
        <p:nvSpPr>
          <p:cNvPr id="18" name="TextBox 5"/>
          <p:cNvSpPr txBox="1"/>
          <p:nvPr/>
        </p:nvSpPr>
        <p:spPr bwMode="auto">
          <a:xfrm>
            <a:off x="969811" y="2675711"/>
            <a:ext cx="1620765" cy="400110"/>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CONTENTS</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7"/>
          <p:cNvSpPr txBox="1"/>
          <p:nvPr/>
        </p:nvSpPr>
        <p:spPr bwMode="auto">
          <a:xfrm>
            <a:off x="3463201" y="947564"/>
            <a:ext cx="2236510" cy="4001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输入标题内容</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TextBox 8"/>
          <p:cNvSpPr txBox="1"/>
          <p:nvPr/>
        </p:nvSpPr>
        <p:spPr bwMode="auto">
          <a:xfrm>
            <a:off x="3472726" y="1347614"/>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21" name="TextBox 9"/>
          <p:cNvSpPr txBox="1"/>
          <p:nvPr/>
        </p:nvSpPr>
        <p:spPr bwMode="auto">
          <a:xfrm>
            <a:off x="4452472" y="2788082"/>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22" name="TextBox 10"/>
          <p:cNvSpPr txBox="1"/>
          <p:nvPr/>
        </p:nvSpPr>
        <p:spPr bwMode="auto">
          <a:xfrm>
            <a:off x="4461997" y="3151223"/>
            <a:ext cx="2954337" cy="27781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23" name="TextBox 11"/>
          <p:cNvSpPr txBox="1"/>
          <p:nvPr/>
        </p:nvSpPr>
        <p:spPr bwMode="auto">
          <a:xfrm>
            <a:off x="3977815" y="1891909"/>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24" name="TextBox 12"/>
          <p:cNvSpPr txBox="1"/>
          <p:nvPr/>
        </p:nvSpPr>
        <p:spPr bwMode="auto">
          <a:xfrm>
            <a:off x="3987340" y="2255051"/>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25" name="TextBox 13"/>
          <p:cNvSpPr txBox="1"/>
          <p:nvPr/>
        </p:nvSpPr>
        <p:spPr bwMode="auto">
          <a:xfrm>
            <a:off x="4920506" y="3678182"/>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26" name="TextBox 14"/>
          <p:cNvSpPr txBox="1"/>
          <p:nvPr/>
        </p:nvSpPr>
        <p:spPr bwMode="auto">
          <a:xfrm>
            <a:off x="4930031" y="4039736"/>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27" name="TextBox 15"/>
          <p:cNvSpPr txBox="1"/>
          <p:nvPr/>
        </p:nvSpPr>
        <p:spPr>
          <a:xfrm>
            <a:off x="2793223" y="915566"/>
            <a:ext cx="655949"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01</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28" name="TextBox 16"/>
          <p:cNvSpPr txBox="1"/>
          <p:nvPr/>
        </p:nvSpPr>
        <p:spPr>
          <a:xfrm>
            <a:off x="3311842" y="1854949"/>
            <a:ext cx="718466"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02</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29" name="TextBox 17"/>
          <p:cNvSpPr txBox="1"/>
          <p:nvPr/>
        </p:nvSpPr>
        <p:spPr>
          <a:xfrm>
            <a:off x="3847091" y="2715766"/>
            <a:ext cx="73289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03</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30" name="TextBox 18"/>
          <p:cNvSpPr txBox="1"/>
          <p:nvPr/>
        </p:nvSpPr>
        <p:spPr>
          <a:xfrm>
            <a:off x="4260933" y="3602072"/>
            <a:ext cx="71686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04</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31" name="矩形 34"/>
          <p:cNvSpPr/>
          <p:nvPr/>
        </p:nvSpPr>
        <p:spPr bwMode="auto">
          <a:xfrm>
            <a:off x="6987340" y="1954918"/>
            <a:ext cx="2170177" cy="1287555"/>
          </a:xfrm>
          <a:custGeom>
            <a:avLst/>
            <a:gdLst>
              <a:gd name="connsiteX0" fmla="*/ 0 w 1055077"/>
              <a:gd name="connsiteY0" fmla="*/ 0 h 1283968"/>
              <a:gd name="connsiteX1" fmla="*/ 1055077 w 1055077"/>
              <a:gd name="connsiteY1" fmla="*/ 0 h 1283968"/>
              <a:gd name="connsiteX2" fmla="*/ 1055077 w 1055077"/>
              <a:gd name="connsiteY2" fmla="*/ 1283968 h 1283968"/>
              <a:gd name="connsiteX3" fmla="*/ 0 w 1055077"/>
              <a:gd name="connsiteY3" fmla="*/ 1283968 h 1283968"/>
              <a:gd name="connsiteX4" fmla="*/ 0 w 1055077"/>
              <a:gd name="connsiteY4" fmla="*/ 0 h 1283968"/>
              <a:gd name="connsiteX0" fmla="*/ 0 w 1606620"/>
              <a:gd name="connsiteY0" fmla="*/ 0 h 1283968"/>
              <a:gd name="connsiteX1" fmla="*/ 1606620 w 1606620"/>
              <a:gd name="connsiteY1" fmla="*/ 0 h 1283968"/>
              <a:gd name="connsiteX2" fmla="*/ 1606620 w 1606620"/>
              <a:gd name="connsiteY2" fmla="*/ 1283968 h 1283968"/>
              <a:gd name="connsiteX3" fmla="*/ 551543 w 1606620"/>
              <a:gd name="connsiteY3" fmla="*/ 1283968 h 1283968"/>
              <a:gd name="connsiteX4" fmla="*/ 0 w 1606620"/>
              <a:gd name="connsiteY4" fmla="*/ 0 h 1283968"/>
              <a:gd name="connsiteX0" fmla="*/ 0 w 1833140"/>
              <a:gd name="connsiteY0" fmla="*/ 9525 h 1293493"/>
              <a:gd name="connsiteX1" fmla="*/ 1833140 w 1833140"/>
              <a:gd name="connsiteY1" fmla="*/ 0 h 1293493"/>
              <a:gd name="connsiteX2" fmla="*/ 1606620 w 1833140"/>
              <a:gd name="connsiteY2" fmla="*/ 1293493 h 1293493"/>
              <a:gd name="connsiteX3" fmla="*/ 551543 w 1833140"/>
              <a:gd name="connsiteY3" fmla="*/ 1293493 h 1293493"/>
              <a:gd name="connsiteX4" fmla="*/ 0 w 1833140"/>
              <a:gd name="connsiteY4" fmla="*/ 9525 h 1293493"/>
              <a:gd name="connsiteX0" fmla="*/ 0 w 1833140"/>
              <a:gd name="connsiteY0" fmla="*/ 9525 h 1293493"/>
              <a:gd name="connsiteX1" fmla="*/ 1833140 w 1833140"/>
              <a:gd name="connsiteY1" fmla="*/ 0 h 1293493"/>
              <a:gd name="connsiteX2" fmla="*/ 1833140 w 1833140"/>
              <a:gd name="connsiteY2" fmla="*/ 1293493 h 1293493"/>
              <a:gd name="connsiteX3" fmla="*/ 551543 w 1833140"/>
              <a:gd name="connsiteY3" fmla="*/ 1293493 h 1293493"/>
              <a:gd name="connsiteX4" fmla="*/ 0 w 1833140"/>
              <a:gd name="connsiteY4" fmla="*/ 9525 h 1293493"/>
              <a:gd name="connsiteX0" fmla="*/ 0 w 1833140"/>
              <a:gd name="connsiteY0" fmla="*/ 0 h 1283968"/>
              <a:gd name="connsiteX1" fmla="*/ 1833140 w 1833140"/>
              <a:gd name="connsiteY1" fmla="*/ 8288 h 1283968"/>
              <a:gd name="connsiteX2" fmla="*/ 1833140 w 1833140"/>
              <a:gd name="connsiteY2" fmla="*/ 1283968 h 1283968"/>
              <a:gd name="connsiteX3" fmla="*/ 551543 w 1833140"/>
              <a:gd name="connsiteY3" fmla="*/ 1283968 h 1283968"/>
              <a:gd name="connsiteX4" fmla="*/ 0 w 1833140"/>
              <a:gd name="connsiteY4" fmla="*/ 0 h 1283968"/>
              <a:gd name="connsiteX0" fmla="*/ 0 w 1843227"/>
              <a:gd name="connsiteY0" fmla="*/ 3587 h 1287555"/>
              <a:gd name="connsiteX1" fmla="*/ 1843227 w 1843227"/>
              <a:gd name="connsiteY1" fmla="*/ 0 h 1287555"/>
              <a:gd name="connsiteX2" fmla="*/ 1833140 w 1843227"/>
              <a:gd name="connsiteY2" fmla="*/ 1287555 h 1287555"/>
              <a:gd name="connsiteX3" fmla="*/ 551543 w 1843227"/>
              <a:gd name="connsiteY3" fmla="*/ 1287555 h 1287555"/>
              <a:gd name="connsiteX4" fmla="*/ 0 w 1843227"/>
              <a:gd name="connsiteY4" fmla="*/ 3587 h 1287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32" name="TextBox 20"/>
          <p:cNvSpPr txBox="1"/>
          <p:nvPr/>
        </p:nvSpPr>
        <p:spPr>
          <a:xfrm>
            <a:off x="7595330" y="2304758"/>
            <a:ext cx="27443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Eras Bold ITC" panose="020B0907030504020204" pitchFamily="34" charset="0"/>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white"/>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30646056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right)">
                                      <p:cBhvr>
                                        <p:cTn id="15" dur="500"/>
                                        <p:tgtEl>
                                          <p:spTgt spid="31"/>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anim calcmode="lin" valueType="num">
                                      <p:cBhvr>
                                        <p:cTn id="20" dur="500" fill="hold"/>
                                        <p:tgtEl>
                                          <p:spTgt spid="17"/>
                                        </p:tgtEl>
                                        <p:attrNameLst>
                                          <p:attrName>ppt_x</p:attrName>
                                        </p:attrNameLst>
                                      </p:cBhvr>
                                      <p:tavLst>
                                        <p:tav tm="0">
                                          <p:val>
                                            <p:strVal val="#ppt_x"/>
                                          </p:val>
                                        </p:tav>
                                        <p:tav tm="100000">
                                          <p:val>
                                            <p:strVal val="#ppt_x"/>
                                          </p:val>
                                        </p:tav>
                                      </p:tavLst>
                                    </p:anim>
                                    <p:anim calcmode="lin" valueType="num">
                                      <p:cBhvr>
                                        <p:cTn id="21" dur="5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5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anim calcmode="lin" valueType="num">
                                      <p:cBhvr>
                                        <p:cTn id="25" dur="500" fill="hold"/>
                                        <p:tgtEl>
                                          <p:spTgt spid="18"/>
                                        </p:tgtEl>
                                        <p:attrNameLst>
                                          <p:attrName>ppt_x</p:attrName>
                                        </p:attrNameLst>
                                      </p:cBhvr>
                                      <p:tavLst>
                                        <p:tav tm="0">
                                          <p:val>
                                            <p:strVal val="#ppt_x"/>
                                          </p:val>
                                        </p:tav>
                                        <p:tav tm="100000">
                                          <p:val>
                                            <p:strVal val="#ppt_x"/>
                                          </p:val>
                                        </p:tav>
                                      </p:tavLst>
                                    </p:anim>
                                    <p:anim calcmode="lin" valueType="num">
                                      <p:cBhvr>
                                        <p:cTn id="26" dur="500" fill="hold"/>
                                        <p:tgtEl>
                                          <p:spTgt spid="18"/>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49" presetClass="entr" presetSubtype="0" decel="10000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 calcmode="lin" valueType="num">
                                      <p:cBhvr>
                                        <p:cTn id="38" dur="500" fill="hold"/>
                                        <p:tgtEl>
                                          <p:spTgt spid="27"/>
                                        </p:tgtEl>
                                        <p:attrNameLst>
                                          <p:attrName>style.rotation</p:attrName>
                                        </p:attrNameLst>
                                      </p:cBhvr>
                                      <p:tavLst>
                                        <p:tav tm="0">
                                          <p:val>
                                            <p:fltVal val="360"/>
                                          </p:val>
                                        </p:tav>
                                        <p:tav tm="100000">
                                          <p:val>
                                            <p:fltVal val="0"/>
                                          </p:val>
                                        </p:tav>
                                      </p:tavLst>
                                    </p:anim>
                                    <p:animEffect transition="in" filter="fade">
                                      <p:cBhvr>
                                        <p:cTn id="39" dur="500"/>
                                        <p:tgtEl>
                                          <p:spTgt spid="27"/>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anim calcmode="lin" valueType="num">
                                      <p:cBhvr>
                                        <p:cTn id="44" dur="500" fill="hold"/>
                                        <p:tgtEl>
                                          <p:spTgt spid="19"/>
                                        </p:tgtEl>
                                        <p:attrNameLst>
                                          <p:attrName>ppt_x</p:attrName>
                                        </p:attrNameLst>
                                      </p:cBhvr>
                                      <p:tavLst>
                                        <p:tav tm="0">
                                          <p:val>
                                            <p:strVal val="#ppt_x"/>
                                          </p:val>
                                        </p:tav>
                                        <p:tav tm="100000">
                                          <p:val>
                                            <p:strVal val="#ppt_x"/>
                                          </p:val>
                                        </p:tav>
                                      </p:tavLst>
                                    </p:anim>
                                    <p:anim calcmode="lin" valueType="num">
                                      <p:cBhvr>
                                        <p:cTn id="45" dur="5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0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anim calcmode="lin" valueType="num">
                                      <p:cBhvr>
                                        <p:cTn id="49" dur="500" fill="hold"/>
                                        <p:tgtEl>
                                          <p:spTgt spid="20"/>
                                        </p:tgtEl>
                                        <p:attrNameLst>
                                          <p:attrName>ppt_x</p:attrName>
                                        </p:attrNameLst>
                                      </p:cBhvr>
                                      <p:tavLst>
                                        <p:tav tm="0">
                                          <p:val>
                                            <p:strVal val="#ppt_x"/>
                                          </p:val>
                                        </p:tav>
                                        <p:tav tm="100000">
                                          <p:val>
                                            <p:strVal val="#ppt_x"/>
                                          </p:val>
                                        </p:tav>
                                      </p:tavLst>
                                    </p:anim>
                                    <p:anim calcmode="lin" valueType="num">
                                      <p:cBhvr>
                                        <p:cTn id="50" dur="500" fill="hold"/>
                                        <p:tgtEl>
                                          <p:spTgt spid="20"/>
                                        </p:tgtEl>
                                        <p:attrNameLst>
                                          <p:attrName>ppt_y</p:attrName>
                                        </p:attrNameLst>
                                      </p:cBhvr>
                                      <p:tavLst>
                                        <p:tav tm="0">
                                          <p:val>
                                            <p:strVal val="#ppt_y+.1"/>
                                          </p:val>
                                        </p:tav>
                                        <p:tav tm="100000">
                                          <p:val>
                                            <p:strVal val="#ppt_y"/>
                                          </p:val>
                                        </p:tav>
                                      </p:tavLst>
                                    </p:anim>
                                  </p:childTnLst>
                                </p:cTn>
                              </p:par>
                            </p:childTnLst>
                          </p:cTn>
                        </p:par>
                        <p:par>
                          <p:cTn id="51" fill="hold">
                            <p:stCondLst>
                              <p:cond delay="4100"/>
                            </p:stCondLst>
                            <p:childTnLst>
                              <p:par>
                                <p:cTn id="52" presetID="49" presetClass="entr" presetSubtype="0" decel="10000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p:cTn id="54" dur="500" fill="hold"/>
                                        <p:tgtEl>
                                          <p:spTgt spid="28"/>
                                        </p:tgtEl>
                                        <p:attrNameLst>
                                          <p:attrName>ppt_w</p:attrName>
                                        </p:attrNameLst>
                                      </p:cBhvr>
                                      <p:tavLst>
                                        <p:tav tm="0">
                                          <p:val>
                                            <p:fltVal val="0"/>
                                          </p:val>
                                        </p:tav>
                                        <p:tav tm="100000">
                                          <p:val>
                                            <p:strVal val="#ppt_w"/>
                                          </p:val>
                                        </p:tav>
                                      </p:tavLst>
                                    </p:anim>
                                    <p:anim calcmode="lin" valueType="num">
                                      <p:cBhvr>
                                        <p:cTn id="55" dur="500" fill="hold"/>
                                        <p:tgtEl>
                                          <p:spTgt spid="28"/>
                                        </p:tgtEl>
                                        <p:attrNameLst>
                                          <p:attrName>ppt_h</p:attrName>
                                        </p:attrNameLst>
                                      </p:cBhvr>
                                      <p:tavLst>
                                        <p:tav tm="0">
                                          <p:val>
                                            <p:fltVal val="0"/>
                                          </p:val>
                                        </p:tav>
                                        <p:tav tm="100000">
                                          <p:val>
                                            <p:strVal val="#ppt_h"/>
                                          </p:val>
                                        </p:tav>
                                      </p:tavLst>
                                    </p:anim>
                                    <p:anim calcmode="lin" valueType="num">
                                      <p:cBhvr>
                                        <p:cTn id="56" dur="500" fill="hold"/>
                                        <p:tgtEl>
                                          <p:spTgt spid="28"/>
                                        </p:tgtEl>
                                        <p:attrNameLst>
                                          <p:attrName>style.rotation</p:attrName>
                                        </p:attrNameLst>
                                      </p:cBhvr>
                                      <p:tavLst>
                                        <p:tav tm="0">
                                          <p:val>
                                            <p:fltVal val="360"/>
                                          </p:val>
                                        </p:tav>
                                        <p:tav tm="100000">
                                          <p:val>
                                            <p:fltVal val="0"/>
                                          </p:val>
                                        </p:tav>
                                      </p:tavLst>
                                    </p:anim>
                                    <p:animEffect transition="in" filter="fade">
                                      <p:cBhvr>
                                        <p:cTn id="57" dur="500"/>
                                        <p:tgtEl>
                                          <p:spTgt spid="28"/>
                                        </p:tgtEl>
                                      </p:cBhvr>
                                    </p:animEffect>
                                  </p:childTnLst>
                                </p:cTn>
                              </p:par>
                              <p:par>
                                <p:cTn id="58" presetID="42" presetClass="entr" presetSubtype="0" fill="hold" grpId="0" nodeType="withEffect">
                                  <p:stCondLst>
                                    <p:cond delay="20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anim calcmode="lin" valueType="num">
                                      <p:cBhvr>
                                        <p:cTn id="61" dur="500" fill="hold"/>
                                        <p:tgtEl>
                                          <p:spTgt spid="23"/>
                                        </p:tgtEl>
                                        <p:attrNameLst>
                                          <p:attrName>ppt_x</p:attrName>
                                        </p:attrNameLst>
                                      </p:cBhvr>
                                      <p:tavLst>
                                        <p:tav tm="0">
                                          <p:val>
                                            <p:strVal val="#ppt_x"/>
                                          </p:val>
                                        </p:tav>
                                        <p:tav tm="100000">
                                          <p:val>
                                            <p:strVal val="#ppt_x"/>
                                          </p:val>
                                        </p:tav>
                                      </p:tavLst>
                                    </p:anim>
                                    <p:anim calcmode="lin" valueType="num">
                                      <p:cBhvr>
                                        <p:cTn id="62" dur="500" fill="hold"/>
                                        <p:tgtEl>
                                          <p:spTgt spid="2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30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anim calcmode="lin" valueType="num">
                                      <p:cBhvr>
                                        <p:cTn id="66" dur="500" fill="hold"/>
                                        <p:tgtEl>
                                          <p:spTgt spid="24"/>
                                        </p:tgtEl>
                                        <p:attrNameLst>
                                          <p:attrName>ppt_x</p:attrName>
                                        </p:attrNameLst>
                                      </p:cBhvr>
                                      <p:tavLst>
                                        <p:tav tm="0">
                                          <p:val>
                                            <p:strVal val="#ppt_x"/>
                                          </p:val>
                                        </p:tav>
                                        <p:tav tm="100000">
                                          <p:val>
                                            <p:strVal val="#ppt_x"/>
                                          </p:val>
                                        </p:tav>
                                      </p:tavLst>
                                    </p:anim>
                                    <p:anim calcmode="lin" valueType="num">
                                      <p:cBhvr>
                                        <p:cTn id="67" dur="500" fill="hold"/>
                                        <p:tgtEl>
                                          <p:spTgt spid="24"/>
                                        </p:tgtEl>
                                        <p:attrNameLst>
                                          <p:attrName>ppt_y</p:attrName>
                                        </p:attrNameLst>
                                      </p:cBhvr>
                                      <p:tavLst>
                                        <p:tav tm="0">
                                          <p:val>
                                            <p:strVal val="#ppt_y+.1"/>
                                          </p:val>
                                        </p:tav>
                                        <p:tav tm="100000">
                                          <p:val>
                                            <p:strVal val="#ppt_y"/>
                                          </p:val>
                                        </p:tav>
                                      </p:tavLst>
                                    </p:anim>
                                  </p:childTnLst>
                                </p:cTn>
                              </p:par>
                            </p:childTnLst>
                          </p:cTn>
                        </p:par>
                        <p:par>
                          <p:cTn id="68" fill="hold">
                            <p:stCondLst>
                              <p:cond delay="4900"/>
                            </p:stCondLst>
                            <p:childTnLst>
                              <p:par>
                                <p:cTn id="69" presetID="49" presetClass="entr" presetSubtype="0" decel="100000"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 calcmode="lin" valueType="num">
                                      <p:cBhvr>
                                        <p:cTn id="73" dur="500" fill="hold"/>
                                        <p:tgtEl>
                                          <p:spTgt spid="29"/>
                                        </p:tgtEl>
                                        <p:attrNameLst>
                                          <p:attrName>style.rotation</p:attrName>
                                        </p:attrNameLst>
                                      </p:cBhvr>
                                      <p:tavLst>
                                        <p:tav tm="0">
                                          <p:val>
                                            <p:fltVal val="360"/>
                                          </p:val>
                                        </p:tav>
                                        <p:tav tm="100000">
                                          <p:val>
                                            <p:fltVal val="0"/>
                                          </p:val>
                                        </p:tav>
                                      </p:tavLst>
                                    </p:anim>
                                    <p:animEffect transition="in" filter="fade">
                                      <p:cBhvr>
                                        <p:cTn id="74" dur="500"/>
                                        <p:tgtEl>
                                          <p:spTgt spid="29"/>
                                        </p:tgtEl>
                                      </p:cBhvr>
                                    </p:animEffect>
                                  </p:childTnLst>
                                </p:cTn>
                              </p:par>
                              <p:par>
                                <p:cTn id="75" presetID="42" presetClass="entr" presetSubtype="0" fill="hold" grpId="0" nodeType="withEffect">
                                  <p:stCondLst>
                                    <p:cond delay="40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anim calcmode="lin" valueType="num">
                                      <p:cBhvr>
                                        <p:cTn id="78" dur="500" fill="hold"/>
                                        <p:tgtEl>
                                          <p:spTgt spid="21"/>
                                        </p:tgtEl>
                                        <p:attrNameLst>
                                          <p:attrName>ppt_x</p:attrName>
                                        </p:attrNameLst>
                                      </p:cBhvr>
                                      <p:tavLst>
                                        <p:tav tm="0">
                                          <p:val>
                                            <p:strVal val="#ppt_x"/>
                                          </p:val>
                                        </p:tav>
                                        <p:tav tm="100000">
                                          <p:val>
                                            <p:strVal val="#ppt_x"/>
                                          </p:val>
                                        </p:tav>
                                      </p:tavLst>
                                    </p:anim>
                                    <p:anim calcmode="lin" valueType="num">
                                      <p:cBhvr>
                                        <p:cTn id="79" dur="500" fill="hold"/>
                                        <p:tgtEl>
                                          <p:spTgt spid="2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50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anim calcmode="lin" valueType="num">
                                      <p:cBhvr>
                                        <p:cTn id="83" dur="500" fill="hold"/>
                                        <p:tgtEl>
                                          <p:spTgt spid="22"/>
                                        </p:tgtEl>
                                        <p:attrNameLst>
                                          <p:attrName>ppt_x</p:attrName>
                                        </p:attrNameLst>
                                      </p:cBhvr>
                                      <p:tavLst>
                                        <p:tav tm="0">
                                          <p:val>
                                            <p:strVal val="#ppt_x"/>
                                          </p:val>
                                        </p:tav>
                                        <p:tav tm="100000">
                                          <p:val>
                                            <p:strVal val="#ppt_x"/>
                                          </p:val>
                                        </p:tav>
                                      </p:tavLst>
                                    </p:anim>
                                    <p:anim calcmode="lin" valueType="num">
                                      <p:cBhvr>
                                        <p:cTn id="84" dur="500" fill="hold"/>
                                        <p:tgtEl>
                                          <p:spTgt spid="22"/>
                                        </p:tgtEl>
                                        <p:attrNameLst>
                                          <p:attrName>ppt_y</p:attrName>
                                        </p:attrNameLst>
                                      </p:cBhvr>
                                      <p:tavLst>
                                        <p:tav tm="0">
                                          <p:val>
                                            <p:strVal val="#ppt_y+.1"/>
                                          </p:val>
                                        </p:tav>
                                        <p:tav tm="100000">
                                          <p:val>
                                            <p:strVal val="#ppt_y"/>
                                          </p:val>
                                        </p:tav>
                                      </p:tavLst>
                                    </p:anim>
                                  </p:childTnLst>
                                </p:cTn>
                              </p:par>
                            </p:childTnLst>
                          </p:cTn>
                        </p:par>
                        <p:par>
                          <p:cTn id="85" fill="hold">
                            <p:stCondLst>
                              <p:cond delay="5900"/>
                            </p:stCondLst>
                            <p:childTnLst>
                              <p:par>
                                <p:cTn id="86" presetID="49" presetClass="entr" presetSubtype="0" decel="10000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p:cTn id="88" dur="500" fill="hold"/>
                                        <p:tgtEl>
                                          <p:spTgt spid="30"/>
                                        </p:tgtEl>
                                        <p:attrNameLst>
                                          <p:attrName>ppt_w</p:attrName>
                                        </p:attrNameLst>
                                      </p:cBhvr>
                                      <p:tavLst>
                                        <p:tav tm="0">
                                          <p:val>
                                            <p:fltVal val="0"/>
                                          </p:val>
                                        </p:tav>
                                        <p:tav tm="100000">
                                          <p:val>
                                            <p:strVal val="#ppt_w"/>
                                          </p:val>
                                        </p:tav>
                                      </p:tavLst>
                                    </p:anim>
                                    <p:anim calcmode="lin" valueType="num">
                                      <p:cBhvr>
                                        <p:cTn id="89" dur="500" fill="hold"/>
                                        <p:tgtEl>
                                          <p:spTgt spid="30"/>
                                        </p:tgtEl>
                                        <p:attrNameLst>
                                          <p:attrName>ppt_h</p:attrName>
                                        </p:attrNameLst>
                                      </p:cBhvr>
                                      <p:tavLst>
                                        <p:tav tm="0">
                                          <p:val>
                                            <p:fltVal val="0"/>
                                          </p:val>
                                        </p:tav>
                                        <p:tav tm="100000">
                                          <p:val>
                                            <p:strVal val="#ppt_h"/>
                                          </p:val>
                                        </p:tav>
                                      </p:tavLst>
                                    </p:anim>
                                    <p:anim calcmode="lin" valueType="num">
                                      <p:cBhvr>
                                        <p:cTn id="90" dur="500" fill="hold"/>
                                        <p:tgtEl>
                                          <p:spTgt spid="30"/>
                                        </p:tgtEl>
                                        <p:attrNameLst>
                                          <p:attrName>style.rotation</p:attrName>
                                        </p:attrNameLst>
                                      </p:cBhvr>
                                      <p:tavLst>
                                        <p:tav tm="0">
                                          <p:val>
                                            <p:fltVal val="360"/>
                                          </p:val>
                                        </p:tav>
                                        <p:tav tm="100000">
                                          <p:val>
                                            <p:fltVal val="0"/>
                                          </p:val>
                                        </p:tav>
                                      </p:tavLst>
                                    </p:anim>
                                    <p:animEffect transition="in" filter="fade">
                                      <p:cBhvr>
                                        <p:cTn id="91" dur="500"/>
                                        <p:tgtEl>
                                          <p:spTgt spid="30"/>
                                        </p:tgtEl>
                                      </p:cBhvr>
                                    </p:animEffect>
                                  </p:childTnLst>
                                </p:cTn>
                              </p:par>
                              <p:par>
                                <p:cTn id="92" presetID="42" presetClass="entr" presetSubtype="0" fill="hold" grpId="0" nodeType="withEffect">
                                  <p:stCondLst>
                                    <p:cond delay="60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anim calcmode="lin" valueType="num">
                                      <p:cBhvr>
                                        <p:cTn id="95" dur="500" fill="hold"/>
                                        <p:tgtEl>
                                          <p:spTgt spid="25"/>
                                        </p:tgtEl>
                                        <p:attrNameLst>
                                          <p:attrName>ppt_x</p:attrName>
                                        </p:attrNameLst>
                                      </p:cBhvr>
                                      <p:tavLst>
                                        <p:tav tm="0">
                                          <p:val>
                                            <p:strVal val="#ppt_x"/>
                                          </p:val>
                                        </p:tav>
                                        <p:tav tm="100000">
                                          <p:val>
                                            <p:strVal val="#ppt_x"/>
                                          </p:val>
                                        </p:tav>
                                      </p:tavLst>
                                    </p:anim>
                                    <p:anim calcmode="lin" valueType="num">
                                      <p:cBhvr>
                                        <p:cTn id="96" dur="500" fill="hold"/>
                                        <p:tgtEl>
                                          <p:spTgt spid="2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70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anim calcmode="lin" valueType="num">
                                      <p:cBhvr>
                                        <p:cTn id="100" dur="500" fill="hold"/>
                                        <p:tgtEl>
                                          <p:spTgt spid="26"/>
                                        </p:tgtEl>
                                        <p:attrNameLst>
                                          <p:attrName>ppt_x</p:attrName>
                                        </p:attrNameLst>
                                      </p:cBhvr>
                                      <p:tavLst>
                                        <p:tav tm="0">
                                          <p:val>
                                            <p:strVal val="#ppt_x"/>
                                          </p:val>
                                        </p:tav>
                                        <p:tav tm="100000">
                                          <p:val>
                                            <p:strVal val="#ppt_x"/>
                                          </p:val>
                                        </p:tav>
                                      </p:tavLst>
                                    </p:anim>
                                    <p:anim calcmode="lin" valueType="num">
                                      <p:cBhvr>
                                        <p:cTn id="101"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9" name="TextBox 1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94124504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8887"/>
            <a:ext cx="9156700" cy="5143500"/>
          </a:xfrm>
          <a:prstGeom prst="rect">
            <a:avLst/>
          </a:prstGeom>
        </p:spPr>
      </p:pic>
      <p:grpSp>
        <p:nvGrpSpPr>
          <p:cNvPr id="14" name="组合 13"/>
          <p:cNvGrpSpPr/>
          <p:nvPr/>
        </p:nvGrpSpPr>
        <p:grpSpPr>
          <a:xfrm>
            <a:off x="0" y="588734"/>
            <a:ext cx="9144000" cy="4554766"/>
            <a:chOff x="0" y="588734"/>
            <a:chExt cx="9144000" cy="4554766"/>
          </a:xfrm>
        </p:grpSpPr>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gr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925" y="424512"/>
            <a:ext cx="993075" cy="957094"/>
          </a:xfrm>
          <a:prstGeom prst="rect">
            <a:avLst/>
          </a:prstGeom>
        </p:spPr>
      </p:pic>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99526" y="1773272"/>
            <a:ext cx="1353256"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04</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79303221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par>
                          <p:cTn id="32" fill="hold">
                            <p:stCondLst>
                              <p:cond delay="2940"/>
                            </p:stCondLst>
                            <p:childTnLst>
                              <p:par>
                                <p:cTn id="33" presetID="47"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Calibri"/>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a:ea typeface="微软雅黑" pitchFamily="34" charset="-122"/>
                <a:cs typeface="+mn-cs"/>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Calibri"/>
              <a:ea typeface="宋体" panose="02010600030101010101" pitchFamily="2" charset="-122"/>
              <a:cs typeface="+mn-cs"/>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24" name="TextBox 23"/>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5" name="TextBox 24"/>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5555022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366628" y="1131590"/>
            <a:ext cx="1442867" cy="845091"/>
            <a:chOff x="0" y="0"/>
            <a:chExt cx="9801" cy="6692"/>
          </a:xfrm>
          <a:solidFill>
            <a:schemeClr val="accent1"/>
          </a:solidFill>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5" name="Group 12"/>
          <p:cNvGrpSpPr>
            <a:grpSpLocks/>
          </p:cNvGrpSpPr>
          <p:nvPr/>
        </p:nvGrpSpPr>
        <p:grpSpPr bwMode="auto">
          <a:xfrm>
            <a:off x="5120293" y="1131590"/>
            <a:ext cx="1442867" cy="845091"/>
            <a:chOff x="0" y="0"/>
            <a:chExt cx="9801" cy="6692"/>
          </a:xfrm>
          <a:solidFill>
            <a:schemeClr val="accent2"/>
          </a:solidFill>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grpSp>
      <p:sp>
        <p:nvSpPr>
          <p:cNvPr id="48" name="Text Box 16"/>
          <p:cNvSpPr txBox="1">
            <a:spLocks noChangeArrowheads="1"/>
          </p:cNvSpPr>
          <p:nvPr/>
        </p:nvSpPr>
        <p:spPr bwMode="auto">
          <a:xfrm>
            <a:off x="2366628" y="2091043"/>
            <a:ext cx="1611874" cy="251094"/>
          </a:xfrm>
          <a:prstGeom prst="rect">
            <a:avLst/>
          </a:prstGeom>
          <a:solidFill>
            <a:schemeClr val="accent1"/>
          </a:solidFill>
          <a:ln w="3175" cap="flat" cmpd="sng">
            <a:noFill/>
            <a:bevel/>
            <a:headEnd/>
            <a:tailEnd/>
          </a:ln>
        </p:spPr>
        <p:txBody>
          <a:bodyPr lIns="62118" tIns="31058" rIns="62118" bIns="31058" anchor="ctr"/>
          <a:lstStyle>
            <a:defPPr>
              <a:defRPr lang="zh-CN"/>
            </a:def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A</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49" name="Rectangle 17"/>
          <p:cNvSpPr>
            <a:spLocks noChangeArrowheads="1"/>
          </p:cNvSpPr>
          <p:nvPr/>
        </p:nvSpPr>
        <p:spPr bwMode="auto">
          <a:xfrm>
            <a:off x="2366629" y="2384607"/>
            <a:ext cx="1612953" cy="1462218"/>
          </a:xfrm>
          <a:prstGeom prst="rect">
            <a:avLst/>
          </a:prstGeom>
          <a:solidFill>
            <a:schemeClr val="accent1"/>
          </a:solidFill>
          <a:ln>
            <a:noFill/>
          </a:ln>
          <a:effectLst/>
          <a:extLst/>
        </p:spPr>
        <p:txBody>
          <a:bodyPr lIns="62118" tIns="31058" rIns="62118" bIns="31058"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0" name="Text Box 18"/>
          <p:cNvSpPr txBox="1">
            <a:spLocks noChangeArrowheads="1"/>
          </p:cNvSpPr>
          <p:nvPr/>
        </p:nvSpPr>
        <p:spPr bwMode="auto">
          <a:xfrm>
            <a:off x="5119215" y="2091044"/>
            <a:ext cx="1612953" cy="272019"/>
          </a:xfrm>
          <a:prstGeom prst="rect">
            <a:avLst/>
          </a:prstGeom>
          <a:solidFill>
            <a:schemeClr val="accent2"/>
          </a:solid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B</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51" name="Rectangle 19"/>
          <p:cNvSpPr>
            <a:spLocks noChangeArrowheads="1"/>
          </p:cNvSpPr>
          <p:nvPr/>
        </p:nvSpPr>
        <p:spPr bwMode="auto">
          <a:xfrm>
            <a:off x="5119215" y="2384607"/>
            <a:ext cx="1612953" cy="1462218"/>
          </a:xfrm>
          <a:prstGeom prst="rect">
            <a:avLst/>
          </a:prstGeom>
          <a:solidFill>
            <a:schemeClr val="accent2"/>
          </a:solidFill>
          <a:ln>
            <a:noFill/>
          </a:ln>
          <a:effectLst/>
          <a:extLst/>
        </p:spPr>
        <p:txBody>
          <a:bodyPr lIns="62118" tIns="31058" rIns="62118" bIns="31058"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2" name="Text Box 20"/>
          <p:cNvSpPr txBox="1">
            <a:spLocks noChangeArrowheads="1"/>
          </p:cNvSpPr>
          <p:nvPr/>
        </p:nvSpPr>
        <p:spPr bwMode="auto">
          <a:xfrm>
            <a:off x="2486306" y="2481759"/>
            <a:ext cx="1401631" cy="1239648"/>
          </a:xfrm>
          <a:prstGeom prst="rect">
            <a:avLst/>
          </a:prstGeom>
          <a:noFill/>
          <a:ln>
            <a:noFill/>
          </a:ln>
          <a:effectLst/>
          <a:extLst/>
        </p:spPr>
        <p:txBody>
          <a:bodyPr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53" name="Text Box 21"/>
          <p:cNvSpPr txBox="1">
            <a:spLocks noChangeArrowheads="1"/>
          </p:cNvSpPr>
          <p:nvPr/>
        </p:nvSpPr>
        <p:spPr bwMode="auto">
          <a:xfrm>
            <a:off x="5239970" y="2481759"/>
            <a:ext cx="1401631" cy="1239648"/>
          </a:xfrm>
          <a:prstGeom prst="rect">
            <a:avLst/>
          </a:prstGeom>
          <a:noFill/>
          <a:ln>
            <a:noFill/>
          </a:ln>
          <a:effectLst/>
          <a:extLst/>
        </p:spPr>
        <p:txBody>
          <a:bodyPr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grpSp>
        <p:nvGrpSpPr>
          <p:cNvPr id="54" name="Group 22"/>
          <p:cNvGrpSpPr>
            <a:grpSpLocks/>
          </p:cNvGrpSpPr>
          <p:nvPr/>
        </p:nvGrpSpPr>
        <p:grpSpPr bwMode="auto">
          <a:xfrm>
            <a:off x="4199673" y="2005143"/>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VS</a:t>
              </a:r>
              <a:endParaRPr kumimoji="0" lang="zh-CN" altLang="en-US" sz="10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grpSp>
      <p:sp>
        <p:nvSpPr>
          <p:cNvPr id="57" name="Rectangle 269"/>
          <p:cNvSpPr/>
          <p:nvPr/>
        </p:nvSpPr>
        <p:spPr>
          <a:xfrm>
            <a:off x="1115616" y="4062849"/>
            <a:ext cx="6984776" cy="597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2272AB">
                  <a:lumMod val="75000"/>
                </a:srgbClr>
              </a:solidFill>
              <a:effectLst/>
              <a:uLnTx/>
              <a:uFillTx/>
              <a:latin typeface="微软雅黑" pitchFamily="34" charset="-122"/>
              <a:ea typeface="微软雅黑" pitchFamily="34" charset="-122"/>
              <a:cs typeface="+mn-cs"/>
            </a:endParaRPr>
          </a:p>
        </p:txBody>
      </p:sp>
      <p:sp>
        <p:nvSpPr>
          <p:cNvPr id="58" name="Text Box 7"/>
          <p:cNvSpPr txBox="1">
            <a:spLocks noChangeArrowheads="1"/>
          </p:cNvSpPr>
          <p:nvPr/>
        </p:nvSpPr>
        <p:spPr bwMode="auto">
          <a:xfrm>
            <a:off x="1547664" y="4099883"/>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endParaRPr>
          </a:p>
        </p:txBody>
      </p:sp>
      <p:sp>
        <p:nvSpPr>
          <p:cNvPr id="26" name="TextBox 2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7" name="TextBox 2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99590410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28" name="TextBox 2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9" name="TextBox 2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8499733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2" name="TextBox 12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23" name="TextBox 12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9980201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322708" y="3147276"/>
            <a:ext cx="1942333"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342609" y="3147276"/>
            <a:ext cx="2040247"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450225" y="3147276"/>
            <a:ext cx="2069521"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直接连接符 26"/>
          <p:cNvCxnSpPr>
            <a:stCxn id="29" idx="6"/>
            <a:endCxn id="28" idx="2"/>
          </p:cNvCxnSpPr>
          <p:nvPr/>
        </p:nvCxnSpPr>
        <p:spPr>
          <a:xfrm>
            <a:off x="2021149" y="2042740"/>
            <a:ext cx="68265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14"/>
          <p:cNvSpPr>
            <a:spLocks noChangeArrowheads="1"/>
          </p:cNvSpPr>
          <p:nvPr/>
        </p:nvSpPr>
        <p:spPr bwMode="auto">
          <a:xfrm>
            <a:off x="2703808" y="1579389"/>
            <a:ext cx="925541" cy="926702"/>
          </a:xfrm>
          <a:prstGeom prst="ellipse">
            <a:avLst/>
          </a:prstGeom>
          <a:noFill/>
          <a:ln w="127000">
            <a:solidFill>
              <a:schemeClr val="accent2"/>
            </a:solidFill>
            <a:round/>
            <a:headEnd/>
            <a:tailEnd/>
          </a:ln>
        </p:spPr>
        <p:txBody>
          <a:bodyPr vert="horz" wrap="square" lIns="24455" tIns="31057" rIns="24455" bIns="31057"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点击添加说明文字</a:t>
            </a:r>
          </a:p>
        </p:txBody>
      </p:sp>
      <p:sp>
        <p:nvSpPr>
          <p:cNvPr id="29" name="Oval 15"/>
          <p:cNvSpPr>
            <a:spLocks noChangeArrowheads="1"/>
          </p:cNvSpPr>
          <p:nvPr/>
        </p:nvSpPr>
        <p:spPr bwMode="auto">
          <a:xfrm>
            <a:off x="1275433" y="1668447"/>
            <a:ext cx="745717" cy="748589"/>
          </a:xfrm>
          <a:prstGeom prst="ellipse">
            <a:avLst/>
          </a:prstGeom>
          <a:noFill/>
          <a:ln w="127000">
            <a:solidFill>
              <a:schemeClr val="accent5"/>
            </a:solidFill>
            <a:round/>
            <a:headEnd/>
            <a:tailEnd/>
          </a:ln>
          <a:effectLst/>
        </p:spPr>
        <p:txBody>
          <a:bodyPr vert="horz" wrap="square" lIns="62117" tIns="31057" rIns="62117" bIns="31057"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添加标题</a:t>
            </a:r>
          </a:p>
        </p:txBody>
      </p:sp>
      <p:grpSp>
        <p:nvGrpSpPr>
          <p:cNvPr id="30" name="Group 22"/>
          <p:cNvGrpSpPr>
            <a:grpSpLocks/>
          </p:cNvGrpSpPr>
          <p:nvPr/>
        </p:nvGrpSpPr>
        <p:grpSpPr bwMode="auto">
          <a:xfrm>
            <a:off x="4648347" y="1265078"/>
            <a:ext cx="769718" cy="342211"/>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2"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细黑_GBK" charset="-122"/>
                </a:rPr>
                <a:t>关键字</a:t>
              </a:r>
            </a:p>
          </p:txBody>
        </p:sp>
      </p:grpSp>
      <p:sp>
        <p:nvSpPr>
          <p:cNvPr id="33" name="矩形 60"/>
          <p:cNvSpPr>
            <a:spLocks noChangeArrowheads="1"/>
          </p:cNvSpPr>
          <p:nvPr/>
        </p:nvSpPr>
        <p:spPr bwMode="auto">
          <a:xfrm>
            <a:off x="5546664" y="1193002"/>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endParaRPr>
          </a:p>
        </p:txBody>
      </p:sp>
      <p:grpSp>
        <p:nvGrpSpPr>
          <p:cNvPr id="34" name="Group 22"/>
          <p:cNvGrpSpPr>
            <a:grpSpLocks/>
          </p:cNvGrpSpPr>
          <p:nvPr/>
        </p:nvGrpSpPr>
        <p:grpSpPr bwMode="auto">
          <a:xfrm>
            <a:off x="4648347" y="1865240"/>
            <a:ext cx="769718" cy="342211"/>
            <a:chOff x="0" y="0"/>
            <a:chExt cx="1131895" cy="504056"/>
          </a:xfrm>
        </p:grpSpPr>
        <p:sp>
          <p:nvSpPr>
            <p:cNvPr id="35"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6"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细黑_GBK" charset="-122"/>
                </a:rPr>
                <a:t>关键字</a:t>
              </a:r>
            </a:p>
          </p:txBody>
        </p:sp>
      </p:grpSp>
      <p:sp>
        <p:nvSpPr>
          <p:cNvPr id="37" name="矩形 60"/>
          <p:cNvSpPr>
            <a:spLocks noChangeArrowheads="1"/>
          </p:cNvSpPr>
          <p:nvPr/>
        </p:nvSpPr>
        <p:spPr bwMode="auto">
          <a:xfrm>
            <a:off x="5546664" y="1793165"/>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endParaRPr>
          </a:p>
        </p:txBody>
      </p:sp>
      <p:grpSp>
        <p:nvGrpSpPr>
          <p:cNvPr id="38" name="Group 22"/>
          <p:cNvGrpSpPr>
            <a:grpSpLocks/>
          </p:cNvGrpSpPr>
          <p:nvPr/>
        </p:nvGrpSpPr>
        <p:grpSpPr bwMode="auto">
          <a:xfrm>
            <a:off x="4648347" y="2474110"/>
            <a:ext cx="769718" cy="342211"/>
            <a:chOff x="0" y="0"/>
            <a:chExt cx="1131894" cy="504056"/>
          </a:xfrm>
        </p:grpSpPr>
        <p:sp>
          <p:nvSpPr>
            <p:cNvPr id="3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40"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方正兰亭细黑_GBK" charset="-122"/>
                </a:rPr>
                <a:t>关键字</a:t>
              </a:r>
            </a:p>
          </p:txBody>
        </p:sp>
      </p:grpSp>
      <p:sp>
        <p:nvSpPr>
          <p:cNvPr id="41" name="矩形 60"/>
          <p:cNvSpPr>
            <a:spLocks noChangeArrowheads="1"/>
          </p:cNvSpPr>
          <p:nvPr/>
        </p:nvSpPr>
        <p:spPr bwMode="auto">
          <a:xfrm>
            <a:off x="5546664" y="2402034"/>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anose="020B0503020204020204" pitchFamily="34" charset="-122"/>
              <a:cs typeface="+mn-cs"/>
            </a:endParaRPr>
          </a:p>
        </p:txBody>
      </p:sp>
      <p:grpSp>
        <p:nvGrpSpPr>
          <p:cNvPr id="42" name="组合 41"/>
          <p:cNvGrpSpPr/>
          <p:nvPr/>
        </p:nvGrpSpPr>
        <p:grpSpPr>
          <a:xfrm>
            <a:off x="3673015" y="1419622"/>
            <a:ext cx="975332" cy="1209028"/>
            <a:chOff x="3851918" y="1267706"/>
            <a:chExt cx="1077194" cy="1333449"/>
          </a:xfrm>
        </p:grpSpPr>
        <p:cxnSp>
          <p:nvCxnSpPr>
            <p:cNvPr id="43" name="肘形连接符 42"/>
            <p:cNvCxnSpPr/>
            <p:nvPr/>
          </p:nvCxnSpPr>
          <p:spPr>
            <a:xfrm rot="16200000" flipH="1">
              <a:off x="4343275" y="2020110"/>
              <a:ext cx="750262" cy="4118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p:nvPr/>
          </p:nvCxnSpPr>
          <p:spPr>
            <a:xfrm rot="5400000" flipH="1" flipV="1">
              <a:off x="4426808" y="1353388"/>
              <a:ext cx="583191" cy="411828"/>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endCxn id="35" idx="1"/>
            </p:cNvCxnSpPr>
            <p:nvPr/>
          </p:nvCxnSpPr>
          <p:spPr>
            <a:xfrm>
              <a:off x="3851920" y="1947897"/>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7" name="TextBox 4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36327749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1+#ppt_w/2"/>
                                          </p:val>
                                        </p:tav>
                                        <p:tav tm="100000">
                                          <p:val>
                                            <p:strVal val="#ppt_x"/>
                                          </p:val>
                                        </p:tav>
                                      </p:tavLst>
                                    </p:anim>
                                    <p:anim calcmode="lin" valueType="num">
                                      <p:cBhvr additive="base">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1+#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1+#ppt_w/2"/>
                                          </p:val>
                                        </p:tav>
                                        <p:tav tm="100000">
                                          <p:val>
                                            <p:strVal val="#ppt_x"/>
                                          </p:val>
                                        </p:tav>
                                      </p:tavLst>
                                    </p:anim>
                                    <p:anim calcmode="lin" valueType="num">
                                      <p:cBhvr additive="base">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1+#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00" y="0"/>
            <a:ext cx="9156700" cy="514350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94933" y="585036"/>
            <a:ext cx="1969557" cy="1898197"/>
          </a:xfrm>
          <a:prstGeom prst="rect">
            <a:avLst/>
          </a:prstGeom>
        </p:spPr>
      </p:pic>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sp>
        <p:nvSpPr>
          <p:cNvPr id="19" name="文本框 18"/>
          <p:cNvSpPr txBox="1"/>
          <p:nvPr/>
        </p:nvSpPr>
        <p:spPr>
          <a:xfrm>
            <a:off x="2043174" y="2571969"/>
            <a:ext cx="4514762" cy="584775"/>
          </a:xfrm>
          <a:prstGeom prst="rect">
            <a:avLst/>
          </a:prstGeom>
          <a:noFill/>
        </p:spPr>
        <p:txBody>
          <a:bodyPr wrap="none" rtlCol="0">
            <a:spAutoFit/>
          </a:bodyPr>
          <a:lstStyle/>
          <a:p>
            <a:r>
              <a:rPr lang="zh-CN" altLang="en-US" sz="3200" b="1" dirty="0" smtClean="0">
                <a:latin typeface="微软雅黑" panose="020B0503020204020204" pitchFamily="34" charset="-122"/>
                <a:ea typeface="微软雅黑" panose="020B0503020204020204" pitchFamily="34" charset="-122"/>
              </a:rPr>
              <a:t>感谢观看 </a:t>
            </a:r>
            <a:r>
              <a:rPr lang="en-US" altLang="zh-CN" sz="3200" b="1" dirty="0" smtClean="0">
                <a:latin typeface="微软雅黑" panose="020B0503020204020204" pitchFamily="34" charset="-122"/>
                <a:ea typeface="微软雅黑" panose="020B0503020204020204" pitchFamily="34" charset="-122"/>
              </a:rPr>
              <a:t>THANK YOU</a:t>
            </a:r>
            <a:endParaRPr lang="zh-CN" altLang="en-US" sz="3200" b="1"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2902384" y="3138415"/>
            <a:ext cx="2993127" cy="369332"/>
          </a:xfrm>
          <a:prstGeom prst="rect">
            <a:avLst/>
          </a:prstGeom>
          <a:noFill/>
        </p:spPr>
        <p:txBody>
          <a:bodyPr wrap="none" rtlCol="0">
            <a:spAutoFit/>
          </a:bodyPr>
          <a:lstStyle/>
          <a:p>
            <a:r>
              <a:rPr lang="en-US" altLang="zh-CN" sz="1800" b="1" dirty="0" smtClean="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单击此处添加文字内容</a:t>
            </a:r>
            <a:r>
              <a:rPr lang="en-US" altLang="zh-CN" sz="1800" b="1" dirty="0">
                <a:latin typeface="微软雅黑" panose="020B0503020204020204" pitchFamily="34" charset="-122"/>
                <a:ea typeface="微软雅黑" panose="020B0503020204020204" pitchFamily="34" charset="-122"/>
              </a:rPr>
              <a:t>—</a:t>
            </a:r>
            <a:endParaRPr lang="zh-CN" altLang="en-US" sz="1800" b="1" dirty="0">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4688" y="376600"/>
            <a:ext cx="1674252" cy="1052918"/>
          </a:xfrm>
          <a:prstGeom prst="rect">
            <a:avLst/>
          </a:prstGeom>
        </p:spPr>
      </p:pic>
    </p:spTree>
    <p:extLst>
      <p:ext uri="{BB962C8B-B14F-4D97-AF65-F5344CB8AC3E}">
        <p14:creationId xmlns:p14="http://schemas.microsoft.com/office/powerpoint/2010/main" val="164778489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1000"/>
                                        <p:tgtEl>
                                          <p:spTgt spid="18"/>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childTnLst>
                          </p:cTn>
                        </p:par>
                        <p:par>
                          <p:cTn id="12" fill="hold">
                            <p:stCondLst>
                              <p:cond delay="2000"/>
                            </p:stCondLst>
                            <p:childTnLst>
                              <p:par>
                                <p:cTn id="13" presetID="2" presetClass="entr" presetSubtype="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42" presetClass="entr" presetSubtype="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000"/>
                                        <p:tgtEl>
                                          <p:spTgt spid="21"/>
                                        </p:tgtEl>
                                      </p:cBhvr>
                                    </p:animEffect>
                                    <p:anim calcmode="lin" valueType="num">
                                      <p:cBhvr>
                                        <p:cTn id="21" dur="1000" fill="hold"/>
                                        <p:tgtEl>
                                          <p:spTgt spid="21"/>
                                        </p:tgtEl>
                                        <p:attrNameLst>
                                          <p:attrName>ppt_x</p:attrName>
                                        </p:attrNameLst>
                                      </p:cBhvr>
                                      <p:tavLst>
                                        <p:tav tm="0">
                                          <p:val>
                                            <p:strVal val="#ppt_x"/>
                                          </p:val>
                                        </p:tav>
                                        <p:tav tm="100000">
                                          <p:val>
                                            <p:strVal val="#ppt_x"/>
                                          </p:val>
                                        </p:tav>
                                      </p:tavLst>
                                    </p:anim>
                                    <p:anim calcmode="lin" valueType="num">
                                      <p:cBhvr>
                                        <p:cTn id="22" dur="1000" fill="hold"/>
                                        <p:tgtEl>
                                          <p:spTgt spid="21"/>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47"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4500"/>
                            </p:stCondLst>
                            <p:childTnLst>
                              <p:par>
                                <p:cTn id="30" presetID="2" presetClass="entr" presetSubtype="2" fill="hold" grpId="0" nodeType="afterEffect">
                                  <p:stCondLst>
                                    <p:cond delay="0"/>
                                  </p:stCondLst>
                                  <p:iterate type="lt">
                                    <p:tmPct val="14000"/>
                                  </p:iterate>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1+#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5770"/>
                            </p:stCondLst>
                            <p:childTnLst>
                              <p:par>
                                <p:cTn id="35" presetID="42"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4480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8887"/>
            <a:ext cx="9156700" cy="5143500"/>
          </a:xfrm>
          <a:prstGeom prst="rect">
            <a:avLst/>
          </a:prstGeom>
        </p:spPr>
      </p:pic>
      <p:grpSp>
        <p:nvGrpSpPr>
          <p:cNvPr id="7" name="组合 6"/>
          <p:cNvGrpSpPr/>
          <p:nvPr/>
        </p:nvGrpSpPr>
        <p:grpSpPr>
          <a:xfrm>
            <a:off x="0" y="588734"/>
            <a:ext cx="9144000" cy="4554766"/>
            <a:chOff x="0" y="588734"/>
            <a:chExt cx="9144000" cy="4554766"/>
          </a:xfrm>
        </p:grpSpPr>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0" name="图片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grpSp>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925" y="424512"/>
            <a:ext cx="993075" cy="957094"/>
          </a:xfrm>
          <a:prstGeom prst="rect">
            <a:avLst/>
          </a:prstGeom>
        </p:spPr>
      </p:pic>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 name="TextBox 5"/>
          <p:cNvSpPr txBox="1"/>
          <p:nvPr/>
        </p:nvSpPr>
        <p:spPr>
          <a:xfrm>
            <a:off x="566852" y="1773272"/>
            <a:ext cx="1218603"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01</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6591247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par>
                          <p:cTn id="32" fill="hold">
                            <p:stCondLst>
                              <p:cond delay="2940"/>
                            </p:stCondLst>
                            <p:childTnLst>
                              <p:par>
                                <p:cTn id="33" presetID="47"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工作</a:t>
            </a:r>
            <a:endParaRPr kumimoji="0" lang="en-US" altLang="zh-CN"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概述</a:t>
            </a:r>
          </a:p>
        </p:txBody>
      </p:sp>
    </p:spTree>
    <p:extLst>
      <p:ext uri="{BB962C8B-B14F-4D97-AF65-F5344CB8AC3E}">
        <p14:creationId xmlns:p14="http://schemas.microsoft.com/office/powerpoint/2010/main" val="38131372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3" name="TextBox 4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cxnSp>
        <p:nvCxnSpPr>
          <p:cNvPr id="44" name="Straight Connector 30"/>
          <p:cNvCxnSpPr/>
          <p:nvPr/>
        </p:nvCxnSpPr>
        <p:spPr>
          <a:xfrm>
            <a:off x="1720006"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3167163"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2"/>
          <p:cNvSpPr txBox="1">
            <a:spLocks/>
          </p:cNvSpPr>
          <p:nvPr/>
        </p:nvSpPr>
        <p:spPr>
          <a:xfrm>
            <a:off x="1608730" y="3863107"/>
            <a:ext cx="6325104" cy="796875"/>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 typeface="Arial" pitchFamily="34" charset="0"/>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单击此处添加标题</a:t>
            </a:r>
          </a:p>
          <a:p>
            <a:pPr marL="0" marR="0" lvl="0" indent="0" algn="l" defTabSz="914400" rtl="0" eaLnBrk="1" fontAlgn="auto" latinLnBrk="0" hangingPunct="1">
              <a:lnSpc>
                <a:spcPct val="130000"/>
              </a:lnSpc>
              <a:spcBef>
                <a:spcPct val="20000"/>
              </a:spcBef>
              <a:spcAft>
                <a:spcPts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图表的</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综合描述</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说明。</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cxnSp>
        <p:nvCxnSpPr>
          <p:cNvPr id="47" name="Straight Connector 52"/>
          <p:cNvCxnSpPr/>
          <p:nvPr/>
        </p:nvCxnSpPr>
        <p:spPr>
          <a:xfrm>
            <a:off x="4577183"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63"/>
          <p:cNvCxnSpPr/>
          <p:nvPr/>
        </p:nvCxnSpPr>
        <p:spPr>
          <a:xfrm>
            <a:off x="6115990"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67"/>
          <p:cNvCxnSpPr/>
          <p:nvPr/>
        </p:nvCxnSpPr>
        <p:spPr>
          <a:xfrm>
            <a:off x="7470855" y="2625020"/>
            <a:ext cx="0" cy="10335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2"/>
          <p:cNvSpPr txBox="1">
            <a:spLocks/>
          </p:cNvSpPr>
          <p:nvPr/>
        </p:nvSpPr>
        <p:spPr>
          <a:xfrm>
            <a:off x="6890517" y="2064081"/>
            <a:ext cx="1484620"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pic>
        <p:nvPicPr>
          <p:cNvPr id="51" name="Picture 77" descr="F:\Trabajos\Envato\Graphic River\Mica PPT\mountains.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07504" y="3165528"/>
            <a:ext cx="7885646" cy="493037"/>
          </a:xfrm>
          <a:prstGeom prst="rect">
            <a:avLst/>
          </a:prstGeom>
          <a:noFill/>
          <a:extLst>
            <a:ext uri="{909E8E84-426E-40DD-AFC4-6F175D3DCCD1}">
              <a14:hiddenFill xmlns:a14="http://schemas.microsoft.com/office/drawing/2010/main">
                <a:solidFill>
                  <a:srgbClr val="FFFFFF"/>
                </a:solidFill>
              </a14:hiddenFill>
            </a:ext>
          </a:extLst>
        </p:spPr>
      </p:pic>
      <p:sp>
        <p:nvSpPr>
          <p:cNvPr id="52" name="Content Placeholder 2"/>
          <p:cNvSpPr txBox="1">
            <a:spLocks/>
          </p:cNvSpPr>
          <p:nvPr/>
        </p:nvSpPr>
        <p:spPr>
          <a:xfrm>
            <a:off x="5398348" y="2064081"/>
            <a:ext cx="1426962"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3" name="Content Placeholder 2"/>
          <p:cNvSpPr txBox="1">
            <a:spLocks/>
          </p:cNvSpPr>
          <p:nvPr/>
        </p:nvSpPr>
        <p:spPr>
          <a:xfrm>
            <a:off x="3997965" y="2064081"/>
            <a:ext cx="1426962"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4" name="Content Placeholder 2"/>
          <p:cNvSpPr txBox="1">
            <a:spLocks/>
          </p:cNvSpPr>
          <p:nvPr/>
        </p:nvSpPr>
        <p:spPr>
          <a:xfrm>
            <a:off x="2456424" y="2064081"/>
            <a:ext cx="1491776"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您的内容打在这里，或者通过复制您的文本在此框中粘贴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5" name="Content Placeholder 2"/>
          <p:cNvSpPr txBox="1">
            <a:spLocks/>
          </p:cNvSpPr>
          <p:nvPr/>
        </p:nvSpPr>
        <p:spPr>
          <a:xfrm>
            <a:off x="1021866" y="2064081"/>
            <a:ext cx="1458188" cy="529312"/>
          </a:xfrm>
          <a:prstGeom prst="rect">
            <a:avLst/>
          </a:prstGeom>
        </p:spPr>
        <p:txBody>
          <a:bodyPr vert="horz" lIns="62118" tIns="31058" rIns="62118" bIns="3105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您的内容打在这里，或者通过复制您的文本在此框中粘贴</a:t>
            </a:r>
            <a:endParaRPr kumimoji="0" 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56" name="组合 55"/>
          <p:cNvGrpSpPr/>
          <p:nvPr/>
        </p:nvGrpSpPr>
        <p:grpSpPr>
          <a:xfrm>
            <a:off x="1359593" y="1306944"/>
            <a:ext cx="700868" cy="585088"/>
            <a:chOff x="2677316" y="1530277"/>
            <a:chExt cx="1031953" cy="860599"/>
          </a:xfrm>
        </p:grpSpPr>
        <p:sp>
          <p:nvSpPr>
            <p:cNvPr id="57" name="Teardrop 36"/>
            <p:cNvSpPr/>
            <p:nvPr/>
          </p:nvSpPr>
          <p:spPr>
            <a:xfrm rot="8100000">
              <a:off x="2759470" y="1530277"/>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595959">
                    <a:lumMod val="75000"/>
                  </a:srgbClr>
                </a:solidFill>
                <a:effectLst/>
                <a:uLnTx/>
                <a:uFillTx/>
                <a:latin typeface="微软雅黑" pitchFamily="34" charset="-122"/>
                <a:ea typeface="微软雅黑" pitchFamily="34" charset="-122"/>
                <a:cs typeface="+mn-cs"/>
              </a:endParaRPr>
            </a:p>
          </p:txBody>
        </p:sp>
        <p:sp>
          <p:nvSpPr>
            <p:cNvPr id="58" name="TextBox 57"/>
            <p:cNvSpPr txBox="1"/>
            <p:nvPr/>
          </p:nvSpPr>
          <p:spPr>
            <a:xfrm>
              <a:off x="2677316" y="1819793"/>
              <a:ext cx="1031953" cy="3847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2012</a:t>
              </a:r>
              <a:r>
                <a:rPr kumimoji="0" lang="zh-CN" altLang="en-US"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a:t>
              </a:r>
              <a:endParaRPr kumimoji="0" lang="zh-CN" altLang="en-US" sz="11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pSp>
        <p:nvGrpSpPr>
          <p:cNvPr id="59" name="组合 58"/>
          <p:cNvGrpSpPr/>
          <p:nvPr/>
        </p:nvGrpSpPr>
        <p:grpSpPr>
          <a:xfrm>
            <a:off x="2852463" y="1309822"/>
            <a:ext cx="700868" cy="585088"/>
            <a:chOff x="4532339" y="1534510"/>
            <a:chExt cx="1031953" cy="860599"/>
          </a:xfrm>
        </p:grpSpPr>
        <p:sp>
          <p:nvSpPr>
            <p:cNvPr id="60" name="Teardrop 44"/>
            <p:cNvSpPr/>
            <p:nvPr/>
          </p:nvSpPr>
          <p:spPr>
            <a:xfrm rot="8100000">
              <a:off x="4606882" y="1534510"/>
              <a:ext cx="882869"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595959">
                    <a:lumMod val="75000"/>
                  </a:srgbClr>
                </a:solidFill>
                <a:effectLst/>
                <a:uLnTx/>
                <a:uFillTx/>
                <a:latin typeface="微软雅黑" pitchFamily="34" charset="-122"/>
                <a:ea typeface="微软雅黑" pitchFamily="34" charset="-122"/>
                <a:cs typeface="+mn-cs"/>
              </a:endParaRPr>
            </a:p>
          </p:txBody>
        </p:sp>
        <p:sp>
          <p:nvSpPr>
            <p:cNvPr id="61" name="TextBox 60"/>
            <p:cNvSpPr txBox="1"/>
            <p:nvPr/>
          </p:nvSpPr>
          <p:spPr>
            <a:xfrm>
              <a:off x="4532339" y="1823935"/>
              <a:ext cx="1031953" cy="3847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2013</a:t>
              </a:r>
              <a:r>
                <a:rPr kumimoji="0" lang="zh-CN" altLang="en-US"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a:t>
              </a:r>
              <a:endParaRPr kumimoji="0" lang="zh-CN" altLang="en-US" sz="11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pSp>
        <p:nvGrpSpPr>
          <p:cNvPr id="62" name="组合 61"/>
          <p:cNvGrpSpPr/>
          <p:nvPr/>
        </p:nvGrpSpPr>
        <p:grpSpPr>
          <a:xfrm>
            <a:off x="4262484" y="1309822"/>
            <a:ext cx="700868" cy="585088"/>
            <a:chOff x="6416419" y="1534510"/>
            <a:chExt cx="1031953" cy="860599"/>
          </a:xfrm>
        </p:grpSpPr>
        <p:sp>
          <p:nvSpPr>
            <p:cNvPr id="63" name="Teardrop 58"/>
            <p:cNvSpPr/>
            <p:nvPr/>
          </p:nvSpPr>
          <p:spPr>
            <a:xfrm rot="8100000">
              <a:off x="6490962" y="1534510"/>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595959">
                    <a:lumMod val="75000"/>
                  </a:srgbClr>
                </a:solidFill>
                <a:effectLst/>
                <a:uLnTx/>
                <a:uFillTx/>
                <a:latin typeface="微软雅黑" pitchFamily="34" charset="-122"/>
                <a:ea typeface="微软雅黑" pitchFamily="34" charset="-122"/>
                <a:cs typeface="+mn-cs"/>
              </a:endParaRPr>
            </a:p>
          </p:txBody>
        </p:sp>
        <p:sp>
          <p:nvSpPr>
            <p:cNvPr id="64" name="TextBox 63"/>
            <p:cNvSpPr txBox="1"/>
            <p:nvPr/>
          </p:nvSpPr>
          <p:spPr>
            <a:xfrm>
              <a:off x="6416419" y="1816551"/>
              <a:ext cx="1031953" cy="3847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2014</a:t>
              </a:r>
              <a:r>
                <a:rPr kumimoji="0" lang="zh-CN" altLang="en-US"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a:t>
              </a:r>
              <a:endParaRPr kumimoji="0" lang="zh-CN" altLang="en-US" sz="11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pSp>
        <p:nvGrpSpPr>
          <p:cNvPr id="65" name="组合 64"/>
          <p:cNvGrpSpPr/>
          <p:nvPr/>
        </p:nvGrpSpPr>
        <p:grpSpPr>
          <a:xfrm>
            <a:off x="5801291" y="1309822"/>
            <a:ext cx="700868" cy="585088"/>
            <a:chOff x="8271039" y="1534510"/>
            <a:chExt cx="1031953" cy="860599"/>
          </a:xfrm>
        </p:grpSpPr>
        <p:sp>
          <p:nvSpPr>
            <p:cNvPr id="66" name="Teardrop 65"/>
            <p:cNvSpPr/>
            <p:nvPr/>
          </p:nvSpPr>
          <p:spPr>
            <a:xfrm rot="8100000">
              <a:off x="8345582" y="1534510"/>
              <a:ext cx="882869" cy="860599"/>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595959">
                    <a:lumMod val="75000"/>
                  </a:srgbClr>
                </a:solidFill>
                <a:effectLst/>
                <a:uLnTx/>
                <a:uFillTx/>
                <a:latin typeface="微软雅黑" pitchFamily="34" charset="-122"/>
                <a:ea typeface="微软雅黑" pitchFamily="34" charset="-122"/>
                <a:cs typeface="+mn-cs"/>
              </a:endParaRPr>
            </a:p>
          </p:txBody>
        </p:sp>
        <p:sp>
          <p:nvSpPr>
            <p:cNvPr id="67" name="TextBox 66"/>
            <p:cNvSpPr txBox="1"/>
            <p:nvPr/>
          </p:nvSpPr>
          <p:spPr>
            <a:xfrm>
              <a:off x="8271039" y="1823410"/>
              <a:ext cx="1031953" cy="3847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r>
                <a:rPr kumimoji="0" lang="zh-CN" altLang="en-US"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a:t>
              </a:r>
              <a:endParaRPr kumimoji="0" lang="zh-CN" altLang="en-US" sz="11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pSp>
        <p:nvGrpSpPr>
          <p:cNvPr id="68" name="组合 67"/>
          <p:cNvGrpSpPr/>
          <p:nvPr/>
        </p:nvGrpSpPr>
        <p:grpSpPr>
          <a:xfrm>
            <a:off x="7156156" y="1309822"/>
            <a:ext cx="700868" cy="585088"/>
            <a:chOff x="10099471" y="1534510"/>
            <a:chExt cx="1031953" cy="860599"/>
          </a:xfrm>
        </p:grpSpPr>
        <p:sp>
          <p:nvSpPr>
            <p:cNvPr id="69" name="Teardrop 69"/>
            <p:cNvSpPr/>
            <p:nvPr/>
          </p:nvSpPr>
          <p:spPr>
            <a:xfrm rot="8100000">
              <a:off x="10174014" y="1534510"/>
              <a:ext cx="882869" cy="860599"/>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595959">
                    <a:lumMod val="75000"/>
                  </a:srgbClr>
                </a:solidFill>
                <a:effectLst/>
                <a:uLnTx/>
                <a:uFillTx/>
                <a:latin typeface="微软雅黑" pitchFamily="34" charset="-122"/>
                <a:ea typeface="微软雅黑" pitchFamily="34" charset="-122"/>
                <a:cs typeface="+mn-cs"/>
              </a:endParaRPr>
            </a:p>
          </p:txBody>
        </p:sp>
        <p:sp>
          <p:nvSpPr>
            <p:cNvPr id="70" name="TextBox 69"/>
            <p:cNvSpPr txBox="1"/>
            <p:nvPr/>
          </p:nvSpPr>
          <p:spPr>
            <a:xfrm>
              <a:off x="10099471" y="1812320"/>
              <a:ext cx="1031953" cy="3847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2019</a:t>
              </a:r>
              <a:r>
                <a:rPr kumimoji="0" lang="zh-CN" altLang="en-US"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a:t>
              </a:r>
              <a:endParaRPr kumimoji="0" lang="zh-CN" altLang="en-US" sz="11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pic>
        <p:nvPicPr>
          <p:cNvPr id="71" name="Picture 77" descr="F:\Trabajos\Envato\Graphic River\Mica PPT\mountains.pn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rot="10800000" flipV="1">
            <a:off x="6839379" y="3053547"/>
            <a:ext cx="2307543" cy="609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32146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wipe(down)">
                                      <p:cBhvr>
                                        <p:cTn id="10" dur="500"/>
                                        <p:tgtEl>
                                          <p:spTgt spid="71"/>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down)">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par>
                                <p:cTn id="19" presetID="47" presetClass="entr" presetSubtype="0"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47"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anim calcmode="lin" valueType="num">
                                      <p:cBhvr>
                                        <p:cTn id="35" dur="500" fill="hold"/>
                                        <p:tgtEl>
                                          <p:spTgt spid="59"/>
                                        </p:tgtEl>
                                        <p:attrNameLst>
                                          <p:attrName>ppt_x</p:attrName>
                                        </p:attrNameLst>
                                      </p:cBhvr>
                                      <p:tavLst>
                                        <p:tav tm="0">
                                          <p:val>
                                            <p:strVal val="#ppt_x"/>
                                          </p:val>
                                        </p:tav>
                                        <p:tav tm="100000">
                                          <p:val>
                                            <p:strVal val="#ppt_x"/>
                                          </p:val>
                                        </p:tav>
                                      </p:tavLst>
                                    </p:anim>
                                    <p:anim calcmode="lin" valueType="num">
                                      <p:cBhvr>
                                        <p:cTn id="36" dur="5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down)">
                                      <p:cBhvr>
                                        <p:cTn id="40" dur="500"/>
                                        <p:tgtEl>
                                          <p:spTgt spid="47"/>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47"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anim calcmode="lin" valueType="num">
                                      <p:cBhvr>
                                        <p:cTn id="48" dur="500" fill="hold"/>
                                        <p:tgtEl>
                                          <p:spTgt spid="62"/>
                                        </p:tgtEl>
                                        <p:attrNameLst>
                                          <p:attrName>ppt_x</p:attrName>
                                        </p:attrNameLst>
                                      </p:cBhvr>
                                      <p:tavLst>
                                        <p:tav tm="0">
                                          <p:val>
                                            <p:strVal val="#ppt_x"/>
                                          </p:val>
                                        </p:tav>
                                        <p:tav tm="100000">
                                          <p:val>
                                            <p:strVal val="#ppt_x"/>
                                          </p:val>
                                        </p:tav>
                                      </p:tavLst>
                                    </p:anim>
                                    <p:anim calcmode="lin" valueType="num">
                                      <p:cBhvr>
                                        <p:cTn id="49" dur="500" fill="hold"/>
                                        <p:tgtEl>
                                          <p:spTgt spid="6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47" presetClass="entr" presetSubtype="0"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2" presetClass="entr" presetSubtype="4"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47" presetClass="entr" presetSubtype="0" fill="hold"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anim calcmode="lin" valueType="num">
                                      <p:cBhvr>
                                        <p:cTn id="74" dur="500" fill="hold"/>
                                        <p:tgtEl>
                                          <p:spTgt spid="68"/>
                                        </p:tgtEl>
                                        <p:attrNameLst>
                                          <p:attrName>ppt_x</p:attrName>
                                        </p:attrNameLst>
                                      </p:cBhvr>
                                      <p:tavLst>
                                        <p:tav tm="0">
                                          <p:val>
                                            <p:strVal val="#ppt_x"/>
                                          </p:val>
                                        </p:tav>
                                        <p:tav tm="100000">
                                          <p:val>
                                            <p:strVal val="#ppt_x"/>
                                          </p:val>
                                        </p:tav>
                                      </p:tavLst>
                                    </p:anim>
                                    <p:anim calcmode="lin" valueType="num">
                                      <p:cBhvr>
                                        <p:cTn id="75" dur="500" fill="hold"/>
                                        <p:tgtEl>
                                          <p:spTgt spid="68"/>
                                        </p:tgtEl>
                                        <p:attrNameLst>
                                          <p:attrName>ppt_y</p:attrName>
                                        </p:attrNameLst>
                                      </p:cBhvr>
                                      <p:tavLst>
                                        <p:tav tm="0">
                                          <p:val>
                                            <p:strVal val="#ppt_y-.1"/>
                                          </p:val>
                                        </p:tav>
                                        <p:tav tm="100000">
                                          <p:val>
                                            <p:strVal val="#ppt_y"/>
                                          </p:val>
                                        </p:tav>
                                      </p:tavLst>
                                    </p:anim>
                                  </p:childTnLst>
                                </p:cTn>
                              </p:par>
                              <p:par>
                                <p:cTn id="76" presetID="12" presetClass="entr" presetSubtype="4" fill="hold" grpId="0" nodeType="withEffect">
                                  <p:stCondLst>
                                    <p:cond delay="0"/>
                                  </p:stCondLst>
                                  <p:iterate type="lt">
                                    <p:tmPct val="13248"/>
                                  </p:iterate>
                                  <p:childTnLst>
                                    <p:set>
                                      <p:cBhvr>
                                        <p:cTn id="77" dur="1" fill="hold">
                                          <p:stCondLst>
                                            <p:cond delay="0"/>
                                          </p:stCondLst>
                                        </p:cTn>
                                        <p:tgtEl>
                                          <p:spTgt spid="46"/>
                                        </p:tgtEl>
                                        <p:attrNameLst>
                                          <p:attrName>style.visibility</p:attrName>
                                        </p:attrNameLst>
                                      </p:cBhvr>
                                      <p:to>
                                        <p:strVal val="visible"/>
                                      </p:to>
                                    </p:set>
                                    <p:anim calcmode="lin" valueType="num">
                                      <p:cBhvr additive="base">
                                        <p:cTn id="78" dur="300"/>
                                        <p:tgtEl>
                                          <p:spTgt spid="46"/>
                                        </p:tgtEl>
                                        <p:attrNameLst>
                                          <p:attrName>ppt_y</p:attrName>
                                        </p:attrNameLst>
                                      </p:cBhvr>
                                      <p:tavLst>
                                        <p:tav tm="0">
                                          <p:val>
                                            <p:strVal val="#ppt_y+#ppt_h*1.125000"/>
                                          </p:val>
                                        </p:tav>
                                        <p:tav tm="100000">
                                          <p:val>
                                            <p:strVal val="#ppt_y"/>
                                          </p:val>
                                        </p:tav>
                                      </p:tavLst>
                                    </p:anim>
                                    <p:animEffect transition="in" filter="wipe(up)">
                                      <p:cBhvr>
                                        <p:cTn id="79" dur="3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2" grpId="0"/>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8" y="2837406"/>
            <a:ext cx="2252381"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五边形 3"/>
          <p:cNvSpPr/>
          <p:nvPr/>
        </p:nvSpPr>
        <p:spPr>
          <a:xfrm flipH="1">
            <a:off x="2847579" y="3292213"/>
            <a:ext cx="1385210"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五边形 4"/>
          <p:cNvSpPr/>
          <p:nvPr/>
        </p:nvSpPr>
        <p:spPr>
          <a:xfrm flipH="1">
            <a:off x="2320612" y="3747020"/>
            <a:ext cx="1912176"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五边形 5"/>
          <p:cNvSpPr/>
          <p:nvPr/>
        </p:nvSpPr>
        <p:spPr>
          <a:xfrm flipH="1">
            <a:off x="1475656" y="4201827"/>
            <a:ext cx="2757132"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73%</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 name="五边形 11"/>
          <p:cNvSpPr/>
          <p:nvPr/>
        </p:nvSpPr>
        <p:spPr>
          <a:xfrm>
            <a:off x="4959426" y="2839397"/>
            <a:ext cx="1149664"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五边形 12"/>
          <p:cNvSpPr/>
          <p:nvPr/>
        </p:nvSpPr>
        <p:spPr>
          <a:xfrm>
            <a:off x="4959427" y="3294204"/>
            <a:ext cx="2170277"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a:off x="4959426" y="3749012"/>
            <a:ext cx="1360817"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五边形 14"/>
          <p:cNvSpPr/>
          <p:nvPr/>
        </p:nvSpPr>
        <p:spPr>
          <a:xfrm>
            <a:off x="4959426" y="4203818"/>
            <a:ext cx="2900981"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56%</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29%</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77%</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项目四</a:t>
            </a:r>
          </a:p>
        </p:txBody>
      </p:sp>
      <p:sp>
        <p:nvSpPr>
          <p:cNvPr id="24" name="Oval 4"/>
          <p:cNvSpPr/>
          <p:nvPr/>
        </p:nvSpPr>
        <p:spPr>
          <a:xfrm>
            <a:off x="4957546" y="1131590"/>
            <a:ext cx="838590" cy="790950"/>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2019</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Oval 5"/>
          <p:cNvSpPr/>
          <p:nvPr/>
        </p:nvSpPr>
        <p:spPr>
          <a:xfrm>
            <a:off x="3411117" y="1131590"/>
            <a:ext cx="838590" cy="79095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8" name="TextBox 2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9" name="TextBox 2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97730144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3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 name="圆角矩形 3"/>
          <p:cNvSpPr/>
          <p:nvPr/>
        </p:nvSpPr>
        <p:spPr>
          <a:xfrm>
            <a:off x="2990111" y="3477885"/>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2012</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5" name="圆角矩形 4"/>
          <p:cNvSpPr/>
          <p:nvPr/>
        </p:nvSpPr>
        <p:spPr>
          <a:xfrm>
            <a:off x="3657629" y="2842932"/>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2013</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6" name="圆角矩形 5"/>
          <p:cNvSpPr/>
          <p:nvPr/>
        </p:nvSpPr>
        <p:spPr>
          <a:xfrm>
            <a:off x="4155060" y="2230346"/>
            <a:ext cx="1591779" cy="294716"/>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7" name="圆角矩形 6"/>
          <p:cNvSpPr/>
          <p:nvPr/>
        </p:nvSpPr>
        <p:spPr>
          <a:xfrm>
            <a:off x="4712678" y="1652099"/>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2019</a:t>
            </a:r>
            <a:r>
              <a:rPr kumimoji="0" lang="zh-CN" altLang="en-US" sz="13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9" name="圆角矩形 8"/>
          <p:cNvSpPr/>
          <p:nvPr/>
        </p:nvSpPr>
        <p:spPr>
          <a:xfrm>
            <a:off x="2358503" y="4059217"/>
            <a:ext cx="1591779" cy="29471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2011</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10" name="矩形 9"/>
          <p:cNvSpPr/>
          <p:nvPr/>
        </p:nvSpPr>
        <p:spPr>
          <a:xfrm>
            <a:off x="4712678" y="4039585"/>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1" name="矩形 10"/>
          <p:cNvSpPr/>
          <p:nvPr/>
        </p:nvSpPr>
        <p:spPr>
          <a:xfrm>
            <a:off x="5133353" y="3415816"/>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2" name="矩形 11"/>
          <p:cNvSpPr/>
          <p:nvPr/>
        </p:nvSpPr>
        <p:spPr>
          <a:xfrm>
            <a:off x="5541562" y="2792046"/>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3" name="矩形 12"/>
          <p:cNvSpPr/>
          <p:nvPr/>
        </p:nvSpPr>
        <p:spPr>
          <a:xfrm>
            <a:off x="5922937" y="2168277"/>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4" name="矩形 13"/>
          <p:cNvSpPr/>
          <p:nvPr/>
        </p:nvSpPr>
        <p:spPr>
          <a:xfrm>
            <a:off x="6521224" y="1601214"/>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j-cs"/>
              </a:rPr>
              <a:t>添加标题内容文字</a:t>
            </a:r>
            <a:endParaRPr kumimoji="0" 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j-cs"/>
            </a:endParaRPr>
          </a:p>
        </p:txBody>
      </p:sp>
      <p:sp>
        <p:nvSpPr>
          <p:cNvPr id="17" name="TextBox 16"/>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8" name="TextBox 17"/>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38011203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 name="TextBox 4"/>
            <p:cNvSpPr txBox="1"/>
            <p:nvPr/>
          </p:nvSpPr>
          <p:spPr>
            <a:xfrm>
              <a:off x="3033222" y="1474123"/>
              <a:ext cx="5688632" cy="358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3023808" y="3939647"/>
              <a:ext cx="4085844" cy="358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正面</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观点</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负面</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观点</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TextBox 1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61963408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8887"/>
            <a:ext cx="9156700" cy="5143500"/>
          </a:xfrm>
          <a:prstGeom prst="rect">
            <a:avLst/>
          </a:prstGeom>
        </p:spPr>
      </p:pic>
      <p:grpSp>
        <p:nvGrpSpPr>
          <p:cNvPr id="14" name="组合 13"/>
          <p:cNvGrpSpPr/>
          <p:nvPr/>
        </p:nvGrpSpPr>
        <p:grpSpPr>
          <a:xfrm>
            <a:off x="0" y="588734"/>
            <a:ext cx="9144000" cy="4554766"/>
            <a:chOff x="0" y="588734"/>
            <a:chExt cx="9144000" cy="4554766"/>
          </a:xfrm>
        </p:grpSpPr>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9319" y="588734"/>
              <a:ext cx="1153740" cy="314325"/>
            </a:xfrm>
            <a:prstGeom prst="rect">
              <a:avLst/>
            </a:prstGeom>
          </p:spPr>
        </p:pic>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092782"/>
              <a:ext cx="9144000" cy="1050718"/>
            </a:xfrm>
            <a:prstGeom prst="rect">
              <a:avLst/>
            </a:prstGeom>
          </p:spPr>
        </p:pic>
      </p:gr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7925" y="424512"/>
            <a:ext cx="993075" cy="957094"/>
          </a:xfrm>
          <a:prstGeom prst="rect">
            <a:avLst/>
          </a:prstGeom>
        </p:spPr>
      </p:pic>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98725" y="1773272"/>
            <a:ext cx="1354858"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02</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96674794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par>
                          <p:cTn id="32" fill="hold">
                            <p:stCondLst>
                              <p:cond delay="2940"/>
                            </p:stCondLst>
                            <p:childTnLst>
                              <p:par>
                                <p:cTn id="33" presetID="47"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C7004E8-5D2D-40D3-BA94-B69A3C5AFFF0"/>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OKzck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is3J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OKzckm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4rNy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4rNySW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4rNyST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4rNySZ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4rNySb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47NySdH6i7T+DAAAKh0AABcAAAB1bml2ZXJzYWwvdW5pdmVyc2FsLnBuZ+2ZaVhT19aAj1QFtQjWUkAhtOpTHgcI1IbImBYt1KsMdWKSqQhchgQVAoRIIq0VLEhuq9dEwyBQIUxhksEECH5RUg0llSFgkkMqkKQkEoYQYkgC34m198/99/35/vDjDGs/7zprrb3X3ms9yY3gQH/zrbu2AgBgfvzrY6cA4D0KAJjIzTZDI8FndWzosSH9lL8vQB+0m4GEjYlfBnwJAC2kbfrYTZC85eLXYekAsJ1tvDZw0mgXAMCOdfzYl2eyo2ZBXuE+tYGzYKAumr4xnT4wbXn5p54f7tfsu39/X2yYd8GWjXfMKss+/H7fdGvBv7xplC/6LD/67uulVsbHNGTVp0PibkcxT3q4fW4VoUoGZ3I/9PrzLr2OTpcrZwiZZzXnwwPYsnJiLwOr4MsNGjHqkkoaALnUFbf0bXscYtpLtGWA5LNCK7WFBvm1d+zYx2MIKzM1s9cguTkAIYFErYQ8u9Eo1idzT2BFqcgPICHzLBo3A2aJ0f4mANBHr3OCY/dCwzHRJjsB4KpZ3hYA+OJaH6T2sW8MRFh+4rIBAAosoYkDjpmdhO57Nn4K3Xes4+v4Or6Or+Pr+Dq+jq/j6/g6vo6v4+v4Ov7/jxecWNPLUCGQfDHq/6R/eJM0sTy3g0EwrMgF7Sn19SFNdMLKcPlEujxnVF2vCBvrjLAAgBimVk3UCHSVNEU0QcMUz46aIdC/HZbOORuHiL/6CTxd0sS9PTmTNxwFB/FNdYqIMWaEA6TYY+Hz5o8ysDYDNmrWjgE9eMn3CvkoJk2YQVaLxybytEMn4O0h81EhEF+uylGPhgRlTN2B4V+3jOrmWMQxbVqPmi8fY62qb1hHZb+iL9gNileXOz2Fq+1jUZ4ITG9kMgMnasC0uYIcB+KVZNER4pgQC+buaylCD3trp2/tHlN1S7N8dgadKj4FXGXXl37OsSGzVTyUmK5pqJ6Rem/GCquznszaU6zbJxQ5WYp0mNrX4CnWDj4rXMbohyRc8pxH0+TDwSbKfrFBmRUUSB6+ZNM+e/BQChW1+OverD1tezCijyR4sW5CgDRN7vVoxKUwXOlKays0AqP34glnlHtvxKfeo/PbnVlKLoJQBpf87u8zEu/5jw1Aq9xclFiGq85Ven8KMngMXPFxsP8ZUqHZPqD8R+SH4ErJ2Z6Pm6xXsOHwcWZSgpUjWLgmiEOwaE1cgWTxCEugTG8YnWD++HwFZxurTvAFz6nTe/a7YNp20OIYDFSRt8AqVTXRbwrLvn9zJBbMnW7g0rA2qDTIG5yo3MKKIn7yk0W+B+SJMgR7O1hTgk9lYMuxKjsqo5GJRW3Lw/lNBf9P5PfNJvHF17CvH+ulI+jW7tkDT+QZtqtq1TgzdMcRkyZf9MnT/YaKSfQjZCtBnCGkM0klWFt1OhjUGYD0TfeBz1KPLL6y9N8P9BnqfKhj3mJYFcaQCHpxqqP8H/iQ9rvwkrrH5/p/S7Z40W1ae/qbw8s/X8oG0UiTdNsIteqzoecUgg35ZQDL6Q8+6D/ILIqsEWYaBqvwXjDfzlQgBoXtmnYlKi/XCje3YcrizuQ/z1Sw4Hm4wKmnBCSm40oeqp5GW5hcpI6CmeKEmExy9EapkhH/HqBzl8LbZzKEMfzf0hvk0S3Qm4OJqqS/0IARBed706nVk60+On7ucjG7jn1eRitHfR8mI7FjuHrbgbAA1HZXpynVT9iJrobY4UQX5DvXdlKAPmEaC/ThwNowngPQmr70nOsexuRH5qbkPbLLtM+CQes65pwXttClFKPOPCyCh9jegevdiwSDVuFTHbXCb49d2HQedFZv7sveGbMxsbTYkiqr5d5lN1ZiyhJtcW1ozU9th6qUZN15Mt7JJZpoUC/rA4g7jREx3Zc6e8X1DLSrQuqeIDNkEqBpUH+b230xOhGXPemy/WakIBM3PdJBPxrMNXvuSq/EFNX3XJ/Sa08Q/K4Uz0iFmCcxpdE11MlGjEapv8yPH4kv/icoYaT+KFLJYSTFiEM7UT/lkOKgUwzCwdYNV8ESWfTPI7vZJ+C9byZLF9QecTBNPkofq6aK9QlqbvTqZYXkdkgUTjIYP8JTeT1wru8fnbkscgM7KFhV6umxB/xLPmnnOeGklR5+FWFu5I2AoFZ125+IxJRGN92V4u4MtjpdV12BnY4xMR3zhnmq8+eh3bu25r8KEq2lw4HGBGCuvI7UiBj1WHZBQ05xNFLUjUtXSEaoPAShOzBUmWSYZ1sEDTosdJAweGhBOmzZdjirXBVuylyNoS1YiREjHiR143hDbCop4KhTU7V7fRvhb4P5AezLDO3DYafdwPjrOeIaXtfNIO3yW7q9lavt3kFJXzrzvvE3WUcZyaUhtrfkAUsvgTsOD+BNUyZ2HfhMlpQ1ir4VhuS5xdHUu2WN2wZcew9La9X0X+3yet6faclFopltNJ1fZ4DbDkrfYyyJEzvs0p9VU4p5CfQl3Ei72Rhri4xr+tYg2pSAm7qJDBx0eHGWXf31LrxaSrFzFdp7MAsxVGNMd/NbBhO3DHzWMUUhPDLnVpi0KXeDbi+P/ScKG3FppjFFqFhera6uwpfmW1N0scEbgyBsv7/1l9aShPOByIFvEMs5xby0YiAC5sas/+vLtRX8dnpEY/TspfPWFG6s7Y29dSkUTcHgdivKA+GnVLMB8wn8XM9oG88HfzmfMopD0KmmXRGabDs387grWYKZO+ZAKt+7RpkCuvTeT9j4ewF714FuuYqsXsnpLfFg+Sa5zZXaxYbXINLMsWYzNqymv83SNaFz4TxsnntTYq36HjzF5/OOft7U5jytAzd27JLsRWNQzWSLssECpZ+X19aUhRvkISwPyfN/H6x3WJ3Pdxw2Cxin4722U6+79nrOZnA3A27MHHXy2/WTelP2Vl7f8UVc0HRBY/zJ0Wann6Vwlm0+x5mVhHUA3e4ac5MdSlp49GKl53oLun9OdaX0x+FdfiW8cpR9/3KAaQKIZKBbb/SdfzN9K+gcanWBFLSnVUlTeGlE6Y7DIw8RQVlhfcS3C9pcgvF5Z//SlN9b+25Pf/vMhXvkIVbr1Mo8NtTtmAHGVjHlHc8aqInUXf05A/iPU8YdXVJ4aHPErB1/av6PV8F5YZqbGGrqHhfrZAtJFclH4BdfU92IY3BNVuvxXpn9zLtxFM5NMSepJsINaAbbU8YEMn7kaPN+DKPPLr+T71JZf11p+VIST/ImIw5pvlPWC6ETqgydTGlKx7Jt7kDzPBW8IUxY0/FVbXlKWcuElWyqlfsJlEg7weVxv5hAefnAWEUTt0AkNUW9eSzXsNYM8iai4aD1QBpRJ7x1tCKsabUPSyLnZpA4WLnFdDa5aTdLqR8ybh0llB6eKvL07a3UgIqQJsfkexJkzzmXUe1eL4UMK9Ue6OrX7u0drPvLJXmOU6e//YEIGamHhCA0sE8FnBb+QoiCfeDpXONxoQTZMYeLw9N0vqAjY7blZl/JCFkzkuhM3hCGVFLTenGVhKjitadwQsvKSx6Bv/l9Ta9z3ZFGfPdrqGRgThFH5KQLSMyw+Jpxk2E+WLNQ7ZF3PG2gysZ7VIOesx3jTzs/ooivY3ITUCsvSIHLZQMLoXM2h77/ZZBaUwtyxGurmrl7xYUV2w4EKmBw3Z8wUv7vxhhBtWJMKBuP46PzoR3vip95QBbMNh/Mc390RbtYe/FQ5L9uSzKghijG0x7yiPa3R++KGM9LdVLnhW9goF2gs/ucurEl0fvzTEvKzjwcUf7dj8MMDteHwZn6xJhIy+m65dn0XJiqcqbjMeR4aO78Y9NZt/H8vpKM/F/50FR82aq3qz56Ad7xzs4UNfvnuvi3uiHljxVlaaRvOleN1XJpWZjWaSyX7rVE5FDuM57D2huOp+spFJwzRtaPsA7erfqhsOpdqLQ4LZNzYQiHggNAyXKAF1G87V2/MK2g9bynqlQ6i+Pn+stXl2puWQ9zr4qkFfmw8B79IhfdfTFNpypfuxJy8pIgiLB4a3mhlXTUIfk0OZL7J3RClIC4NZS0h+6TPt74V2P2UaKBSFa8hhozdWlRZL1+geMQHfno8gPzZ4EBEaoM8iZ9kP0wscCxljHwRLYJuMq018lcs5KuxU3cwhcgZ6AWqjDbUZjIBhlYxXQbBbWm5Qnv25XhlY9uJSUL7tUwDwFA15/ym6K4ooHI3a9C9zL5M5ZpQ3P2FEkwfs/2V4fwyAM2ChUF+8+YUuepxZmach/3jOb+GycAoBj8KsfAKszd/YoQvZZbst9lzhqJEYUa+03Htd4L52SjXRgY1F/r/v1fnXjX0lPr6Idv/40LGb1D7l2R12fug6TXdYLFobFoIlgMaVyNPBsRFW5IbLY2dultddUNr/a5pLyB2uDRQDMIVpw5UfwqMIY/b6xHagk5uuMw9O2+4NlQcy0rtn0FZes6j/hkSaKFWOD4V4HH6L4x3/0vUEsDBBQAAgAIAOOzcknL/IMkSgAAAGoAAAAbAAAAdW5pdmVyc2FsL3VuaXZlcnNhbC5wbmcueG1ss7GvyM1RKEstKs7Mz7NVMtQzULK34+WyKShKLctMLVeoAIoBBSFASaESyDVCcMszU0oybJUsLM0QYhmpmekZJbZKZuYIhfpAIwFQSwECAAAUAAIACADis3JJFQ6tKGQEAAAHEQAAHQAAAAAAAAABAAAAAAAAAAAAdW5pdmVyc2FsL2NvbW1vbl9tZXNzYWdlcy5sbmdQSwECAAAUAAIACADis3JJCH4LIykDAACGDAAAJwAAAAAAAAABAAAAAACfBAAAdW5pdmVyc2FsL2ZsYXNoX3B1Ymxpc2hpbmdfc2V0dGluZ3MueG1sUEsBAgAAFAACAAgA4rNySbX8CWS6AgAAVQoAACEAAAAAAAAAAQAAAAAADQgAAHVuaXZlcnNhbC9mbGFzaF9za2luX3NldHRpbmdzLnhtbFBLAQIAABQAAgAIAOKzckkqlg9n/gIAAJcLAAAmAAAAAAAAAAEAAAAAAAYLAAB1bml2ZXJzYWwvaHRtbF9wdWJsaXNoaW5nX3NldHRpbmdzLnhtbFBLAQIAABQAAgAIAOKzcklocVKRmgEAAB8GAAAfAAAAAAAAAAEAAAAAAEgOAAB1bml2ZXJzYWwvaHRtbF9za2luX3NldHRpbmdzLmpzUEsBAgAAFAACAAgA4rNyST08L9HBAAAA5QEAABoAAAAAAAAAAQAAAAAAHxAAAHVuaXZlcnNhbC9pMThuX3ByZXNldHMueG1sUEsBAgAAFAACAAgA4rNySZr5lmRrAAAAawAAABwAAAAAAAAAAQAAAAAAGBEAAHVuaXZlcnNhbC9sb2NhbF9zZXR0aW5ncy54bWxQSwECAAAUAAIACABElFdHI7RO+/sCAACwCAAAFAAAAAAAAAABAAAAAAC9EQAAdW5pdmVyc2FsL3BsYXllci54bWxQSwECAAAUAAIACADis3JJsIcj9GwBAAD3AgAAKQAAAAAAAAABAAAAAADqFAAAdW5pdmVyc2FsL3NraW5fY3VzdG9taXphdGlvbl9zZXR0aW5ncy54bWxQSwECAAAUAAIACADjs3JJ0fqLtP4MAAAqHQAAFwAAAAAAAAAAAAAAAACdFgAAdW5pdmVyc2FsL3VuaXZlcnNhbC5wbmdQSwECAAAUAAIACADjs3JJy/yDJEoAAABqAAAAGwAAAAAAAAABAAAAAADQIwAAdW5pdmVyc2FsL3VuaXZlcnNhbC5wbmcueG1sUEsFBgAAAAALAAsASQMAAFMkAAAAAA=="/>
  <p:tag name="ISPRING_OUTPUT_FOLDER" val="C:\Users\Administrator\Desktop\视频"/>
  <p:tag name="ISPRING_PRESENTATION_TITLE" val="P012"/>
</p:tagLst>
</file>

<file path=ppt/theme/theme1.xml><?xml version="1.0" encoding="utf-8"?>
<a:theme xmlns:a="http://schemas.openxmlformats.org/drawingml/2006/main" name="第一PPT，www.1ppt.com">
  <a:themeElements>
    <a:clrScheme name="自定义 210">
      <a:dk1>
        <a:sysClr val="windowText" lastClr="000000"/>
      </a:dk1>
      <a:lt1>
        <a:sysClr val="window" lastClr="FFFFFF"/>
      </a:lt1>
      <a:dk2>
        <a:srgbClr val="1F497D"/>
      </a:dk2>
      <a:lt2>
        <a:srgbClr val="EEECE1"/>
      </a:lt2>
      <a:accent1>
        <a:srgbClr val="2272AB"/>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3730</Words>
  <Application>Microsoft Office PowerPoint</Application>
  <PresentationFormat>全屏显示(16:9)</PresentationFormat>
  <Paragraphs>357</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公安局</dc:title>
  <dc:creator>第一PPT</dc:creator>
  <cp:keywords>www.1ppt.com</cp:keywords>
  <cp:lastModifiedBy>Windows User</cp:lastModifiedBy>
  <cp:revision>18</cp:revision>
  <dcterms:created xsi:type="dcterms:W3CDTF">2016-12-25T02:27:54Z</dcterms:created>
  <dcterms:modified xsi:type="dcterms:W3CDTF">2019-02-25T13:17:09Z</dcterms:modified>
</cp:coreProperties>
</file>