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55" r:id="rId4"/>
    <p:sldId id="3150" r:id="rId5"/>
    <p:sldId id="3130" r:id="rId6"/>
    <p:sldId id="3119" r:id="rId7"/>
    <p:sldId id="3132" r:id="rId8"/>
    <p:sldId id="3131" r:id="rId9"/>
    <p:sldId id="3156" r:id="rId10"/>
    <p:sldId id="3125" r:id="rId11"/>
    <p:sldId id="3124" r:id="rId12"/>
    <p:sldId id="3117" r:id="rId13"/>
    <p:sldId id="3126" r:id="rId14"/>
    <p:sldId id="3157" r:id="rId15"/>
    <p:sldId id="3118" r:id="rId16"/>
    <p:sldId id="3128" r:id="rId17"/>
    <p:sldId id="3123" r:id="rId18"/>
    <p:sldId id="3120" r:id="rId19"/>
    <p:sldId id="3158" r:id="rId20"/>
    <p:sldId id="3127" r:id="rId21"/>
    <p:sldId id="3122" r:id="rId22"/>
    <p:sldId id="3121" r:id="rId23"/>
    <p:sldId id="3159" r:id="rId24"/>
    <p:sldId id="316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85A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106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228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386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459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668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2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828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94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493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478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567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51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294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782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63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628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3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0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7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016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32810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6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970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8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6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9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35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091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875211" cy="7232650"/>
          </a:xfrm>
          <a:prstGeom prst="rect">
            <a:avLst/>
          </a:prstGeom>
        </p:spPr>
      </p:pic>
      <p:sp>
        <p:nvSpPr>
          <p:cNvPr id="15" name="TextBox 10"/>
          <p:cNvSpPr txBox="1"/>
          <p:nvPr/>
        </p:nvSpPr>
        <p:spPr>
          <a:xfrm>
            <a:off x="3936465" y="3053680"/>
            <a:ext cx="4985820" cy="500121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en-US" altLang="zh-CN" sz="2800" dirty="0" smtClean="0">
                <a:solidFill>
                  <a:srgbClr val="B5085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800" dirty="0">
              <a:solidFill>
                <a:srgbClr val="B5085A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29495" y="1701192"/>
            <a:ext cx="5399760" cy="346198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pc="300" dirty="0">
              <a:solidFill>
                <a:srgbClr val="B508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70940" y="1874291"/>
            <a:ext cx="7716871" cy="130034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B5085A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创业融资计划书</a:t>
            </a:r>
            <a:endParaRPr lang="en-US" altLang="zh-CN" sz="8000" dirty="0">
              <a:solidFill>
                <a:srgbClr val="B5085A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48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8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9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>
            <a:off x="5646035" y="2248173"/>
            <a:ext cx="1635553" cy="1669986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6303125" y="3332802"/>
            <a:ext cx="321371" cy="29267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32" y="1684245"/>
            <a:ext cx="689150" cy="1390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1"/>
                </a:solidFill>
                <a:latin typeface="+mn-ea"/>
              </a:rPr>
              <a:t>3</a:t>
            </a:r>
            <a:endParaRPr lang="zh-CN" altLang="en-US" sz="8435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772242" y="3811424"/>
            <a:ext cx="5314275" cy="906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GB" altLang="zh-CN" sz="4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50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 p14:bounceEnd="30667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>
            <a:off x="5646035" y="2248173"/>
            <a:ext cx="1635553" cy="1669986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6303125" y="3332802"/>
            <a:ext cx="321371" cy="29267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32" y="1684245"/>
            <a:ext cx="689150" cy="1390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5" dirty="0" smtClean="0">
                <a:solidFill>
                  <a:schemeClr val="accent1"/>
                </a:solidFill>
                <a:latin typeface="+mn-ea"/>
              </a:rPr>
              <a:t>4</a:t>
            </a:r>
            <a:endParaRPr lang="zh-CN" altLang="en-US" sz="8435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772242" y="3811424"/>
            <a:ext cx="5314275" cy="906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GB" altLang="zh-CN" sz="4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33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 p14:bounceEnd="30667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  <p:sp>
        <p:nvSpPr>
          <p:cNvPr id="7" name="文本框 2"/>
          <p:cNvSpPr txBox="1"/>
          <p:nvPr>
            <p:custDataLst>
              <p:tags r:id="rId1"/>
            </p:custDataLst>
          </p:nvPr>
        </p:nvSpPr>
        <p:spPr>
          <a:xfrm>
            <a:off x="1005520" y="703515"/>
            <a:ext cx="5530668" cy="111824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249" spc="562" dirty="0">
                <a:solidFill>
                  <a:schemeClr val="accent5"/>
                </a:solidFill>
                <a:latin typeface="Broadway" panose="04040905080B02020502" pitchFamily="82" charset="0"/>
                <a:ea typeface="华文中宋" panose="02010600040101010101" pitchFamily="2" charset="-122"/>
              </a:rPr>
              <a:t>C</a:t>
            </a:r>
            <a:r>
              <a:rPr lang="en-US" altLang="zh-CN" sz="3375" spc="562" dirty="0">
                <a:solidFill>
                  <a:schemeClr val="tx1">
                    <a:lumMod val="20000"/>
                    <a:lumOff val="80000"/>
                  </a:schemeClr>
                </a:solidFill>
                <a:latin typeface="Broadway" panose="04040905080B02020502" pitchFamily="82" charset="0"/>
                <a:ea typeface="华文中宋" panose="02010600040101010101" pitchFamily="2" charset="-122"/>
              </a:rPr>
              <a:t>ONTENTS</a:t>
            </a:r>
            <a:endParaRPr lang="zh-CN" altLang="en-US" sz="6186" spc="562" dirty="0">
              <a:solidFill>
                <a:schemeClr val="tx1">
                  <a:lumMod val="20000"/>
                  <a:lumOff val="80000"/>
                </a:schemeClr>
              </a:solidFill>
              <a:latin typeface="Broadway" panose="04040905080B02020502" pitchFamily="82" charset="0"/>
              <a:ea typeface="华文中宋" panose="02010600040101010101" pitchFamily="2" charset="-122"/>
            </a:endParaRPr>
          </a:p>
        </p:txBody>
      </p:sp>
      <p:sp>
        <p:nvSpPr>
          <p:cNvPr id="8" name="文本框 10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74659" y="867568"/>
            <a:ext cx="2275600" cy="4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937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133231" y="2464339"/>
            <a:ext cx="3475708" cy="560639"/>
            <a:chOff x="6009180" y="1074340"/>
            <a:chExt cx="3302857" cy="532758"/>
          </a:xfrm>
        </p:grpSpPr>
        <p:sp>
          <p:nvSpPr>
            <p:cNvPr id="10" name="矩形 9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23125" y="1098262"/>
              <a:ext cx="2566721" cy="50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33231" y="3517427"/>
            <a:ext cx="3475708" cy="560639"/>
            <a:chOff x="6589390" y="2075054"/>
            <a:chExt cx="3302857" cy="532758"/>
          </a:xfrm>
        </p:grpSpPr>
        <p:sp>
          <p:nvSpPr>
            <p:cNvPr id="13" name="矩形 12"/>
            <p:cNvSpPr/>
            <p:nvPr/>
          </p:nvSpPr>
          <p:spPr>
            <a:xfrm>
              <a:off x="6589390" y="2075054"/>
              <a:ext cx="3302857" cy="502062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177800" dist="76200" dir="5400000" algn="ctr" rotWithShape="0">
                <a:srgbClr val="000000">
                  <a:alpha val="9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903335" y="2098976"/>
              <a:ext cx="2566721" cy="50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33231" y="4567382"/>
            <a:ext cx="3475708" cy="560639"/>
            <a:chOff x="7319877" y="3072796"/>
            <a:chExt cx="3302857" cy="532758"/>
          </a:xfrm>
        </p:grpSpPr>
        <p:sp>
          <p:nvSpPr>
            <p:cNvPr id="16" name="矩形 15"/>
            <p:cNvSpPr/>
            <p:nvPr/>
          </p:nvSpPr>
          <p:spPr>
            <a:xfrm>
              <a:off x="7319877" y="3072796"/>
              <a:ext cx="3302857" cy="50206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241300" dist="88900" dir="5400000" algn="ctr" rotWithShape="0">
                <a:srgbClr val="000000">
                  <a:alpha val="8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633822" y="3096718"/>
              <a:ext cx="2566721" cy="50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33231" y="5620465"/>
            <a:ext cx="3475708" cy="560639"/>
            <a:chOff x="6589390" y="4073510"/>
            <a:chExt cx="3302857" cy="532758"/>
          </a:xfrm>
        </p:grpSpPr>
        <p:sp>
          <p:nvSpPr>
            <p:cNvPr id="19" name="矩形 18"/>
            <p:cNvSpPr/>
            <p:nvPr/>
          </p:nvSpPr>
          <p:spPr>
            <a:xfrm>
              <a:off x="6589390" y="4073510"/>
              <a:ext cx="3302857" cy="502062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152400" dist="63500" dir="5400000" algn="ctr" rotWithShape="0">
                <a:srgbClr val="000000">
                  <a:alpha val="8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903335" y="4097432"/>
              <a:ext cx="2566721" cy="508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8087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875211" cy="7232650"/>
          </a:xfrm>
          <a:prstGeom prst="rect">
            <a:avLst/>
          </a:prstGeom>
        </p:spPr>
      </p:pic>
      <p:sp>
        <p:nvSpPr>
          <p:cNvPr id="15" name="TextBox 10"/>
          <p:cNvSpPr txBox="1"/>
          <p:nvPr/>
        </p:nvSpPr>
        <p:spPr>
          <a:xfrm>
            <a:off x="3936465" y="3053680"/>
            <a:ext cx="4985820" cy="500121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en-US" altLang="zh-CN" sz="2800" dirty="0" smtClean="0">
                <a:solidFill>
                  <a:srgbClr val="B5085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800" dirty="0">
              <a:solidFill>
                <a:srgbClr val="B5085A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29495" y="1701192"/>
            <a:ext cx="5399760" cy="346198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pc="300" dirty="0">
                <a:solidFill>
                  <a:srgbClr val="B508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pc="300" dirty="0">
              <a:solidFill>
                <a:srgbClr val="B508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70940" y="1874291"/>
            <a:ext cx="7716871" cy="117722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B5085A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en-US" altLang="zh-CN" sz="7200" dirty="0">
              <a:solidFill>
                <a:srgbClr val="B5085A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8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9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4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>
            <a:off x="5646035" y="2248173"/>
            <a:ext cx="1635553" cy="1669986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6303125" y="3332802"/>
            <a:ext cx="321371" cy="29267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32" y="1684245"/>
            <a:ext cx="689150" cy="1390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1"/>
                </a:solidFill>
                <a:latin typeface="+mn-ea"/>
              </a:rPr>
              <a:t>1</a:t>
            </a:r>
            <a:endParaRPr lang="zh-CN" altLang="en-US" sz="8435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772242" y="3811424"/>
            <a:ext cx="5314275" cy="906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GB" altLang="zh-CN" sz="4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447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 p14:bounceEnd="30667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858750" cy="7233047"/>
          </a:xfrm>
          <a:prstGeom prst="rect">
            <a:avLst/>
          </a:prstGeom>
        </p:spPr>
      </p:pic>
      <p:sp>
        <p:nvSpPr>
          <p:cNvPr id="27" name="任意多边形 26"/>
          <p:cNvSpPr/>
          <p:nvPr/>
        </p:nvSpPr>
        <p:spPr>
          <a:xfrm>
            <a:off x="5646035" y="2248173"/>
            <a:ext cx="1635553" cy="1669986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6303125" y="3332802"/>
            <a:ext cx="321371" cy="29267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32" y="1684245"/>
            <a:ext cx="689150" cy="1390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5" dirty="0" smtClean="0">
                <a:solidFill>
                  <a:schemeClr val="accent1"/>
                </a:solidFill>
                <a:latin typeface="+mn-ea"/>
              </a:rPr>
              <a:t>2</a:t>
            </a:r>
            <a:endParaRPr lang="zh-CN" altLang="en-US" sz="8435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772242" y="3811424"/>
            <a:ext cx="5314275" cy="906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GB" altLang="zh-CN" sz="4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21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 p14:bounceEnd="30667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59259E-6 -2.26514E-6 L -2.59259E-6 -0.25 " pathEditMode="relative" rAng="0" ptsTypes="AA">
                                          <p:cBhvr>
                                            <p:cTn id="19" dur="75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8" grpId="1" animBg="1"/>
          <p:bldP spid="29" grpId="0"/>
          <p:bldP spid="3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D1673FE-9D02-45C1-9D8A-742902DE5B5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24133125"/>
  <p:tag name="MH_LIBRARY" val="GRAPHIC"/>
  <p:tag name="MH_ORDER" val="文本框 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24133125"/>
  <p:tag name="MH_LIBRARY" val="GRAPHIC"/>
  <p:tag name="MH_ORDER" val="文本框 103"/>
</p:tagLst>
</file>

<file path=ppt/theme/theme1.xml><?xml version="1.0" encoding="utf-8"?>
<a:theme xmlns:a="http://schemas.openxmlformats.org/drawingml/2006/main" name="第一PPT，www.1ppt.com">
  <a:themeElements>
    <a:clrScheme name="自定义 1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5D76"/>
      </a:accent1>
      <a:accent2>
        <a:srgbClr val="FE8D2F"/>
      </a:accent2>
      <a:accent3>
        <a:srgbClr val="165D76"/>
      </a:accent3>
      <a:accent4>
        <a:srgbClr val="FE8D2F"/>
      </a:accent4>
      <a:accent5>
        <a:srgbClr val="165D76"/>
      </a:accent5>
      <a:accent6>
        <a:srgbClr val="FE8D2F"/>
      </a:accent6>
      <a:hlink>
        <a:srgbClr val="165D76"/>
      </a:hlink>
      <a:folHlink>
        <a:srgbClr val="FE8D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2685</Words>
  <Application>Microsoft Office PowerPoint</Application>
  <PresentationFormat>自定义</PresentationFormat>
  <Paragraphs>233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创业融资</dc:title>
  <dc:creator/>
  <cp:keywords>www.1ppt.com</cp:keywords>
  <cp:lastModifiedBy/>
  <cp:revision>1</cp:revision>
  <dcterms:created xsi:type="dcterms:W3CDTF">2016-10-17T14:00:15Z</dcterms:created>
  <dcterms:modified xsi:type="dcterms:W3CDTF">2019-02-25T09:36:48Z</dcterms:modified>
</cp:coreProperties>
</file>