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3" r:id="rId2"/>
  </p:sldMasterIdLst>
  <p:notesMasterIdLst>
    <p:notesMasterId r:id="rId26"/>
  </p:notesMasterIdLst>
  <p:handoutMasterIdLst>
    <p:handoutMasterId r:id="rId27"/>
  </p:handoutMasterIdLst>
  <p:sldIdLst>
    <p:sldId id="3176" r:id="rId3"/>
    <p:sldId id="3178" r:id="rId4"/>
    <p:sldId id="3177" r:id="rId5"/>
    <p:sldId id="3162" r:id="rId6"/>
    <p:sldId id="3154" r:id="rId7"/>
    <p:sldId id="3142" r:id="rId8"/>
    <p:sldId id="3161" r:id="rId9"/>
    <p:sldId id="3179" r:id="rId10"/>
    <p:sldId id="3143" r:id="rId11"/>
    <p:sldId id="3151" r:id="rId12"/>
    <p:sldId id="3144" r:id="rId13"/>
    <p:sldId id="3152" r:id="rId14"/>
    <p:sldId id="3180" r:id="rId15"/>
    <p:sldId id="3150" r:id="rId16"/>
    <p:sldId id="3163" r:id="rId17"/>
    <p:sldId id="3145" r:id="rId18"/>
    <p:sldId id="3149" r:id="rId19"/>
    <p:sldId id="3181" r:id="rId20"/>
    <p:sldId id="3146" r:id="rId21"/>
    <p:sldId id="3148" r:id="rId22"/>
    <p:sldId id="3147" r:id="rId23"/>
    <p:sldId id="3182" r:id="rId24"/>
    <p:sldId id="318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6FDD"/>
    <a:srgbClr val="2679DA"/>
    <a:srgbClr val="043590"/>
    <a:srgbClr val="EC206C"/>
    <a:srgbClr val="BC148E"/>
    <a:srgbClr val="0A1A3B"/>
    <a:srgbClr val="CE000D"/>
    <a:srgbClr val="FE67BE"/>
    <a:srgbClr val="84004C"/>
    <a:srgbClr val="8B2F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76" autoAdjust="0"/>
    <p:restoredTop sz="92986" autoAdjust="0"/>
  </p:normalViewPr>
  <p:slideViewPr>
    <p:cSldViewPr>
      <p:cViewPr varScale="1">
        <p:scale>
          <a:sx n="51" d="100"/>
          <a:sy n="51" d="100"/>
        </p:scale>
        <p:origin x="-120" y="-1674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0779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6443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48097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7557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97850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84244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71738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01315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48054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92894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9460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67860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14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0123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7742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94094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1285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5608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5683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6975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29753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665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40994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54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456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198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571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614679" y="675448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1256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986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729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926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12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671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060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888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38965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27" b="1678"/>
          <a:stretch>
            <a:fillRect/>
          </a:stretch>
        </p:blipFill>
        <p:spPr bwMode="auto">
          <a:xfrm>
            <a:off x="-3869" y="0"/>
            <a:ext cx="12872176" cy="723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圆角矩形 11"/>
          <p:cNvSpPr>
            <a:spLocks noChangeArrowheads="1"/>
          </p:cNvSpPr>
          <p:nvPr/>
        </p:nvSpPr>
        <p:spPr bwMode="auto">
          <a:xfrm>
            <a:off x="4500801" y="6146506"/>
            <a:ext cx="3857149" cy="523996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" name="矩形 259"/>
          <p:cNvSpPr>
            <a:spLocks noChangeArrowheads="1"/>
          </p:cNvSpPr>
          <p:nvPr/>
        </p:nvSpPr>
        <p:spPr bwMode="auto">
          <a:xfrm>
            <a:off x="1643440" y="4537410"/>
            <a:ext cx="957187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buNone/>
            </a:pPr>
            <a:r>
              <a:rPr lang="zh-CN" altLang="en-US" sz="7200" dirty="0">
                <a:solidFill>
                  <a:srgbClr val="404040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商业服务培训</a:t>
            </a:r>
            <a:r>
              <a:rPr lang="zh-CN" altLang="en-US" sz="7200" dirty="0">
                <a:solidFill>
                  <a:srgbClr val="043590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咨询</a:t>
            </a:r>
            <a:r>
              <a:rPr lang="zh-CN" altLang="en-US" sz="7200" dirty="0">
                <a:solidFill>
                  <a:srgbClr val="404040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通用</a:t>
            </a:r>
          </a:p>
        </p:txBody>
      </p:sp>
      <p:sp>
        <p:nvSpPr>
          <p:cNvPr id="32" name="文本框 19"/>
          <p:cNvSpPr txBox="1"/>
          <p:nvPr/>
        </p:nvSpPr>
        <p:spPr bwMode="auto">
          <a:xfrm>
            <a:off x="4935452" y="6144479"/>
            <a:ext cx="29878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/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汇报人</a:t>
            </a:r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2800" dirty="0" smtClean="0"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259"/>
          <p:cNvSpPr>
            <a:spLocks noChangeArrowheads="1"/>
          </p:cNvSpPr>
          <p:nvPr/>
        </p:nvSpPr>
        <p:spPr bwMode="auto">
          <a:xfrm>
            <a:off x="2339589" y="5537560"/>
            <a:ext cx="817957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buNone/>
            </a:pPr>
            <a:r>
              <a:rPr lang="en-US" altLang="zh-CN" sz="2000" dirty="0">
                <a:latin typeface="Arial" pitchFamily="34" charset="0"/>
              </a:rPr>
              <a:t>COMMERCIAL SERVICE TRAINING CONSULTANCY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4214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700"/>
                            </p:stCondLst>
                            <p:childTnLst>
                              <p:par>
                                <p:cTn id="3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  <p:bldP spid="31" grpId="1"/>
      <p:bldP spid="32" grpId="0"/>
      <p:bldP spid="3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6210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5866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24645" y="2240575"/>
            <a:ext cx="1631915" cy="1668977"/>
            <a:chOff x="1108416" y="1691638"/>
            <a:chExt cx="1781907" cy="1822375"/>
          </a:xfrm>
        </p:grpSpPr>
        <p:sp>
          <p:nvSpPr>
            <p:cNvPr id="9" name="Oval 8"/>
            <p:cNvSpPr/>
            <p:nvPr/>
          </p:nvSpPr>
          <p:spPr>
            <a:xfrm flipH="1">
              <a:off x="1108416" y="1691638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805677" y="2079544"/>
              <a:ext cx="387383" cy="251895"/>
            </a:xfrm>
            <a:custGeom>
              <a:avLst/>
              <a:gdLst>
                <a:gd name="T0" fmla="*/ 13 w 94"/>
                <a:gd name="T1" fmla="*/ 0 h 61"/>
                <a:gd name="T2" fmla="*/ 82 w 94"/>
                <a:gd name="T3" fmla="*/ 0 h 61"/>
                <a:gd name="T4" fmla="*/ 89 w 94"/>
                <a:gd name="T5" fmla="*/ 2 h 61"/>
                <a:gd name="T6" fmla="*/ 47 w 94"/>
                <a:gd name="T7" fmla="*/ 33 h 61"/>
                <a:gd name="T8" fmla="*/ 6 w 94"/>
                <a:gd name="T9" fmla="*/ 2 h 61"/>
                <a:gd name="T10" fmla="*/ 13 w 94"/>
                <a:gd name="T11" fmla="*/ 0 h 61"/>
                <a:gd name="T12" fmla="*/ 94 w 94"/>
                <a:gd name="T13" fmla="*/ 9 h 61"/>
                <a:gd name="T14" fmla="*/ 67 w 94"/>
                <a:gd name="T15" fmla="*/ 29 h 61"/>
                <a:gd name="T16" fmla="*/ 93 w 94"/>
                <a:gd name="T17" fmla="*/ 53 h 61"/>
                <a:gd name="T18" fmla="*/ 94 w 94"/>
                <a:gd name="T19" fmla="*/ 48 h 61"/>
                <a:gd name="T20" fmla="*/ 94 w 94"/>
                <a:gd name="T21" fmla="*/ 12 h 61"/>
                <a:gd name="T22" fmla="*/ 94 w 94"/>
                <a:gd name="T23" fmla="*/ 9 h 61"/>
                <a:gd name="T24" fmla="*/ 87 w 94"/>
                <a:gd name="T25" fmla="*/ 60 h 61"/>
                <a:gd name="T26" fmla="*/ 82 w 94"/>
                <a:gd name="T27" fmla="*/ 61 h 61"/>
                <a:gd name="T28" fmla="*/ 13 w 94"/>
                <a:gd name="T29" fmla="*/ 61 h 61"/>
                <a:gd name="T30" fmla="*/ 6 w 94"/>
                <a:gd name="T31" fmla="*/ 59 h 61"/>
                <a:gd name="T32" fmla="*/ 34 w 94"/>
                <a:gd name="T33" fmla="*/ 34 h 61"/>
                <a:gd name="T34" fmla="*/ 44 w 94"/>
                <a:gd name="T35" fmla="*/ 42 h 61"/>
                <a:gd name="T36" fmla="*/ 47 w 94"/>
                <a:gd name="T37" fmla="*/ 44 h 61"/>
                <a:gd name="T38" fmla="*/ 50 w 94"/>
                <a:gd name="T39" fmla="*/ 42 h 61"/>
                <a:gd name="T40" fmla="*/ 60 w 94"/>
                <a:gd name="T41" fmla="*/ 35 h 61"/>
                <a:gd name="T42" fmla="*/ 87 w 94"/>
                <a:gd name="T43" fmla="*/ 60 h 61"/>
                <a:gd name="T44" fmla="*/ 1 w 94"/>
                <a:gd name="T45" fmla="*/ 52 h 61"/>
                <a:gd name="T46" fmla="*/ 27 w 94"/>
                <a:gd name="T47" fmla="*/ 29 h 61"/>
                <a:gd name="T48" fmla="*/ 1 w 94"/>
                <a:gd name="T49" fmla="*/ 9 h 61"/>
                <a:gd name="T50" fmla="*/ 0 w 94"/>
                <a:gd name="T51" fmla="*/ 12 h 61"/>
                <a:gd name="T52" fmla="*/ 0 w 94"/>
                <a:gd name="T53" fmla="*/ 48 h 61"/>
                <a:gd name="T54" fmla="*/ 1 w 94"/>
                <a:gd name="T5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61">
                  <a:moveTo>
                    <a:pt x="1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1"/>
                    <a:pt x="89" y="2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3" y="0"/>
                  </a:cubicBezTo>
                  <a:close/>
                  <a:moveTo>
                    <a:pt x="94" y="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4" y="52"/>
                    <a:pt x="94" y="50"/>
                    <a:pt x="94" y="48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0"/>
                    <a:pt x="94" y="9"/>
                  </a:cubicBezTo>
                  <a:close/>
                  <a:moveTo>
                    <a:pt x="87" y="60"/>
                  </a:moveTo>
                  <a:cubicBezTo>
                    <a:pt x="85" y="60"/>
                    <a:pt x="84" y="61"/>
                    <a:pt x="8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0" y="61"/>
                    <a:pt x="8" y="60"/>
                    <a:pt x="6" y="59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87" y="60"/>
                    <a:pt x="87" y="60"/>
                    <a:pt x="87" y="60"/>
                  </a:cubicBezTo>
                  <a:close/>
                  <a:moveTo>
                    <a:pt x="1" y="5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1"/>
                    <a:pt x="1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309232" y="2460170"/>
              <a:ext cx="1380278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418064" y="3286290"/>
            <a:ext cx="1631915" cy="1631915"/>
            <a:chOff x="2739096" y="2833465"/>
            <a:chExt cx="1781907" cy="1781907"/>
          </a:xfrm>
        </p:grpSpPr>
        <p:sp>
          <p:nvSpPr>
            <p:cNvPr id="12" name="Oval 11"/>
            <p:cNvSpPr/>
            <p:nvPr/>
          </p:nvSpPr>
          <p:spPr>
            <a:xfrm flipH="1">
              <a:off x="2739096" y="2833465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442082" y="3124672"/>
              <a:ext cx="375934" cy="383568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914244" y="3628717"/>
              <a:ext cx="1431612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404898" y="3286289"/>
            <a:ext cx="1631915" cy="1693447"/>
            <a:chOff x="6000456" y="2833465"/>
            <a:chExt cx="1781907" cy="1849095"/>
          </a:xfrm>
        </p:grpSpPr>
        <p:sp>
          <p:nvSpPr>
            <p:cNvPr id="11" name="Oval 10"/>
            <p:cNvSpPr/>
            <p:nvPr/>
          </p:nvSpPr>
          <p:spPr>
            <a:xfrm flipH="1">
              <a:off x="6000456" y="2833465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718709" y="3180944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213198" y="3628717"/>
              <a:ext cx="1356425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391734" y="3286291"/>
            <a:ext cx="1631915" cy="1693447"/>
            <a:chOff x="9261816" y="2833466"/>
            <a:chExt cx="1781907" cy="1849094"/>
          </a:xfrm>
        </p:grpSpPr>
        <p:sp>
          <p:nvSpPr>
            <p:cNvPr id="10" name="Oval 9"/>
            <p:cNvSpPr/>
            <p:nvPr/>
          </p:nvSpPr>
          <p:spPr>
            <a:xfrm flipH="1">
              <a:off x="9261816" y="2833466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9965756" y="3209080"/>
              <a:ext cx="374026" cy="263345"/>
            </a:xfrm>
            <a:custGeom>
              <a:avLst/>
              <a:gdLst>
                <a:gd name="T0" fmla="*/ 65 w 91"/>
                <a:gd name="T1" fmla="*/ 9 h 64"/>
                <a:gd name="T2" fmla="*/ 34 w 91"/>
                <a:gd name="T3" fmla="*/ 9 h 64"/>
                <a:gd name="T4" fmla="*/ 27 w 91"/>
                <a:gd name="T5" fmla="*/ 0 h 64"/>
                <a:gd name="T6" fmla="*/ 5 w 91"/>
                <a:gd name="T7" fmla="*/ 0 h 64"/>
                <a:gd name="T8" fmla="*/ 0 w 91"/>
                <a:gd name="T9" fmla="*/ 4 h 64"/>
                <a:gd name="T10" fmla="*/ 0 w 91"/>
                <a:gd name="T11" fmla="*/ 50 h 64"/>
                <a:gd name="T12" fmla="*/ 4 w 91"/>
                <a:gd name="T13" fmla="*/ 54 h 64"/>
                <a:gd name="T14" fmla="*/ 14 w 91"/>
                <a:gd name="T15" fmla="*/ 25 h 64"/>
                <a:gd name="T16" fmla="*/ 20 w 91"/>
                <a:gd name="T17" fmla="*/ 18 h 64"/>
                <a:gd name="T18" fmla="*/ 29 w 91"/>
                <a:gd name="T19" fmla="*/ 14 h 64"/>
                <a:gd name="T20" fmla="*/ 60 w 91"/>
                <a:gd name="T21" fmla="*/ 14 h 64"/>
                <a:gd name="T22" fmla="*/ 65 w 91"/>
                <a:gd name="T23" fmla="*/ 9 h 64"/>
                <a:gd name="T24" fmla="*/ 72 w 91"/>
                <a:gd name="T25" fmla="*/ 15 h 64"/>
                <a:gd name="T26" fmla="*/ 66 w 91"/>
                <a:gd name="T27" fmla="*/ 15 h 64"/>
                <a:gd name="T28" fmla="*/ 79 w 91"/>
                <a:gd name="T29" fmla="*/ 1 h 64"/>
                <a:gd name="T30" fmla="*/ 90 w 91"/>
                <a:gd name="T31" fmla="*/ 15 h 64"/>
                <a:gd name="T32" fmla="*/ 85 w 91"/>
                <a:gd name="T33" fmla="*/ 15 h 64"/>
                <a:gd name="T34" fmla="*/ 59 w 91"/>
                <a:gd name="T35" fmla="*/ 36 h 64"/>
                <a:gd name="T36" fmla="*/ 59 w 91"/>
                <a:gd name="T37" fmla="*/ 33 h 64"/>
                <a:gd name="T38" fmla="*/ 72 w 91"/>
                <a:gd name="T39" fmla="*/ 15 h 64"/>
                <a:gd name="T40" fmla="*/ 79 w 91"/>
                <a:gd name="T41" fmla="*/ 64 h 64"/>
                <a:gd name="T42" fmla="*/ 11 w 91"/>
                <a:gd name="T43" fmla="*/ 64 h 64"/>
                <a:gd name="T44" fmla="*/ 22 w 91"/>
                <a:gd name="T45" fmla="*/ 31 h 64"/>
                <a:gd name="T46" fmla="*/ 26 w 91"/>
                <a:gd name="T47" fmla="*/ 26 h 64"/>
                <a:gd name="T48" fmla="*/ 33 w 91"/>
                <a:gd name="T49" fmla="*/ 23 h 64"/>
                <a:gd name="T50" fmla="*/ 63 w 91"/>
                <a:gd name="T51" fmla="*/ 23 h 64"/>
                <a:gd name="T52" fmla="*/ 57 w 91"/>
                <a:gd name="T53" fmla="*/ 28 h 64"/>
                <a:gd name="T54" fmla="*/ 54 w 91"/>
                <a:gd name="T55" fmla="*/ 30 h 64"/>
                <a:gd name="T56" fmla="*/ 54 w 91"/>
                <a:gd name="T57" fmla="*/ 41 h 64"/>
                <a:gd name="T58" fmla="*/ 59 w 91"/>
                <a:gd name="T59" fmla="*/ 41 h 64"/>
                <a:gd name="T60" fmla="*/ 87 w 91"/>
                <a:gd name="T61" fmla="*/ 23 h 64"/>
                <a:gd name="T62" fmla="*/ 89 w 91"/>
                <a:gd name="T63" fmla="*/ 24 h 64"/>
                <a:gd name="T64" fmla="*/ 91 w 91"/>
                <a:gd name="T65" fmla="*/ 25 h 64"/>
                <a:gd name="T66" fmla="*/ 91 w 91"/>
                <a:gd name="T67" fmla="*/ 28 h 64"/>
                <a:gd name="T68" fmla="*/ 91 w 91"/>
                <a:gd name="T69" fmla="*/ 30 h 64"/>
                <a:gd name="T70" fmla="*/ 79 w 91"/>
                <a:gd name="T7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" h="64">
                  <a:moveTo>
                    <a:pt x="65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2"/>
                    <a:pt x="17" y="20"/>
                    <a:pt x="20" y="18"/>
                  </a:cubicBezTo>
                  <a:cubicBezTo>
                    <a:pt x="22" y="16"/>
                    <a:pt x="26" y="14"/>
                    <a:pt x="29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72" y="15"/>
                  </a:moveTo>
                  <a:cubicBezTo>
                    <a:pt x="66" y="15"/>
                    <a:pt x="66" y="15"/>
                    <a:pt x="66" y="15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28"/>
                    <a:pt x="72" y="35"/>
                    <a:pt x="59" y="36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6" y="29"/>
                    <a:pt x="70" y="23"/>
                    <a:pt x="72" y="15"/>
                  </a:cubicBezTo>
                  <a:close/>
                  <a:moveTo>
                    <a:pt x="79" y="64"/>
                  </a:moveTo>
                  <a:cubicBezTo>
                    <a:pt x="11" y="64"/>
                    <a:pt x="11" y="64"/>
                    <a:pt x="11" y="64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29"/>
                    <a:pt x="24" y="27"/>
                    <a:pt x="26" y="26"/>
                  </a:cubicBezTo>
                  <a:cubicBezTo>
                    <a:pt x="28" y="24"/>
                    <a:pt x="31" y="23"/>
                    <a:pt x="3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1" y="25"/>
                    <a:pt x="59" y="27"/>
                    <a:pt x="57" y="28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72" y="40"/>
                    <a:pt x="82" y="34"/>
                    <a:pt x="87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4"/>
                    <a:pt x="90" y="25"/>
                    <a:pt x="91" y="25"/>
                  </a:cubicBezTo>
                  <a:cubicBezTo>
                    <a:pt x="91" y="26"/>
                    <a:pt x="91" y="27"/>
                    <a:pt x="91" y="28"/>
                  </a:cubicBezTo>
                  <a:cubicBezTo>
                    <a:pt x="91" y="28"/>
                    <a:pt x="91" y="29"/>
                    <a:pt x="91" y="30"/>
                  </a:cubicBezTo>
                  <a:lnTo>
                    <a:pt x="79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467685" y="3628717"/>
              <a:ext cx="137016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911481" y="2240575"/>
            <a:ext cx="1631915" cy="1668977"/>
            <a:chOff x="4369776" y="1691638"/>
            <a:chExt cx="1781907" cy="1822375"/>
          </a:xfrm>
        </p:grpSpPr>
        <p:sp>
          <p:nvSpPr>
            <p:cNvPr id="8" name="Oval 7"/>
            <p:cNvSpPr/>
            <p:nvPr/>
          </p:nvSpPr>
          <p:spPr>
            <a:xfrm flipH="1">
              <a:off x="4369776" y="1691638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086120" y="1900044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563721" y="2460170"/>
              <a:ext cx="1394018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898315" y="2240575"/>
            <a:ext cx="1631915" cy="1668977"/>
            <a:chOff x="7631136" y="1691638"/>
            <a:chExt cx="1781907" cy="1822375"/>
          </a:xfrm>
        </p:grpSpPr>
        <p:sp>
          <p:nvSpPr>
            <p:cNvPr id="7" name="Oval 6"/>
            <p:cNvSpPr/>
            <p:nvPr/>
          </p:nvSpPr>
          <p:spPr>
            <a:xfrm flipH="1">
              <a:off x="7631136" y="1691638"/>
              <a:ext cx="1781907" cy="178190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290231" y="1926902"/>
              <a:ext cx="463715" cy="44463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811646" y="2460170"/>
              <a:ext cx="1425442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2802885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804749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8742198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2106018" y="5156294"/>
            <a:ext cx="2117321" cy="650803"/>
            <a:chOff x="1044259" y="4741945"/>
            <a:chExt cx="2836326" cy="558296"/>
          </a:xfrm>
        </p:grpSpPr>
        <p:sp>
          <p:nvSpPr>
            <p:cNvPr id="30" name="Rectangle 29"/>
            <p:cNvSpPr/>
            <p:nvPr/>
          </p:nvSpPr>
          <p:spPr>
            <a:xfrm>
              <a:off x="1066956" y="4931701"/>
              <a:ext cx="2813629" cy="36854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044259" y="4741945"/>
              <a:ext cx="2273825" cy="221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109023" y="5156267"/>
            <a:ext cx="2117321" cy="650801"/>
            <a:chOff x="4323276" y="4741945"/>
            <a:chExt cx="2836326" cy="558297"/>
          </a:xfrm>
        </p:grpSpPr>
        <p:sp>
          <p:nvSpPr>
            <p:cNvPr id="32" name="Rectangle 31"/>
            <p:cNvSpPr/>
            <p:nvPr/>
          </p:nvSpPr>
          <p:spPr>
            <a:xfrm>
              <a:off x="4345973" y="4931701"/>
              <a:ext cx="2813629" cy="36854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323276" y="4741945"/>
              <a:ext cx="1921460" cy="2217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8066220" y="5143112"/>
            <a:ext cx="2117321" cy="667569"/>
            <a:chOff x="7552274" y="4727562"/>
            <a:chExt cx="2836326" cy="572680"/>
          </a:xfrm>
        </p:grpSpPr>
        <p:sp>
          <p:nvSpPr>
            <p:cNvPr id="34" name="Rectangle 33"/>
            <p:cNvSpPr/>
            <p:nvPr/>
          </p:nvSpPr>
          <p:spPr>
            <a:xfrm>
              <a:off x="7574971" y="4931701"/>
              <a:ext cx="2813629" cy="36854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552274" y="4727562"/>
              <a:ext cx="1745295" cy="221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5988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27" b="1678"/>
          <a:stretch>
            <a:fillRect/>
          </a:stretch>
        </p:blipFill>
        <p:spPr bwMode="auto">
          <a:xfrm>
            <a:off x="-3869" y="0"/>
            <a:ext cx="12872176" cy="5200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5997382" y="3516993"/>
            <a:ext cx="5312963" cy="2818427"/>
            <a:chOff x="4560038" y="1903811"/>
            <a:chExt cx="3779248" cy="2004820"/>
          </a:xfrm>
        </p:grpSpPr>
        <p:sp>
          <p:nvSpPr>
            <p:cNvPr id="6" name="矩形 5"/>
            <p:cNvSpPr/>
            <p:nvPr/>
          </p:nvSpPr>
          <p:spPr>
            <a:xfrm>
              <a:off x="4599696" y="2573491"/>
              <a:ext cx="3514774" cy="13351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dirty="0">
                  <a:solidFill>
                    <a:schemeClr val="accent2"/>
                  </a:solidFill>
                  <a:ea typeface="微软雅黑" panose="020B0503020204020204" pitchFamily="34" charset="-122"/>
                </a:rPr>
                <a:t>ADD RELATED</a:t>
              </a:r>
            </a:p>
            <a:p>
              <a:r>
                <a:rPr lang="en-US" altLang="zh-CN" sz="7198" dirty="0">
                  <a:solidFill>
                    <a:schemeClr val="accent2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TITLE WORDS</a:t>
              </a:r>
              <a:endParaRPr lang="zh-CN" altLang="en-US" sz="7198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560038" y="1903811"/>
              <a:ext cx="3779248" cy="5034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000" dirty="0">
                  <a:solidFill>
                    <a:schemeClr val="accent2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</a:t>
              </a:r>
              <a:endParaRPr lang="zh-CN" altLang="en-US" sz="5998" b="1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4644008" y="2559875"/>
              <a:ext cx="356238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" name="TextBox 2"/>
          <p:cNvSpPr txBox="1"/>
          <p:nvPr/>
        </p:nvSpPr>
        <p:spPr>
          <a:xfrm>
            <a:off x="872940" y="1969752"/>
            <a:ext cx="5421817" cy="5262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 b="1">
                <a:solidFill>
                  <a:srgbClr val="441C1F"/>
                </a:solidFill>
                <a:latin typeface="IrisUPC" pitchFamily="34" charset="-34"/>
                <a:cs typeface="IrisUPC" pitchFamily="34" charset="-34"/>
              </a:defRPr>
            </a:lvl1pPr>
          </a:lstStyle>
          <a:p>
            <a:r>
              <a:rPr lang="en-US" altLang="zh-CN" sz="33602" dirty="0" smtClean="0">
                <a:solidFill>
                  <a:schemeClr val="accent2"/>
                </a:solidFill>
              </a:rPr>
              <a:t>03</a:t>
            </a:r>
            <a:endParaRPr lang="zh-CN" altLang="en-US" sz="33602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125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096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rgbClr val="4E3D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4843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87"/>
          <p:cNvSpPr/>
          <p:nvPr/>
        </p:nvSpPr>
        <p:spPr>
          <a:xfrm>
            <a:off x="6463470" y="2370411"/>
            <a:ext cx="1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785"/>
          <p:cNvSpPr/>
          <p:nvPr/>
        </p:nvSpPr>
        <p:spPr>
          <a:xfrm>
            <a:off x="6463468" y="2370413"/>
            <a:ext cx="4364259" cy="143019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786"/>
          <p:cNvSpPr/>
          <p:nvPr/>
        </p:nvSpPr>
        <p:spPr>
          <a:xfrm>
            <a:off x="6469727" y="2370411"/>
            <a:ext cx="2195274" cy="143019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788"/>
          <p:cNvSpPr/>
          <p:nvPr/>
        </p:nvSpPr>
        <p:spPr>
          <a:xfrm flipH="1">
            <a:off x="4277458" y="2370411"/>
            <a:ext cx="2186813" cy="142243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789"/>
          <p:cNvSpPr/>
          <p:nvPr/>
        </p:nvSpPr>
        <p:spPr>
          <a:xfrm flipH="1">
            <a:off x="2091449" y="2370411"/>
            <a:ext cx="4372020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794"/>
          <p:cNvSpPr/>
          <p:nvPr/>
        </p:nvSpPr>
        <p:spPr>
          <a:xfrm>
            <a:off x="1106512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796"/>
          <p:cNvSpPr/>
          <p:nvPr/>
        </p:nvSpPr>
        <p:spPr>
          <a:xfrm>
            <a:off x="3281581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798"/>
          <p:cNvSpPr/>
          <p:nvPr/>
        </p:nvSpPr>
        <p:spPr>
          <a:xfrm>
            <a:off x="5441358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800"/>
          <p:cNvSpPr/>
          <p:nvPr/>
        </p:nvSpPr>
        <p:spPr>
          <a:xfrm>
            <a:off x="7573757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802"/>
          <p:cNvSpPr/>
          <p:nvPr/>
        </p:nvSpPr>
        <p:spPr>
          <a:xfrm>
            <a:off x="9731885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805"/>
          <p:cNvSpPr/>
          <p:nvPr/>
        </p:nvSpPr>
        <p:spPr>
          <a:xfrm>
            <a:off x="2374853" y="4601534"/>
            <a:ext cx="8163837" cy="14245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3"/>
          <p:cNvGrpSpPr/>
          <p:nvPr/>
        </p:nvGrpSpPr>
        <p:grpSpPr>
          <a:xfrm>
            <a:off x="5828699" y="1789613"/>
            <a:ext cx="1256144" cy="1256144"/>
            <a:chOff x="5526407" y="1696816"/>
            <a:chExt cx="1191141" cy="1191141"/>
          </a:xfrm>
        </p:grpSpPr>
        <p:sp>
          <p:nvSpPr>
            <p:cNvPr id="14" name="Shape 1790"/>
            <p:cNvSpPr/>
            <p:nvPr/>
          </p:nvSpPr>
          <p:spPr>
            <a:xfrm>
              <a:off x="5526407" y="1696816"/>
              <a:ext cx="1191141" cy="1191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Shape 1804"/>
            <p:cNvSpPr/>
            <p:nvPr/>
          </p:nvSpPr>
          <p:spPr>
            <a:xfrm>
              <a:off x="5902228" y="2068264"/>
              <a:ext cx="448246" cy="44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 Placeholder 3"/>
          <p:cNvSpPr txBox="1">
            <a:spLocks/>
          </p:cNvSpPr>
          <p:nvPr/>
        </p:nvSpPr>
        <p:spPr>
          <a:xfrm>
            <a:off x="3046979" y="4914755"/>
            <a:ext cx="6745012" cy="79812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3289756" y="3633709"/>
            <a:ext cx="1979038" cy="43105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54495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75819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1131246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9746756" y="3632697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020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 build="p"/>
      <p:bldP spid="18" grpId="0"/>
      <p:bldP spid="19" grpId="0"/>
      <p:bldP spid="22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6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2428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27" b="1678"/>
          <a:stretch>
            <a:fillRect/>
          </a:stretch>
        </p:blipFill>
        <p:spPr bwMode="auto">
          <a:xfrm>
            <a:off x="-3869" y="0"/>
            <a:ext cx="12872176" cy="5200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5997382" y="3516993"/>
            <a:ext cx="5312963" cy="2818427"/>
            <a:chOff x="4560038" y="1903811"/>
            <a:chExt cx="3779248" cy="2004820"/>
          </a:xfrm>
        </p:grpSpPr>
        <p:sp>
          <p:nvSpPr>
            <p:cNvPr id="6" name="矩形 5"/>
            <p:cNvSpPr/>
            <p:nvPr/>
          </p:nvSpPr>
          <p:spPr>
            <a:xfrm>
              <a:off x="4599696" y="2573491"/>
              <a:ext cx="3514774" cy="13351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dirty="0">
                  <a:solidFill>
                    <a:schemeClr val="accent2"/>
                  </a:solidFill>
                  <a:ea typeface="微软雅黑" panose="020B0503020204020204" pitchFamily="34" charset="-122"/>
                </a:rPr>
                <a:t>ADD RELATED</a:t>
              </a:r>
            </a:p>
            <a:p>
              <a:r>
                <a:rPr lang="en-US" altLang="zh-CN" sz="7198" dirty="0">
                  <a:solidFill>
                    <a:schemeClr val="accent2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TITLE WORDS</a:t>
              </a:r>
              <a:endParaRPr lang="zh-CN" altLang="en-US" sz="7198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560038" y="1903811"/>
              <a:ext cx="3779248" cy="5034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000" dirty="0">
                  <a:solidFill>
                    <a:schemeClr val="accent2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</a:t>
              </a:r>
              <a:endParaRPr lang="zh-CN" altLang="en-US" sz="5998" b="1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4644008" y="2559875"/>
              <a:ext cx="356238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" name="TextBox 2"/>
          <p:cNvSpPr txBox="1"/>
          <p:nvPr/>
        </p:nvSpPr>
        <p:spPr>
          <a:xfrm>
            <a:off x="872940" y="1969752"/>
            <a:ext cx="5421817" cy="5262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 b="1">
                <a:solidFill>
                  <a:srgbClr val="441C1F"/>
                </a:solidFill>
                <a:latin typeface="IrisUPC" pitchFamily="34" charset="-34"/>
                <a:cs typeface="IrisUPC" pitchFamily="34" charset="-34"/>
              </a:defRPr>
            </a:lvl1pPr>
          </a:lstStyle>
          <a:p>
            <a:r>
              <a:rPr lang="en-US" altLang="zh-CN" sz="33602" dirty="0" smtClean="0">
                <a:solidFill>
                  <a:schemeClr val="accent2"/>
                </a:solidFill>
              </a:rPr>
              <a:t>04</a:t>
            </a:r>
            <a:endParaRPr lang="zh-CN" altLang="en-US" sz="33602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068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0300" y="2429493"/>
            <a:ext cx="9430363" cy="18395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9819836" y="2314776"/>
            <a:ext cx="2953568" cy="2069021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59772" y="2972839"/>
            <a:ext cx="2536851" cy="752897"/>
            <a:chOff x="8305802" y="2818812"/>
            <a:chExt cx="2405575" cy="713936"/>
          </a:xfrm>
        </p:grpSpPr>
        <p:sp>
          <p:nvSpPr>
            <p:cNvPr id="11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740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05664" y="2972838"/>
            <a:ext cx="2536851" cy="752897"/>
            <a:chOff x="858128" y="2818811"/>
            <a:chExt cx="2405575" cy="713936"/>
          </a:xfrm>
        </p:grpSpPr>
        <p:sp>
          <p:nvSpPr>
            <p:cNvPr id="8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8814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23701" y="2972839"/>
            <a:ext cx="2536851" cy="752897"/>
            <a:chOff x="3340686" y="2818812"/>
            <a:chExt cx="2405575" cy="713936"/>
          </a:xfrm>
        </p:grpSpPr>
        <p:sp>
          <p:nvSpPr>
            <p:cNvPr id="9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6980" y="3066168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41736" y="2972839"/>
            <a:ext cx="2536851" cy="752897"/>
            <a:chOff x="5823244" y="2818812"/>
            <a:chExt cx="2405575" cy="713936"/>
          </a:xfrm>
        </p:grpSpPr>
        <p:sp>
          <p:nvSpPr>
            <p:cNvPr id="10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979" y="3058814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2432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4236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6039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7843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327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236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0398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843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3826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27" b="1678"/>
          <a:stretch>
            <a:fillRect/>
          </a:stretch>
        </p:blipFill>
        <p:spPr bwMode="auto">
          <a:xfrm>
            <a:off x="-13426" y="-1280219"/>
            <a:ext cx="12872176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4"/>
          <p:cNvSpPr txBox="1">
            <a:spLocks/>
          </p:cNvSpPr>
          <p:nvPr/>
        </p:nvSpPr>
        <p:spPr>
          <a:xfrm>
            <a:off x="861690" y="1473203"/>
            <a:ext cx="3171943" cy="6983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45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r>
              <a:rPr lang="en-US" altLang="zh-CN" sz="4500" dirty="0">
                <a:solidFill>
                  <a:schemeClr val="accent2"/>
                </a:solidFill>
                <a:cs typeface="+mn-ea"/>
                <a:sym typeface="+mn-lt"/>
              </a:rPr>
              <a:t>/</a:t>
            </a:r>
            <a:r>
              <a:rPr lang="en-US" altLang="zh-CN" sz="2531" dirty="0">
                <a:solidFill>
                  <a:schemeClr val="accent2"/>
                </a:solidFill>
                <a:cs typeface="+mn-ea"/>
                <a:sym typeface="+mn-lt"/>
              </a:rPr>
              <a:t>Contents</a:t>
            </a:r>
            <a:endParaRPr lang="en-GB" sz="253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040243" y="2359031"/>
            <a:ext cx="10754358" cy="0"/>
          </a:xfrm>
          <a:prstGeom prst="line">
            <a:avLst/>
          </a:prstGeom>
          <a:ln w="9525">
            <a:solidFill>
              <a:srgbClr val="126F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3291226" y="3015884"/>
            <a:ext cx="1257173" cy="698032"/>
            <a:chOff x="2215144" y="927951"/>
            <a:chExt cx="1244730" cy="910317"/>
          </a:xfrm>
        </p:grpSpPr>
        <p:sp>
          <p:nvSpPr>
            <p:cNvPr id="7" name="平行四边形 6"/>
            <p:cNvSpPr/>
            <p:nvPr/>
          </p:nvSpPr>
          <p:spPr>
            <a:xfrm>
              <a:off x="2215144" y="982844"/>
              <a:ext cx="1120898" cy="842780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9"/>
            <p:cNvSpPr txBox="1"/>
            <p:nvPr/>
          </p:nvSpPr>
          <p:spPr>
            <a:xfrm>
              <a:off x="2393075" y="927951"/>
              <a:ext cx="1066799" cy="910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937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3937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291226" y="3971304"/>
            <a:ext cx="1257173" cy="708765"/>
            <a:chOff x="2215144" y="1952311"/>
            <a:chExt cx="1244730" cy="924318"/>
          </a:xfrm>
        </p:grpSpPr>
        <p:sp>
          <p:nvSpPr>
            <p:cNvPr id="10" name="平行四边形 9"/>
            <p:cNvSpPr/>
            <p:nvPr/>
          </p:nvSpPr>
          <p:spPr>
            <a:xfrm>
              <a:off x="2215144" y="2033848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393075" y="1952311"/>
              <a:ext cx="1066799" cy="910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937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3937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291226" y="4957979"/>
            <a:ext cx="1257173" cy="698032"/>
            <a:chOff x="2215144" y="3018135"/>
            <a:chExt cx="1244730" cy="910318"/>
          </a:xfrm>
        </p:grpSpPr>
        <p:sp>
          <p:nvSpPr>
            <p:cNvPr id="13" name="平行四边形 12"/>
            <p:cNvSpPr/>
            <p:nvPr/>
          </p:nvSpPr>
          <p:spPr>
            <a:xfrm>
              <a:off x="2215144" y="3084852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1"/>
            <p:cNvSpPr txBox="1"/>
            <p:nvPr/>
          </p:nvSpPr>
          <p:spPr>
            <a:xfrm>
              <a:off x="2393075" y="3018135"/>
              <a:ext cx="1066799" cy="910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937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3937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291226" y="5917436"/>
            <a:ext cx="1257173" cy="714350"/>
            <a:chOff x="2215144" y="4047038"/>
            <a:chExt cx="1244730" cy="931601"/>
          </a:xfrm>
        </p:grpSpPr>
        <p:sp>
          <p:nvSpPr>
            <p:cNvPr id="16" name="平行四边形 15"/>
            <p:cNvSpPr/>
            <p:nvPr/>
          </p:nvSpPr>
          <p:spPr>
            <a:xfrm>
              <a:off x="2215144" y="4135858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文本框 12"/>
            <p:cNvSpPr txBox="1"/>
            <p:nvPr/>
          </p:nvSpPr>
          <p:spPr>
            <a:xfrm>
              <a:off x="2393075" y="4047038"/>
              <a:ext cx="1066799" cy="910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937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3937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246137" y="3034595"/>
            <a:ext cx="5422620" cy="646244"/>
            <a:chOff x="4315150" y="953426"/>
            <a:chExt cx="3857250" cy="540057"/>
          </a:xfrm>
        </p:grpSpPr>
        <p:sp>
          <p:nvSpPr>
            <p:cNvPr id="20" name="矩形 19"/>
            <p:cNvSpPr/>
            <p:nvPr/>
          </p:nvSpPr>
          <p:spPr>
            <a:xfrm>
              <a:off x="4841196" y="1036090"/>
              <a:ext cx="2827147" cy="387699"/>
            </a:xfrm>
            <a:prstGeom prst="rect">
              <a:avLst/>
            </a:prstGeom>
            <a:ln w="15875">
              <a:noFill/>
            </a:ln>
          </p:spPr>
          <p:txBody>
            <a:bodyPr wrap="square" lIns="96411" tIns="48206" rIns="96411" bIns="48206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rgbClr val="2679D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</a:t>
              </a:r>
              <a:endParaRPr lang="en-GB" altLang="zh-CN" dirty="0">
                <a:solidFill>
                  <a:srgbClr val="2679D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1" name="平行四边形 20"/>
            <p:cNvSpPr/>
            <p:nvPr/>
          </p:nvSpPr>
          <p:spPr>
            <a:xfrm>
              <a:off x="4315150" y="953426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11" tIns="48206" rIns="96411" bIns="48206"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2250" b="1">
                <a:solidFill>
                  <a:srgbClr val="2679D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246137" y="4010454"/>
            <a:ext cx="5422620" cy="646244"/>
            <a:chOff x="4315150" y="1647579"/>
            <a:chExt cx="3857250" cy="540057"/>
          </a:xfrm>
        </p:grpSpPr>
        <p:sp>
          <p:nvSpPr>
            <p:cNvPr id="23" name="矩形 22"/>
            <p:cNvSpPr/>
            <p:nvPr/>
          </p:nvSpPr>
          <p:spPr>
            <a:xfrm>
              <a:off x="4841196" y="1730243"/>
              <a:ext cx="2827147" cy="387699"/>
            </a:xfrm>
            <a:prstGeom prst="rect">
              <a:avLst/>
            </a:prstGeom>
            <a:ln w="15875">
              <a:noFill/>
            </a:ln>
          </p:spPr>
          <p:txBody>
            <a:bodyPr wrap="square" lIns="96411" tIns="48206" rIns="96411" bIns="48206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rgbClr val="2679D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</a:t>
              </a:r>
              <a:endParaRPr lang="en-GB" altLang="zh-CN" dirty="0">
                <a:solidFill>
                  <a:srgbClr val="2679D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平行四边形 23"/>
            <p:cNvSpPr/>
            <p:nvPr/>
          </p:nvSpPr>
          <p:spPr>
            <a:xfrm>
              <a:off x="4315150" y="1647579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11" tIns="48206" rIns="96411" bIns="48206"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2250" b="1">
                <a:solidFill>
                  <a:srgbClr val="2679D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246137" y="4986310"/>
            <a:ext cx="5422620" cy="646244"/>
            <a:chOff x="4315150" y="2341731"/>
            <a:chExt cx="3857250" cy="540057"/>
          </a:xfrm>
        </p:grpSpPr>
        <p:sp>
          <p:nvSpPr>
            <p:cNvPr id="26" name="矩形 25"/>
            <p:cNvSpPr/>
            <p:nvPr/>
          </p:nvSpPr>
          <p:spPr>
            <a:xfrm>
              <a:off x="4841197" y="2424395"/>
              <a:ext cx="2827146" cy="387699"/>
            </a:xfrm>
            <a:prstGeom prst="rect">
              <a:avLst/>
            </a:prstGeom>
            <a:ln w="15875">
              <a:noFill/>
            </a:ln>
          </p:spPr>
          <p:txBody>
            <a:bodyPr wrap="square" lIns="96411" tIns="48206" rIns="96411" bIns="48206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rgbClr val="2679D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</a:t>
              </a:r>
              <a:endParaRPr lang="en-GB" altLang="zh-CN" dirty="0">
                <a:solidFill>
                  <a:srgbClr val="2679D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平行四边形 26"/>
            <p:cNvSpPr/>
            <p:nvPr/>
          </p:nvSpPr>
          <p:spPr>
            <a:xfrm>
              <a:off x="4315150" y="2341731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11" tIns="48206" rIns="96411" bIns="48206"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2250" b="1">
                <a:solidFill>
                  <a:srgbClr val="2679DA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246137" y="5962169"/>
            <a:ext cx="5422620" cy="646244"/>
            <a:chOff x="4315150" y="3035884"/>
            <a:chExt cx="3857250" cy="540057"/>
          </a:xfrm>
        </p:grpSpPr>
        <p:sp>
          <p:nvSpPr>
            <p:cNvPr id="29" name="矩形 28"/>
            <p:cNvSpPr/>
            <p:nvPr/>
          </p:nvSpPr>
          <p:spPr>
            <a:xfrm>
              <a:off x="4841196" y="3118548"/>
              <a:ext cx="2827147" cy="387699"/>
            </a:xfrm>
            <a:prstGeom prst="rect">
              <a:avLst/>
            </a:prstGeom>
            <a:ln w="15875">
              <a:noFill/>
            </a:ln>
          </p:spPr>
          <p:txBody>
            <a:bodyPr wrap="square" lIns="96411" tIns="48206" rIns="96411" bIns="48206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rgbClr val="2679D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</a:t>
              </a:r>
              <a:endParaRPr lang="en-GB" altLang="zh-CN" dirty="0">
                <a:solidFill>
                  <a:srgbClr val="2679DA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0" name="平行四边形 29"/>
            <p:cNvSpPr/>
            <p:nvPr/>
          </p:nvSpPr>
          <p:spPr>
            <a:xfrm>
              <a:off x="4315150" y="3035884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11" tIns="48206" rIns="96411" bIns="48206"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2250" b="1">
                <a:solidFill>
                  <a:srgbClr val="2679DA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7892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529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3382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27" b="1678"/>
          <a:stretch>
            <a:fillRect/>
          </a:stretch>
        </p:blipFill>
        <p:spPr bwMode="auto">
          <a:xfrm>
            <a:off x="-3869" y="0"/>
            <a:ext cx="12872176" cy="723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圆角矩形 11"/>
          <p:cNvSpPr>
            <a:spLocks noChangeArrowheads="1"/>
          </p:cNvSpPr>
          <p:nvPr/>
        </p:nvSpPr>
        <p:spPr bwMode="auto">
          <a:xfrm>
            <a:off x="4500801" y="6146506"/>
            <a:ext cx="3857149" cy="523996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" name="矩形 259"/>
          <p:cNvSpPr>
            <a:spLocks noChangeArrowheads="1"/>
          </p:cNvSpPr>
          <p:nvPr/>
        </p:nvSpPr>
        <p:spPr bwMode="auto">
          <a:xfrm>
            <a:off x="1643440" y="4537410"/>
            <a:ext cx="957187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buNone/>
            </a:pPr>
            <a:r>
              <a:rPr lang="zh-CN" altLang="en-US" sz="7200" dirty="0" smtClean="0">
                <a:solidFill>
                  <a:srgbClr val="404040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感谢聆听 批评指导</a:t>
            </a:r>
            <a:endParaRPr lang="zh-CN" altLang="en-US" sz="7200" dirty="0">
              <a:solidFill>
                <a:srgbClr val="404040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sp>
        <p:nvSpPr>
          <p:cNvPr id="32" name="文本框 19"/>
          <p:cNvSpPr txBox="1"/>
          <p:nvPr/>
        </p:nvSpPr>
        <p:spPr bwMode="auto">
          <a:xfrm>
            <a:off x="4935452" y="6144479"/>
            <a:ext cx="29878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/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汇报人</a:t>
            </a:r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2800" dirty="0" smtClean="0"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259"/>
          <p:cNvSpPr>
            <a:spLocks noChangeArrowheads="1"/>
          </p:cNvSpPr>
          <p:nvPr/>
        </p:nvSpPr>
        <p:spPr bwMode="auto">
          <a:xfrm>
            <a:off x="2339589" y="5537560"/>
            <a:ext cx="817957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buNone/>
            </a:pPr>
            <a:r>
              <a:rPr lang="en-US" altLang="zh-CN" sz="2000" dirty="0">
                <a:latin typeface="Arial" pitchFamily="34" charset="0"/>
              </a:rPr>
              <a:t>COMMERCIAL SERVICE TRAINING CONSULTANCY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78602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1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00"/>
                            </p:stCondLst>
                            <p:childTnLst>
                              <p:par>
                                <p:cTn id="3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  <p:bldP spid="31" grpId="1"/>
      <p:bldP spid="32" grpId="0"/>
      <p:bldP spid="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95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27" b="1678"/>
          <a:stretch>
            <a:fillRect/>
          </a:stretch>
        </p:blipFill>
        <p:spPr bwMode="auto">
          <a:xfrm>
            <a:off x="-3869" y="0"/>
            <a:ext cx="12872176" cy="5200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5997382" y="3516993"/>
            <a:ext cx="5312963" cy="2818427"/>
            <a:chOff x="4560038" y="1903811"/>
            <a:chExt cx="3779248" cy="2004820"/>
          </a:xfrm>
        </p:grpSpPr>
        <p:sp>
          <p:nvSpPr>
            <p:cNvPr id="6" name="矩形 5"/>
            <p:cNvSpPr/>
            <p:nvPr/>
          </p:nvSpPr>
          <p:spPr>
            <a:xfrm>
              <a:off x="4599696" y="2573491"/>
              <a:ext cx="3514774" cy="13351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dirty="0">
                  <a:solidFill>
                    <a:schemeClr val="accent2"/>
                  </a:solidFill>
                  <a:ea typeface="微软雅黑" panose="020B0503020204020204" pitchFamily="34" charset="-122"/>
                </a:rPr>
                <a:t>ADD RELATED</a:t>
              </a:r>
            </a:p>
            <a:p>
              <a:r>
                <a:rPr lang="en-US" altLang="zh-CN" sz="7198" dirty="0">
                  <a:solidFill>
                    <a:schemeClr val="accent2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TITLE WORDS</a:t>
              </a:r>
              <a:endParaRPr lang="zh-CN" altLang="en-US" sz="7198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560038" y="1903811"/>
              <a:ext cx="3779248" cy="5034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000" dirty="0">
                  <a:solidFill>
                    <a:schemeClr val="accent2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</a:t>
              </a:r>
              <a:endParaRPr lang="zh-CN" altLang="en-US" sz="5998" b="1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4644008" y="2559875"/>
              <a:ext cx="356238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" name="TextBox 2"/>
          <p:cNvSpPr txBox="1"/>
          <p:nvPr/>
        </p:nvSpPr>
        <p:spPr>
          <a:xfrm>
            <a:off x="872940" y="1969752"/>
            <a:ext cx="5421817" cy="5262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 b="1">
                <a:solidFill>
                  <a:srgbClr val="441C1F"/>
                </a:solidFill>
                <a:latin typeface="IrisUPC" pitchFamily="34" charset="-34"/>
                <a:cs typeface="IrisUPC" pitchFamily="34" charset="-34"/>
              </a:defRPr>
            </a:lvl1pPr>
          </a:lstStyle>
          <a:p>
            <a:r>
              <a:rPr lang="en-US" altLang="zh-CN" sz="33602" dirty="0">
                <a:solidFill>
                  <a:schemeClr val="accent2"/>
                </a:solidFill>
              </a:rPr>
              <a:t>01</a:t>
            </a:r>
            <a:endParaRPr lang="zh-CN" altLang="en-US" sz="33602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183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8436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720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>
            <a:spLocks/>
          </p:cNvSpPr>
          <p:nvPr/>
        </p:nvSpPr>
        <p:spPr bwMode="auto">
          <a:xfrm>
            <a:off x="4218110" y="2071773"/>
            <a:ext cx="4397134" cy="1187385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994354" y="3540129"/>
            <a:ext cx="3227211" cy="1017532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6" name="Freeform 2353"/>
          <p:cNvSpPr>
            <a:spLocks/>
          </p:cNvSpPr>
          <p:nvPr/>
        </p:nvSpPr>
        <p:spPr bwMode="auto">
          <a:xfrm>
            <a:off x="5395969" y="4795774"/>
            <a:ext cx="2404931" cy="784181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7" name="Freeform 2354"/>
          <p:cNvSpPr>
            <a:spLocks/>
          </p:cNvSpPr>
          <p:nvPr/>
        </p:nvSpPr>
        <p:spPr bwMode="auto">
          <a:xfrm>
            <a:off x="5600746" y="5145003"/>
            <a:ext cx="2214442" cy="110007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8" name="Freeform 2355"/>
          <p:cNvSpPr>
            <a:spLocks/>
          </p:cNvSpPr>
          <p:nvPr/>
        </p:nvSpPr>
        <p:spPr bwMode="auto">
          <a:xfrm>
            <a:off x="5349935" y="3887773"/>
            <a:ext cx="2890680" cy="1438196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9" name="Freeform 2356"/>
          <p:cNvSpPr>
            <a:spLocks/>
          </p:cNvSpPr>
          <p:nvPr/>
        </p:nvSpPr>
        <p:spPr bwMode="auto">
          <a:xfrm>
            <a:off x="4932445" y="2451165"/>
            <a:ext cx="3706610" cy="1844574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11977" y="2875004"/>
            <a:ext cx="687351" cy="2784322"/>
            <a:chOff x="7312026" y="2874963"/>
            <a:chExt cx="687388" cy="2784475"/>
          </a:xfrm>
          <a:solidFill>
            <a:schemeClr val="bg1"/>
          </a:solidFill>
        </p:grpSpPr>
        <p:sp>
          <p:nvSpPr>
            <p:cNvPr id="4150" name="Freeform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4" name="任意多边形 2433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3" name="任意多边形 2432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581222" y="2343203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581224" y="207775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1581222" y="4945944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581224" y="468049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8990604" y="3736160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990606" y="347070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345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493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27" b="1678"/>
          <a:stretch>
            <a:fillRect/>
          </a:stretch>
        </p:blipFill>
        <p:spPr bwMode="auto">
          <a:xfrm>
            <a:off x="-3869" y="0"/>
            <a:ext cx="12872176" cy="5200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5997382" y="3516993"/>
            <a:ext cx="5312963" cy="2818427"/>
            <a:chOff x="4560038" y="1903811"/>
            <a:chExt cx="3779248" cy="2004820"/>
          </a:xfrm>
        </p:grpSpPr>
        <p:sp>
          <p:nvSpPr>
            <p:cNvPr id="6" name="矩形 5"/>
            <p:cNvSpPr/>
            <p:nvPr/>
          </p:nvSpPr>
          <p:spPr>
            <a:xfrm>
              <a:off x="4599696" y="2573491"/>
              <a:ext cx="3514774" cy="13351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dirty="0">
                  <a:solidFill>
                    <a:schemeClr val="accent2"/>
                  </a:solidFill>
                  <a:ea typeface="微软雅黑" panose="020B0503020204020204" pitchFamily="34" charset="-122"/>
                </a:rPr>
                <a:t>ADD RELATED</a:t>
              </a:r>
            </a:p>
            <a:p>
              <a:r>
                <a:rPr lang="en-US" altLang="zh-CN" sz="7198" dirty="0">
                  <a:solidFill>
                    <a:schemeClr val="accent2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TITLE WORDS</a:t>
              </a:r>
              <a:endParaRPr lang="zh-CN" altLang="en-US" sz="7198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560038" y="1903811"/>
              <a:ext cx="3779248" cy="5034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000" dirty="0">
                  <a:solidFill>
                    <a:schemeClr val="accent2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</a:t>
              </a:r>
              <a:endParaRPr lang="zh-CN" altLang="en-US" sz="5998" b="1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4644008" y="2559875"/>
              <a:ext cx="356238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" name="TextBox 2"/>
          <p:cNvSpPr txBox="1"/>
          <p:nvPr/>
        </p:nvSpPr>
        <p:spPr>
          <a:xfrm>
            <a:off x="872940" y="1969752"/>
            <a:ext cx="5421817" cy="5262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 b="1">
                <a:solidFill>
                  <a:srgbClr val="441C1F"/>
                </a:solidFill>
                <a:latin typeface="IrisUPC" pitchFamily="34" charset="-34"/>
                <a:cs typeface="IrisUPC" pitchFamily="34" charset="-34"/>
              </a:defRPr>
            </a:lvl1pPr>
          </a:lstStyle>
          <a:p>
            <a:r>
              <a:rPr lang="en-US" altLang="zh-CN" sz="33602" dirty="0" smtClean="0">
                <a:solidFill>
                  <a:schemeClr val="accent2"/>
                </a:solidFill>
              </a:rPr>
              <a:t>02</a:t>
            </a:r>
            <a:endParaRPr lang="zh-CN" altLang="en-US" sz="33602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55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366869" y="3110076"/>
            <a:ext cx="2080736" cy="18760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8386" y="3659928"/>
            <a:ext cx="1277700" cy="848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720256" y="1764599"/>
            <a:ext cx="6297975" cy="635112"/>
          </a:xfrm>
          <a:prstGeom prst="roundRect">
            <a:avLst>
              <a:gd name="adj" fmla="val 2063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728221" y="1878291"/>
            <a:ext cx="769860" cy="437053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720256" y="2723590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720256" y="3715965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20256" y="4718651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0286" y="1906697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0286" y="2848785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70286" y="3848930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70286" y="4849076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736410" y="5714968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86440" y="5849222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3773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1CFEDF8A-4A6B-44EE-9FA8-AEAC312EAD77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274"/>
</p:tagLst>
</file>

<file path=ppt/theme/theme1.xml><?xml version="1.0" encoding="utf-8"?>
<a:theme xmlns:a="http://schemas.openxmlformats.org/drawingml/2006/main" name="第一PPT，www.1ppt.com">
  <a:themeElements>
    <a:clrScheme name="自定义 1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59CFA"/>
      </a:accent1>
      <a:accent2>
        <a:srgbClr val="0B37BC"/>
      </a:accent2>
      <a:accent3>
        <a:srgbClr val="459CFA"/>
      </a:accent3>
      <a:accent4>
        <a:srgbClr val="0B37BC"/>
      </a:accent4>
      <a:accent5>
        <a:srgbClr val="459CFA"/>
      </a:accent5>
      <a:accent6>
        <a:srgbClr val="0B37BC"/>
      </a:accent6>
      <a:hlink>
        <a:srgbClr val="459CFA"/>
      </a:hlink>
      <a:folHlink>
        <a:srgbClr val="0B37BC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2914</Words>
  <Application>Microsoft Office PowerPoint</Application>
  <PresentationFormat>自定义</PresentationFormat>
  <Paragraphs>241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</dc:title>
  <dc:creator/>
  <cp:keywords>www.1ppt.com</cp:keywords>
  <cp:lastModifiedBy/>
  <cp:revision>1</cp:revision>
  <dcterms:created xsi:type="dcterms:W3CDTF">2016-10-17T14:00:15Z</dcterms:created>
  <dcterms:modified xsi:type="dcterms:W3CDTF">2019-02-25T09:33:34Z</dcterms:modified>
</cp:coreProperties>
</file>