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7"/>
  </p:notesMasterIdLst>
  <p:handoutMasterIdLst>
    <p:handoutMasterId r:id="rId28"/>
  </p:handoutMasterIdLst>
  <p:sldIdLst>
    <p:sldId id="3138" r:id="rId3"/>
    <p:sldId id="3139" r:id="rId4"/>
    <p:sldId id="3140" r:id="rId5"/>
    <p:sldId id="3087" r:id="rId6"/>
    <p:sldId id="3126" r:id="rId7"/>
    <p:sldId id="3093" r:id="rId8"/>
    <p:sldId id="3133" r:id="rId9"/>
    <p:sldId id="3141" r:id="rId10"/>
    <p:sldId id="3127" r:id="rId11"/>
    <p:sldId id="3097" r:id="rId12"/>
    <p:sldId id="3091" r:id="rId13"/>
    <p:sldId id="3088" r:id="rId14"/>
    <p:sldId id="3142" r:id="rId15"/>
    <p:sldId id="3096" r:id="rId16"/>
    <p:sldId id="3124" r:id="rId17"/>
    <p:sldId id="3089" r:id="rId18"/>
    <p:sldId id="3095" r:id="rId19"/>
    <p:sldId id="3143" r:id="rId20"/>
    <p:sldId id="3090" r:id="rId21"/>
    <p:sldId id="3094" r:id="rId22"/>
    <p:sldId id="3125" r:id="rId23"/>
    <p:sldId id="3092" r:id="rId24"/>
    <p:sldId id="3145" r:id="rId25"/>
    <p:sldId id="3146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>
        <p:scale>
          <a:sx n="50" d="100"/>
          <a:sy n="50" d="100"/>
        </p:scale>
        <p:origin x="-43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924352"/>
        <c:axId val="131925888"/>
      </c:barChart>
      <c:catAx>
        <c:axId val="131924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1925888"/>
        <c:crosses val="autoZero"/>
        <c:auto val="1"/>
        <c:lblAlgn val="ctr"/>
        <c:lblOffset val="100"/>
        <c:noMultiLvlLbl val="0"/>
      </c:catAx>
      <c:valAx>
        <c:axId val="13192588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1924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725504"/>
        <c:axId val="164727808"/>
      </c:lineChart>
      <c:catAx>
        <c:axId val="16472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64727808"/>
        <c:crosses val="autoZero"/>
        <c:auto val="1"/>
        <c:lblAlgn val="ctr"/>
        <c:lblOffset val="100"/>
        <c:noMultiLvlLbl val="0"/>
      </c:catAx>
      <c:valAx>
        <c:axId val="164727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6472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08944256"/>
        <c:axId val="311161984"/>
      </c:barChart>
      <c:catAx>
        <c:axId val="3089442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1161984"/>
        <c:crosses val="autoZero"/>
        <c:auto val="1"/>
        <c:lblAlgn val="ctr"/>
        <c:lblOffset val="100"/>
        <c:noMultiLvlLbl val="0"/>
      </c:catAx>
      <c:valAx>
        <c:axId val="311161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089442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323528576"/>
        <c:axId val="323627264"/>
      </c:barChart>
      <c:catAx>
        <c:axId val="3235285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3627264"/>
        <c:crosses val="autoZero"/>
        <c:auto val="1"/>
        <c:lblAlgn val="ctr"/>
        <c:lblOffset val="100"/>
        <c:noMultiLvlLbl val="0"/>
      </c:catAx>
      <c:valAx>
        <c:axId val="323627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3528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60334464"/>
        <c:axId val="444416768"/>
      </c:barChart>
      <c:catAx>
        <c:axId val="360334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4416768"/>
        <c:crosses val="autoZero"/>
        <c:auto val="1"/>
        <c:lblAlgn val="ctr"/>
        <c:lblOffset val="100"/>
        <c:noMultiLvlLbl val="0"/>
      </c:catAx>
      <c:valAx>
        <c:axId val="444416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0334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21185024"/>
        <c:axId val="121186560"/>
      </c:barChart>
      <c:catAx>
        <c:axId val="1211850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1186560"/>
        <c:crosses val="autoZero"/>
        <c:auto val="1"/>
        <c:lblAlgn val="ctr"/>
        <c:lblOffset val="100"/>
        <c:noMultiLvlLbl val="0"/>
      </c:catAx>
      <c:valAx>
        <c:axId val="1211865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11850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21277440"/>
        <c:axId val="121307904"/>
        <c:axId val="0"/>
      </c:bar3DChart>
      <c:catAx>
        <c:axId val="1212774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1307904"/>
        <c:crosses val="autoZero"/>
        <c:auto val="1"/>
        <c:lblAlgn val="ctr"/>
        <c:lblOffset val="100"/>
        <c:noMultiLvlLbl val="0"/>
      </c:catAx>
      <c:valAx>
        <c:axId val="12130790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127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684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452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315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345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178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0292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726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68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075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9883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0838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0814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858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85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105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33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32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487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44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31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6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254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35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1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0317807" y="678244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98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47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8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0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1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1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552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140542" y="1210764"/>
            <a:ext cx="8577668" cy="4811127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5173862" y="4774723"/>
            <a:ext cx="2767494" cy="48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53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53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531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4226769" y="4040545"/>
            <a:ext cx="4405213" cy="346232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IMPLEMENTATION STAGE</a:t>
            </a:r>
            <a:endParaRPr lang="en-US" altLang="zh-CN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85665" y="2092636"/>
            <a:ext cx="3887423" cy="1300187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7999" b="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7999" b="1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16829" y="3090590"/>
            <a:ext cx="6825094" cy="992448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5999" b="1" spc="316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阶段营销执行方案</a:t>
            </a:r>
            <a:endParaRPr lang="zh-CN" altLang="en-US" sz="5999" b="1" spc="316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009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3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3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21" grpId="0" animBg="1"/>
          <p:bldP spid="22" grpId="0" animBg="1"/>
          <p:bldP spid="53" grpId="0"/>
          <p:bldP spid="9" grpId="0"/>
          <p:bldP spid="10" grpId="0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21" grpId="0" animBg="1"/>
          <p:bldP spid="22" grpId="0" animBg="1"/>
          <p:bldP spid="53" grpId="0"/>
          <p:bldP spid="9" grpId="0"/>
          <p:bldP spid="10" grpId="0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86138"/>
            <a:ext cx="1809750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72098" y="1165565"/>
            <a:ext cx="3314556" cy="2428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592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</a:t>
            </a:r>
            <a:r>
              <a:rPr lang="en-US" altLang="zh-CN" sz="7592" dirty="0">
                <a:solidFill>
                  <a:schemeClr val="bg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 </a:t>
            </a:r>
            <a:r>
              <a:rPr lang="en-US" altLang="zh-CN" sz="7592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r>
              <a:rPr lang="en-US" altLang="zh-CN" sz="7592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endParaRPr lang="zh-CN" altLang="en-US" sz="7592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818" y="3516025"/>
            <a:ext cx="9021114" cy="21658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883807" y="4063466"/>
            <a:ext cx="7091139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327" spc="316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486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13" grpId="0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72098" y="1165565"/>
            <a:ext cx="3314556" cy="2428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592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</a:t>
            </a:r>
            <a:r>
              <a:rPr lang="en-US" altLang="zh-CN" sz="7592" dirty="0">
                <a:solidFill>
                  <a:schemeClr val="bg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 </a:t>
            </a:r>
            <a:r>
              <a:rPr lang="en-US" altLang="zh-CN" sz="7592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r>
              <a:rPr lang="en-US" altLang="zh-CN" sz="7592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</a:t>
            </a:r>
            <a:endParaRPr lang="zh-CN" altLang="en-US" sz="7592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818" y="3516025"/>
            <a:ext cx="9021114" cy="21658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883807" y="4063466"/>
            <a:ext cx="7091139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327" spc="316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4704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13" grpId="0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7" y="448"/>
            <a:ext cx="12863159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04066" y="1027458"/>
            <a:ext cx="9250623" cy="54991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任意多边形: 形状 7"/>
          <p:cNvSpPr/>
          <p:nvPr/>
        </p:nvSpPr>
        <p:spPr>
          <a:xfrm>
            <a:off x="2347450" y="448"/>
            <a:ext cx="1627145" cy="3836577"/>
          </a:xfrm>
          <a:custGeom>
            <a:avLst/>
            <a:gdLst>
              <a:gd name="connsiteX0" fmla="*/ 0 w 1543050"/>
              <a:gd name="connsiteY0" fmla="*/ 0 h 2781300"/>
              <a:gd name="connsiteX1" fmla="*/ 1543050 w 1543050"/>
              <a:gd name="connsiteY1" fmla="*/ 0 h 2781300"/>
              <a:gd name="connsiteX2" fmla="*/ 1543050 w 1543050"/>
              <a:gd name="connsiteY2" fmla="*/ 2781300 h 2781300"/>
              <a:gd name="connsiteX3" fmla="*/ 771525 w 1543050"/>
              <a:gd name="connsiteY3" fmla="*/ 1981368 h 2781300"/>
              <a:gd name="connsiteX4" fmla="*/ 0 w 154305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3050" h="2781300">
                <a:moveTo>
                  <a:pt x="0" y="0"/>
                </a:moveTo>
                <a:lnTo>
                  <a:pt x="1543050" y="0"/>
                </a:lnTo>
                <a:lnTo>
                  <a:pt x="1543050" y="2781300"/>
                </a:lnTo>
                <a:lnTo>
                  <a:pt x="771525" y="1981368"/>
                </a:lnTo>
                <a:lnTo>
                  <a:pt x="0" y="2781300"/>
                </a:lnTo>
                <a:close/>
              </a:path>
            </a:pathLst>
          </a:cu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735717" y="1575572"/>
            <a:ext cx="4250447" cy="481741"/>
            <a:chOff x="5735630" y="1575319"/>
            <a:chExt cx="4250972" cy="481800"/>
          </a:xfrm>
        </p:grpSpPr>
        <p:sp>
          <p:nvSpPr>
            <p:cNvPr id="9" name="文本框 8"/>
            <p:cNvSpPr txBox="1"/>
            <p:nvPr/>
          </p:nvSpPr>
          <p:spPr>
            <a:xfrm>
              <a:off x="7098730" y="1575319"/>
              <a:ext cx="2887872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735630" y="1575320"/>
              <a:ext cx="1145170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1</a:t>
              </a:r>
              <a:endPara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6843687" y="1655943"/>
              <a:ext cx="174681" cy="325638"/>
            </a:xfrm>
            <a:prstGeom prst="line">
              <a:avLst/>
            </a:prstGeom>
            <a:ln w="25400">
              <a:solidFill>
                <a:srgbClr val="0E2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735717" y="2690332"/>
            <a:ext cx="4250447" cy="481740"/>
            <a:chOff x="5735630" y="2690217"/>
            <a:chExt cx="4250972" cy="481799"/>
          </a:xfrm>
        </p:grpSpPr>
        <p:sp>
          <p:nvSpPr>
            <p:cNvPr id="12" name="文本框 11"/>
            <p:cNvSpPr txBox="1"/>
            <p:nvPr/>
          </p:nvSpPr>
          <p:spPr>
            <a:xfrm>
              <a:off x="7098730" y="2690217"/>
              <a:ext cx="2887872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735630" y="2690217"/>
              <a:ext cx="1145170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2</a:t>
              </a:r>
              <a:endPara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6843687" y="2770840"/>
              <a:ext cx="174681" cy="325638"/>
            </a:xfrm>
            <a:prstGeom prst="line">
              <a:avLst/>
            </a:prstGeom>
            <a:ln w="25400">
              <a:solidFill>
                <a:srgbClr val="0E2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5735717" y="3805091"/>
            <a:ext cx="4250447" cy="481741"/>
            <a:chOff x="5735630" y="3805114"/>
            <a:chExt cx="4250972" cy="481800"/>
          </a:xfrm>
        </p:grpSpPr>
        <p:sp>
          <p:nvSpPr>
            <p:cNvPr id="15" name="文本框 14"/>
            <p:cNvSpPr txBox="1"/>
            <p:nvPr/>
          </p:nvSpPr>
          <p:spPr>
            <a:xfrm>
              <a:off x="7098730" y="3805114"/>
              <a:ext cx="2887872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735630" y="3805115"/>
              <a:ext cx="1145170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3</a:t>
              </a:r>
              <a:endPara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6843687" y="3885738"/>
              <a:ext cx="174681" cy="325638"/>
            </a:xfrm>
            <a:prstGeom prst="line">
              <a:avLst/>
            </a:prstGeom>
            <a:ln w="25400">
              <a:solidFill>
                <a:srgbClr val="0E2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5735717" y="4919852"/>
            <a:ext cx="4250447" cy="481740"/>
            <a:chOff x="5735630" y="4920013"/>
            <a:chExt cx="4250972" cy="481799"/>
          </a:xfrm>
        </p:grpSpPr>
        <p:sp>
          <p:nvSpPr>
            <p:cNvPr id="19" name="文本框 18"/>
            <p:cNvSpPr txBox="1"/>
            <p:nvPr/>
          </p:nvSpPr>
          <p:spPr>
            <a:xfrm>
              <a:off x="7098730" y="4920013"/>
              <a:ext cx="2887872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735630" y="4920013"/>
              <a:ext cx="1145170" cy="48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0E22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4</a:t>
              </a:r>
              <a:endPara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843687" y="5000636"/>
              <a:ext cx="174681" cy="325638"/>
            </a:xfrm>
            <a:prstGeom prst="line">
              <a:avLst/>
            </a:prstGeom>
            <a:ln w="25400">
              <a:solidFill>
                <a:srgbClr val="0E22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2338354" y="1495221"/>
            <a:ext cx="1645336" cy="871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61" spc="31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5" name="矩形 24"/>
          <p:cNvSpPr/>
          <p:nvPr/>
        </p:nvSpPr>
        <p:spPr>
          <a:xfrm>
            <a:off x="1148" y="5903151"/>
            <a:ext cx="4439495" cy="206624"/>
          </a:xfrm>
          <a:prstGeom prst="rect">
            <a:avLst/>
          </a:prstGeom>
          <a:solidFill>
            <a:srgbClr val="0E2234"/>
          </a:solidFill>
          <a:ln>
            <a:noFill/>
          </a:ln>
          <a:effectLst>
            <a:outerShdw blurRad="190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427266" y="5905563"/>
            <a:ext cx="4439495" cy="206624"/>
          </a:xfrm>
          <a:prstGeom prst="rect">
            <a:avLst/>
          </a:prstGeom>
          <a:solidFill>
            <a:srgbClr val="0E2234"/>
          </a:solidFill>
          <a:ln>
            <a:noFill/>
          </a:ln>
          <a:effectLst>
            <a:outerShdw blurRad="190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86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23" grpId="0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140542" y="1210764"/>
            <a:ext cx="8577668" cy="4811127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5173862" y="4774723"/>
            <a:ext cx="2767494" cy="48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53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53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531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3822749" y="4040545"/>
            <a:ext cx="5213254" cy="346232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/>
            <a:r>
              <a:rPr lang="en-US" altLang="zh-CN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POWERPOINT TEMPLATE</a:t>
            </a:r>
            <a:endParaRPr lang="zh-CN" altLang="en-US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85665" y="2092636"/>
            <a:ext cx="3887423" cy="1300187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7999" b="1" dirty="0" smtClean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7999" b="1" dirty="0">
              <a:solidFill>
                <a:srgbClr val="0E22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16829" y="3090590"/>
            <a:ext cx="6825094" cy="992448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5999" b="1" spc="316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 批评指导</a:t>
            </a:r>
          </a:p>
        </p:txBody>
      </p:sp>
    </p:spTree>
    <p:extLst>
      <p:ext uri="{BB962C8B-B14F-4D97-AF65-F5344CB8AC3E}">
        <p14:creationId xmlns:p14="http://schemas.microsoft.com/office/powerpoint/2010/main" val="287040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3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3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36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21" grpId="0" animBg="1"/>
          <p:bldP spid="22" grpId="0" animBg="1"/>
          <p:bldP spid="53" grpId="0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36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21" grpId="0" animBg="1"/>
          <p:bldP spid="22" grpId="0" animBg="1"/>
          <p:bldP spid="53" grpId="0"/>
          <p:bldP spid="9" grpId="0"/>
          <p:bldP spid="10" grpId="0"/>
          <p:bldP spid="11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0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72098" y="1165565"/>
            <a:ext cx="3314556" cy="2428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592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</a:t>
            </a:r>
            <a:r>
              <a:rPr lang="en-US" altLang="zh-CN" sz="7592" dirty="0">
                <a:solidFill>
                  <a:schemeClr val="bg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 </a:t>
            </a:r>
            <a:r>
              <a:rPr lang="en-US" altLang="zh-CN" sz="7592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r>
              <a:rPr lang="en-US" altLang="zh-CN" sz="7592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</a:t>
            </a:r>
            <a:endParaRPr lang="zh-CN" altLang="en-US" sz="7592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818" y="3516025"/>
            <a:ext cx="9021114" cy="21658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883807" y="4063466"/>
            <a:ext cx="7091139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327" spc="316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744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13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chemeClr val="accent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076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47" y="448"/>
            <a:ext cx="12875857" cy="723175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83636" y="448"/>
            <a:ext cx="4891480" cy="7231757"/>
          </a:xfrm>
          <a:prstGeom prst="rect">
            <a:avLst/>
          </a:prstGeom>
          <a:solidFill>
            <a:srgbClr val="0E2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72098" y="1165565"/>
            <a:ext cx="3314556" cy="2428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592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</a:t>
            </a:r>
            <a:r>
              <a:rPr lang="en-US" altLang="zh-CN" sz="7592" dirty="0">
                <a:solidFill>
                  <a:schemeClr val="bg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 </a:t>
            </a:r>
            <a:r>
              <a:rPr lang="en-US" altLang="zh-CN" sz="7592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r>
              <a:rPr lang="en-US" altLang="zh-CN" sz="7592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</a:t>
            </a:r>
            <a:endParaRPr lang="zh-CN" altLang="en-US" sz="7592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818" y="3516025"/>
            <a:ext cx="9021114" cy="216589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279400" sx="103000" sy="103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883807" y="4063466"/>
            <a:ext cx="7091139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327" spc="316" dirty="0">
                <a:solidFill>
                  <a:srgbClr val="0E22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281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13" grpId="0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6ECFD19-AC39-45B6-BD3A-2F8820C35C9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68"/>
</p:tagLst>
</file>

<file path=ppt/theme/theme1.xml><?xml version="1.0" encoding="utf-8"?>
<a:theme xmlns:a="http://schemas.openxmlformats.org/drawingml/2006/main" name="第一PPT，www.1ppt.com">
  <a:themeElements>
    <a:clrScheme name="自定义 8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C2E5"/>
      </a:accent1>
      <a:accent2>
        <a:srgbClr val="0E2234"/>
      </a:accent2>
      <a:accent3>
        <a:srgbClr val="9BC2E5"/>
      </a:accent3>
      <a:accent4>
        <a:srgbClr val="0E2234"/>
      </a:accent4>
      <a:accent5>
        <a:srgbClr val="9BC2E5"/>
      </a:accent5>
      <a:accent6>
        <a:srgbClr val="0E2234"/>
      </a:accent6>
      <a:hlink>
        <a:srgbClr val="9BC2E5"/>
      </a:hlink>
      <a:folHlink>
        <a:srgbClr val="0E223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3478</Words>
  <Application>Microsoft Office PowerPoint</Application>
  <PresentationFormat>自定义</PresentationFormat>
  <Paragraphs>213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简洁蓝色</dc:title>
  <dc:creator/>
  <cp:keywords>www.1ppt.com</cp:keywords>
  <cp:lastModifiedBy/>
  <cp:revision>1</cp:revision>
  <dcterms:created xsi:type="dcterms:W3CDTF">2016-10-17T14:00:15Z</dcterms:created>
  <dcterms:modified xsi:type="dcterms:W3CDTF">2019-02-25T09:18:52Z</dcterms:modified>
</cp:coreProperties>
</file>