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7" r:id="rId3"/>
    <p:sldId id="258" r:id="rId4"/>
    <p:sldId id="259" r:id="rId5"/>
    <p:sldId id="266" r:id="rId6"/>
    <p:sldId id="265" r:id="rId7"/>
    <p:sldId id="269" r:id="rId8"/>
    <p:sldId id="274" r:id="rId9"/>
    <p:sldId id="268" r:id="rId10"/>
    <p:sldId id="260" r:id="rId11"/>
    <p:sldId id="278" r:id="rId12"/>
    <p:sldId id="280" r:id="rId13"/>
    <p:sldId id="267" r:id="rId14"/>
    <p:sldId id="273" r:id="rId15"/>
    <p:sldId id="275" r:id="rId16"/>
    <p:sldId id="261" r:id="rId17"/>
    <p:sldId id="263" r:id="rId18"/>
    <p:sldId id="279" r:id="rId19"/>
    <p:sldId id="282" r:id="rId20"/>
    <p:sldId id="264" r:id="rId21"/>
    <p:sldId id="270" r:id="rId22"/>
    <p:sldId id="262" r:id="rId23"/>
    <p:sldId id="271" r:id="rId24"/>
    <p:sldId id="272" r:id="rId25"/>
    <p:sldId id="276" r:id="rId26"/>
    <p:sldId id="277" r:id="rId27"/>
    <p:sldId id="281"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13</a:t>
            </a:fld>
            <a:endParaRPr lang="zh-CN" altLang="en-US"/>
          </a:p>
        </p:txBody>
      </p:sp>
    </p:spTree>
    <p:extLst>
      <p:ext uri="{BB962C8B-B14F-4D97-AF65-F5344CB8AC3E}">
        <p14:creationId xmlns:p14="http://schemas.microsoft.com/office/powerpoint/2010/main" val="454007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2444221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16</a:t>
            </a:fld>
            <a:endParaRPr lang="zh-CN" altLang="en-US"/>
          </a:p>
        </p:txBody>
      </p:sp>
    </p:spTree>
    <p:extLst>
      <p:ext uri="{BB962C8B-B14F-4D97-AF65-F5344CB8AC3E}">
        <p14:creationId xmlns:p14="http://schemas.microsoft.com/office/powerpoint/2010/main" val="2012283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17</a:t>
            </a:fld>
            <a:endParaRPr lang="zh-CN" altLang="en-US"/>
          </a:p>
        </p:txBody>
      </p:sp>
    </p:spTree>
    <p:extLst>
      <p:ext uri="{BB962C8B-B14F-4D97-AF65-F5344CB8AC3E}">
        <p14:creationId xmlns:p14="http://schemas.microsoft.com/office/powerpoint/2010/main" val="1134107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872473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19</a:t>
            </a:fld>
            <a:endParaRPr lang="zh-CN" altLang="en-US"/>
          </a:p>
        </p:txBody>
      </p:sp>
    </p:spTree>
    <p:extLst>
      <p:ext uri="{BB962C8B-B14F-4D97-AF65-F5344CB8AC3E}">
        <p14:creationId xmlns:p14="http://schemas.microsoft.com/office/powerpoint/2010/main" val="1474855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1054162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22</a:t>
            </a:fld>
            <a:endParaRPr lang="zh-CN" altLang="en-US"/>
          </a:p>
        </p:txBody>
      </p:sp>
    </p:spTree>
    <p:extLst>
      <p:ext uri="{BB962C8B-B14F-4D97-AF65-F5344CB8AC3E}">
        <p14:creationId xmlns:p14="http://schemas.microsoft.com/office/powerpoint/2010/main" val="2036706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458948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1810006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4</a:t>
            </a:fld>
            <a:endParaRPr lang="zh-CN" altLang="en-US"/>
          </a:p>
        </p:txBody>
      </p:sp>
    </p:spTree>
    <p:extLst>
      <p:ext uri="{BB962C8B-B14F-4D97-AF65-F5344CB8AC3E}">
        <p14:creationId xmlns:p14="http://schemas.microsoft.com/office/powerpoint/2010/main" val="999643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621043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1551976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747685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5</a:t>
            </a:fld>
            <a:endParaRPr lang="zh-CN" altLang="en-US"/>
          </a:p>
        </p:txBody>
      </p:sp>
    </p:spTree>
    <p:extLst>
      <p:ext uri="{BB962C8B-B14F-4D97-AF65-F5344CB8AC3E}">
        <p14:creationId xmlns:p14="http://schemas.microsoft.com/office/powerpoint/2010/main" val="3344884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1064684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7</a:t>
            </a:fld>
            <a:endParaRPr lang="zh-CN" altLang="en-US"/>
          </a:p>
        </p:txBody>
      </p:sp>
    </p:spTree>
    <p:extLst>
      <p:ext uri="{BB962C8B-B14F-4D97-AF65-F5344CB8AC3E}">
        <p14:creationId xmlns:p14="http://schemas.microsoft.com/office/powerpoint/2010/main" val="252581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8</a:t>
            </a:fld>
            <a:endParaRPr lang="zh-CN" altLang="en-US"/>
          </a:p>
        </p:txBody>
      </p:sp>
    </p:spTree>
    <p:extLst>
      <p:ext uri="{BB962C8B-B14F-4D97-AF65-F5344CB8AC3E}">
        <p14:creationId xmlns:p14="http://schemas.microsoft.com/office/powerpoint/2010/main" val="2519186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10</a:t>
            </a:fld>
            <a:endParaRPr lang="zh-CN" altLang="en-US"/>
          </a:p>
        </p:txBody>
      </p:sp>
    </p:spTree>
    <p:extLst>
      <p:ext uri="{BB962C8B-B14F-4D97-AF65-F5344CB8AC3E}">
        <p14:creationId xmlns:p14="http://schemas.microsoft.com/office/powerpoint/2010/main" val="2978723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11</a:t>
            </a:fld>
            <a:endParaRPr lang="zh-CN" altLang="en-US"/>
          </a:p>
        </p:txBody>
      </p:sp>
    </p:spTree>
    <p:extLst>
      <p:ext uri="{BB962C8B-B14F-4D97-AF65-F5344CB8AC3E}">
        <p14:creationId xmlns:p14="http://schemas.microsoft.com/office/powerpoint/2010/main" val="3228503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12</a:t>
            </a:fld>
            <a:endParaRPr lang="zh-CN" altLang="en-US"/>
          </a:p>
        </p:txBody>
      </p:sp>
    </p:spTree>
    <p:extLst>
      <p:ext uri="{BB962C8B-B14F-4D97-AF65-F5344CB8AC3E}">
        <p14:creationId xmlns:p14="http://schemas.microsoft.com/office/powerpoint/2010/main" val="3995335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279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670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5068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545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0947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1713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658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981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7" name="组合 6"/>
          <p:cNvGrpSpPr/>
          <p:nvPr userDrawn="1"/>
        </p:nvGrpSpPr>
        <p:grpSpPr>
          <a:xfrm>
            <a:off x="-88840" y="0"/>
            <a:ext cx="9232840" cy="5143500"/>
            <a:chOff x="-88840" y="0"/>
            <a:chExt cx="9232840" cy="514350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88840" y="4219575"/>
              <a:ext cx="9232839" cy="923925"/>
            </a:xfrm>
            <a:prstGeom prst="rect">
              <a:avLst/>
            </a:prstGeom>
          </p:spPr>
        </p:pic>
      </p:grpSp>
      <p:grpSp>
        <p:nvGrpSpPr>
          <p:cNvPr id="10" name="组合 9"/>
          <p:cNvGrpSpPr/>
          <p:nvPr userDrawn="1"/>
        </p:nvGrpSpPr>
        <p:grpSpPr>
          <a:xfrm>
            <a:off x="18716" y="1108876"/>
            <a:ext cx="9181197" cy="4053102"/>
            <a:chOff x="18716" y="1108876"/>
            <a:chExt cx="9181197" cy="4053102"/>
          </a:xfrm>
        </p:grpSpPr>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b="18048"/>
            <a:stretch/>
          </p:blipFill>
          <p:spPr>
            <a:xfrm>
              <a:off x="23008" y="2107851"/>
              <a:ext cx="4504571" cy="3017215"/>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18716" y="1108876"/>
              <a:ext cx="2038350" cy="4034624"/>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149225" y="3771900"/>
              <a:ext cx="3050688" cy="1371600"/>
            </a:xfrm>
            <a:prstGeom prst="rect">
              <a:avLst/>
            </a:prstGeom>
          </p:spPr>
        </p:pic>
        <p:pic>
          <p:nvPicPr>
            <p:cNvPr id="14" name="图片 1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85026" y="3763643"/>
              <a:ext cx="2662786" cy="1398335"/>
            </a:xfrm>
            <a:prstGeom prst="rect">
              <a:avLst/>
            </a:prstGeom>
          </p:spPr>
        </p:pic>
      </p:gr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686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672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906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grpSp>
        <p:nvGrpSpPr>
          <p:cNvPr id="8" name="组合 7"/>
          <p:cNvGrpSpPr/>
          <p:nvPr userDrawn="1"/>
        </p:nvGrpSpPr>
        <p:grpSpPr>
          <a:xfrm>
            <a:off x="-88840" y="0"/>
            <a:ext cx="9232840" cy="5143500"/>
            <a:chOff x="-88840" y="0"/>
            <a:chExt cx="9232840" cy="514350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88840" y="4219575"/>
              <a:ext cx="9232839" cy="923925"/>
            </a:xfrm>
            <a:prstGeom prst="rect">
              <a:avLst/>
            </a:prstGeom>
          </p:spPr>
        </p:pic>
      </p:grpSp>
      <p:sp>
        <p:nvSpPr>
          <p:cNvPr id="16" name="矩形 15"/>
          <p:cNvSpPr/>
          <p:nvPr userDrawn="1"/>
        </p:nvSpPr>
        <p:spPr>
          <a:xfrm>
            <a:off x="0" y="546100"/>
            <a:ext cx="9143999"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62361" y="90457"/>
            <a:ext cx="707051" cy="760444"/>
          </a:xfrm>
          <a:prstGeom prst="rect">
            <a:avLst/>
          </a:prstGeom>
        </p:spPr>
      </p:pic>
      <p:sp>
        <p:nvSpPr>
          <p:cNvPr id="2" name="标题 1"/>
          <p:cNvSpPr>
            <a:spLocks noGrp="1"/>
          </p:cNvSpPr>
          <p:nvPr>
            <p:ph type="title"/>
          </p:nvPr>
        </p:nvSpPr>
        <p:spPr>
          <a:xfrm>
            <a:off x="844550" y="19845"/>
            <a:ext cx="7886700" cy="538956"/>
          </a:xfrm>
        </p:spPr>
        <p:txBody>
          <a:bodyPr>
            <a:normAutofit/>
          </a:bodyPr>
          <a:lstStyle>
            <a:lvl1pPr>
              <a:defRPr sz="28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713142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0985049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9.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9.png"/><Relationship Id="rId9"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6761" y="653252"/>
            <a:ext cx="1877549" cy="2019331"/>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88840" y="4219575"/>
            <a:ext cx="9232839" cy="923925"/>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b="18048"/>
          <a:stretch/>
        </p:blipFill>
        <p:spPr>
          <a:xfrm>
            <a:off x="23008" y="2107851"/>
            <a:ext cx="4504571" cy="3017215"/>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8716" y="1108876"/>
            <a:ext cx="2038350" cy="4034624"/>
          </a:xfrm>
          <a:prstGeom prst="rect">
            <a:avLst/>
          </a:prstGeom>
        </p:spPr>
      </p:pic>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6149225" y="3771900"/>
            <a:ext cx="3050688" cy="1371600"/>
          </a:xfrm>
          <a:prstGeom prst="rect">
            <a:avLst/>
          </a:prstGeom>
        </p:spPr>
      </p:pic>
      <p:sp>
        <p:nvSpPr>
          <p:cNvPr id="11" name="文本框 10"/>
          <p:cNvSpPr txBox="1"/>
          <p:nvPr/>
        </p:nvSpPr>
        <p:spPr>
          <a:xfrm>
            <a:off x="2057065" y="2672583"/>
            <a:ext cx="5234125" cy="646331"/>
          </a:xfrm>
          <a:prstGeom prst="rect">
            <a:avLst/>
          </a:prstGeom>
          <a:noFill/>
        </p:spPr>
        <p:txBody>
          <a:bodyPr wrap="none" rtlCol="0">
            <a:spAutoFit/>
          </a:bodyPr>
          <a:lstStyle/>
          <a:p>
            <a:r>
              <a:rPr lang="zh-CN" altLang="en-US" sz="3600" b="1" dirty="0" smtClean="0"/>
              <a:t>解放军部队国防建设</a:t>
            </a:r>
            <a:r>
              <a:rPr lang="en-US" altLang="zh-CN" sz="3600" b="1" dirty="0" smtClean="0">
                <a:latin typeface="+mj-ea"/>
                <a:ea typeface="+mj-ea"/>
              </a:rPr>
              <a:t>PPT</a:t>
            </a:r>
            <a:endParaRPr lang="zh-CN" altLang="en-US" sz="3600" b="1" dirty="0"/>
          </a:p>
        </p:txBody>
      </p:sp>
      <p:sp>
        <p:nvSpPr>
          <p:cNvPr id="12" name="文本框 11"/>
          <p:cNvSpPr txBox="1"/>
          <p:nvPr/>
        </p:nvSpPr>
        <p:spPr>
          <a:xfrm>
            <a:off x="2786432" y="3334833"/>
            <a:ext cx="3775393" cy="400110"/>
          </a:xfrm>
          <a:prstGeom prst="rect">
            <a:avLst/>
          </a:prstGeom>
          <a:noFill/>
        </p:spPr>
        <p:txBody>
          <a:bodyPr wrap="none" rtlCol="0">
            <a:spAutoFit/>
          </a:bodyPr>
          <a:lstStyle/>
          <a:p>
            <a:r>
              <a:rPr lang="en-US" altLang="zh-CN" sz="2000" dirty="0" smtClean="0"/>
              <a:t>—</a:t>
            </a:r>
            <a:r>
              <a:rPr lang="zh-CN" altLang="en-US" sz="2000" dirty="0" smtClean="0"/>
              <a:t>单击此处添加您的部队名称</a:t>
            </a:r>
            <a:r>
              <a:rPr lang="en-US" altLang="zh-CN" sz="2000" dirty="0"/>
              <a:t>—</a:t>
            </a:r>
            <a:endParaRPr lang="zh-CN" altLang="en-US" sz="2000" dirty="0"/>
          </a:p>
        </p:txBody>
      </p:sp>
      <p:pic>
        <p:nvPicPr>
          <p:cNvPr id="13" name="图片 1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85026" y="3763643"/>
            <a:ext cx="2662786" cy="1398335"/>
          </a:xfrm>
          <a:prstGeom prst="rect">
            <a:avLst/>
          </a:prstGeom>
        </p:spPr>
      </p:pic>
    </p:spTree>
    <p:extLst>
      <p:ext uri="{BB962C8B-B14F-4D97-AF65-F5344CB8AC3E}">
        <p14:creationId xmlns:p14="http://schemas.microsoft.com/office/powerpoint/2010/main" val="3662720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1000"/>
                                        <p:tgtEl>
                                          <p:spTgt spid="10"/>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 presetClass="entr" presetSubtype="6"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000" fill="hold"/>
                                        <p:tgtEl>
                                          <p:spTgt spid="9"/>
                                        </p:tgtEl>
                                        <p:attrNameLst>
                                          <p:attrName>ppt_x</p:attrName>
                                        </p:attrNameLst>
                                      </p:cBhvr>
                                      <p:tavLst>
                                        <p:tav tm="0">
                                          <p:val>
                                            <p:strVal val="1+#ppt_w/2"/>
                                          </p:val>
                                        </p:tav>
                                        <p:tav tm="100000">
                                          <p:val>
                                            <p:strVal val="#ppt_x"/>
                                          </p:val>
                                        </p:tav>
                                      </p:tavLst>
                                    </p:anim>
                                    <p:anim calcmode="lin" valueType="num">
                                      <p:cBhvr additive="base">
                                        <p:cTn id="29" dur="1000" fill="hold"/>
                                        <p:tgtEl>
                                          <p:spTgt spid="9"/>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2" presetClass="entr" presetSubtype="2"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par>
                          <p:cTn id="34" fill="hold">
                            <p:stCondLst>
                              <p:cond delay="5500"/>
                            </p:stCondLst>
                            <p:childTnLst>
                              <p:par>
                                <p:cTn id="35" presetID="47"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6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1250"/>
                                        <p:tgtEl>
                                          <p:spTgt spid="11"/>
                                        </p:tgtEl>
                                      </p:cBhvr>
                                    </p:animEffect>
                                  </p:childTnLst>
                                </p:cTn>
                              </p:par>
                            </p:childTnLst>
                          </p:cTn>
                        </p:par>
                        <p:par>
                          <p:cTn id="44" fill="hold">
                            <p:stCondLst>
                              <p:cond delay="7750"/>
                            </p:stCondLst>
                            <p:childTnLst>
                              <p:par>
                                <p:cTn id="45" presetID="16" presetClass="entr" presetSubtype="21"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57039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
        <p:nvSpPr>
          <p:cNvPr id="18" name="标题 1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18113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zh-CN" altLang="en-US" sz="1400" kern="0" dirty="0">
                <a:solidFill>
                  <a:srgbClr val="F9F9F9"/>
                </a:solidFill>
                <a:latin typeface="微软雅黑" pitchFamily="34" charset="-122"/>
                <a:ea typeface="微软雅黑" pitchFamily="34" charset="-122"/>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dirty="0">
                  <a:solidFill>
                    <a:srgbClr val="F9F9F9"/>
                  </a:solidFill>
                  <a:latin typeface="微软雅黑" pitchFamily="34" charset="-122"/>
                  <a:ea typeface="微软雅黑" pitchFamily="34" charset="-122"/>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79929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1330845" y="3036217"/>
            <a:ext cx="6913563" cy="1551757"/>
          </a:xfrm>
          <a:prstGeom prst="roundRect">
            <a:avLst>
              <a:gd name="adj" fmla="val 2778"/>
            </a:avLst>
          </a:prstGeom>
          <a:gradFill rotWithShape="1">
            <a:gsLst>
              <a:gs pos="0">
                <a:schemeClr val="bg1"/>
              </a:gs>
              <a:gs pos="100000">
                <a:schemeClr val="bg2"/>
              </a:gs>
            </a:gsLst>
            <a:lin ang="27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lstStyle/>
          <a:p>
            <a:endParaRPr lang="zh-CN" altLang="en-US"/>
          </a:p>
        </p:txBody>
      </p:sp>
      <p:grpSp>
        <p:nvGrpSpPr>
          <p:cNvPr id="4" name="组合 3"/>
          <p:cNvGrpSpPr/>
          <p:nvPr/>
        </p:nvGrpSpPr>
        <p:grpSpPr>
          <a:xfrm>
            <a:off x="1330845" y="2231355"/>
            <a:ext cx="6911975" cy="1020762"/>
            <a:chOff x="1330845" y="2231355"/>
            <a:chExt cx="6911975" cy="1020762"/>
          </a:xfrm>
        </p:grpSpPr>
        <p:sp>
          <p:nvSpPr>
            <p:cNvPr id="5" name="Line 5"/>
            <p:cNvSpPr>
              <a:spLocks noChangeShapeType="1"/>
            </p:cNvSpPr>
            <p:nvPr/>
          </p:nvSpPr>
          <p:spPr bwMode="auto">
            <a:xfrm>
              <a:off x="5363095" y="2247230"/>
              <a:ext cx="287972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 name="Line 6"/>
            <p:cNvSpPr>
              <a:spLocks noChangeShapeType="1"/>
            </p:cNvSpPr>
            <p:nvPr/>
          </p:nvSpPr>
          <p:spPr bwMode="auto">
            <a:xfrm>
              <a:off x="1330845" y="2247230"/>
              <a:ext cx="287972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 name="AutoShape 14"/>
            <p:cNvSpPr>
              <a:spLocks noChangeArrowheads="1"/>
            </p:cNvSpPr>
            <p:nvPr/>
          </p:nvSpPr>
          <p:spPr bwMode="auto">
            <a:xfrm>
              <a:off x="4213745" y="2388517"/>
              <a:ext cx="1146175" cy="863600"/>
            </a:xfrm>
            <a:prstGeom prst="downArrow">
              <a:avLst>
                <a:gd name="adj1" fmla="val 52074"/>
                <a:gd name="adj2" fmla="val 57903"/>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AutoShape 19"/>
            <p:cNvSpPr>
              <a:spLocks noChangeArrowheads="1"/>
            </p:cNvSpPr>
            <p:nvPr/>
          </p:nvSpPr>
          <p:spPr bwMode="auto">
            <a:xfrm rot="16200000">
              <a:off x="2305570" y="2139280"/>
              <a:ext cx="908050" cy="1092200"/>
            </a:xfrm>
            <a:prstGeom prst="leftArrow">
              <a:avLst>
                <a:gd name="adj1" fmla="val 50000"/>
                <a:gd name="adj2" fmla="val 48301"/>
              </a:avLst>
            </a:prstGeom>
            <a:solidFill>
              <a:srgbClr val="C0C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AutoShape 20"/>
            <p:cNvSpPr>
              <a:spLocks noChangeArrowheads="1"/>
            </p:cNvSpPr>
            <p:nvPr/>
          </p:nvSpPr>
          <p:spPr bwMode="auto">
            <a:xfrm rot="16200000">
              <a:off x="2330971" y="2196429"/>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AutoShape 21"/>
            <p:cNvSpPr>
              <a:spLocks noChangeArrowheads="1"/>
            </p:cNvSpPr>
            <p:nvPr/>
          </p:nvSpPr>
          <p:spPr bwMode="auto">
            <a:xfrm rot="16200000">
              <a:off x="6363220" y="2139280"/>
              <a:ext cx="908050" cy="1092200"/>
            </a:xfrm>
            <a:prstGeom prst="leftArrow">
              <a:avLst>
                <a:gd name="adj1" fmla="val 50000"/>
                <a:gd name="adj2" fmla="val 48301"/>
              </a:avLst>
            </a:prstGeom>
            <a:solidFill>
              <a:srgbClr val="C0C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AutoShape 22"/>
            <p:cNvSpPr>
              <a:spLocks noChangeArrowheads="1"/>
            </p:cNvSpPr>
            <p:nvPr/>
          </p:nvSpPr>
          <p:spPr bwMode="auto">
            <a:xfrm rot="16200000">
              <a:off x="6385446" y="2193254"/>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AutoShape 23"/>
            <p:cNvSpPr>
              <a:spLocks noChangeArrowheads="1"/>
            </p:cNvSpPr>
            <p:nvPr/>
          </p:nvSpPr>
          <p:spPr bwMode="auto">
            <a:xfrm rot="16200000">
              <a:off x="4305821" y="2247229"/>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3" name="AutoShape 3"/>
          <p:cNvSpPr>
            <a:spLocks noChangeArrowheads="1"/>
          </p:cNvSpPr>
          <p:nvPr/>
        </p:nvSpPr>
        <p:spPr bwMode="auto">
          <a:xfrm>
            <a:off x="5361508" y="1307430"/>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pPr>
            <a:r>
              <a:rPr lang="zh-CN" sz="1400" i="0"/>
              <a:t>单击此处添加段落文字内容</a:t>
            </a:r>
          </a:p>
        </p:txBody>
      </p:sp>
      <p:sp>
        <p:nvSpPr>
          <p:cNvPr id="14" name="AutoShape 4"/>
          <p:cNvSpPr>
            <a:spLocks noChangeArrowheads="1"/>
          </p:cNvSpPr>
          <p:nvPr/>
        </p:nvSpPr>
        <p:spPr bwMode="auto">
          <a:xfrm>
            <a:off x="1330845" y="1307430"/>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pPr>
            <a:r>
              <a:rPr lang="zh-CN" sz="1400" i="0"/>
              <a:t>单击此处添加段落文字内容</a:t>
            </a:r>
          </a:p>
        </p:txBody>
      </p:sp>
      <p:grpSp>
        <p:nvGrpSpPr>
          <p:cNvPr id="15" name="组合 14"/>
          <p:cNvGrpSpPr/>
          <p:nvPr/>
        </p:nvGrpSpPr>
        <p:grpSpPr>
          <a:xfrm>
            <a:off x="3923233" y="981992"/>
            <a:ext cx="1657350" cy="1622425"/>
            <a:chOff x="3923233" y="981992"/>
            <a:chExt cx="1657350" cy="1622425"/>
          </a:xfrm>
        </p:grpSpPr>
        <p:grpSp>
          <p:nvGrpSpPr>
            <p:cNvPr id="16" name="Group 7"/>
            <p:cNvGrpSpPr>
              <a:grpSpLocks/>
            </p:cNvGrpSpPr>
            <p:nvPr/>
          </p:nvGrpSpPr>
          <p:grpSpPr bwMode="auto">
            <a:xfrm>
              <a:off x="3923233" y="981992"/>
              <a:ext cx="1657350" cy="1622425"/>
              <a:chOff x="0" y="0"/>
              <a:chExt cx="987" cy="966"/>
            </a:xfrm>
          </p:grpSpPr>
          <p:grpSp>
            <p:nvGrpSpPr>
              <p:cNvPr id="18" name="Group 8"/>
              <p:cNvGrpSpPr>
                <a:grpSpLocks/>
              </p:cNvGrpSpPr>
              <p:nvPr/>
            </p:nvGrpSpPr>
            <p:grpSpPr bwMode="auto">
              <a:xfrm>
                <a:off x="0" y="0"/>
                <a:ext cx="987" cy="966"/>
                <a:chOff x="0" y="0"/>
                <a:chExt cx="1042" cy="1019"/>
              </a:xfrm>
            </p:grpSpPr>
            <p:pic>
              <p:nvPicPr>
                <p:cNvPr id="20" name="Picture 9"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val 10"/>
                <p:cNvSpPr>
                  <a:spLocks noChangeArrowheads="1"/>
                </p:cNvSpPr>
                <p:nvPr/>
              </p:nvSpPr>
              <p:spPr bwMode="auto">
                <a:xfrm>
                  <a:off x="0" y="0"/>
                  <a:ext cx="1035" cy="1019"/>
                </a:xfrm>
                <a:prstGeom prst="ellipse">
                  <a:avLst/>
                </a:prstGeom>
                <a:solidFill>
                  <a:srgbClr val="C8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19" name="Picture 1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WordArt 13"/>
            <p:cNvSpPr>
              <a:spLocks noChangeArrowheads="1" noChangeShapeType="1"/>
            </p:cNvSpPr>
            <p:nvPr/>
          </p:nvSpPr>
          <p:spPr bwMode="auto">
            <a:xfrm>
              <a:off x="4224858" y="1489992"/>
              <a:ext cx="1079500" cy="609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a:t>
              </a:r>
            </a:p>
            <a:p>
              <a:pPr algn="ctr"/>
              <a:r>
                <a:rPr lang="zh-CN" altLang="en-US" sz="2400" dirty="0">
                  <a:ln w="9525">
                    <a:solidFill>
                      <a:schemeClr val="bg1"/>
                    </a:solidFill>
                    <a:round/>
                    <a:headEnd/>
                    <a:tailEnd/>
                  </a:ln>
                  <a:solidFill>
                    <a:schemeClr val="bg1"/>
                  </a:solidFill>
                  <a:latin typeface="黑体"/>
                  <a:ea typeface="黑体"/>
                </a:rPr>
                <a:t>标题文字</a:t>
              </a:r>
            </a:p>
          </p:txBody>
        </p:sp>
      </p:grpSp>
      <p:sp>
        <p:nvSpPr>
          <p:cNvPr id="22" name="Rectangle 15"/>
          <p:cNvSpPr>
            <a:spLocks noChangeArrowheads="1"/>
          </p:cNvSpPr>
          <p:nvPr/>
        </p:nvSpPr>
        <p:spPr bwMode="auto">
          <a:xfrm>
            <a:off x="1329258" y="3442617"/>
            <a:ext cx="691515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400" i="0" dirty="0">
                <a:solidFill>
                  <a:srgbClr val="333333"/>
                </a:solidFill>
                <a:latin typeface="华文细黑" pitchFamily="2" charset="-122"/>
              </a:rPr>
              <a:t>单击此处添加段落文字内容     单击此处添加段落文字内容</a:t>
            </a:r>
          </a:p>
        </p:txBody>
      </p:sp>
      <p:sp>
        <p:nvSpPr>
          <p:cNvPr id="23" name="Rectangle 16"/>
          <p:cNvSpPr>
            <a:spLocks noChangeArrowheads="1"/>
          </p:cNvSpPr>
          <p:nvPr/>
        </p:nvSpPr>
        <p:spPr bwMode="auto">
          <a:xfrm>
            <a:off x="1329258" y="3867894"/>
            <a:ext cx="691515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400" i="0" dirty="0">
                <a:solidFill>
                  <a:srgbClr val="333333"/>
                </a:solidFill>
                <a:latin typeface="华文细黑" pitchFamily="2" charset="-122"/>
              </a:rPr>
              <a:t>单击此处添加段落文字内容     单击此处添加段落文字内容</a:t>
            </a:r>
          </a:p>
        </p:txBody>
      </p:sp>
      <p:sp>
        <p:nvSpPr>
          <p:cNvPr id="24" name="标题 2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846966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p:tgtEl>
                                          <p:spTgt spid="4"/>
                                        </p:tgtEl>
                                        <p:attrNameLst>
                                          <p:attrName>ppt_y</p:attrName>
                                        </p:attrNameLst>
                                      </p:cBhvr>
                                      <p:tavLst>
                                        <p:tav tm="0">
                                          <p:val>
                                            <p:strVal val="#ppt_y-#ppt_h*1.125000"/>
                                          </p:val>
                                        </p:tav>
                                        <p:tav tm="100000">
                                          <p:val>
                                            <p:strVal val="#ppt_y"/>
                                          </p:val>
                                        </p:tav>
                                      </p:tavLst>
                                    </p:anim>
                                    <p:animEffect transition="in" filter="wipe(down)">
                                      <p:cBhvr>
                                        <p:cTn id="22" dur="750"/>
                                        <p:tgtEl>
                                          <p:spTgt spid="4"/>
                                        </p:tgtEl>
                                      </p:cBhvr>
                                    </p:animEffect>
                                  </p:childTnLst>
                                </p:cTn>
                              </p:par>
                            </p:childTnLst>
                          </p:cTn>
                        </p:par>
                        <p:par>
                          <p:cTn id="23" fill="hold">
                            <p:stCondLst>
                              <p:cond delay="225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7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7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22"/>
                                        </p:tgtEl>
                                        <p:attrNameLst>
                                          <p:attrName>ppt_y</p:attrName>
                                        </p:attrNameLst>
                                      </p:cBhvr>
                                      <p:tavLst>
                                        <p:tav tm="0">
                                          <p:val>
                                            <p:strVal val="#ppt_y"/>
                                          </p:val>
                                        </p:tav>
                                        <p:tav tm="100000">
                                          <p:val>
                                            <p:strVal val="#ppt_y"/>
                                          </p:val>
                                        </p:tav>
                                      </p:tavLst>
                                    </p:anim>
                                    <p:anim calcmode="lin" valueType="num">
                                      <p:cBhvr>
                                        <p:cTn id="32" dur="7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2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750" fill="hold"/>
                                        <p:tgtEl>
                                          <p:spTgt spid="23"/>
                                        </p:tgtEl>
                                        <p:attrNameLst>
                                          <p:attrName>ppt_y</p:attrName>
                                        </p:attrNameLst>
                                      </p:cBhvr>
                                      <p:tavLst>
                                        <p:tav tm="0">
                                          <p:val>
                                            <p:strVal val="#ppt_y"/>
                                          </p:val>
                                        </p:tav>
                                        <p:tav tm="100000">
                                          <p:val>
                                            <p:strVal val="#ppt_y"/>
                                          </p:val>
                                        </p:tav>
                                      </p:tavLst>
                                    </p:anim>
                                    <p:anim calcmode="lin" valueType="num">
                                      <p:cBhvr>
                                        <p:cTn id="39"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75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rot="16200000">
            <a:off x="1066350" y="1829078"/>
            <a:ext cx="3016978" cy="1910333"/>
          </a:xfrm>
          <a:prstGeom prst="trapezoid">
            <a:avLst>
              <a:gd name="adj" fmla="val 73844"/>
            </a:avLst>
          </a:prstGeom>
          <a:gradFill flip="none" rotWithShape="1">
            <a:gsLst>
              <a:gs pos="29000">
                <a:schemeClr val="bg1">
                  <a:lumMod val="85000"/>
                </a:schemeClr>
              </a:gs>
              <a:gs pos="65000">
                <a:srgbClr val="FFD03B">
                  <a:alpha val="0"/>
                </a:srgbClr>
              </a:gs>
              <a:gs pos="0">
                <a:schemeClr val="bg1">
                  <a:lumMod val="75000"/>
                  <a:alpha val="64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 name="组合 13"/>
          <p:cNvGrpSpPr>
            <a:grpSpLocks/>
          </p:cNvGrpSpPr>
          <p:nvPr/>
        </p:nvGrpSpPr>
        <p:grpSpPr bwMode="auto">
          <a:xfrm>
            <a:off x="3564582" y="1785195"/>
            <a:ext cx="4895850" cy="431800"/>
            <a:chOff x="3491880" y="2492896"/>
            <a:chExt cx="4896544" cy="432382"/>
          </a:xfrm>
        </p:grpSpPr>
        <p:sp>
          <p:nvSpPr>
            <p:cNvPr id="5" name="矩形​​ 4"/>
            <p:cNvSpPr/>
            <p:nvPr/>
          </p:nvSpPr>
          <p:spPr>
            <a:xfrm>
              <a:off x="3491880" y="2492896"/>
              <a:ext cx="4896544" cy="4323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6"/>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latin typeface="微软雅黑" pitchFamily="34" charset="-122"/>
                  <a:ea typeface="微软雅黑" pitchFamily="34" charset="-122"/>
                  <a:cs typeface="Arial Unicode MS" pitchFamily="34" charset="-122"/>
                </a:rPr>
                <a:t>点击录入内容</a:t>
              </a:r>
            </a:p>
          </p:txBody>
        </p:sp>
        <p:sp>
          <p:nvSpPr>
            <p:cNvPr id="7" name="燕尾形 6"/>
            <p:cNvSpPr/>
            <p:nvPr/>
          </p:nvSpPr>
          <p:spPr>
            <a:xfrm>
              <a:off x="3563327" y="2593043"/>
              <a:ext cx="144483" cy="216191"/>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8" name="组合 14"/>
          <p:cNvGrpSpPr>
            <a:grpSpLocks/>
          </p:cNvGrpSpPr>
          <p:nvPr/>
        </p:nvGrpSpPr>
        <p:grpSpPr bwMode="auto">
          <a:xfrm>
            <a:off x="3564582" y="2304308"/>
            <a:ext cx="4895850" cy="433388"/>
            <a:chOff x="3491880" y="2492896"/>
            <a:chExt cx="4896544" cy="432416"/>
          </a:xfrm>
        </p:grpSpPr>
        <p:sp>
          <p:nvSpPr>
            <p:cNvPr id="9" name="矩形​​ 15"/>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17"/>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latin typeface="微软雅黑" pitchFamily="34" charset="-122"/>
                  <a:ea typeface="微软雅黑" pitchFamily="34" charset="-122"/>
                  <a:cs typeface="Arial Unicode MS" pitchFamily="34" charset="-122"/>
                </a:rPr>
                <a:t>点击录入内容</a:t>
              </a:r>
            </a:p>
          </p:txBody>
        </p:sp>
        <p:sp>
          <p:nvSpPr>
            <p:cNvPr id="11" name="燕尾形 10"/>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2" name="组合 20"/>
          <p:cNvGrpSpPr>
            <a:grpSpLocks/>
          </p:cNvGrpSpPr>
          <p:nvPr/>
        </p:nvGrpSpPr>
        <p:grpSpPr bwMode="auto">
          <a:xfrm>
            <a:off x="3564582" y="2823421"/>
            <a:ext cx="4895850" cy="433387"/>
            <a:chOff x="3491880" y="2492896"/>
            <a:chExt cx="4896544" cy="432416"/>
          </a:xfrm>
        </p:grpSpPr>
        <p:sp>
          <p:nvSpPr>
            <p:cNvPr id="13" name="矩形​​ 21"/>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矩形​​ 23"/>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latin typeface="微软雅黑" pitchFamily="34" charset="-122"/>
                  <a:ea typeface="微软雅黑" pitchFamily="34" charset="-122"/>
                  <a:cs typeface="Arial Unicode MS" pitchFamily="34" charset="-122"/>
                </a:rPr>
                <a:t>点击录入内容</a:t>
              </a:r>
            </a:p>
          </p:txBody>
        </p:sp>
        <p:sp>
          <p:nvSpPr>
            <p:cNvPr id="15" name="燕尾形 14"/>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6" name="组合 26"/>
          <p:cNvGrpSpPr>
            <a:grpSpLocks/>
          </p:cNvGrpSpPr>
          <p:nvPr/>
        </p:nvGrpSpPr>
        <p:grpSpPr bwMode="auto">
          <a:xfrm>
            <a:off x="3564582" y="3342533"/>
            <a:ext cx="4895850" cy="433388"/>
            <a:chOff x="3491880" y="2492896"/>
            <a:chExt cx="4896544" cy="432416"/>
          </a:xfrm>
        </p:grpSpPr>
        <p:sp>
          <p:nvSpPr>
            <p:cNvPr id="17" name="矩形​​ 27"/>
            <p:cNvSpPr/>
            <p:nvPr/>
          </p:nvSpPr>
          <p:spPr>
            <a:xfrm>
              <a:off x="3491880" y="2492896"/>
              <a:ext cx="4896544" cy="4324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29"/>
            <p:cNvSpPr>
              <a:spLocks noChangeArrowheads="1"/>
            </p:cNvSpPr>
            <p:nvPr/>
          </p:nvSpPr>
          <p:spPr bwMode="auto">
            <a:xfrm>
              <a:off x="3707904" y="2524254"/>
              <a:ext cx="1667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latin typeface="微软雅黑" pitchFamily="34" charset="-122"/>
                  <a:ea typeface="微软雅黑" pitchFamily="34" charset="-122"/>
                  <a:cs typeface="Arial Unicode MS" pitchFamily="34" charset="-122"/>
                </a:rPr>
                <a:t>点击录入内容</a:t>
              </a:r>
            </a:p>
          </p:txBody>
        </p:sp>
        <p:sp>
          <p:nvSpPr>
            <p:cNvPr id="19" name="燕尾形 18"/>
            <p:cNvSpPr/>
            <p:nvPr/>
          </p:nvSpPr>
          <p:spPr>
            <a:xfrm>
              <a:off x="3563327" y="2594268"/>
              <a:ext cx="144483" cy="215416"/>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
        <p:nvSpPr>
          <p:cNvPr id="20" name="矩形​​ 41"/>
          <p:cNvSpPr/>
          <p:nvPr/>
        </p:nvSpPr>
        <p:spPr>
          <a:xfrm>
            <a:off x="3556644" y="1275606"/>
            <a:ext cx="4897438" cy="431800"/>
          </a:xfrm>
          <a:prstGeom prst="rect">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tx1"/>
                </a:solidFill>
                <a:latin typeface="微软雅黑" pitchFamily="34" charset="-122"/>
                <a:ea typeface="微软雅黑" pitchFamily="34" charset="-122"/>
              </a:rPr>
              <a:t>点击此处录入标题内容</a:t>
            </a:r>
          </a:p>
        </p:txBody>
      </p:sp>
      <p:sp>
        <p:nvSpPr>
          <p:cNvPr id="21" name="矩形​​ 46"/>
          <p:cNvSpPr/>
          <p:nvPr/>
        </p:nvSpPr>
        <p:spPr>
          <a:xfrm>
            <a:off x="3545532" y="3860056"/>
            <a:ext cx="4895850" cy="433388"/>
          </a:xfrm>
          <a:prstGeom prst="rect">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600" dirty="0">
                <a:solidFill>
                  <a:schemeClr val="tx1"/>
                </a:solidFill>
                <a:latin typeface="微软雅黑" pitchFamily="34" charset="-122"/>
                <a:ea typeface="微软雅黑" pitchFamily="34" charset="-122"/>
              </a:rPr>
              <a:t>点击此处录入标题内容</a:t>
            </a:r>
          </a:p>
        </p:txBody>
      </p:sp>
      <p:grpSp>
        <p:nvGrpSpPr>
          <p:cNvPr id="22" name="组合 21"/>
          <p:cNvGrpSpPr/>
          <p:nvPr/>
        </p:nvGrpSpPr>
        <p:grpSpPr>
          <a:xfrm>
            <a:off x="1043608" y="1951918"/>
            <a:ext cx="1657350" cy="1622425"/>
            <a:chOff x="1043608" y="1951918"/>
            <a:chExt cx="1657350" cy="1622425"/>
          </a:xfrm>
        </p:grpSpPr>
        <p:grpSp>
          <p:nvGrpSpPr>
            <p:cNvPr id="23" name="Group 7"/>
            <p:cNvGrpSpPr>
              <a:grpSpLocks/>
            </p:cNvGrpSpPr>
            <p:nvPr/>
          </p:nvGrpSpPr>
          <p:grpSpPr bwMode="auto">
            <a:xfrm>
              <a:off x="1043608" y="1951918"/>
              <a:ext cx="1657350" cy="1622425"/>
              <a:chOff x="0" y="0"/>
              <a:chExt cx="987" cy="966"/>
            </a:xfrm>
          </p:grpSpPr>
          <p:grpSp>
            <p:nvGrpSpPr>
              <p:cNvPr id="25" name="Group 8"/>
              <p:cNvGrpSpPr>
                <a:grpSpLocks/>
              </p:cNvGrpSpPr>
              <p:nvPr/>
            </p:nvGrpSpPr>
            <p:grpSpPr bwMode="auto">
              <a:xfrm>
                <a:off x="0" y="0"/>
                <a:ext cx="987" cy="966"/>
                <a:chOff x="0" y="0"/>
                <a:chExt cx="1042" cy="1019"/>
              </a:xfrm>
            </p:grpSpPr>
            <p:pic>
              <p:nvPicPr>
                <p:cNvPr id="27" name="Picture 9"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Oval 10"/>
                <p:cNvSpPr>
                  <a:spLocks noChangeArrowheads="1"/>
                </p:cNvSpPr>
                <p:nvPr/>
              </p:nvSpPr>
              <p:spPr bwMode="auto">
                <a:xfrm>
                  <a:off x="0" y="0"/>
                  <a:ext cx="1035" cy="1019"/>
                </a:xfrm>
                <a:prstGeom prst="ellipse">
                  <a:avLst/>
                </a:prstGeom>
                <a:solidFill>
                  <a:srgbClr val="C8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26" name="Picture 1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WordArt 13"/>
            <p:cNvSpPr>
              <a:spLocks noChangeArrowheads="1" noChangeShapeType="1"/>
            </p:cNvSpPr>
            <p:nvPr/>
          </p:nvSpPr>
          <p:spPr bwMode="auto">
            <a:xfrm>
              <a:off x="1345233" y="2459918"/>
              <a:ext cx="1079500" cy="609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a:t>
              </a:r>
            </a:p>
            <a:p>
              <a:pPr algn="ctr"/>
              <a:r>
                <a:rPr lang="zh-CN" altLang="en-US" sz="2400" dirty="0">
                  <a:ln w="9525">
                    <a:solidFill>
                      <a:schemeClr val="bg1"/>
                    </a:solidFill>
                    <a:round/>
                    <a:headEnd/>
                    <a:tailEnd/>
                  </a:ln>
                  <a:solidFill>
                    <a:schemeClr val="bg1"/>
                  </a:solidFill>
                  <a:latin typeface="黑体"/>
                  <a:ea typeface="黑体"/>
                </a:rPr>
                <a:t>标题文字</a:t>
              </a:r>
            </a:p>
          </p:txBody>
        </p:sp>
      </p:grpSp>
      <p:sp>
        <p:nvSpPr>
          <p:cNvPr id="29" name="标题 2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939223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5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868242" y="1229340"/>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03</a:t>
            </a:r>
            <a:endParaRPr kumimoji="0" lang="zh-CN" altLang="en-US" sz="4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过渡页</a:t>
            </a:r>
          </a:p>
        </p:txBody>
      </p:sp>
      <p:sp>
        <p:nvSpPr>
          <p:cNvPr id="18" name="圆角矩形 17"/>
          <p:cNvSpPr/>
          <p:nvPr/>
        </p:nvSpPr>
        <p:spPr>
          <a:xfrm>
            <a:off x="2240418" y="2533749"/>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41770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
        <p:nvSpPr>
          <p:cNvPr id="24" name="标题 2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617234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
        <p:nvSpPr>
          <p:cNvPr id="15" name="标题 1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328208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2"/>
          <p:cNvGrpSpPr>
            <a:grpSpLocks/>
          </p:cNvGrpSpPr>
          <p:nvPr/>
        </p:nvGrpSpPr>
        <p:grpSpPr bwMode="auto">
          <a:xfrm>
            <a:off x="1114623" y="1852762"/>
            <a:ext cx="2305050" cy="2879725"/>
            <a:chOff x="0" y="0"/>
            <a:chExt cx="1452" cy="1814"/>
          </a:xfrm>
        </p:grpSpPr>
        <p:sp>
          <p:nvSpPr>
            <p:cNvPr id="4"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 name="组合 5"/>
          <p:cNvGrpSpPr/>
          <p:nvPr/>
        </p:nvGrpSpPr>
        <p:grpSpPr>
          <a:xfrm>
            <a:off x="1114623" y="987574"/>
            <a:ext cx="2305050" cy="936625"/>
            <a:chOff x="1114623" y="987574"/>
            <a:chExt cx="2305050" cy="936625"/>
          </a:xfrm>
        </p:grpSpPr>
        <p:grpSp>
          <p:nvGrpSpPr>
            <p:cNvPr id="7" name="Group 3"/>
            <p:cNvGrpSpPr>
              <a:grpSpLocks/>
            </p:cNvGrpSpPr>
            <p:nvPr/>
          </p:nvGrpSpPr>
          <p:grpSpPr bwMode="auto">
            <a:xfrm>
              <a:off x="1114623" y="987574"/>
              <a:ext cx="2305050" cy="936625"/>
              <a:chOff x="0" y="0"/>
              <a:chExt cx="1452" cy="590"/>
            </a:xfrm>
          </p:grpSpPr>
          <p:sp>
            <p:nvSpPr>
              <p:cNvPr id="9"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10"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8"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11" name="Rectangle 16"/>
          <p:cNvSpPr>
            <a:spLocks noChangeArrowheads="1"/>
          </p:cNvSpPr>
          <p:nvPr/>
        </p:nvSpPr>
        <p:spPr bwMode="auto">
          <a:xfrm>
            <a:off x="1114623"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grpSp>
        <p:nvGrpSpPr>
          <p:cNvPr id="12" name="Group 12"/>
          <p:cNvGrpSpPr>
            <a:grpSpLocks/>
          </p:cNvGrpSpPr>
          <p:nvPr/>
        </p:nvGrpSpPr>
        <p:grpSpPr bwMode="auto">
          <a:xfrm>
            <a:off x="3635896" y="1852762"/>
            <a:ext cx="2305050" cy="2879725"/>
            <a:chOff x="0" y="0"/>
            <a:chExt cx="1452" cy="1814"/>
          </a:xfrm>
        </p:grpSpPr>
        <p:sp>
          <p:nvSpPr>
            <p:cNvPr id="13"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5" name="组合 14"/>
          <p:cNvGrpSpPr/>
          <p:nvPr/>
        </p:nvGrpSpPr>
        <p:grpSpPr>
          <a:xfrm>
            <a:off x="3635896" y="987574"/>
            <a:ext cx="2305050" cy="936625"/>
            <a:chOff x="1114623" y="987574"/>
            <a:chExt cx="2305050" cy="936625"/>
          </a:xfrm>
        </p:grpSpPr>
        <p:grpSp>
          <p:nvGrpSpPr>
            <p:cNvPr id="16" name="Group 3"/>
            <p:cNvGrpSpPr>
              <a:grpSpLocks/>
            </p:cNvGrpSpPr>
            <p:nvPr/>
          </p:nvGrpSpPr>
          <p:grpSpPr bwMode="auto">
            <a:xfrm>
              <a:off x="1114623" y="987574"/>
              <a:ext cx="2305050" cy="936625"/>
              <a:chOff x="0" y="0"/>
              <a:chExt cx="1452" cy="590"/>
            </a:xfrm>
          </p:grpSpPr>
          <p:sp>
            <p:nvSpPr>
              <p:cNvPr id="18"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FF6E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19"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7"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20" name="Rectangle 16"/>
          <p:cNvSpPr>
            <a:spLocks noChangeArrowheads="1"/>
          </p:cNvSpPr>
          <p:nvPr/>
        </p:nvSpPr>
        <p:spPr bwMode="auto">
          <a:xfrm>
            <a:off x="3635896"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grpSp>
        <p:nvGrpSpPr>
          <p:cNvPr id="21" name="Group 12"/>
          <p:cNvGrpSpPr>
            <a:grpSpLocks/>
          </p:cNvGrpSpPr>
          <p:nvPr/>
        </p:nvGrpSpPr>
        <p:grpSpPr bwMode="auto">
          <a:xfrm>
            <a:off x="6156176" y="1852762"/>
            <a:ext cx="2305050" cy="2879725"/>
            <a:chOff x="0" y="0"/>
            <a:chExt cx="1452" cy="1814"/>
          </a:xfrm>
        </p:grpSpPr>
        <p:sp>
          <p:nvSpPr>
            <p:cNvPr id="22"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4" name="组合 23"/>
          <p:cNvGrpSpPr/>
          <p:nvPr/>
        </p:nvGrpSpPr>
        <p:grpSpPr>
          <a:xfrm>
            <a:off x="6156176" y="987574"/>
            <a:ext cx="2305050" cy="936625"/>
            <a:chOff x="1114623" y="987574"/>
            <a:chExt cx="2305050" cy="936625"/>
          </a:xfrm>
        </p:grpSpPr>
        <p:grpSp>
          <p:nvGrpSpPr>
            <p:cNvPr id="25" name="Group 3"/>
            <p:cNvGrpSpPr>
              <a:grpSpLocks/>
            </p:cNvGrpSpPr>
            <p:nvPr/>
          </p:nvGrpSpPr>
          <p:grpSpPr bwMode="auto">
            <a:xfrm>
              <a:off x="1114623" y="987574"/>
              <a:ext cx="2305050" cy="936625"/>
              <a:chOff x="0" y="0"/>
              <a:chExt cx="1452" cy="590"/>
            </a:xfrm>
          </p:grpSpPr>
          <p:sp>
            <p:nvSpPr>
              <p:cNvPr id="27"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28"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6"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29" name="Rectangle 16"/>
          <p:cNvSpPr>
            <a:spLocks noChangeArrowheads="1"/>
          </p:cNvSpPr>
          <p:nvPr/>
        </p:nvSpPr>
        <p:spPr bwMode="auto">
          <a:xfrm>
            <a:off x="6156176"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sp>
        <p:nvSpPr>
          <p:cNvPr id="30" name="标题 2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183409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childTnLst>
                          </p:cTn>
                        </p:par>
                        <p:par>
                          <p:cTn id="20" fill="hold">
                            <p:stCondLst>
                              <p:cond delay="3250"/>
                            </p:stCondLst>
                            <p:childTnLst>
                              <p:par>
                                <p:cTn id="21" presetID="47"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4250"/>
                            </p:stCondLst>
                            <p:childTnLst>
                              <p:par>
                                <p:cTn id="32" presetID="12" presetClass="entr" presetSubtype="4" fill="hold" grpId="0" nodeType="afterEffect">
                                  <p:stCondLst>
                                    <p:cond delay="0"/>
                                  </p:stCondLst>
                                  <p:iterate type="lt">
                                    <p:tmPct val="10000"/>
                                  </p:iterate>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ppt_y</p:attrName>
                                        </p:attrNameLst>
                                      </p:cBhvr>
                                      <p:tavLst>
                                        <p:tav tm="0">
                                          <p:val>
                                            <p:strVal val="#ppt_y+#ppt_h*1.125000"/>
                                          </p:val>
                                        </p:tav>
                                        <p:tav tm="100000">
                                          <p:val>
                                            <p:strVal val="#ppt_y"/>
                                          </p:val>
                                        </p:tav>
                                      </p:tavLst>
                                    </p:anim>
                                    <p:animEffect transition="in" filter="wipe(up)">
                                      <p:cBhvr>
                                        <p:cTn id="35" dur="500"/>
                                        <p:tgtEl>
                                          <p:spTgt spid="20"/>
                                        </p:tgtEl>
                                      </p:cBhvr>
                                    </p:animEffect>
                                  </p:childTnLst>
                                </p:cTn>
                              </p:par>
                            </p:childTnLst>
                          </p:cTn>
                        </p:par>
                        <p:par>
                          <p:cTn id="36" fill="hold">
                            <p:stCondLst>
                              <p:cond delay="6500"/>
                            </p:stCondLst>
                            <p:childTnLst>
                              <p:par>
                                <p:cTn id="37" presetID="47"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750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p:tgtEl>
                                          <p:spTgt spid="29"/>
                                        </p:tgtEl>
                                        <p:attrNameLst>
                                          <p:attrName>ppt_y</p:attrName>
                                        </p:attrNameLst>
                                      </p:cBhvr>
                                      <p:tavLst>
                                        <p:tav tm="0">
                                          <p:val>
                                            <p:strVal val="#ppt_y+#ppt_h*1.125000"/>
                                          </p:val>
                                        </p:tav>
                                        <p:tav tm="100000">
                                          <p:val>
                                            <p:strVal val="#ppt_y"/>
                                          </p:val>
                                        </p:tav>
                                      </p:tavLst>
                                    </p:anim>
                                    <p:animEffect transition="in" filter="wipe(up)">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6"/>
          <p:cNvSpPr/>
          <p:nvPr/>
        </p:nvSpPr>
        <p:spPr>
          <a:xfrm>
            <a:off x="1834829" y="2836581"/>
            <a:ext cx="5372650" cy="1207848"/>
          </a:xfrm>
          <a:custGeom>
            <a:avLst/>
            <a:gdLst/>
            <a:ahLst/>
            <a:cxnLst/>
            <a:rect l="l" t="t" r="r" b="b"/>
            <a:pathLst>
              <a:path w="5372650" h="1610464">
                <a:moveTo>
                  <a:pt x="2686326" y="64479"/>
                </a:moveTo>
                <a:cubicBezTo>
                  <a:pt x="1357596" y="64479"/>
                  <a:pt x="280448" y="329962"/>
                  <a:pt x="280448" y="657452"/>
                </a:cubicBezTo>
                <a:cubicBezTo>
                  <a:pt x="280448" y="984942"/>
                  <a:pt x="1357596" y="1250425"/>
                  <a:pt x="2686326" y="1250425"/>
                </a:cubicBezTo>
                <a:cubicBezTo>
                  <a:pt x="4015056" y="1250425"/>
                  <a:pt x="5092204" y="984942"/>
                  <a:pt x="5092204" y="657452"/>
                </a:cubicBezTo>
                <a:cubicBezTo>
                  <a:pt x="5092204" y="329962"/>
                  <a:pt x="4015056" y="64479"/>
                  <a:pt x="2686326" y="64479"/>
                </a:cubicBezTo>
                <a:close/>
                <a:moveTo>
                  <a:pt x="2686325" y="0"/>
                </a:moveTo>
                <a:cubicBezTo>
                  <a:pt x="4169941" y="0"/>
                  <a:pt x="5372650" y="360515"/>
                  <a:pt x="5372650" y="805232"/>
                </a:cubicBezTo>
                <a:cubicBezTo>
                  <a:pt x="5372650" y="1249949"/>
                  <a:pt x="4169941" y="1610464"/>
                  <a:pt x="2686325" y="1610464"/>
                </a:cubicBezTo>
                <a:cubicBezTo>
                  <a:pt x="1202709" y="1610464"/>
                  <a:pt x="0" y="1249949"/>
                  <a:pt x="0" y="805232"/>
                </a:cubicBezTo>
                <a:cubicBezTo>
                  <a:pt x="0" y="360515"/>
                  <a:pt x="1202709" y="0"/>
                  <a:pt x="2686325" y="0"/>
                </a:cubicBezTo>
                <a:close/>
              </a:path>
            </a:pathLst>
          </a:cu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grpSp>
        <p:nvGrpSpPr>
          <p:cNvPr id="4" name="组合 3"/>
          <p:cNvGrpSpPr/>
          <p:nvPr/>
        </p:nvGrpSpPr>
        <p:grpSpPr>
          <a:xfrm>
            <a:off x="1988977" y="1385597"/>
            <a:ext cx="1447800" cy="2010965"/>
            <a:chOff x="2039823" y="1840595"/>
            <a:chExt cx="1447800" cy="2681287"/>
          </a:xfrm>
        </p:grpSpPr>
        <p:cxnSp>
          <p:nvCxnSpPr>
            <p:cNvPr id="5" name="直接连接符 4"/>
            <p:cNvCxnSpPr>
              <a:stCxn id="6" idx="2"/>
            </p:cNvCxnSpPr>
            <p:nvPr/>
          </p:nvCxnSpPr>
          <p:spPr>
            <a:xfrm>
              <a:off x="2625655" y="2563842"/>
              <a:ext cx="861968" cy="1958040"/>
            </a:xfrm>
            <a:prstGeom prst="line">
              <a:avLst/>
            </a:prstGeom>
            <a:noFill/>
            <a:ln w="9525" cap="flat" cmpd="sng" algn="ctr">
              <a:solidFill>
                <a:sysClr val="window" lastClr="FFFFFF">
                  <a:lumMod val="50000"/>
                </a:sysClr>
              </a:solidFill>
              <a:prstDash val="solid"/>
            </a:ln>
            <a:effectLst/>
          </p:spPr>
        </p:cxnSp>
        <p:sp>
          <p:nvSpPr>
            <p:cNvPr id="6" name="矩形 5"/>
            <p:cNvSpPr/>
            <p:nvPr/>
          </p:nvSpPr>
          <p:spPr>
            <a:xfrm rot="20389821">
              <a:off x="2039823" y="18405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1</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5665628" y="1366547"/>
            <a:ext cx="1325563" cy="2030015"/>
            <a:chOff x="5716473" y="1815195"/>
            <a:chExt cx="1325563" cy="2706687"/>
          </a:xfrm>
        </p:grpSpPr>
        <p:cxnSp>
          <p:nvCxnSpPr>
            <p:cNvPr id="8" name="直接连接符 7"/>
            <p:cNvCxnSpPr>
              <a:stCxn id="9" idx="2"/>
            </p:cNvCxnSpPr>
            <p:nvPr/>
          </p:nvCxnSpPr>
          <p:spPr>
            <a:xfrm flipH="1">
              <a:off x="5716473" y="2548620"/>
              <a:ext cx="776288" cy="1973262"/>
            </a:xfrm>
            <a:prstGeom prst="line">
              <a:avLst/>
            </a:prstGeom>
            <a:noFill/>
            <a:ln w="9525" cap="flat" cmpd="sng" algn="ctr">
              <a:solidFill>
                <a:sysClr val="window" lastClr="FFFFFF">
                  <a:lumMod val="50000"/>
                </a:sysClr>
              </a:solidFill>
              <a:prstDash val="solid"/>
            </a:ln>
            <a:effectLst/>
          </p:spPr>
        </p:cxnSp>
        <p:sp>
          <p:nvSpPr>
            <p:cNvPr id="9" name="矩形 8"/>
            <p:cNvSpPr/>
            <p:nvPr/>
          </p:nvSpPr>
          <p:spPr>
            <a:xfrm rot="864364">
              <a:off x="6127636" y="18151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043327" y="1217718"/>
            <a:ext cx="914400" cy="2178844"/>
            <a:chOff x="5094173" y="1616757"/>
            <a:chExt cx="914400" cy="2905125"/>
          </a:xfrm>
        </p:grpSpPr>
        <p:cxnSp>
          <p:nvCxnSpPr>
            <p:cNvPr id="11" name="直接连接符 10"/>
            <p:cNvCxnSpPr>
              <a:stCxn id="12" idx="2"/>
            </p:cNvCxnSpPr>
            <p:nvPr/>
          </p:nvCxnSpPr>
          <p:spPr>
            <a:xfrm flipH="1">
              <a:off x="5192598" y="2356532"/>
              <a:ext cx="295275" cy="2165350"/>
            </a:xfrm>
            <a:prstGeom prst="line">
              <a:avLst/>
            </a:prstGeom>
            <a:noFill/>
            <a:ln w="9525" cap="flat" cmpd="sng" algn="ctr">
              <a:solidFill>
                <a:sysClr val="window" lastClr="FFFFFF">
                  <a:lumMod val="50000"/>
                </a:sysClr>
              </a:solidFill>
              <a:prstDash val="solid"/>
            </a:ln>
            <a:effectLst/>
          </p:spPr>
        </p:cxnSp>
        <p:sp>
          <p:nvSpPr>
            <p:cNvPr id="12" name="矩形 11"/>
            <p:cNvSpPr/>
            <p:nvPr/>
          </p:nvSpPr>
          <p:spPr>
            <a:xfrm rot="591453">
              <a:off x="5094173" y="16167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2522377" y="1947572"/>
            <a:ext cx="914400" cy="1448990"/>
            <a:chOff x="2573223" y="2589895"/>
            <a:chExt cx="914400" cy="1931987"/>
          </a:xfrm>
        </p:grpSpPr>
        <p:sp>
          <p:nvSpPr>
            <p:cNvPr id="14" name="矩形 13"/>
            <p:cNvSpPr/>
            <p:nvPr/>
          </p:nvSpPr>
          <p:spPr>
            <a:xfrm rot="21303428">
              <a:off x="2573223" y="25898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6</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15" name="直接连接符 14"/>
            <p:cNvCxnSpPr>
              <a:stCxn id="14" idx="2"/>
            </p:cNvCxnSpPr>
            <p:nvPr/>
          </p:nvCxnSpPr>
          <p:spPr>
            <a:xfrm>
              <a:off x="3062499" y="3333048"/>
              <a:ext cx="185412" cy="1188834"/>
            </a:xfrm>
            <a:prstGeom prst="line">
              <a:avLst/>
            </a:prstGeom>
            <a:noFill/>
            <a:ln w="9525" cap="flat" cmpd="sng" algn="ctr">
              <a:solidFill>
                <a:sysClr val="window" lastClr="FFFFFF">
                  <a:lumMod val="50000"/>
                </a:sysClr>
              </a:solidFill>
              <a:prstDash val="solid"/>
            </a:ln>
            <a:effectLst/>
          </p:spPr>
        </p:cxnSp>
      </p:grpSp>
      <p:grpSp>
        <p:nvGrpSpPr>
          <p:cNvPr id="16" name="组合 15"/>
          <p:cNvGrpSpPr/>
          <p:nvPr/>
        </p:nvGrpSpPr>
        <p:grpSpPr>
          <a:xfrm>
            <a:off x="2925602" y="1172474"/>
            <a:ext cx="914400" cy="2224088"/>
            <a:chOff x="2976448" y="1556432"/>
            <a:chExt cx="914400" cy="2965450"/>
          </a:xfrm>
        </p:grpSpPr>
        <p:sp>
          <p:nvSpPr>
            <p:cNvPr id="17" name="矩形 16"/>
            <p:cNvSpPr/>
            <p:nvPr/>
          </p:nvSpPr>
          <p:spPr>
            <a:xfrm rot="21156414">
              <a:off x="2976448" y="15564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18" name="直接连接符 17"/>
            <p:cNvCxnSpPr>
              <a:stCxn id="17" idx="2"/>
            </p:cNvCxnSpPr>
            <p:nvPr/>
          </p:nvCxnSpPr>
          <p:spPr>
            <a:xfrm>
              <a:off x="3481652" y="2299456"/>
              <a:ext cx="269496" cy="2222426"/>
            </a:xfrm>
            <a:prstGeom prst="line">
              <a:avLst/>
            </a:prstGeom>
            <a:noFill/>
            <a:ln w="9525" cap="flat" cmpd="sng" algn="ctr">
              <a:solidFill>
                <a:sysClr val="window" lastClr="FFFFFF">
                  <a:lumMod val="50000"/>
                </a:sysClr>
              </a:solidFill>
              <a:prstDash val="solid"/>
            </a:ln>
            <a:effectLst/>
          </p:spPr>
        </p:cxnSp>
      </p:grpSp>
      <p:grpSp>
        <p:nvGrpSpPr>
          <p:cNvPr id="19" name="组合 18"/>
          <p:cNvGrpSpPr/>
          <p:nvPr/>
        </p:nvGrpSpPr>
        <p:grpSpPr>
          <a:xfrm>
            <a:off x="3539965" y="1776122"/>
            <a:ext cx="914400" cy="1620440"/>
            <a:chOff x="3590811" y="2361295"/>
            <a:chExt cx="914400" cy="2160587"/>
          </a:xfrm>
        </p:grpSpPr>
        <p:sp>
          <p:nvSpPr>
            <p:cNvPr id="20" name="矩形 19"/>
            <p:cNvSpPr/>
            <p:nvPr/>
          </p:nvSpPr>
          <p:spPr>
            <a:xfrm>
              <a:off x="3590811" y="2361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7</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1" name="直接连接符 20"/>
            <p:cNvCxnSpPr>
              <a:stCxn id="20" idx="2"/>
            </p:cNvCxnSpPr>
            <p:nvPr/>
          </p:nvCxnSpPr>
          <p:spPr>
            <a:xfrm>
              <a:off x="4048011" y="3105832"/>
              <a:ext cx="163949" cy="1416050"/>
            </a:xfrm>
            <a:prstGeom prst="line">
              <a:avLst/>
            </a:prstGeom>
            <a:noFill/>
            <a:ln w="9525" cap="flat" cmpd="sng" algn="ctr">
              <a:solidFill>
                <a:sysClr val="window" lastClr="FFFFFF">
                  <a:lumMod val="50000"/>
                </a:sysClr>
              </a:solidFill>
              <a:prstDash val="solid"/>
            </a:ln>
            <a:effectLst/>
          </p:spPr>
        </p:cxnSp>
      </p:grpSp>
      <p:grpSp>
        <p:nvGrpSpPr>
          <p:cNvPr id="22" name="组合 21"/>
          <p:cNvGrpSpPr/>
          <p:nvPr/>
        </p:nvGrpSpPr>
        <p:grpSpPr>
          <a:xfrm>
            <a:off x="4033015" y="1109371"/>
            <a:ext cx="914400" cy="2296698"/>
            <a:chOff x="4083861" y="1472295"/>
            <a:chExt cx="914400" cy="3062264"/>
          </a:xfrm>
        </p:grpSpPr>
        <p:sp>
          <p:nvSpPr>
            <p:cNvPr id="23" name="矩形 22"/>
            <p:cNvSpPr/>
            <p:nvPr/>
          </p:nvSpPr>
          <p:spPr>
            <a:xfrm>
              <a:off x="4083861" y="1472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4" name="直接连接符 23"/>
            <p:cNvCxnSpPr>
              <a:stCxn id="23" idx="2"/>
            </p:cNvCxnSpPr>
            <p:nvPr/>
          </p:nvCxnSpPr>
          <p:spPr>
            <a:xfrm flipH="1">
              <a:off x="4528361" y="2216832"/>
              <a:ext cx="12700" cy="2317727"/>
            </a:xfrm>
            <a:prstGeom prst="line">
              <a:avLst/>
            </a:prstGeom>
            <a:noFill/>
            <a:ln w="9525" cap="flat" cmpd="sng" algn="ctr">
              <a:solidFill>
                <a:sysClr val="window" lastClr="FFFFFF">
                  <a:lumMod val="50000"/>
                </a:sysClr>
              </a:solidFill>
              <a:prstDash val="solid"/>
            </a:ln>
            <a:effectLst/>
          </p:spPr>
        </p:cxnSp>
      </p:grpSp>
      <p:grpSp>
        <p:nvGrpSpPr>
          <p:cNvPr id="25" name="组合 24"/>
          <p:cNvGrpSpPr/>
          <p:nvPr/>
        </p:nvGrpSpPr>
        <p:grpSpPr>
          <a:xfrm>
            <a:off x="4519452" y="1865418"/>
            <a:ext cx="914400" cy="1575087"/>
            <a:chOff x="4570298" y="2480357"/>
            <a:chExt cx="914400" cy="2100116"/>
          </a:xfrm>
        </p:grpSpPr>
        <p:sp>
          <p:nvSpPr>
            <p:cNvPr id="26" name="矩形 25"/>
            <p:cNvSpPr/>
            <p:nvPr/>
          </p:nvSpPr>
          <p:spPr>
            <a:xfrm>
              <a:off x="4570298" y="24803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8</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7" name="直接连接符 26"/>
            <p:cNvCxnSpPr/>
            <p:nvPr/>
          </p:nvCxnSpPr>
          <p:spPr>
            <a:xfrm flipH="1">
              <a:off x="4788024" y="3224895"/>
              <a:ext cx="239475" cy="1355578"/>
            </a:xfrm>
            <a:prstGeom prst="line">
              <a:avLst/>
            </a:prstGeom>
            <a:noFill/>
            <a:ln w="9525" cap="flat" cmpd="sng" algn="ctr">
              <a:solidFill>
                <a:sysClr val="window" lastClr="FFFFFF">
                  <a:lumMod val="50000"/>
                </a:sysClr>
              </a:solidFill>
              <a:prstDash val="solid"/>
            </a:ln>
            <a:effectLst/>
          </p:spPr>
        </p:cxnSp>
      </p:grpSp>
      <p:grpSp>
        <p:nvGrpSpPr>
          <p:cNvPr id="28" name="组合 27"/>
          <p:cNvGrpSpPr/>
          <p:nvPr/>
        </p:nvGrpSpPr>
        <p:grpSpPr>
          <a:xfrm>
            <a:off x="5433853" y="1991624"/>
            <a:ext cx="981075" cy="1513285"/>
            <a:chOff x="5484698" y="2648632"/>
            <a:chExt cx="981075" cy="2017713"/>
          </a:xfrm>
        </p:grpSpPr>
        <p:sp>
          <p:nvSpPr>
            <p:cNvPr id="29" name="矩形 28"/>
            <p:cNvSpPr/>
            <p:nvPr/>
          </p:nvSpPr>
          <p:spPr>
            <a:xfrm rot="815004">
              <a:off x="5551373" y="26486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9</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30" name="直接连接符 29"/>
            <p:cNvCxnSpPr>
              <a:stCxn id="29" idx="2"/>
            </p:cNvCxnSpPr>
            <p:nvPr/>
          </p:nvCxnSpPr>
          <p:spPr>
            <a:xfrm flipH="1">
              <a:off x="5484698" y="3384322"/>
              <a:ext cx="436257" cy="1282023"/>
            </a:xfrm>
            <a:prstGeom prst="line">
              <a:avLst/>
            </a:prstGeom>
            <a:noFill/>
            <a:ln w="9525" cap="flat" cmpd="sng" algn="ctr">
              <a:solidFill>
                <a:sysClr val="window" lastClr="FFFFFF">
                  <a:lumMod val="50000"/>
                </a:sysClr>
              </a:solidFill>
              <a:prstDash val="solid"/>
            </a:ln>
            <a:effectLst/>
          </p:spPr>
        </p:cxnSp>
      </p:grpSp>
      <p:pic>
        <p:nvPicPr>
          <p:cNvPr id="31" name="图片 30" descr="未标题-3.png"/>
          <p:cNvPicPr>
            <a:picLocks noChangeAspect="1"/>
          </p:cNvPicPr>
          <p:nvPr/>
        </p:nvPicPr>
        <p:blipFill>
          <a:blip r:embed="rId3"/>
          <a:stretch>
            <a:fillRect/>
          </a:stretch>
        </p:blipFill>
        <p:spPr>
          <a:xfrm>
            <a:off x="6753402" y="1936132"/>
            <a:ext cx="2139078" cy="2939874"/>
          </a:xfrm>
          <a:prstGeom prst="rect">
            <a:avLst/>
          </a:prstGeom>
          <a:effectLst>
            <a:outerShdw blurRad="76200" dir="13500000" sy="23000" kx="1200000" algn="br" rotWithShape="0">
              <a:prstClr val="black">
                <a:alpha val="20000"/>
              </a:prstClr>
            </a:outerShdw>
          </a:effectLst>
        </p:spPr>
      </p:pic>
      <p:sp>
        <p:nvSpPr>
          <p:cNvPr id="32" name="标题 3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092386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9"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0-#ppt_w/2"/>
                                          </p:val>
                                        </p:tav>
                                        <p:tav tm="100000">
                                          <p:val>
                                            <p:strVal val="#ppt_x"/>
                                          </p:val>
                                        </p:tav>
                                      </p:tavLst>
                                    </p:anim>
                                    <p:anim calcmode="lin" valueType="num">
                                      <p:cBhvr additive="base">
                                        <p:cTn id="29" dur="500" fill="hold"/>
                                        <p:tgtEl>
                                          <p:spTgt spid="1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3"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2" presetClass="entr" presetSubtype="3"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1+#ppt_w/2"/>
                                          </p:val>
                                        </p:tav>
                                        <p:tav tm="100000">
                                          <p:val>
                                            <p:strVal val="#ppt_x"/>
                                          </p:val>
                                        </p:tav>
                                      </p:tavLst>
                                    </p:anim>
                                    <p:anim calcmode="lin" valueType="num">
                                      <p:cBhvr additive="base">
                                        <p:cTn id="39" dur="500" fill="hold"/>
                                        <p:tgtEl>
                                          <p:spTgt spid="25"/>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1"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2" presetClass="entr" presetSubtype="3"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0-#ppt_h/2"/>
                                          </p:val>
                                        </p:tav>
                                        <p:tav tm="100000">
                                          <p:val>
                                            <p:strVal val="#ppt_y"/>
                                          </p:val>
                                        </p:tav>
                                      </p:tavLst>
                                    </p:anim>
                                  </p:childTnLst>
                                </p:cTn>
                              </p:par>
                            </p:childTnLst>
                          </p:cTn>
                        </p:par>
                        <p:par>
                          <p:cTn id="50" fill="hold">
                            <p:stCondLst>
                              <p:cond delay="4500"/>
                            </p:stCondLst>
                            <p:childTnLst>
                              <p:par>
                                <p:cTn id="51" presetID="2" presetClass="entr" presetSubtype="9"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0-#ppt_h/2"/>
                                          </p:val>
                                        </p:tav>
                                        <p:tav tm="100000">
                                          <p:val>
                                            <p:strVal val="#ppt_y"/>
                                          </p:val>
                                        </p:tav>
                                      </p:tavLst>
                                    </p:anim>
                                  </p:childTnLst>
                                </p:cTn>
                              </p:par>
                            </p:childTnLst>
                          </p:cTn>
                        </p:par>
                        <p:par>
                          <p:cTn id="55" fill="hold">
                            <p:stCondLst>
                              <p:cond delay="5000"/>
                            </p:stCondLst>
                            <p:childTnLst>
                              <p:par>
                                <p:cTn id="56" presetID="47" presetClass="entr" presetSubtype="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8840" y="0"/>
            <a:ext cx="9232840" cy="5143500"/>
            <a:chOff x="-88840" y="0"/>
            <a:chExt cx="9232840" cy="5143500"/>
          </a:xfrm>
        </p:grpSpPr>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4" name="图片 23"/>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88840" y="4219575"/>
              <a:ext cx="9232839" cy="923925"/>
            </a:xfrm>
            <a:prstGeom prst="rect">
              <a:avLst/>
            </a:prstGeom>
          </p:spPr>
        </p:pic>
      </p:grpSp>
      <p:sp>
        <p:nvSpPr>
          <p:cNvPr id="9" name="圆角矩形 8"/>
          <p:cNvSpPr/>
          <p:nvPr/>
        </p:nvSpPr>
        <p:spPr>
          <a:xfrm>
            <a:off x="2580714" y="709654"/>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01</a:t>
            </a:r>
            <a:endParaRPr kumimoji="0" lang="zh-CN" altLang="en-US" sz="2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10" name="圆角矩形 9"/>
          <p:cNvSpPr/>
          <p:nvPr/>
        </p:nvSpPr>
        <p:spPr>
          <a:xfrm>
            <a:off x="3362260" y="788437"/>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圆角矩形 16"/>
          <p:cNvSpPr/>
          <p:nvPr/>
        </p:nvSpPr>
        <p:spPr>
          <a:xfrm>
            <a:off x="2580714" y="1561366"/>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02</a:t>
            </a:r>
            <a:endParaRPr kumimoji="0" lang="zh-CN" altLang="en-US" sz="2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18" name="圆角矩形 17"/>
          <p:cNvSpPr/>
          <p:nvPr/>
        </p:nvSpPr>
        <p:spPr>
          <a:xfrm>
            <a:off x="3362260" y="1640149"/>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圆角矩形 18"/>
          <p:cNvSpPr/>
          <p:nvPr/>
        </p:nvSpPr>
        <p:spPr>
          <a:xfrm>
            <a:off x="2580714" y="2441540"/>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03</a:t>
            </a:r>
            <a:endParaRPr kumimoji="0" lang="zh-CN" altLang="en-US" sz="2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3362260" y="2520323"/>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圆角矩形 20"/>
          <p:cNvSpPr/>
          <p:nvPr/>
        </p:nvSpPr>
        <p:spPr>
          <a:xfrm>
            <a:off x="2580714" y="3293252"/>
            <a:ext cx="674728" cy="674728"/>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04</a:t>
            </a:r>
            <a:endParaRPr kumimoji="0" lang="zh-CN" altLang="en-US" sz="2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2" name="圆角矩形 21"/>
          <p:cNvSpPr/>
          <p:nvPr/>
        </p:nvSpPr>
        <p:spPr>
          <a:xfrm>
            <a:off x="3362260" y="3372035"/>
            <a:ext cx="3893906" cy="51716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5" name="组合 4"/>
          <p:cNvGrpSpPr/>
          <p:nvPr/>
        </p:nvGrpSpPr>
        <p:grpSpPr>
          <a:xfrm>
            <a:off x="872084" y="-27205"/>
            <a:ext cx="1204686" cy="2379362"/>
            <a:chOff x="872084" y="-27205"/>
            <a:chExt cx="1204686" cy="2379362"/>
          </a:xfrm>
        </p:grpSpPr>
        <p:sp>
          <p:nvSpPr>
            <p:cNvPr id="2" name="矩形 1"/>
            <p:cNvSpPr/>
            <p:nvPr/>
          </p:nvSpPr>
          <p:spPr>
            <a:xfrm>
              <a:off x="872084" y="-27205"/>
              <a:ext cx="1204686" cy="23793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043540" y="618467"/>
              <a:ext cx="861774" cy="1531830"/>
            </a:xfrm>
            <a:prstGeom prst="rect">
              <a:avLst/>
            </a:prstGeom>
            <a:noFill/>
          </p:spPr>
          <p:txBody>
            <a:bodyPr vert="eaVert" wrap="none" rtlCol="0">
              <a:spAutoFit/>
            </a:bodyPr>
            <a:lstStyle/>
            <a:p>
              <a:r>
                <a:rPr lang="zh-CN" altLang="en-US" sz="4400" b="1" dirty="0" smtClean="0">
                  <a:solidFill>
                    <a:schemeClr val="bg1"/>
                  </a:solidFill>
                </a:rPr>
                <a:t>目  录</a:t>
              </a:r>
              <a:endParaRPr lang="zh-CN" altLang="en-US" sz="4400" b="1" dirty="0">
                <a:solidFill>
                  <a:schemeClr val="bg1"/>
                </a:solidFill>
              </a:endParaRPr>
            </a:p>
          </p:txBody>
        </p:sp>
      </p:grpSp>
      <p:grpSp>
        <p:nvGrpSpPr>
          <p:cNvPr id="25" name="组合 24"/>
          <p:cNvGrpSpPr/>
          <p:nvPr/>
        </p:nvGrpSpPr>
        <p:grpSpPr>
          <a:xfrm>
            <a:off x="23008" y="2107851"/>
            <a:ext cx="9176905" cy="3054127"/>
            <a:chOff x="23008" y="2107851"/>
            <a:chExt cx="9176905" cy="3054127"/>
          </a:xfrm>
        </p:grpSpPr>
        <p:pic>
          <p:nvPicPr>
            <p:cNvPr id="26" name="图片 25"/>
            <p:cNvPicPr>
              <a:picLocks noChangeAspect="1"/>
            </p:cNvPicPr>
            <p:nvPr/>
          </p:nvPicPr>
          <p:blipFill rotWithShape="1">
            <a:blip r:embed="rId4" cstate="screen">
              <a:extLst>
                <a:ext uri="{28A0092B-C50C-407E-A947-70E740481C1C}">
                  <a14:useLocalDpi xmlns:a14="http://schemas.microsoft.com/office/drawing/2010/main"/>
                </a:ext>
              </a:extLst>
            </a:blip>
            <a:srcRect b="18048"/>
            <a:stretch/>
          </p:blipFill>
          <p:spPr>
            <a:xfrm>
              <a:off x="23008" y="2107851"/>
              <a:ext cx="4504571" cy="3017215"/>
            </a:xfrm>
            <a:prstGeom prst="rect">
              <a:avLst/>
            </a:prstGeom>
          </p:spPr>
        </p:pic>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149225" y="3771900"/>
              <a:ext cx="3050688" cy="1371600"/>
            </a:xfrm>
            <a:prstGeom prst="rect">
              <a:avLst/>
            </a:prstGeom>
          </p:spPr>
        </p:pic>
        <p:pic>
          <p:nvPicPr>
            <p:cNvPr id="29" name="图片 2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85026" y="3763643"/>
              <a:ext cx="2662786" cy="1398335"/>
            </a:xfrm>
            <a:prstGeom prst="rect">
              <a:avLst/>
            </a:prstGeom>
          </p:spPr>
        </p:pic>
      </p:grpSp>
    </p:spTree>
    <p:extLst>
      <p:ext uri="{BB962C8B-B14F-4D97-AF65-F5344CB8AC3E}">
        <p14:creationId xmlns:p14="http://schemas.microsoft.com/office/powerpoint/2010/main" val="35577187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50" presetClass="entr" presetSubtype="0" decel="10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3"/>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par>
                          <p:cTn id="14" fill="hold">
                            <p:stCondLst>
                              <p:cond delay="2000"/>
                            </p:stCondLst>
                            <p:childTnLst>
                              <p:par>
                                <p:cTn id="15" presetID="5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Scale>
                                      <p:cBhvr>
                                        <p:cTn id="1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
                                        </p:tgtEl>
                                        <p:attrNameLst>
                                          <p:attrName>ppt_x</p:attrName>
                                          <p:attrName>ppt_y</p:attrName>
                                        </p:attrNameLst>
                                      </p:cBhvr>
                                    </p:animMotion>
                                    <p:animEffect transition="in" filter="fade">
                                      <p:cBhvr>
                                        <p:cTn id="19" dur="1000"/>
                                        <p:tgtEl>
                                          <p:spTgt spid="10"/>
                                        </p:tgtEl>
                                      </p:cBhvr>
                                    </p:animEffect>
                                  </p:childTnLst>
                                </p:cTn>
                              </p:par>
                            </p:childTnLst>
                          </p:cTn>
                        </p:par>
                        <p:par>
                          <p:cTn id="20" fill="hold">
                            <p:stCondLst>
                              <p:cond delay="3000"/>
                            </p:stCondLst>
                            <p:childTnLst>
                              <p:par>
                                <p:cTn id="21" presetID="50" presetClass="entr" presetSubtype="0" decel="10000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1000" fill="hold"/>
                                        <p:tgtEl>
                                          <p:spTgt spid="17"/>
                                        </p:tgtEl>
                                        <p:attrNameLst>
                                          <p:attrName>ppt_w</p:attrName>
                                        </p:attrNameLst>
                                      </p:cBhvr>
                                      <p:tavLst>
                                        <p:tav tm="0">
                                          <p:val>
                                            <p:strVal val="#ppt_w+.3"/>
                                          </p:val>
                                        </p:tav>
                                        <p:tav tm="100000">
                                          <p:val>
                                            <p:strVal val="#ppt_w"/>
                                          </p:val>
                                        </p:tav>
                                      </p:tavLst>
                                    </p:anim>
                                    <p:anim calcmode="lin" valueType="num">
                                      <p:cBhvr>
                                        <p:cTn id="24" dur="1000" fill="hold"/>
                                        <p:tgtEl>
                                          <p:spTgt spid="17"/>
                                        </p:tgtEl>
                                        <p:attrNameLst>
                                          <p:attrName>ppt_h</p:attrName>
                                        </p:attrNameLst>
                                      </p:cBhvr>
                                      <p:tavLst>
                                        <p:tav tm="0">
                                          <p:val>
                                            <p:strVal val="#ppt_h"/>
                                          </p:val>
                                        </p:tav>
                                        <p:tav tm="100000">
                                          <p:val>
                                            <p:strVal val="#ppt_h"/>
                                          </p:val>
                                        </p:tav>
                                      </p:tavLst>
                                    </p:anim>
                                    <p:animEffect transition="in" filter="fade">
                                      <p:cBhvr>
                                        <p:cTn id="25" dur="1000"/>
                                        <p:tgtEl>
                                          <p:spTgt spid="17"/>
                                        </p:tgtEl>
                                      </p:cBhvr>
                                    </p:animEffect>
                                  </p:childTnLst>
                                </p:cTn>
                              </p:par>
                            </p:childTnLst>
                          </p:cTn>
                        </p:par>
                        <p:par>
                          <p:cTn id="26" fill="hold">
                            <p:stCondLst>
                              <p:cond delay="4000"/>
                            </p:stCondLst>
                            <p:childTnLst>
                              <p:par>
                                <p:cTn id="27" presetID="5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Scale>
                                      <p:cBhvr>
                                        <p:cTn id="2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8"/>
                                        </p:tgtEl>
                                        <p:attrNameLst>
                                          <p:attrName>ppt_x</p:attrName>
                                          <p:attrName>ppt_y</p:attrName>
                                        </p:attrNameLst>
                                      </p:cBhvr>
                                    </p:animMotion>
                                    <p:animEffect transition="in" filter="fade">
                                      <p:cBhvr>
                                        <p:cTn id="31" dur="1000"/>
                                        <p:tgtEl>
                                          <p:spTgt spid="18"/>
                                        </p:tgtEl>
                                      </p:cBhvr>
                                    </p:animEffect>
                                  </p:childTnLst>
                                </p:cTn>
                              </p:par>
                            </p:childTnLst>
                          </p:cTn>
                        </p:par>
                        <p:par>
                          <p:cTn id="32" fill="hold">
                            <p:stCondLst>
                              <p:cond delay="5000"/>
                            </p:stCondLst>
                            <p:childTnLst>
                              <p:par>
                                <p:cTn id="33" presetID="50" presetClass="entr" presetSubtype="0" decel="10000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strVal val="#ppt_w+.3"/>
                                          </p:val>
                                        </p:tav>
                                        <p:tav tm="100000">
                                          <p:val>
                                            <p:strVal val="#ppt_w"/>
                                          </p:val>
                                        </p:tav>
                                      </p:tavLst>
                                    </p:anim>
                                    <p:anim calcmode="lin" valueType="num">
                                      <p:cBhvr>
                                        <p:cTn id="36" dur="1000" fill="hold"/>
                                        <p:tgtEl>
                                          <p:spTgt spid="19"/>
                                        </p:tgtEl>
                                        <p:attrNameLst>
                                          <p:attrName>ppt_h</p:attrName>
                                        </p:attrNameLst>
                                      </p:cBhvr>
                                      <p:tavLst>
                                        <p:tav tm="0">
                                          <p:val>
                                            <p:strVal val="#ppt_h"/>
                                          </p:val>
                                        </p:tav>
                                        <p:tav tm="100000">
                                          <p:val>
                                            <p:strVal val="#ppt_h"/>
                                          </p:val>
                                        </p:tav>
                                      </p:tavLst>
                                    </p:anim>
                                    <p:animEffect transition="in" filter="fade">
                                      <p:cBhvr>
                                        <p:cTn id="37" dur="1000"/>
                                        <p:tgtEl>
                                          <p:spTgt spid="19"/>
                                        </p:tgtEl>
                                      </p:cBhvr>
                                    </p:animEffect>
                                  </p:childTnLst>
                                </p:cTn>
                              </p:par>
                            </p:childTnLst>
                          </p:cTn>
                        </p:par>
                        <p:par>
                          <p:cTn id="38" fill="hold">
                            <p:stCondLst>
                              <p:cond delay="6000"/>
                            </p:stCondLst>
                            <p:childTnLst>
                              <p:par>
                                <p:cTn id="39" presetID="52"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Scale>
                                      <p:cBhvr>
                                        <p:cTn id="41"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0"/>
                                        </p:tgtEl>
                                        <p:attrNameLst>
                                          <p:attrName>ppt_x</p:attrName>
                                          <p:attrName>ppt_y</p:attrName>
                                        </p:attrNameLst>
                                      </p:cBhvr>
                                    </p:animMotion>
                                    <p:animEffect transition="in" filter="fade">
                                      <p:cBhvr>
                                        <p:cTn id="43" dur="1000"/>
                                        <p:tgtEl>
                                          <p:spTgt spid="20"/>
                                        </p:tgtEl>
                                      </p:cBhvr>
                                    </p:animEffect>
                                  </p:childTnLst>
                                </p:cTn>
                              </p:par>
                            </p:childTnLst>
                          </p:cTn>
                        </p:par>
                        <p:par>
                          <p:cTn id="44" fill="hold">
                            <p:stCondLst>
                              <p:cond delay="7000"/>
                            </p:stCondLst>
                            <p:childTnLst>
                              <p:par>
                                <p:cTn id="45" presetID="50" presetClass="entr" presetSubtype="0" decel="10000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0" fill="hold"/>
                                        <p:tgtEl>
                                          <p:spTgt spid="21"/>
                                        </p:tgtEl>
                                        <p:attrNameLst>
                                          <p:attrName>ppt_w</p:attrName>
                                        </p:attrNameLst>
                                      </p:cBhvr>
                                      <p:tavLst>
                                        <p:tav tm="0">
                                          <p:val>
                                            <p:strVal val="#ppt_w+.3"/>
                                          </p:val>
                                        </p:tav>
                                        <p:tav tm="100000">
                                          <p:val>
                                            <p:strVal val="#ppt_w"/>
                                          </p:val>
                                        </p:tav>
                                      </p:tavLst>
                                    </p:anim>
                                    <p:anim calcmode="lin" valueType="num">
                                      <p:cBhvr>
                                        <p:cTn id="48" dur="1000" fill="hold"/>
                                        <p:tgtEl>
                                          <p:spTgt spid="21"/>
                                        </p:tgtEl>
                                        <p:attrNameLst>
                                          <p:attrName>ppt_h</p:attrName>
                                        </p:attrNameLst>
                                      </p:cBhvr>
                                      <p:tavLst>
                                        <p:tav tm="0">
                                          <p:val>
                                            <p:strVal val="#ppt_h"/>
                                          </p:val>
                                        </p:tav>
                                        <p:tav tm="100000">
                                          <p:val>
                                            <p:strVal val="#ppt_h"/>
                                          </p:val>
                                        </p:tav>
                                      </p:tavLst>
                                    </p:anim>
                                    <p:animEffect transition="in" filter="fade">
                                      <p:cBhvr>
                                        <p:cTn id="49" dur="1000"/>
                                        <p:tgtEl>
                                          <p:spTgt spid="21"/>
                                        </p:tgtEl>
                                      </p:cBhvr>
                                    </p:animEffect>
                                  </p:childTnLst>
                                </p:cTn>
                              </p:par>
                            </p:childTnLst>
                          </p:cTn>
                        </p:par>
                        <p:par>
                          <p:cTn id="50" fill="hold">
                            <p:stCondLst>
                              <p:cond delay="8000"/>
                            </p:stCondLst>
                            <p:childTnLst>
                              <p:par>
                                <p:cTn id="51" presetID="52"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Scale>
                                      <p:cBhvr>
                                        <p:cTn id="5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22"/>
                                        </p:tgtEl>
                                        <p:attrNameLst>
                                          <p:attrName>ppt_x</p:attrName>
                                          <p:attrName>ppt_y</p:attrName>
                                        </p:attrNameLst>
                                      </p:cBhvr>
                                    </p:animMotion>
                                    <p:animEffect transition="in" filter="fade">
                                      <p:cBhvr>
                                        <p:cTn id="5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7" grpId="0" animBg="1"/>
      <p:bldP spid="18" grpId="0" animBg="1"/>
      <p:bldP spid="19" grpId="0" animBg="1"/>
      <p:bldP spid="20" grpId="0" animBg="1"/>
      <p:bldP spid="21"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中心"/>
          <p:cNvSpPr/>
          <p:nvPr/>
        </p:nvSpPr>
        <p:spPr>
          <a:xfrm>
            <a:off x="3778151" y="2283544"/>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1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4" name="浅色1"/>
          <p:cNvSpPr/>
          <p:nvPr/>
        </p:nvSpPr>
        <p:spPr>
          <a:xfrm>
            <a:off x="3778151" y="1078631"/>
            <a:ext cx="1728787"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1</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5" name="浅色2"/>
          <p:cNvSpPr/>
          <p:nvPr/>
        </p:nvSpPr>
        <p:spPr>
          <a:xfrm>
            <a:off x="5435500" y="1682279"/>
            <a:ext cx="1727200"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2</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浅色3"/>
          <p:cNvSpPr/>
          <p:nvPr/>
        </p:nvSpPr>
        <p:spPr>
          <a:xfrm>
            <a:off x="5435500" y="2890762"/>
            <a:ext cx="1727200"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3</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7" name="浅色4"/>
          <p:cNvSpPr/>
          <p:nvPr/>
        </p:nvSpPr>
        <p:spPr>
          <a:xfrm>
            <a:off x="3778151" y="3489647"/>
            <a:ext cx="1728787"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4</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8" name="浅色5"/>
          <p:cNvSpPr/>
          <p:nvPr/>
        </p:nvSpPr>
        <p:spPr>
          <a:xfrm>
            <a:off x="2120800" y="2890762"/>
            <a:ext cx="1728787"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9" name="浅色6"/>
          <p:cNvSpPr/>
          <p:nvPr/>
        </p:nvSpPr>
        <p:spPr>
          <a:xfrm>
            <a:off x="2049462" y="1682279"/>
            <a:ext cx="1727200"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6</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0" name="深色1"/>
          <p:cNvSpPr/>
          <p:nvPr/>
        </p:nvSpPr>
        <p:spPr>
          <a:xfrm>
            <a:off x="3778151" y="1078631"/>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1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1" name="深色2"/>
          <p:cNvSpPr/>
          <p:nvPr/>
        </p:nvSpPr>
        <p:spPr>
          <a:xfrm>
            <a:off x="5435501" y="1682279"/>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2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2" name="深色3"/>
          <p:cNvSpPr/>
          <p:nvPr/>
        </p:nvSpPr>
        <p:spPr>
          <a:xfrm>
            <a:off x="5435501" y="2890763"/>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3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3" name="深色4"/>
          <p:cNvSpPr/>
          <p:nvPr/>
        </p:nvSpPr>
        <p:spPr>
          <a:xfrm>
            <a:off x="3778151" y="3489647"/>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4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4" name="深色5"/>
          <p:cNvSpPr/>
          <p:nvPr/>
        </p:nvSpPr>
        <p:spPr>
          <a:xfrm>
            <a:off x="2120800" y="2890763"/>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5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5" name="深色6"/>
          <p:cNvSpPr/>
          <p:nvPr/>
        </p:nvSpPr>
        <p:spPr>
          <a:xfrm>
            <a:off x="2049463" y="1682279"/>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6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92809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xit" presetSubtype="0" fill="hold" grpId="1" nodeType="after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xit" presetSubtype="0" fill="hold" grpId="1" nodeType="afterEffect">
                                  <p:stCondLst>
                                    <p:cond delay="0"/>
                                  </p:stCondLst>
                                  <p:childTnLst>
                                    <p:animEffect transition="out" filter="fade">
                                      <p:cBhvr>
                                        <p:cTn id="30" dur="500"/>
                                        <p:tgtEl>
                                          <p:spTgt spid="11"/>
                                        </p:tgtEl>
                                      </p:cBhvr>
                                    </p:animEffect>
                                    <p:set>
                                      <p:cBhvr>
                                        <p:cTn id="31" dur="1" fill="hold">
                                          <p:stCondLst>
                                            <p:cond delay="499"/>
                                          </p:stCondLst>
                                        </p:cTn>
                                        <p:tgtEl>
                                          <p:spTgt spid="11"/>
                                        </p:tgtEl>
                                        <p:attrNameLst>
                                          <p:attrName>style.visibility</p:attrName>
                                        </p:attrNameLst>
                                      </p:cBhvr>
                                      <p:to>
                                        <p:strVal val="hidden"/>
                                      </p:to>
                                    </p:set>
                                  </p:childTnLst>
                                </p:cTn>
                              </p:par>
                            </p:childTnLst>
                          </p:cTn>
                        </p:par>
                        <p:par>
                          <p:cTn id="32" fill="hold">
                            <p:stCondLst>
                              <p:cond delay="3500"/>
                            </p:stCondLst>
                            <p:childTnLst>
                              <p:par>
                                <p:cTn id="33" presetID="21" presetClass="entr" presetSubtype="1"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heel(1)">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xit" presetSubtype="0" fill="hold" grpId="1" nodeType="afterEffect">
                                  <p:stCondLst>
                                    <p:cond delay="0"/>
                                  </p:stCondLst>
                                  <p:childTnLst>
                                    <p:animEffect transition="out" filter="fade">
                                      <p:cBhvr>
                                        <p:cTn id="42" dur="500"/>
                                        <p:tgtEl>
                                          <p:spTgt spid="12"/>
                                        </p:tgtEl>
                                      </p:cBhvr>
                                    </p:animEffect>
                                    <p:set>
                                      <p:cBhvr>
                                        <p:cTn id="43" dur="1" fill="hold">
                                          <p:stCondLst>
                                            <p:cond delay="499"/>
                                          </p:stCondLst>
                                        </p:cTn>
                                        <p:tgtEl>
                                          <p:spTgt spid="12"/>
                                        </p:tgtEl>
                                        <p:attrNameLst>
                                          <p:attrName>style.visibility</p:attrName>
                                        </p:attrNameLst>
                                      </p:cBhvr>
                                      <p:to>
                                        <p:strVal val="hidden"/>
                                      </p:to>
                                    </p:set>
                                  </p:childTnLst>
                                </p:cTn>
                              </p:par>
                            </p:childTnLst>
                          </p:cTn>
                        </p:par>
                        <p:par>
                          <p:cTn id="44" fill="hold">
                            <p:stCondLst>
                              <p:cond delay="5000"/>
                            </p:stCondLst>
                            <p:childTnLst>
                              <p:par>
                                <p:cTn id="45" presetID="21"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heel(1)">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6000"/>
                            </p:stCondLst>
                            <p:childTnLst>
                              <p:par>
                                <p:cTn id="53" presetID="10" presetClass="exit" presetSubtype="0" fill="hold" grpId="1" nodeType="afterEffect">
                                  <p:stCondLst>
                                    <p:cond delay="0"/>
                                  </p:stCondLst>
                                  <p:childTnLst>
                                    <p:animEffect transition="out" filter="fade">
                                      <p:cBhvr>
                                        <p:cTn id="54" dur="500"/>
                                        <p:tgtEl>
                                          <p:spTgt spid="13"/>
                                        </p:tgtEl>
                                      </p:cBhvr>
                                    </p:animEffect>
                                    <p:set>
                                      <p:cBhvr>
                                        <p:cTn id="55" dur="1" fill="hold">
                                          <p:stCondLst>
                                            <p:cond delay="499"/>
                                          </p:stCondLst>
                                        </p:cTn>
                                        <p:tgtEl>
                                          <p:spTgt spid="13"/>
                                        </p:tgtEl>
                                        <p:attrNameLst>
                                          <p:attrName>style.visibility</p:attrName>
                                        </p:attrNameLst>
                                      </p:cBhvr>
                                      <p:to>
                                        <p:strVal val="hidden"/>
                                      </p:to>
                                    </p:set>
                                  </p:childTnLst>
                                </p:cTn>
                              </p:par>
                            </p:childTnLst>
                          </p:cTn>
                        </p:par>
                        <p:par>
                          <p:cTn id="56" fill="hold">
                            <p:stCondLst>
                              <p:cond delay="6500"/>
                            </p:stCondLst>
                            <p:childTnLst>
                              <p:par>
                                <p:cTn id="57" presetID="21" presetClass="entr" presetSubtype="1"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heel(1)">
                                      <p:cBhvr>
                                        <p:cTn id="59" dur="500"/>
                                        <p:tgtEl>
                                          <p:spTgt spid="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7500"/>
                            </p:stCondLst>
                            <p:childTnLst>
                              <p:par>
                                <p:cTn id="65" presetID="10" presetClass="exit" presetSubtype="0" fill="hold" grpId="1" nodeType="afterEffect">
                                  <p:stCondLst>
                                    <p:cond delay="0"/>
                                  </p:stCondLst>
                                  <p:childTnLst>
                                    <p:animEffect transition="out" filter="fade">
                                      <p:cBhvr>
                                        <p:cTn id="66" dur="500"/>
                                        <p:tgtEl>
                                          <p:spTgt spid="14"/>
                                        </p:tgtEl>
                                      </p:cBhvr>
                                    </p:animEffect>
                                    <p:set>
                                      <p:cBhvr>
                                        <p:cTn id="67" dur="1" fill="hold">
                                          <p:stCondLst>
                                            <p:cond delay="499"/>
                                          </p:stCondLst>
                                        </p:cTn>
                                        <p:tgtEl>
                                          <p:spTgt spid="14"/>
                                        </p:tgtEl>
                                        <p:attrNameLst>
                                          <p:attrName>style.visibility</p:attrName>
                                        </p:attrNameLst>
                                      </p:cBhvr>
                                      <p:to>
                                        <p:strVal val="hidden"/>
                                      </p:to>
                                    </p:set>
                                  </p:childTnLst>
                                </p:cTn>
                              </p:par>
                            </p:childTnLst>
                          </p:cTn>
                        </p:par>
                        <p:par>
                          <p:cTn id="68" fill="hold">
                            <p:stCondLst>
                              <p:cond delay="8000"/>
                            </p:stCondLst>
                            <p:childTnLst>
                              <p:par>
                                <p:cTn id="69" presetID="21" presetClass="entr" presetSubtype="1"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heel(1)">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9000"/>
                            </p:stCondLst>
                            <p:childTnLst>
                              <p:par>
                                <p:cTn id="77" presetID="10" presetClass="exit" presetSubtype="0" fill="hold" grpId="1" nodeType="afterEffect">
                                  <p:stCondLst>
                                    <p:cond delay="0"/>
                                  </p:stCondLst>
                                  <p:childTnLst>
                                    <p:animEffect transition="out" filter="fade">
                                      <p:cBhvr>
                                        <p:cTn id="78" dur="500"/>
                                        <p:tgtEl>
                                          <p:spTgt spid="15"/>
                                        </p:tgtEl>
                                      </p:cBhvr>
                                    </p:animEffect>
                                    <p:set>
                                      <p:cBhvr>
                                        <p:cTn id="79"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868242" y="1229340"/>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04</a:t>
            </a:r>
            <a:endParaRPr kumimoji="0" lang="zh-CN" altLang="en-US" sz="4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过渡页</a:t>
            </a:r>
          </a:p>
        </p:txBody>
      </p:sp>
      <p:sp>
        <p:nvSpPr>
          <p:cNvPr id="18" name="圆角矩形 17"/>
          <p:cNvSpPr/>
          <p:nvPr/>
        </p:nvSpPr>
        <p:spPr>
          <a:xfrm>
            <a:off x="2240418" y="2533749"/>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0576838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blackWhite">
          <a:xfrm>
            <a:off x="1547933" y="2412593"/>
            <a:ext cx="3498855" cy="1749325"/>
          </a:xfrm>
          <a:prstGeom prst="curvedUpArrow">
            <a:avLst>
              <a:gd name="adj1" fmla="val 42347"/>
              <a:gd name="adj2" fmla="val 72347"/>
              <a:gd name="adj3" fmla="val 33333"/>
            </a:avLst>
          </a:prstGeom>
          <a:gradFill flip="none" rotWithShape="1">
            <a:gsLst>
              <a:gs pos="22000">
                <a:srgbClr val="F9F9F9"/>
              </a:gs>
              <a:gs pos="100000">
                <a:srgbClr val="D7D7D7"/>
              </a:gs>
            </a:gsLst>
            <a:lin ang="5400000" scaled="0"/>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 name="TextBox 20"/>
          <p:cNvSpPr txBox="1"/>
          <p:nvPr/>
        </p:nvSpPr>
        <p:spPr bwMode="auto">
          <a:xfrm>
            <a:off x="4752209" y="3334088"/>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5" name="TextBox 19"/>
          <p:cNvSpPr txBox="1">
            <a:spLocks noChangeArrowheads="1"/>
          </p:cNvSpPr>
          <p:nvPr/>
        </p:nvSpPr>
        <p:spPr bwMode="auto">
          <a:xfrm>
            <a:off x="4752210" y="3110173"/>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
        <p:nvSpPr>
          <p:cNvPr id="6" name="AutoShape 4"/>
          <p:cNvSpPr>
            <a:spLocks noChangeArrowheads="1"/>
          </p:cNvSpPr>
          <p:nvPr/>
        </p:nvSpPr>
        <p:spPr bwMode="blackWhite">
          <a:xfrm flipV="1">
            <a:off x="2639010" y="1107888"/>
            <a:ext cx="3498855" cy="1749325"/>
          </a:xfrm>
          <a:prstGeom prst="curvedUpArrow">
            <a:avLst>
              <a:gd name="adj1" fmla="val 42347"/>
              <a:gd name="adj2" fmla="val 72347"/>
              <a:gd name="adj3" fmla="val 33333"/>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7" name="TextBox 20"/>
          <p:cNvSpPr txBox="1"/>
          <p:nvPr/>
        </p:nvSpPr>
        <p:spPr bwMode="auto">
          <a:xfrm>
            <a:off x="6120361" y="1348935"/>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8" name="TextBox 19"/>
          <p:cNvSpPr txBox="1">
            <a:spLocks noChangeArrowheads="1"/>
          </p:cNvSpPr>
          <p:nvPr/>
        </p:nvSpPr>
        <p:spPr bwMode="auto">
          <a:xfrm>
            <a:off x="6120361" y="1125020"/>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767743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250" fill="hold"/>
                                        <p:tgtEl>
                                          <p:spTgt spid="3"/>
                                        </p:tgtEl>
                                        <p:attrNameLst>
                                          <p:attrName>ppt_w</p:attrName>
                                        </p:attrNameLst>
                                      </p:cBhvr>
                                      <p:tavLst>
                                        <p:tav tm="0">
                                          <p:val>
                                            <p:fltVal val="0"/>
                                          </p:val>
                                        </p:tav>
                                        <p:tav tm="100000">
                                          <p:val>
                                            <p:strVal val="#ppt_w"/>
                                          </p:val>
                                        </p:tav>
                                      </p:tavLst>
                                    </p:anim>
                                    <p:anim calcmode="lin" valueType="num">
                                      <p:cBhvr>
                                        <p:cTn id="11" dur="1250" fill="hold"/>
                                        <p:tgtEl>
                                          <p:spTgt spid="3"/>
                                        </p:tgtEl>
                                        <p:attrNameLst>
                                          <p:attrName>ppt_h</p:attrName>
                                        </p:attrNameLst>
                                      </p:cBhvr>
                                      <p:tavLst>
                                        <p:tav tm="0">
                                          <p:val>
                                            <p:fltVal val="0"/>
                                          </p:val>
                                        </p:tav>
                                        <p:tav tm="100000">
                                          <p:val>
                                            <p:strVal val="#ppt_h"/>
                                          </p:val>
                                        </p:tav>
                                      </p:tavLst>
                                    </p:anim>
                                    <p:animEffect transition="in" filter="fade">
                                      <p:cBhvr>
                                        <p:cTn id="12" dur="1250"/>
                                        <p:tgtEl>
                                          <p:spTgt spid="3"/>
                                        </p:tgtEl>
                                      </p:cBhvr>
                                    </p:animEffect>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algn="ctr">
                <a:lnSpc>
                  <a:spcPct val="150000"/>
                </a:lnSpc>
                <a:buClr>
                  <a:schemeClr val="tx1">
                    <a:lumMod val="50000"/>
                    <a:lumOff val="50000"/>
                  </a:schemeClr>
                </a:buClr>
              </a:pPr>
              <a:r>
                <a:rPr lang="zh-CN" altLang="en-US" sz="1200" b="1" dirty="0" smtClean="0">
                  <a:latin typeface="微软雅黑" pitchFamily="34" charset="-122"/>
                  <a:ea typeface="微软雅黑" pitchFamily="34" charset="-122"/>
                </a:rPr>
                <a:t>添加内容文字</a:t>
              </a:r>
              <a:endParaRPr lang="en-US" altLang="zh-CN" sz="1200" b="1" dirty="0" smtClean="0">
                <a:latin typeface="微软雅黑" pitchFamily="34" charset="-122"/>
                <a:ea typeface="微软雅黑" pitchFamily="34" charset="-122"/>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rgbClr val="FF0000"/>
                  </a:solidFill>
                  <a:latin typeface="微软雅黑" pitchFamily="34" charset="-122"/>
                  <a:ea typeface="微软雅黑" pitchFamily="34" charset="-122"/>
                </a:rPr>
                <a:t>此处添加内容文字</a:t>
              </a:r>
              <a:endParaRPr lang="zh-CN" altLang="en-US" sz="1200" b="1" dirty="0">
                <a:solidFill>
                  <a:srgbClr val="FF0000"/>
                </a:solidFill>
                <a:latin typeface="微软雅黑" pitchFamily="34" charset="-122"/>
                <a:ea typeface="微软雅黑" pitchFamily="34" charset="-122"/>
              </a:endParaRPr>
            </a:p>
          </p:txBody>
        </p:sp>
      </p:grpSp>
      <p:sp>
        <p:nvSpPr>
          <p:cNvPr id="33" name="标题 3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78474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1774" y="1346473"/>
            <a:ext cx="3598862" cy="2571750"/>
            <a:chOff x="901774" y="944587"/>
            <a:chExt cx="3598862" cy="2571750"/>
          </a:xfrm>
        </p:grpSpPr>
        <p:grpSp>
          <p:nvGrpSpPr>
            <p:cNvPr id="4" name="组合 3"/>
            <p:cNvGrpSpPr/>
            <p:nvPr/>
          </p:nvGrpSpPr>
          <p:grpSpPr>
            <a:xfrm>
              <a:off x="901774" y="944587"/>
              <a:ext cx="3598862" cy="2571750"/>
              <a:chOff x="901774" y="944587"/>
              <a:chExt cx="3598862" cy="2571750"/>
            </a:xfrm>
          </p:grpSpPr>
          <p:sp>
            <p:nvSpPr>
              <p:cNvPr id="6"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7" name="Group 108"/>
              <p:cNvGrpSpPr>
                <a:grpSpLocks/>
              </p:cNvGrpSpPr>
              <p:nvPr/>
            </p:nvGrpSpPr>
            <p:grpSpPr bwMode="auto">
              <a:xfrm>
                <a:off x="1225624" y="1160487"/>
                <a:ext cx="2952750" cy="2124075"/>
                <a:chOff x="793" y="1298"/>
                <a:chExt cx="1860" cy="1338"/>
              </a:xfrm>
            </p:grpSpPr>
            <p:sp>
              <p:nvSpPr>
                <p:cNvPr id="8" name="Oval 109"/>
                <p:cNvSpPr>
                  <a:spLocks noChangeArrowheads="1"/>
                </p:cNvSpPr>
                <p:nvPr/>
              </p:nvSpPr>
              <p:spPr bwMode="auto">
                <a:xfrm>
                  <a:off x="793" y="1298"/>
                  <a:ext cx="1860" cy="1338"/>
                </a:xfrm>
                <a:prstGeom prst="ellipse">
                  <a:avLst/>
                </a:prstGeom>
                <a:gradFill rotWithShape="1">
                  <a:gsLst>
                    <a:gs pos="0">
                      <a:srgbClr val="FFC800"/>
                    </a:gs>
                    <a:gs pos="100000">
                      <a:srgbClr val="FF64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5"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a:solidFill>
                    <a:schemeClr val="bg1"/>
                  </a:solidFill>
                  <a:latin typeface="微软雅黑" pitchFamily="34" charset="-122"/>
                  <a:ea typeface="微软雅黑" pitchFamily="34" charset="-122"/>
                </a:rPr>
                <a:t>填</a:t>
              </a:r>
              <a:r>
                <a:rPr lang="zh-CN" altLang="en-US" sz="2400" b="1" dirty="0" smtClean="0">
                  <a:solidFill>
                    <a:schemeClr val="bg1"/>
                  </a:solidFill>
                  <a:latin typeface="微软雅黑" pitchFamily="34" charset="-122"/>
                  <a:ea typeface="微软雅黑" pitchFamily="34" charset="-122"/>
                </a:rPr>
                <a:t>加标题</a:t>
              </a:r>
              <a:endParaRPr lang="en-US" altLang="ko-KR" sz="24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4212555" y="1203598"/>
            <a:ext cx="2879725" cy="1852612"/>
            <a:chOff x="4212555" y="801712"/>
            <a:chExt cx="2879725" cy="1852612"/>
          </a:xfrm>
        </p:grpSpPr>
        <p:grpSp>
          <p:nvGrpSpPr>
            <p:cNvPr id="11" name="Group 98"/>
            <p:cNvGrpSpPr>
              <a:grpSpLocks/>
            </p:cNvGrpSpPr>
            <p:nvPr/>
          </p:nvGrpSpPr>
          <p:grpSpPr bwMode="auto">
            <a:xfrm>
              <a:off x="4357762" y="801712"/>
              <a:ext cx="2590800" cy="1852612"/>
              <a:chOff x="2767" y="981"/>
              <a:chExt cx="1632" cy="1167"/>
            </a:xfrm>
          </p:grpSpPr>
          <p:sp>
            <p:nvSpPr>
              <p:cNvPr id="13"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14" name="Group 101"/>
              <p:cNvGrpSpPr>
                <a:grpSpLocks/>
              </p:cNvGrpSpPr>
              <p:nvPr/>
            </p:nvGrpSpPr>
            <p:grpSpPr bwMode="auto">
              <a:xfrm>
                <a:off x="2971" y="1117"/>
                <a:ext cx="1224" cy="885"/>
                <a:chOff x="793" y="1298"/>
                <a:chExt cx="1860" cy="1338"/>
              </a:xfrm>
            </p:grpSpPr>
            <p:sp>
              <p:nvSpPr>
                <p:cNvPr id="15" name="Oval 102"/>
                <p:cNvSpPr>
                  <a:spLocks noChangeArrowheads="1"/>
                </p:cNvSpPr>
                <p:nvPr/>
              </p:nvSpPr>
              <p:spPr bwMode="auto">
                <a:xfrm>
                  <a:off x="793" y="1298"/>
                  <a:ext cx="1860" cy="1338"/>
                </a:xfrm>
                <a:prstGeom prst="ellipse">
                  <a:avLst/>
                </a:prstGeom>
                <a:solidFill>
                  <a:srgbClr val="C800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2">
                        <a:lumMod val="10000"/>
                      </a:schemeClr>
                    </a:solidFill>
                  </a:endParaRPr>
                </a:p>
              </p:txBody>
            </p:sp>
            <p:sp>
              <p:nvSpPr>
                <p:cNvPr id="16"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2"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000" b="1" dirty="0">
                  <a:solidFill>
                    <a:schemeClr val="bg1"/>
                  </a:solidFill>
                  <a:latin typeface="微软雅黑" pitchFamily="34" charset="-122"/>
                  <a:ea typeface="微软雅黑" pitchFamily="34" charset="-122"/>
                </a:rPr>
                <a:t>填</a:t>
              </a:r>
              <a:r>
                <a:rPr lang="zh-CN" altLang="en-US" sz="2000" b="1" dirty="0" smtClean="0">
                  <a:solidFill>
                    <a:schemeClr val="bg1"/>
                  </a:solidFill>
                  <a:latin typeface="微软雅黑" pitchFamily="34" charset="-122"/>
                  <a:ea typeface="微软雅黑" pitchFamily="34" charset="-122"/>
                </a:rPr>
                <a:t>加标题</a:t>
              </a:r>
              <a:endParaRPr lang="en-US" altLang="ko-KR" sz="2000" b="1" dirty="0">
                <a:solidFill>
                  <a:schemeClr val="bg1"/>
                </a:solidFill>
                <a:latin typeface="微软雅黑" pitchFamily="34" charset="-122"/>
                <a:ea typeface="微软雅黑" pitchFamily="34" charset="-122"/>
              </a:endParaRPr>
            </a:p>
          </p:txBody>
        </p:sp>
      </p:grpSp>
      <p:grpSp>
        <p:nvGrpSpPr>
          <p:cNvPr id="17" name="组合 16"/>
          <p:cNvGrpSpPr/>
          <p:nvPr/>
        </p:nvGrpSpPr>
        <p:grpSpPr>
          <a:xfrm>
            <a:off x="3457068" y="2910161"/>
            <a:ext cx="2879725" cy="1028700"/>
            <a:chOff x="3457068" y="2508275"/>
            <a:chExt cx="2879725" cy="1028700"/>
          </a:xfrm>
        </p:grpSpPr>
        <p:grpSp>
          <p:nvGrpSpPr>
            <p:cNvPr id="18" name="Group 112"/>
            <p:cNvGrpSpPr>
              <a:grpSpLocks/>
            </p:cNvGrpSpPr>
            <p:nvPr/>
          </p:nvGrpSpPr>
          <p:grpSpPr bwMode="auto">
            <a:xfrm>
              <a:off x="4176787" y="2508275"/>
              <a:ext cx="1439862" cy="1028700"/>
              <a:chOff x="4264" y="1564"/>
              <a:chExt cx="907" cy="648"/>
            </a:xfrm>
          </p:grpSpPr>
          <p:sp>
            <p:nvSpPr>
              <p:cNvPr id="20"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21" name="Group 115"/>
              <p:cNvGrpSpPr>
                <a:grpSpLocks/>
              </p:cNvGrpSpPr>
              <p:nvPr/>
            </p:nvGrpSpPr>
            <p:grpSpPr bwMode="auto">
              <a:xfrm>
                <a:off x="4468" y="1707"/>
                <a:ext cx="499" cy="363"/>
                <a:chOff x="793" y="1298"/>
                <a:chExt cx="1860" cy="1338"/>
              </a:xfrm>
            </p:grpSpPr>
            <p:sp>
              <p:nvSpPr>
                <p:cNvPr id="22" name="Oval 116"/>
                <p:cNvSpPr>
                  <a:spLocks noChangeArrowheads="1"/>
                </p:cNvSpPr>
                <p:nvPr/>
              </p:nvSpPr>
              <p:spPr bwMode="auto">
                <a:xfrm>
                  <a:off x="793" y="1298"/>
                  <a:ext cx="1860" cy="1338"/>
                </a:xfrm>
                <a:prstGeom prst="ellipse">
                  <a:avLst/>
                </a:prstGeom>
                <a:solidFill>
                  <a:srgbClr val="FF99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2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9"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200" b="1" dirty="0">
                  <a:solidFill>
                    <a:schemeClr val="bg1"/>
                  </a:solidFill>
                  <a:latin typeface="微软雅黑" pitchFamily="34" charset="-122"/>
                  <a:ea typeface="微软雅黑" pitchFamily="34" charset="-122"/>
                </a:rPr>
                <a:t>填</a:t>
              </a:r>
              <a:r>
                <a:rPr lang="zh-CN" altLang="en-US" sz="1200" b="1" dirty="0" smtClean="0">
                  <a:solidFill>
                    <a:schemeClr val="bg1"/>
                  </a:solidFill>
                  <a:latin typeface="微软雅黑" pitchFamily="34" charset="-122"/>
                  <a:ea typeface="微软雅黑" pitchFamily="34" charset="-122"/>
                </a:rPr>
                <a:t>加标题</a:t>
              </a:r>
              <a:endParaRPr lang="en-US" altLang="ko-KR" sz="1200" b="1" dirty="0">
                <a:solidFill>
                  <a:schemeClr val="bg1"/>
                </a:solidFill>
                <a:latin typeface="微软雅黑" pitchFamily="34" charset="-122"/>
                <a:ea typeface="微软雅黑" pitchFamily="34" charset="-122"/>
              </a:endParaRPr>
            </a:p>
          </p:txBody>
        </p:sp>
      </p:grpSp>
      <p:sp>
        <p:nvSpPr>
          <p:cNvPr id="24" name="Text Box 45"/>
          <p:cNvSpPr txBox="1">
            <a:spLocks noChangeArrowheads="1"/>
          </p:cNvSpPr>
          <p:nvPr/>
        </p:nvSpPr>
        <p:spPr bwMode="auto">
          <a:xfrm>
            <a:off x="7308304" y="1594918"/>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
        <p:nvSpPr>
          <p:cNvPr id="25" name="Text Box 45"/>
          <p:cNvSpPr txBox="1">
            <a:spLocks noChangeArrowheads="1"/>
          </p:cNvSpPr>
          <p:nvPr/>
        </p:nvSpPr>
        <p:spPr bwMode="auto">
          <a:xfrm>
            <a:off x="1403648" y="4254936"/>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单击填加标题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点击添加文本点击添加</a:t>
            </a:r>
            <a:r>
              <a:rPr lang="zh-CN" altLang="en-US" sz="1100" spc="50" dirty="0" smtClean="0">
                <a:ln w="11430"/>
                <a:solidFill>
                  <a:schemeClr val="bg2">
                    <a:lumMod val="10000"/>
                  </a:schemeClr>
                </a:solidFill>
                <a:latin typeface="微软雅黑" pitchFamily="34" charset="-122"/>
                <a:ea typeface="微软雅黑" pitchFamily="34" charset="-122"/>
              </a:rPr>
              <a:t>文本</a:t>
            </a:r>
            <a:r>
              <a:rPr lang="zh-CN" altLang="en-US" sz="1100" spc="50" dirty="0">
                <a:ln w="11430"/>
                <a:solidFill>
                  <a:schemeClr val="bg2">
                    <a:lumMod val="10000"/>
                  </a:schemeClr>
                </a:solidFill>
                <a:latin typeface="微软雅黑" pitchFamily="34" charset="-122"/>
                <a:ea typeface="微软雅黑" pitchFamily="34" charset="-122"/>
              </a:rPr>
              <a:t>点击添加文本</a:t>
            </a:r>
            <a:endParaRPr lang="en-US" altLang="zh-CN" sz="1100" spc="50" dirty="0">
              <a:ln w="11430"/>
              <a:solidFill>
                <a:schemeClr val="bg2">
                  <a:lumMod val="10000"/>
                </a:schemeClr>
              </a:solidFill>
              <a:latin typeface="微软雅黑" pitchFamily="34" charset="-122"/>
              <a:ea typeface="微软雅黑" pitchFamily="34" charset="-122"/>
            </a:endParaRPr>
          </a:p>
        </p:txBody>
      </p:sp>
      <p:sp>
        <p:nvSpPr>
          <p:cNvPr id="26" name="Text Box 45"/>
          <p:cNvSpPr txBox="1">
            <a:spLocks noChangeArrowheads="1"/>
          </p:cNvSpPr>
          <p:nvPr/>
        </p:nvSpPr>
        <p:spPr bwMode="auto">
          <a:xfrm>
            <a:off x="5630590" y="4011910"/>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011036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fill="hold"/>
                                        <p:tgtEl>
                                          <p:spTgt spid="17"/>
                                        </p:tgtEl>
                                        <p:attrNameLst>
                                          <p:attrName>ppt_x</p:attrName>
                                        </p:attrNameLst>
                                      </p:cBhvr>
                                      <p:tavLst>
                                        <p:tav tm="0">
                                          <p:val>
                                            <p:strVal val="#ppt_x"/>
                                          </p:val>
                                        </p:tav>
                                        <p:tav tm="100000">
                                          <p:val>
                                            <p:strVal val="#ppt_x"/>
                                          </p:val>
                                        </p:tav>
                                      </p:tavLst>
                                    </p:anim>
                                    <p:anim calcmode="lin" valueType="num">
                                      <p:cBhvr additive="base">
                                        <p:cTn id="18" dur="7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3065463" y="1657350"/>
            <a:ext cx="2946400" cy="2806700"/>
            <a:chOff x="0" y="0"/>
            <a:chExt cx="2358" cy="2358"/>
          </a:xfrm>
        </p:grpSpPr>
        <p:sp>
          <p:nvSpPr>
            <p:cNvPr id="4" name="Oval 4"/>
            <p:cNvSpPr>
              <a:spLocks noChangeArrowheads="1"/>
            </p:cNvSpPr>
            <p:nvPr/>
          </p:nvSpPr>
          <p:spPr bwMode="auto">
            <a:xfrm>
              <a:off x="0" y="0"/>
              <a:ext cx="2358" cy="2358"/>
            </a:xfrm>
            <a:prstGeom prst="ellipse">
              <a:avLst/>
            </a:prstGeom>
            <a:gradFill rotWithShape="1">
              <a:gsLst>
                <a:gs pos="0">
                  <a:srgbClr val="E6E6E6"/>
                </a:gs>
                <a:gs pos="14998">
                  <a:srgbClr val="7D8496"/>
                </a:gs>
                <a:gs pos="53000">
                  <a:srgbClr val="E6E6E6"/>
                </a:gs>
                <a:gs pos="67998">
                  <a:srgbClr val="7D8496"/>
                </a:gs>
                <a:gs pos="92998">
                  <a:srgbClr val="E6E6E6"/>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5" name="Oval 5"/>
            <p:cNvSpPr>
              <a:spLocks noChangeArrowheads="1"/>
            </p:cNvSpPr>
            <p:nvPr/>
          </p:nvSpPr>
          <p:spPr bwMode="auto">
            <a:xfrm>
              <a:off x="311" y="302"/>
              <a:ext cx="1732" cy="1730"/>
            </a:xfrm>
            <a:prstGeom prst="ellipse">
              <a:avLst/>
            </a:prstGeom>
            <a:gradFill rotWithShape="1">
              <a:gsLst>
                <a:gs pos="0">
                  <a:srgbClr val="FFFFFF"/>
                </a:gs>
                <a:gs pos="50000">
                  <a:srgbClr val="A1A1A1"/>
                </a:gs>
                <a:gs pos="100000">
                  <a:srgbClr val="FFFFFF"/>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sp>
        <p:nvSpPr>
          <p:cNvPr id="6" name="Text Box 7"/>
          <p:cNvSpPr>
            <a:spLocks noChangeArrowheads="1"/>
          </p:cNvSpPr>
          <p:nvPr/>
        </p:nvSpPr>
        <p:spPr bwMode="auto">
          <a:xfrm>
            <a:off x="5248275" y="138430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grpSp>
        <p:nvGrpSpPr>
          <p:cNvPr id="7" name="Group 6"/>
          <p:cNvGrpSpPr>
            <a:grpSpLocks/>
          </p:cNvGrpSpPr>
          <p:nvPr/>
        </p:nvGrpSpPr>
        <p:grpSpPr bwMode="auto">
          <a:xfrm>
            <a:off x="3876675" y="1263650"/>
            <a:ext cx="1285875" cy="1209675"/>
            <a:chOff x="0" y="0"/>
            <a:chExt cx="1028" cy="1016"/>
          </a:xfrm>
        </p:grpSpPr>
        <p:grpSp>
          <p:nvGrpSpPr>
            <p:cNvPr id="8" name="Group 7"/>
            <p:cNvGrpSpPr>
              <a:grpSpLocks/>
            </p:cNvGrpSpPr>
            <p:nvPr/>
          </p:nvGrpSpPr>
          <p:grpSpPr bwMode="auto">
            <a:xfrm>
              <a:off x="0" y="0"/>
              <a:ext cx="1028" cy="1016"/>
              <a:chOff x="0" y="0"/>
              <a:chExt cx="1110" cy="1096"/>
            </a:xfrm>
          </p:grpSpPr>
          <p:grpSp>
            <p:nvGrpSpPr>
              <p:cNvPr id="13" name="Group 8"/>
              <p:cNvGrpSpPr>
                <a:grpSpLocks/>
              </p:cNvGrpSpPr>
              <p:nvPr/>
            </p:nvGrpSpPr>
            <p:grpSpPr bwMode="auto">
              <a:xfrm>
                <a:off x="0" y="0"/>
                <a:ext cx="1110" cy="1096"/>
                <a:chOff x="0" y="0"/>
                <a:chExt cx="1110" cy="1096"/>
              </a:xfrm>
            </p:grpSpPr>
            <p:sp>
              <p:nvSpPr>
                <p:cNvPr id="17" name="Oval 12"/>
                <p:cNvSpPr>
                  <a:spLocks noChangeArrowheads="1"/>
                </p:cNvSpPr>
                <p:nvPr/>
              </p:nvSpPr>
              <p:spPr bwMode="auto">
                <a:xfrm>
                  <a:off x="0" y="0"/>
                  <a:ext cx="1110" cy="1096"/>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8" name="Oval 13"/>
                <p:cNvSpPr>
                  <a:spLocks noChangeArrowheads="1"/>
                </p:cNvSpPr>
                <p:nvPr/>
              </p:nvSpPr>
              <p:spPr bwMode="auto">
                <a:xfrm>
                  <a:off x="25" y="25"/>
                  <a:ext cx="1062" cy="1048"/>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14" name="Group 11"/>
              <p:cNvGrpSpPr>
                <a:grpSpLocks/>
              </p:cNvGrpSpPr>
              <p:nvPr/>
            </p:nvGrpSpPr>
            <p:grpSpPr bwMode="auto">
              <a:xfrm>
                <a:off x="49" y="48"/>
                <a:ext cx="1026" cy="1014"/>
                <a:chOff x="0" y="0"/>
                <a:chExt cx="1110" cy="1096"/>
              </a:xfrm>
            </p:grpSpPr>
            <p:sp>
              <p:nvSpPr>
                <p:cNvPr id="15" name="Oval 15"/>
                <p:cNvSpPr>
                  <a:spLocks noChangeArrowheads="1"/>
                </p:cNvSpPr>
                <p:nvPr/>
              </p:nvSpPr>
              <p:spPr bwMode="auto">
                <a:xfrm>
                  <a:off x="0" y="0"/>
                  <a:ext cx="1110" cy="1096"/>
                </a:xfrm>
                <a:prstGeom prst="ellipse">
                  <a:avLst/>
                </a:prstGeom>
                <a:solidFill>
                  <a:srgbClr val="0F6FC6">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16" name="Oval 16"/>
                <p:cNvSpPr>
                  <a:spLocks noChangeArrowheads="1"/>
                </p:cNvSpPr>
                <p:nvPr/>
              </p:nvSpPr>
              <p:spPr bwMode="auto">
                <a:xfrm>
                  <a:off x="25" y="25"/>
                  <a:ext cx="1062" cy="1048"/>
                </a:xfrm>
                <a:prstGeom prst="ellipse">
                  <a:avLst/>
                </a:prstGeom>
                <a:solidFill>
                  <a:srgbClr val="3333CC">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9" name="Group 14"/>
            <p:cNvGrpSpPr>
              <a:grpSpLocks/>
            </p:cNvGrpSpPr>
            <p:nvPr/>
          </p:nvGrpSpPr>
          <p:grpSpPr bwMode="auto">
            <a:xfrm>
              <a:off x="47" y="32"/>
              <a:ext cx="924" cy="912"/>
              <a:chOff x="0" y="0"/>
              <a:chExt cx="751" cy="742"/>
            </a:xfrm>
          </p:grpSpPr>
          <p:sp>
            <p:nvSpPr>
              <p:cNvPr id="11" name="Oval 32"/>
              <p:cNvSpPr>
                <a:spLocks noChangeArrowheads="1"/>
              </p:cNvSpPr>
              <p:nvPr/>
            </p:nvSpPr>
            <p:spPr bwMode="auto">
              <a:xfrm>
                <a:off x="20" y="32"/>
                <a:ext cx="716" cy="710"/>
              </a:xfrm>
              <a:prstGeom prst="ellipse">
                <a:avLst/>
              </a:prstGeom>
              <a:solidFill>
                <a:srgbClr val="C80000"/>
              </a:solidFill>
              <a:ln w="38100" cmpd="sng">
                <a:solidFill>
                  <a:srgbClr val="F8F8F8">
                    <a:alpha val="73999"/>
                  </a:srgbClr>
                </a:solidFill>
                <a:bevel/>
                <a:headEnd/>
                <a:tailEnd/>
              </a:ln>
              <a:effectLst>
                <a:glow rad="101600">
                  <a:schemeClr val="accent2">
                    <a:satMod val="175000"/>
                    <a:alpha val="40000"/>
                  </a:schemeClr>
                </a:glow>
              </a:effectLst>
            </p:spPr>
            <p:txBody>
              <a:bodyPr wrap="none" anchor="ctr"/>
              <a:lstStyle/>
              <a:p>
                <a:endParaRPr lang="zh-CN" altLang="zh-CN">
                  <a:solidFill>
                    <a:srgbClr val="000000"/>
                  </a:solidFill>
                </a:endParaRPr>
              </a:p>
            </p:txBody>
          </p:sp>
          <p:pic>
            <p:nvPicPr>
              <p:cNvPr id="12" name="Picture 33"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0" name="Rectangle 34"/>
            <p:cNvSpPr>
              <a:spLocks noChangeArrowheads="1"/>
            </p:cNvSpPr>
            <p:nvPr/>
          </p:nvSpPr>
          <p:spPr bwMode="auto">
            <a:xfrm>
              <a:off x="32" y="365"/>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rPr>
                <a:t> </a:t>
              </a:r>
              <a:r>
                <a:rPr lang="zh-CN" altLang="en-US">
                  <a:solidFill>
                    <a:srgbClr val="F8F8F8"/>
                  </a:solidFill>
                  <a:latin typeface="微软雅黑" pitchFamily="34" charset="-122"/>
                  <a:ea typeface="微软雅黑" pitchFamily="34" charset="-122"/>
                  <a:sym typeface="微软雅黑" pitchFamily="34" charset="-122"/>
                </a:rPr>
                <a:t>文本</a:t>
              </a:r>
              <a:endParaRPr lang="zh-CN" altLang="en-US"/>
            </a:p>
          </p:txBody>
        </p:sp>
      </p:grpSp>
      <p:grpSp>
        <p:nvGrpSpPr>
          <p:cNvPr id="19" name="Group 18"/>
          <p:cNvGrpSpPr>
            <a:grpSpLocks/>
          </p:cNvGrpSpPr>
          <p:nvPr/>
        </p:nvGrpSpPr>
        <p:grpSpPr bwMode="auto">
          <a:xfrm>
            <a:off x="2466975" y="3065463"/>
            <a:ext cx="1285875" cy="1209675"/>
            <a:chOff x="0" y="0"/>
            <a:chExt cx="1028" cy="1016"/>
          </a:xfrm>
        </p:grpSpPr>
        <p:grpSp>
          <p:nvGrpSpPr>
            <p:cNvPr id="20" name="Group 19"/>
            <p:cNvGrpSpPr>
              <a:grpSpLocks/>
            </p:cNvGrpSpPr>
            <p:nvPr/>
          </p:nvGrpSpPr>
          <p:grpSpPr bwMode="auto">
            <a:xfrm>
              <a:off x="0" y="0"/>
              <a:ext cx="1028" cy="1016"/>
              <a:chOff x="0" y="0"/>
              <a:chExt cx="1110" cy="1096"/>
            </a:xfrm>
          </p:grpSpPr>
          <p:grpSp>
            <p:nvGrpSpPr>
              <p:cNvPr id="25" name="Group 20"/>
              <p:cNvGrpSpPr>
                <a:grpSpLocks/>
              </p:cNvGrpSpPr>
              <p:nvPr/>
            </p:nvGrpSpPr>
            <p:grpSpPr bwMode="auto">
              <a:xfrm>
                <a:off x="0" y="0"/>
                <a:ext cx="1110" cy="1096"/>
                <a:chOff x="0" y="0"/>
                <a:chExt cx="1110" cy="1096"/>
              </a:xfrm>
            </p:grpSpPr>
            <p:sp>
              <p:nvSpPr>
                <p:cNvPr id="29" name="Oval 19"/>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30" name="Oval 20"/>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26" name="Group 23"/>
              <p:cNvGrpSpPr>
                <a:grpSpLocks/>
              </p:cNvGrpSpPr>
              <p:nvPr/>
            </p:nvGrpSpPr>
            <p:grpSpPr bwMode="auto">
              <a:xfrm>
                <a:off x="49" y="48"/>
                <a:ext cx="1026" cy="1014"/>
                <a:chOff x="0" y="0"/>
                <a:chExt cx="1110" cy="1096"/>
              </a:xfrm>
            </p:grpSpPr>
            <p:sp>
              <p:nvSpPr>
                <p:cNvPr id="27" name="Oval 22"/>
                <p:cNvSpPr>
                  <a:spLocks noChangeArrowheads="1"/>
                </p:cNvSpPr>
                <p:nvPr/>
              </p:nvSpPr>
              <p:spPr bwMode="auto">
                <a:xfrm>
                  <a:off x="0" y="0"/>
                  <a:ext cx="1110" cy="1096"/>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28" name="Oval 23"/>
                <p:cNvSpPr>
                  <a:spLocks noChangeArrowheads="1"/>
                </p:cNvSpPr>
                <p:nvPr/>
              </p:nvSpPr>
              <p:spPr bwMode="auto">
                <a:xfrm>
                  <a:off x="25" y="25"/>
                  <a:ext cx="1062" cy="1048"/>
                </a:xfrm>
                <a:prstGeom prst="ellipse">
                  <a:avLst/>
                </a:prstGeom>
                <a:solidFill>
                  <a:srgbClr val="009DD9">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21" name="Group 26"/>
            <p:cNvGrpSpPr>
              <a:grpSpLocks/>
            </p:cNvGrpSpPr>
            <p:nvPr/>
          </p:nvGrpSpPr>
          <p:grpSpPr bwMode="auto">
            <a:xfrm>
              <a:off x="45" y="39"/>
              <a:ext cx="924" cy="912"/>
              <a:chOff x="0" y="0"/>
              <a:chExt cx="751" cy="741"/>
            </a:xfrm>
          </p:grpSpPr>
          <p:sp>
            <p:nvSpPr>
              <p:cNvPr id="23" name="Oval 36"/>
              <p:cNvSpPr>
                <a:spLocks noChangeArrowheads="1"/>
              </p:cNvSpPr>
              <p:nvPr/>
            </p:nvSpPr>
            <p:spPr bwMode="auto">
              <a:xfrm>
                <a:off x="20" y="32"/>
                <a:ext cx="716" cy="709"/>
              </a:xfrm>
              <a:prstGeom prst="ellipse">
                <a:avLst/>
              </a:prstGeom>
              <a:solidFill>
                <a:srgbClr val="FF6E00"/>
              </a:solidFill>
              <a:ln w="38100" cmpd="sng">
                <a:solidFill>
                  <a:srgbClr val="F8F8F8">
                    <a:alpha val="73999"/>
                  </a:srgbClr>
                </a:solidFill>
                <a:bevel/>
                <a:headEnd/>
                <a:tailEnd/>
              </a:ln>
              <a:effectLst>
                <a:glow rad="101600">
                  <a:schemeClr val="accent3">
                    <a:satMod val="175000"/>
                    <a:alpha val="40000"/>
                  </a:schemeClr>
                </a:glow>
              </a:effectLst>
            </p:spPr>
            <p:txBody>
              <a:bodyPr wrap="none" anchor="ctr"/>
              <a:lstStyle/>
              <a:p>
                <a:endParaRPr lang="zh-CN" altLang="zh-CN">
                  <a:solidFill>
                    <a:srgbClr val="000000"/>
                  </a:solidFill>
                </a:endParaRPr>
              </a:p>
            </p:txBody>
          </p:sp>
          <p:pic>
            <p:nvPicPr>
              <p:cNvPr id="24" name="Picture 37"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 name="Rectangle 38"/>
            <p:cNvSpPr>
              <a:spLocks noChangeArrowheads="1"/>
            </p:cNvSpPr>
            <p:nvPr/>
          </p:nvSpPr>
          <p:spPr bwMode="auto">
            <a:xfrm>
              <a:off x="91" y="384"/>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a:solidFill>
                    <a:srgbClr val="F8F8F8"/>
                  </a:solidFill>
                  <a:latin typeface="微软雅黑" pitchFamily="34" charset="-122"/>
                  <a:ea typeface="微软雅黑" pitchFamily="34" charset="-122"/>
                  <a:sym typeface="微软雅黑" pitchFamily="34" charset="-122"/>
                </a:rPr>
                <a:t>文本</a:t>
              </a:r>
            </a:p>
          </p:txBody>
        </p:sp>
      </p:grpSp>
      <p:grpSp>
        <p:nvGrpSpPr>
          <p:cNvPr id="31" name="Group 30"/>
          <p:cNvGrpSpPr>
            <a:grpSpLocks/>
          </p:cNvGrpSpPr>
          <p:nvPr/>
        </p:nvGrpSpPr>
        <p:grpSpPr bwMode="auto">
          <a:xfrm>
            <a:off x="5197475" y="3065463"/>
            <a:ext cx="1285875" cy="1209675"/>
            <a:chOff x="0" y="0"/>
            <a:chExt cx="1028" cy="1016"/>
          </a:xfrm>
        </p:grpSpPr>
        <p:grpSp>
          <p:nvGrpSpPr>
            <p:cNvPr id="32" name="Group 31"/>
            <p:cNvGrpSpPr>
              <a:grpSpLocks/>
            </p:cNvGrpSpPr>
            <p:nvPr/>
          </p:nvGrpSpPr>
          <p:grpSpPr bwMode="auto">
            <a:xfrm>
              <a:off x="0" y="0"/>
              <a:ext cx="1028" cy="1016"/>
              <a:chOff x="0" y="0"/>
              <a:chExt cx="1110" cy="1096"/>
            </a:xfrm>
          </p:grpSpPr>
          <p:grpSp>
            <p:nvGrpSpPr>
              <p:cNvPr id="40" name="Group 32"/>
              <p:cNvGrpSpPr>
                <a:grpSpLocks/>
              </p:cNvGrpSpPr>
              <p:nvPr/>
            </p:nvGrpSpPr>
            <p:grpSpPr bwMode="auto">
              <a:xfrm>
                <a:off x="0" y="0"/>
                <a:ext cx="1110" cy="1096"/>
                <a:chOff x="0" y="0"/>
                <a:chExt cx="1110" cy="1096"/>
              </a:xfrm>
            </p:grpSpPr>
            <p:sp>
              <p:nvSpPr>
                <p:cNvPr id="44" name="Oval 26"/>
                <p:cNvSpPr>
                  <a:spLocks noChangeArrowheads="1"/>
                </p:cNvSpPr>
                <p:nvPr/>
              </p:nvSpPr>
              <p:spPr bwMode="auto">
                <a:xfrm>
                  <a:off x="0" y="0"/>
                  <a:ext cx="1110" cy="1096"/>
                </a:xfrm>
                <a:prstGeom prst="ellipse">
                  <a:avLst/>
                </a:prstGeom>
                <a:solidFill>
                  <a:srgbClr val="59A9F2">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5" name="Oval 27"/>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nvGrpSpPr>
              <p:cNvPr id="41" name="Group 35"/>
              <p:cNvGrpSpPr>
                <a:grpSpLocks/>
              </p:cNvGrpSpPr>
              <p:nvPr/>
            </p:nvGrpSpPr>
            <p:grpSpPr bwMode="auto">
              <a:xfrm>
                <a:off x="49" y="48"/>
                <a:ext cx="1026" cy="1014"/>
                <a:chOff x="0" y="0"/>
                <a:chExt cx="1110" cy="1096"/>
              </a:xfrm>
            </p:grpSpPr>
            <p:sp>
              <p:nvSpPr>
                <p:cNvPr id="42" name="Oval 29"/>
                <p:cNvSpPr>
                  <a:spLocks noChangeArrowheads="1"/>
                </p:cNvSpPr>
                <p:nvPr/>
              </p:nvSpPr>
              <p:spPr bwMode="auto">
                <a:xfrm>
                  <a:off x="0" y="0"/>
                  <a:ext cx="1110" cy="1096"/>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sp>
              <p:nvSpPr>
                <p:cNvPr id="43" name="Oval 30"/>
                <p:cNvSpPr>
                  <a:spLocks noChangeArrowheads="1"/>
                </p:cNvSpPr>
                <p:nvPr/>
              </p:nvSpPr>
              <p:spPr bwMode="auto">
                <a:xfrm>
                  <a:off x="25" y="25"/>
                  <a:ext cx="1062" cy="1048"/>
                </a:xfrm>
                <a:prstGeom prst="ellipse">
                  <a:avLst/>
                </a:prstGeom>
                <a:solidFill>
                  <a:srgbClr val="817E00">
                    <a:alpha val="9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endParaRPr>
                </a:p>
              </p:txBody>
            </p:sp>
          </p:grpSp>
        </p:grpSp>
        <p:grpSp>
          <p:nvGrpSpPr>
            <p:cNvPr id="33" name="Group 38"/>
            <p:cNvGrpSpPr>
              <a:grpSpLocks/>
            </p:cNvGrpSpPr>
            <p:nvPr/>
          </p:nvGrpSpPr>
          <p:grpSpPr bwMode="auto">
            <a:xfrm>
              <a:off x="64" y="39"/>
              <a:ext cx="924" cy="912"/>
              <a:chOff x="0" y="0"/>
              <a:chExt cx="751" cy="741"/>
            </a:xfrm>
          </p:grpSpPr>
          <p:sp>
            <p:nvSpPr>
              <p:cNvPr id="38"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9" name="Picture 41"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34" name="Group 41"/>
            <p:cNvGrpSpPr>
              <a:grpSpLocks/>
            </p:cNvGrpSpPr>
            <p:nvPr/>
          </p:nvGrpSpPr>
          <p:grpSpPr bwMode="auto">
            <a:xfrm>
              <a:off x="53" y="39"/>
              <a:ext cx="924" cy="912"/>
              <a:chOff x="0" y="0"/>
              <a:chExt cx="751" cy="741"/>
            </a:xfrm>
          </p:grpSpPr>
          <p:sp>
            <p:nvSpPr>
              <p:cNvPr id="36" name="Oval 43"/>
              <p:cNvSpPr>
                <a:spLocks noChangeArrowheads="1"/>
              </p:cNvSpPr>
              <p:nvPr/>
            </p:nvSpPr>
            <p:spPr bwMode="auto">
              <a:xfrm>
                <a:off x="20" y="32"/>
                <a:ext cx="716" cy="709"/>
              </a:xfrm>
              <a:prstGeom prst="ellipse">
                <a:avLst/>
              </a:prstGeom>
              <a:solidFill>
                <a:srgbClr val="FF9900"/>
              </a:solidFill>
              <a:ln w="38100" cmpd="sng">
                <a:solidFill>
                  <a:srgbClr val="F8F8F8">
                    <a:alpha val="73999"/>
                  </a:srgbClr>
                </a:solidFill>
                <a:bevel/>
                <a:headEnd/>
                <a:tailEnd/>
              </a:ln>
            </p:spPr>
            <p:txBody>
              <a:bodyPr wrap="none" anchor="ctr"/>
              <a:lstStyle/>
              <a:p>
                <a:endParaRPr lang="zh-CN" altLang="zh-CN">
                  <a:solidFill>
                    <a:srgbClr val="000000"/>
                  </a:solidFill>
                </a:endParaRPr>
              </a:p>
            </p:txBody>
          </p:sp>
          <p:pic>
            <p:nvPicPr>
              <p:cNvPr id="37" name="Picture 44" descr="cir_lighteffect0"/>
              <p:cNvPicPr>
                <a:picLocks noChangeAspect="1" noChangeArrowheads="1"/>
              </p:cNvPicPr>
              <p:nvPr/>
            </p:nvPicPr>
            <p:blipFill>
              <a:blip r:embed="rId3">
                <a:lum bright="18000" contrast="-12000"/>
                <a:extLst>
                  <a:ext uri="{28A0092B-C50C-407E-A947-70E740481C1C}">
                    <a14:useLocalDpi xmlns:a14="http://schemas.microsoft.com/office/drawing/2010/main"/>
                  </a:ext>
                </a:extLst>
              </a:blip>
              <a:srcRect/>
              <a:stretch>
                <a:fillRect/>
              </a:stretch>
            </p:blipFill>
            <p:spPr bwMode="auto">
              <a:xfrm>
                <a:off x="0" y="0"/>
                <a:ext cx="751" cy="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35" name="Rectangle 45"/>
            <p:cNvSpPr>
              <a:spLocks noChangeArrowheads="1"/>
            </p:cNvSpPr>
            <p:nvPr/>
          </p:nvSpPr>
          <p:spPr bwMode="auto">
            <a:xfrm>
              <a:off x="48" y="391"/>
              <a:ext cx="914"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zh-CN" altLang="en-US" b="0">
                  <a:solidFill>
                    <a:srgbClr val="F8F8F8"/>
                  </a:solidFill>
                  <a:latin typeface="微软雅黑" pitchFamily="34" charset="-122"/>
                  <a:ea typeface="微软雅黑" pitchFamily="34" charset="-122"/>
                  <a:sym typeface="微软雅黑" pitchFamily="34" charset="-122"/>
                </a:rPr>
                <a:t> 文本</a:t>
              </a:r>
              <a:endParaRPr lang="zh-CN" altLang="en-US"/>
            </a:p>
          </p:txBody>
        </p:sp>
      </p:grpSp>
      <p:sp>
        <p:nvSpPr>
          <p:cNvPr id="46" name="Rectangle 45"/>
          <p:cNvSpPr>
            <a:spLocks noChangeArrowheads="1"/>
          </p:cNvSpPr>
          <p:nvPr/>
        </p:nvSpPr>
        <p:spPr bwMode="auto">
          <a:xfrm>
            <a:off x="4114800" y="2876550"/>
            <a:ext cx="83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2400" b="0">
                <a:solidFill>
                  <a:srgbClr val="000000"/>
                </a:solidFill>
                <a:latin typeface="微软雅黑" pitchFamily="34" charset="-122"/>
                <a:ea typeface="微软雅黑" pitchFamily="34" charset="-122"/>
                <a:sym typeface="微软雅黑" pitchFamily="34" charset="-122"/>
              </a:rPr>
              <a:t>标题</a:t>
            </a:r>
            <a:endParaRPr lang="zh-CN" altLang="en-US"/>
          </a:p>
        </p:txBody>
      </p:sp>
      <p:sp>
        <p:nvSpPr>
          <p:cNvPr id="47" name="Text Box 7"/>
          <p:cNvSpPr>
            <a:spLocks noChangeArrowheads="1"/>
          </p:cNvSpPr>
          <p:nvPr/>
        </p:nvSpPr>
        <p:spPr bwMode="auto">
          <a:xfrm>
            <a:off x="6477000" y="3457575"/>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
        <p:nvSpPr>
          <p:cNvPr id="48" name="Text Box 7"/>
          <p:cNvSpPr>
            <a:spLocks noChangeArrowheads="1"/>
          </p:cNvSpPr>
          <p:nvPr/>
        </p:nvSpPr>
        <p:spPr bwMode="auto">
          <a:xfrm>
            <a:off x="762000" y="3486150"/>
            <a:ext cx="1609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r>
              <a:rPr lang="zh-CN" altLang="en-US" sz="1400">
                <a:solidFill>
                  <a:srgbClr val="000000"/>
                </a:solidFill>
              </a:rPr>
              <a:t>点击输入文本信息点击输入文本信息</a:t>
            </a:r>
          </a:p>
        </p:txBody>
      </p:sp>
      <p:sp>
        <p:nvSpPr>
          <p:cNvPr id="49" name="标题 4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569461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100000">
                                          <p:val>
                                            <p:strVal val="#ppt_x"/>
                                          </p:val>
                                        </p:tav>
                                      </p:tavLst>
                                    </p:anim>
                                    <p:anim calcmode="lin" valueType="num">
                                      <p:cBhvr>
                                        <p:cTn id="12" dur="5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10" presetClass="entr" presetSubtype="0" fill="hold" nodeType="withEffect">
                                  <p:stCondLst>
                                    <p:cond delay="300"/>
                                  </p:stCondLst>
                                  <p:childTnLst>
                                    <p:set>
                                      <p:cBhvr>
                                        <p:cTn id="18" dur="1" fill="hold">
                                          <p:stCondLst>
                                            <p:cond delay="0"/>
                                          </p:stCondLst>
                                        </p:cTn>
                                        <p:tgtEl>
                                          <p:spTgt spid="19"/>
                                        </p:tgtEl>
                                        <p:attrNameLst>
                                          <p:attrName>style.visibility</p:attrName>
                                        </p:attrNameLst>
                                      </p:cBhvr>
                                      <p:to>
                                        <p:strVal val="visible"/>
                                      </p:to>
                                    </p:set>
                                    <p:animEffect>
                                      <p:cBhvr>
                                        <p:cTn id="19" dur="500"/>
                                        <p:tgtEl>
                                          <p:spTgt spid="19"/>
                                        </p:tgtEl>
                                      </p:cBhvr>
                                    </p:animEffect>
                                  </p:childTnLst>
                                </p:cTn>
                              </p:par>
                              <p:par>
                                <p:cTn id="20" presetID="10" presetClass="entr" presetSubtype="0" fill="hold" nodeType="withEffect">
                                  <p:stCondLst>
                                    <p:cond delay="500"/>
                                  </p:stCondLst>
                                  <p:childTnLst>
                                    <p:set>
                                      <p:cBhvr>
                                        <p:cTn id="21" dur="1" fill="hold">
                                          <p:stCondLst>
                                            <p:cond delay="0"/>
                                          </p:stCondLst>
                                        </p:cTn>
                                        <p:tgtEl>
                                          <p:spTgt spid="31"/>
                                        </p:tgtEl>
                                        <p:attrNameLst>
                                          <p:attrName>style.visibility</p:attrName>
                                        </p:attrNameLst>
                                      </p:cBhvr>
                                      <p:to>
                                        <p:strVal val="visible"/>
                                      </p:to>
                                    </p:set>
                                    <p:animEffect>
                                      <p:cBhvr>
                                        <p:cTn id="22" dur="500"/>
                                        <p:tgtEl>
                                          <p:spTgt spid="31"/>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ppt_x</p:attrName>
                                        </p:attrNameLst>
                                      </p:cBhvr>
                                      <p:tavLst>
                                        <p:tav tm="0">
                                          <p:val>
                                            <p:strVal val="0-#ppt_w/2"/>
                                          </p:val>
                                        </p:tav>
                                        <p:tav tm="100000">
                                          <p:val>
                                            <p:strVal val="#ppt_x"/>
                                          </p:val>
                                        </p:tav>
                                      </p:tavLst>
                                    </p:anim>
                                    <p:anim calcmode="lin" valueType="num">
                                      <p:cBhvr>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ppt_x</p:attrName>
                                        </p:attrNameLst>
                                      </p:cBhvr>
                                      <p:tavLst>
                                        <p:tav tm="0">
                                          <p:val>
                                            <p:strVal val="1+#ppt_w/2"/>
                                          </p:val>
                                        </p:tav>
                                        <p:tav tm="100000">
                                          <p:val>
                                            <p:strVal val="#ppt_x"/>
                                          </p:val>
                                        </p:tav>
                                      </p:tavLst>
                                    </p:anim>
                                    <p:anim calcmode="lin" valueType="num">
                                      <p:cBhvr>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48"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671952" y="2755953"/>
            <a:ext cx="1784985" cy="1760013"/>
          </a:xfrm>
          <a:prstGeom prst="ellipse">
            <a:avLst/>
          </a:prstGeom>
          <a:solidFill>
            <a:srgbClr val="C8000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p>
      <p:sp>
        <p:nvSpPr>
          <p:cNvPr id="4" name="左箭头 3"/>
          <p:cNvSpPr/>
          <p:nvPr/>
        </p:nvSpPr>
        <p:spPr>
          <a:xfrm rot="12900000">
            <a:off x="2387894" y="2488020"/>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5" name="圆角矩形 4"/>
          <p:cNvSpPr/>
          <p:nvPr/>
        </p:nvSpPr>
        <p:spPr>
          <a:xfrm>
            <a:off x="1676568" y="1845279"/>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6" name="左箭头 5"/>
          <p:cNvSpPr/>
          <p:nvPr/>
        </p:nvSpPr>
        <p:spPr>
          <a:xfrm rot="16200000">
            <a:off x="3998189" y="1869424"/>
            <a:ext cx="1132510" cy="50872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7" name="圆角矩形 6"/>
          <p:cNvSpPr/>
          <p:nvPr/>
        </p:nvSpPr>
        <p:spPr>
          <a:xfrm>
            <a:off x="3716577" y="1048808"/>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8" name="左箭头 7"/>
          <p:cNvSpPr/>
          <p:nvPr/>
        </p:nvSpPr>
        <p:spPr>
          <a:xfrm rot="19500000">
            <a:off x="5230981" y="2488020"/>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9" name="圆角矩形 8"/>
          <p:cNvSpPr/>
          <p:nvPr/>
        </p:nvSpPr>
        <p:spPr>
          <a:xfrm>
            <a:off x="5756585" y="1845279"/>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10" name="矩形 9"/>
          <p:cNvSpPr/>
          <p:nvPr/>
        </p:nvSpPr>
        <p:spPr>
          <a:xfrm>
            <a:off x="1706923" y="2196701"/>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1" name="矩形 10"/>
          <p:cNvSpPr/>
          <p:nvPr/>
        </p:nvSpPr>
        <p:spPr>
          <a:xfrm>
            <a:off x="3778625" y="1393023"/>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2" name="矩形 11"/>
          <p:cNvSpPr/>
          <p:nvPr/>
        </p:nvSpPr>
        <p:spPr>
          <a:xfrm>
            <a:off x="5850327" y="2196701"/>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3" name="矩形 12"/>
          <p:cNvSpPr/>
          <p:nvPr/>
        </p:nvSpPr>
        <p:spPr>
          <a:xfrm>
            <a:off x="4112049" y="3147814"/>
            <a:ext cx="902811" cy="954107"/>
          </a:xfrm>
          <a:prstGeom prst="rect">
            <a:avLst/>
          </a:prstGeom>
        </p:spPr>
        <p:txBody>
          <a:bodyPr wrap="none">
            <a:spAutoFit/>
          </a:bodyPr>
          <a:lstStyle/>
          <a:p>
            <a:pPr lvl="0" algn="ctr">
              <a:defRPr/>
            </a:pPr>
            <a:r>
              <a:rPr lang="zh-CN" altLang="en-US" sz="2800" b="1" kern="0" dirty="0" smtClean="0">
                <a:solidFill>
                  <a:schemeClr val="bg1"/>
                </a:solidFill>
                <a:latin typeface="微软雅黑" pitchFamily="34" charset="-122"/>
                <a:ea typeface="微软雅黑" pitchFamily="34" charset="-122"/>
              </a:rPr>
              <a:t>添加</a:t>
            </a:r>
            <a:endParaRPr lang="en-US" altLang="zh-CN" sz="2800" b="1" kern="0" dirty="0" smtClean="0">
              <a:solidFill>
                <a:schemeClr val="bg1"/>
              </a:solidFill>
              <a:latin typeface="微软雅黑" pitchFamily="34" charset="-122"/>
              <a:ea typeface="微软雅黑" pitchFamily="34" charset="-122"/>
            </a:endParaRPr>
          </a:p>
          <a:p>
            <a:pPr lvl="0" algn="ctr">
              <a:defRPr/>
            </a:pPr>
            <a:r>
              <a:rPr lang="zh-CN" altLang="en-US" sz="2800" b="1" kern="0" dirty="0" smtClean="0">
                <a:solidFill>
                  <a:schemeClr val="bg1"/>
                </a:solidFill>
                <a:latin typeface="微软雅黑" pitchFamily="34" charset="-122"/>
                <a:ea typeface="微软雅黑" pitchFamily="34" charset="-122"/>
              </a:rPr>
              <a:t>文本</a:t>
            </a:r>
            <a:endParaRPr lang="zh-CN" altLang="en-US" sz="2800" b="1" kern="0" dirty="0">
              <a:solidFill>
                <a:schemeClr val="bg1"/>
              </a:solidFill>
              <a:latin typeface="微软雅黑" pitchFamily="34" charset="-122"/>
              <a:ea typeface="微软雅黑" pitchFamily="34" charset="-122"/>
            </a:endParaRPr>
          </a:p>
        </p:txBody>
      </p:sp>
      <p:pic>
        <p:nvPicPr>
          <p:cNvPr id="14" name="Picture 15" descr="J:\设计ppt\普通PPT\政府\素材\PNG图\13489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0" y="2121752"/>
            <a:ext cx="2415014" cy="3060921"/>
          </a:xfrm>
          <a:prstGeom prst="rect">
            <a:avLst/>
          </a:prstGeom>
          <a:noFill/>
          <a:extLst>
            <a:ext uri="{909E8E84-426E-40DD-AFC4-6F175D3DCCD1}">
              <a14:hiddenFill xmlns:a14="http://schemas.microsoft.com/office/drawing/2010/main">
                <a:solidFill>
                  <a:srgbClr val="FFFFFF"/>
                </a:solidFill>
              </a14:hiddenFill>
            </a:ext>
          </a:extLst>
        </p:spPr>
      </p:pic>
      <p:sp>
        <p:nvSpPr>
          <p:cNvPr id="15" name="标题 1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487568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3"/>
                                        </p:tgtEl>
                                        <p:attrNameLst>
                                          <p:attrName>r</p:attrName>
                                        </p:attrNameLst>
                                      </p:cBhvr>
                                    </p:animRo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2" presetClass="entr" presetSubtype="9"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10"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1500"/>
                            </p:stCondLst>
                            <p:childTnLst>
                              <p:par>
                                <p:cTn id="38" presetID="38" presetClass="entr" presetSubtype="0" accel="50000" fill="hold" grpId="0" nodeType="after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set>
                                      <p:cBhvr>
                                        <p:cTn id="40" dur="455" fill="hold">
                                          <p:stCondLst>
                                            <p:cond delay="0"/>
                                          </p:stCondLst>
                                        </p:cTn>
                                        <p:tgtEl>
                                          <p:spTgt spid="11"/>
                                        </p:tgtEl>
                                        <p:attrNameLst>
                                          <p:attrName>style.rotation</p:attrName>
                                        </p:attrNameLst>
                                      </p:cBhvr>
                                      <p:to>
                                        <p:strVal val="-45.0"/>
                                      </p:to>
                                    </p:set>
                                    <p:anim calcmode="lin" valueType="num">
                                      <p:cBhvr>
                                        <p:cTn id="41"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2"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3"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4"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5" presetID="38" presetClass="entr" presetSubtype="0" accel="50000" fill="hold" grpId="0" nodeType="withEffect">
                                  <p:stCondLst>
                                    <p:cond delay="0"/>
                                  </p:stCondLst>
                                  <p:iterate type="lt">
                                    <p:tmPct val="10000"/>
                                  </p:iterate>
                                  <p:childTnLst>
                                    <p:set>
                                      <p:cBhvr>
                                        <p:cTn id="46" dur="1" fill="hold">
                                          <p:stCondLst>
                                            <p:cond delay="0"/>
                                          </p:stCondLst>
                                        </p:cTn>
                                        <p:tgtEl>
                                          <p:spTgt spid="12"/>
                                        </p:tgtEl>
                                        <p:attrNameLst>
                                          <p:attrName>style.visibility</p:attrName>
                                        </p:attrNameLst>
                                      </p:cBhvr>
                                      <p:to>
                                        <p:strVal val="visible"/>
                                      </p:to>
                                    </p:set>
                                    <p:set>
                                      <p:cBhvr>
                                        <p:cTn id="47" dur="455" fill="hold">
                                          <p:stCondLst>
                                            <p:cond delay="0"/>
                                          </p:stCondLst>
                                        </p:cTn>
                                        <p:tgtEl>
                                          <p:spTgt spid="12"/>
                                        </p:tgtEl>
                                        <p:attrNameLst>
                                          <p:attrName>style.rotation</p:attrName>
                                        </p:attrNameLst>
                                      </p:cBhvr>
                                      <p:to>
                                        <p:strVal val="-45.0"/>
                                      </p:to>
                                    </p:set>
                                    <p:anim calcmode="lin" valueType="num">
                                      <p:cBhvr>
                                        <p:cTn id="48"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49"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50"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51"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par>
                                <p:cTn id="52" presetID="38" presetClass="entr" presetSubtype="0" accel="50000" fill="hold" grpId="0" nodeType="withEffect">
                                  <p:stCondLst>
                                    <p:cond delay="0"/>
                                  </p:stCondLst>
                                  <p:iterate type="lt">
                                    <p:tmPct val="10000"/>
                                  </p:iterate>
                                  <p:childTnLst>
                                    <p:set>
                                      <p:cBhvr>
                                        <p:cTn id="53" dur="1" fill="hold">
                                          <p:stCondLst>
                                            <p:cond delay="0"/>
                                          </p:stCondLst>
                                        </p:cTn>
                                        <p:tgtEl>
                                          <p:spTgt spid="10"/>
                                        </p:tgtEl>
                                        <p:attrNameLst>
                                          <p:attrName>style.visibility</p:attrName>
                                        </p:attrNameLst>
                                      </p:cBhvr>
                                      <p:to>
                                        <p:strVal val="visible"/>
                                      </p:to>
                                    </p:set>
                                    <p:set>
                                      <p:cBhvr>
                                        <p:cTn id="54" dur="455" fill="hold">
                                          <p:stCondLst>
                                            <p:cond delay="0"/>
                                          </p:stCondLst>
                                        </p:cTn>
                                        <p:tgtEl>
                                          <p:spTgt spid="10"/>
                                        </p:tgtEl>
                                        <p:attrNameLst>
                                          <p:attrName>style.rotation</p:attrName>
                                        </p:attrNameLst>
                                      </p:cBhvr>
                                      <p:to>
                                        <p:strVal val="-45.0"/>
                                      </p:to>
                                    </p:set>
                                    <p:anim calcmode="lin" valueType="num">
                                      <p:cBhvr>
                                        <p:cTn id="55"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6"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7"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8"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par>
                          <p:cTn id="59" fill="hold">
                            <p:stCondLst>
                              <p:cond delay="3000"/>
                            </p:stCondLst>
                            <p:childTnLst>
                              <p:par>
                                <p:cTn id="60" presetID="42" presetClass="entr" presetSubtype="0"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6761" y="653252"/>
            <a:ext cx="1877549" cy="2019331"/>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88840" y="4219575"/>
            <a:ext cx="9232839" cy="923925"/>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b="18048"/>
          <a:stretch/>
        </p:blipFill>
        <p:spPr>
          <a:xfrm>
            <a:off x="23008" y="2107851"/>
            <a:ext cx="4504571" cy="3017215"/>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18716" y="1108876"/>
            <a:ext cx="2038350" cy="4034624"/>
          </a:xfrm>
          <a:prstGeom prst="rect">
            <a:avLst/>
          </a:prstGeom>
        </p:spPr>
      </p:pic>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6149225" y="3771900"/>
            <a:ext cx="3050688" cy="1371600"/>
          </a:xfrm>
          <a:prstGeom prst="rect">
            <a:avLst/>
          </a:prstGeom>
        </p:spPr>
      </p:pic>
      <p:sp>
        <p:nvSpPr>
          <p:cNvPr id="11" name="文本框 10"/>
          <p:cNvSpPr txBox="1"/>
          <p:nvPr/>
        </p:nvSpPr>
        <p:spPr>
          <a:xfrm>
            <a:off x="2057065" y="2672583"/>
            <a:ext cx="4892686" cy="646331"/>
          </a:xfrm>
          <a:prstGeom prst="rect">
            <a:avLst/>
          </a:prstGeom>
          <a:noFill/>
        </p:spPr>
        <p:txBody>
          <a:bodyPr wrap="none" rtlCol="0">
            <a:spAutoFit/>
          </a:bodyPr>
          <a:lstStyle/>
          <a:p>
            <a:r>
              <a:rPr lang="zh-CN" altLang="en-US" sz="3600" b="1" dirty="0" smtClean="0"/>
              <a:t>感谢观看  </a:t>
            </a:r>
            <a:r>
              <a:rPr lang="en-US" altLang="zh-CN" sz="3600" b="1" dirty="0" smtClean="0"/>
              <a:t>THANK YOU</a:t>
            </a:r>
            <a:endParaRPr lang="zh-CN" altLang="en-US" sz="3600" b="1" dirty="0"/>
          </a:p>
        </p:txBody>
      </p:sp>
      <p:sp>
        <p:nvSpPr>
          <p:cNvPr id="12" name="文本框 11"/>
          <p:cNvSpPr txBox="1"/>
          <p:nvPr/>
        </p:nvSpPr>
        <p:spPr>
          <a:xfrm>
            <a:off x="2786432" y="3334833"/>
            <a:ext cx="3775393" cy="400110"/>
          </a:xfrm>
          <a:prstGeom prst="rect">
            <a:avLst/>
          </a:prstGeom>
          <a:noFill/>
        </p:spPr>
        <p:txBody>
          <a:bodyPr wrap="none" rtlCol="0">
            <a:spAutoFit/>
          </a:bodyPr>
          <a:lstStyle/>
          <a:p>
            <a:r>
              <a:rPr lang="en-US" altLang="zh-CN" sz="2000" dirty="0" smtClean="0"/>
              <a:t>—</a:t>
            </a:r>
            <a:r>
              <a:rPr lang="zh-CN" altLang="en-US" sz="2000" dirty="0" smtClean="0"/>
              <a:t>单击此处添加您的部队名称</a:t>
            </a:r>
            <a:r>
              <a:rPr lang="en-US" altLang="zh-CN" sz="2000" dirty="0"/>
              <a:t>—</a:t>
            </a:r>
            <a:endParaRPr lang="zh-CN" altLang="en-US" sz="2000" dirty="0"/>
          </a:p>
        </p:txBody>
      </p:sp>
      <p:pic>
        <p:nvPicPr>
          <p:cNvPr id="13" name="图片 1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85026" y="3763643"/>
            <a:ext cx="2662786" cy="1398335"/>
          </a:xfrm>
          <a:prstGeom prst="rect">
            <a:avLst/>
          </a:prstGeom>
        </p:spPr>
      </p:pic>
    </p:spTree>
    <p:extLst>
      <p:ext uri="{BB962C8B-B14F-4D97-AF65-F5344CB8AC3E}">
        <p14:creationId xmlns:p14="http://schemas.microsoft.com/office/powerpoint/2010/main" val="36762086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1000"/>
                                        <p:tgtEl>
                                          <p:spTgt spid="10"/>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 presetClass="entr" presetSubtype="6"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000" fill="hold"/>
                                        <p:tgtEl>
                                          <p:spTgt spid="9"/>
                                        </p:tgtEl>
                                        <p:attrNameLst>
                                          <p:attrName>ppt_x</p:attrName>
                                        </p:attrNameLst>
                                      </p:cBhvr>
                                      <p:tavLst>
                                        <p:tav tm="0">
                                          <p:val>
                                            <p:strVal val="1+#ppt_w/2"/>
                                          </p:val>
                                        </p:tav>
                                        <p:tav tm="100000">
                                          <p:val>
                                            <p:strVal val="#ppt_x"/>
                                          </p:val>
                                        </p:tav>
                                      </p:tavLst>
                                    </p:anim>
                                    <p:anim calcmode="lin" valueType="num">
                                      <p:cBhvr additive="base">
                                        <p:cTn id="29" dur="1000" fill="hold"/>
                                        <p:tgtEl>
                                          <p:spTgt spid="9"/>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2" presetClass="entr" presetSubtype="2"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par>
                          <p:cTn id="34" fill="hold">
                            <p:stCondLst>
                              <p:cond delay="5500"/>
                            </p:stCondLst>
                            <p:childTnLst>
                              <p:par>
                                <p:cTn id="35" presetID="47"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6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1250"/>
                                        <p:tgtEl>
                                          <p:spTgt spid="11"/>
                                        </p:tgtEl>
                                      </p:cBhvr>
                                    </p:animEffect>
                                  </p:childTnLst>
                                </p:cTn>
                              </p:par>
                            </p:childTnLst>
                          </p:cTn>
                        </p:par>
                        <p:par>
                          <p:cTn id="44" fill="hold">
                            <p:stCondLst>
                              <p:cond delay="7750"/>
                            </p:stCondLst>
                            <p:childTnLst>
                              <p:par>
                                <p:cTn id="45" presetID="16" presetClass="entr" presetSubtype="21"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8607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868242" y="1229340"/>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01</a:t>
            </a:r>
            <a:endParaRPr kumimoji="0" lang="zh-CN" altLang="en-US" sz="4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过渡页</a:t>
            </a:r>
          </a:p>
        </p:txBody>
      </p:sp>
      <p:sp>
        <p:nvSpPr>
          <p:cNvPr id="18" name="圆角矩形 17"/>
          <p:cNvSpPr/>
          <p:nvPr/>
        </p:nvSpPr>
        <p:spPr>
          <a:xfrm>
            <a:off x="2240418" y="2533749"/>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3410704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1" name="标题 6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177416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70" name="标题 6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27439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401575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00792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890017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3868242" y="1229340"/>
            <a:ext cx="1013603" cy="1013603"/>
          </a:xfrm>
          <a:prstGeom prst="roundRect">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smtClean="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rPr>
              <a:t>02</a:t>
            </a:r>
            <a:endParaRPr kumimoji="0" lang="zh-CN" altLang="en-US" sz="4400" b="1" i="0" u="none" strike="noStrike" kern="1200" cap="none" spc="0" normalizeH="0" baseline="0" noProof="0" dirty="0">
              <a:ln>
                <a:noFill/>
              </a:ln>
              <a:solidFill>
                <a:srgbClr val="C00000"/>
              </a:solidFill>
              <a:effectLst>
                <a:innerShdw blurRad="88900" dist="63500" dir="13500000">
                  <a:prstClr val="black">
                    <a:alpha val="50000"/>
                  </a:prstClr>
                </a:innerShdw>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338875" y="219823"/>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过渡页</a:t>
            </a:r>
          </a:p>
        </p:txBody>
      </p:sp>
      <p:sp>
        <p:nvSpPr>
          <p:cNvPr id="18" name="圆角矩形 17"/>
          <p:cNvSpPr/>
          <p:nvPr/>
        </p:nvSpPr>
        <p:spPr>
          <a:xfrm>
            <a:off x="2240418" y="2533749"/>
            <a:ext cx="4581296" cy="73368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59002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2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2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2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2"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1900</Words>
  <Application>Microsoft Office PowerPoint</Application>
  <PresentationFormat>全屏显示(16:9)</PresentationFormat>
  <Paragraphs>248</Paragraphs>
  <Slides>28</Slides>
  <Notes>22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国防建设</dc:title>
  <dc:creator>第一PPT</dc:creator>
  <cp:keywords>www.1ppt.com</cp:keywords>
  <cp:lastModifiedBy>Windows User</cp:lastModifiedBy>
  <cp:revision>52</cp:revision>
  <dcterms:created xsi:type="dcterms:W3CDTF">2016-12-25T02:27:54Z</dcterms:created>
  <dcterms:modified xsi:type="dcterms:W3CDTF">2019-02-25T07:51:25Z</dcterms:modified>
</cp:coreProperties>
</file>