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theme/theme2.xml" ContentType="application/vnd.openxmlformats-officedocument.theme+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1" r:id="rId2"/>
    <p:sldMasterId id="2147483692" r:id="rId3"/>
  </p:sldMasterIdLst>
  <p:notesMasterIdLst>
    <p:notesMasterId r:id="rId32"/>
  </p:notesMasterIdLst>
  <p:sldIdLst>
    <p:sldId id="257" r:id="rId4"/>
    <p:sldId id="258" r:id="rId5"/>
    <p:sldId id="259" r:id="rId6"/>
    <p:sldId id="260" r:id="rId7"/>
    <p:sldId id="261" r:id="rId8"/>
    <p:sldId id="262" r:id="rId9"/>
    <p:sldId id="263" r:id="rId10"/>
    <p:sldId id="264" r:id="rId11"/>
    <p:sldId id="283" r:id="rId12"/>
    <p:sldId id="266" r:id="rId13"/>
    <p:sldId id="267" r:id="rId14"/>
    <p:sldId id="268" r:id="rId15"/>
    <p:sldId id="269" r:id="rId16"/>
    <p:sldId id="270" r:id="rId17"/>
    <p:sldId id="284" r:id="rId18"/>
    <p:sldId id="272" r:id="rId19"/>
    <p:sldId id="273" r:id="rId20"/>
    <p:sldId id="274" r:id="rId21"/>
    <p:sldId id="275" r:id="rId22"/>
    <p:sldId id="276" r:id="rId23"/>
    <p:sldId id="285" r:id="rId24"/>
    <p:sldId id="278" r:id="rId25"/>
    <p:sldId id="279" r:id="rId26"/>
    <p:sldId id="280" r:id="rId27"/>
    <p:sldId id="281" r:id="rId28"/>
    <p:sldId id="282" r:id="rId29"/>
    <p:sldId id="286" r:id="rId30"/>
    <p:sldId id="287" r:id="rId31"/>
  </p:sldIdLst>
  <p:sldSz cx="9144000" cy="5143500" type="screen16x9"/>
  <p:notesSz cx="6858000" cy="9144000"/>
  <p:defaultText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16B54"/>
    <a:srgbClr val="00785D"/>
    <a:srgbClr val="01A783"/>
    <a:srgbClr val="163B86"/>
    <a:srgbClr val="0475C1"/>
    <a:srgbClr val="A6742D"/>
    <a:srgbClr val="675654"/>
    <a:srgbClr val="413C6F"/>
    <a:srgbClr val="D85507"/>
    <a:srgbClr val="C3171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058" autoAdjust="0"/>
    <p:restoredTop sz="94660"/>
  </p:normalViewPr>
  <p:slideViewPr>
    <p:cSldViewPr snapToGrid="0">
      <p:cViewPr>
        <p:scale>
          <a:sx n="66" d="100"/>
          <a:sy n="66" d="100"/>
        </p:scale>
        <p:origin x="-396" y="-1776"/>
      </p:cViewPr>
      <p:guideLst>
        <p:guide orient="horz" pos="1620"/>
        <p:guide pos="2880"/>
      </p:guideLst>
    </p:cSldViewPr>
  </p:slideViewPr>
  <p:notesTextViewPr>
    <p:cViewPr>
      <p:scale>
        <a:sx n="1" d="1"/>
        <a:sy n="1" d="1"/>
      </p:scale>
      <p:origin x="0" y="0"/>
    </p:cViewPr>
  </p:notesTextViewPr>
  <p:sorterViewPr>
    <p:cViewPr>
      <p:scale>
        <a:sx n="186" d="100"/>
        <a:sy n="18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 Type="http://schemas.openxmlformats.org/officeDocument/2006/relationships/slideMaster" Target="slideMasters/slideMaster3.xml"/><Relationship Id="rId21" Type="http://schemas.openxmlformats.org/officeDocument/2006/relationships/slide" Target="slides/slide18.xml"/><Relationship Id="rId34" Type="http://schemas.openxmlformats.org/officeDocument/2006/relationships/viewProps" Target="viewProps.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notesMaster" Target="notesMasters/notesMaster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tableStyles" Target="tableStyles.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5F3F08D-41F1-4613-BDDD-9507F9AF4ABF}" type="datetimeFigureOut">
              <a:rPr lang="zh-CN" altLang="en-US" smtClean="0"/>
              <a:t>2019/2/25</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DDD6C2B-E091-47CD-968B-A63CE623EEC3}" type="slidenum">
              <a:rPr lang="zh-CN" altLang="en-US" smtClean="0"/>
              <a:t>‹#›</a:t>
            </a:fld>
            <a:endParaRPr lang="zh-CN" altLang="en-US"/>
          </a:p>
        </p:txBody>
      </p:sp>
    </p:spTree>
    <p:extLst>
      <p:ext uri="{BB962C8B-B14F-4D97-AF65-F5344CB8AC3E}">
        <p14:creationId xmlns:p14="http://schemas.microsoft.com/office/powerpoint/2010/main" val="418606168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1</a:t>
            </a:fld>
            <a:endParaRPr lang="zh-CN" altLang="en-US" dirty="0"/>
          </a:p>
        </p:txBody>
      </p:sp>
    </p:spTree>
    <p:extLst>
      <p:ext uri="{BB962C8B-B14F-4D97-AF65-F5344CB8AC3E}">
        <p14:creationId xmlns:p14="http://schemas.microsoft.com/office/powerpoint/2010/main" val="371907362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1" name="Rectangle 2"/>
          <p:cNvSpPr>
            <a:spLocks noGrp="1" noRot="1" noChangeAspect="1" noTextEdit="1"/>
          </p:cNvSpPr>
          <p:nvPr>
            <p:ph type="sldImg"/>
          </p:nvPr>
        </p:nvSpPr>
        <p:spPr bwMode="auto">
          <a:noFill/>
          <a:ln>
            <a:solidFill>
              <a:srgbClr val="000000"/>
            </a:solidFill>
            <a:miter lim="800000"/>
            <a:headEnd/>
            <a:tailEnd/>
          </a:ln>
        </p:spPr>
      </p:sp>
      <p:sp>
        <p:nvSpPr>
          <p:cNvPr id="61442" name="Rectangle 3"/>
          <p:cNvSpPr>
            <a:spLocks noGrp="1"/>
          </p:cNvSpPr>
          <p:nvPr>
            <p:ph type="body" idx="1"/>
          </p:nvPr>
        </p:nvSpPr>
        <p:spPr bwMode="auto">
          <a:noFill/>
        </p:spPr>
        <p:txBody>
          <a:bodyPr/>
          <a:lstStyle/>
          <a:p>
            <a:endParaRPr lang="zh-CN" altLang="en-US" smtClean="0"/>
          </a:p>
        </p:txBody>
      </p:sp>
    </p:spTree>
    <p:extLst>
      <p:ext uri="{BB962C8B-B14F-4D97-AF65-F5344CB8AC3E}">
        <p14:creationId xmlns:p14="http://schemas.microsoft.com/office/powerpoint/2010/main" val="421871637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7" name="幻灯片图像占位符 1"/>
          <p:cNvSpPr>
            <a:spLocks noGrp="1" noRot="1" noChangeAspect="1"/>
          </p:cNvSpPr>
          <p:nvPr>
            <p:ph type="sldImg"/>
          </p:nvPr>
        </p:nvSpPr>
        <p:spPr bwMode="auto">
          <a:noFill/>
          <a:ln>
            <a:solidFill>
              <a:srgbClr val="000000"/>
            </a:solidFill>
            <a:miter lim="800000"/>
            <a:headEnd/>
            <a:tailEnd/>
          </a:ln>
        </p:spPr>
      </p:sp>
      <p:sp>
        <p:nvSpPr>
          <p:cNvPr id="65538" name="备注占位符 2"/>
          <p:cNvSpPr>
            <a:spLocks noGrp="1"/>
          </p:cNvSpPr>
          <p:nvPr>
            <p:ph type="body" idx="1"/>
          </p:nvPr>
        </p:nvSpPr>
        <p:spPr bwMode="auto">
          <a:noFill/>
        </p:spPr>
        <p:txBody>
          <a:bodyPr/>
          <a:lstStyle/>
          <a:p>
            <a:pPr eaLnBrk="1" hangingPunct="1"/>
            <a:endParaRPr lang="zh-CN" altLang="en-US" smtClean="0"/>
          </a:p>
        </p:txBody>
      </p:sp>
      <p:sp>
        <p:nvSpPr>
          <p:cNvPr id="4" name="灯片编号占位符 3"/>
          <p:cNvSpPr>
            <a:spLocks noGrp="1"/>
          </p:cNvSpPr>
          <p:nvPr>
            <p:ph type="sldNum" sz="quarter" idx="5"/>
          </p:nvPr>
        </p:nvSpPr>
        <p:spPr/>
        <p:txBody>
          <a:bodyPr/>
          <a:lstStyle/>
          <a:p>
            <a:pPr marL="0" marR="0" lvl="0" indent="0" algn="r" defTabSz="967801" rtl="0" eaLnBrk="1" fontAlgn="auto" latinLnBrk="0" hangingPunct="1">
              <a:lnSpc>
                <a:spcPct val="100000"/>
              </a:lnSpc>
              <a:spcBef>
                <a:spcPts val="0"/>
              </a:spcBef>
              <a:spcAft>
                <a:spcPts val="0"/>
              </a:spcAft>
              <a:buClrTx/>
              <a:buSzTx/>
              <a:buFontTx/>
              <a:buNone/>
              <a:tabLst/>
              <a:defRPr/>
            </a:pPr>
            <a:fld id="{C9D1E306-1A25-48F5-8199-41ED57509B14}"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67801" rtl="0" eaLnBrk="1" fontAlgn="auto" latinLnBrk="0" hangingPunct="1">
                <a:lnSpc>
                  <a:spcPct val="100000"/>
                </a:lnSpc>
                <a:spcBef>
                  <a:spcPts val="0"/>
                </a:spcBef>
                <a:spcAft>
                  <a:spcPts val="0"/>
                </a:spcAft>
                <a:buClrTx/>
                <a:buSzTx/>
                <a:buFontTx/>
                <a:buNone/>
                <a:tabLst/>
                <a:defRPr/>
              </a:pPr>
              <a:t>14</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309036044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89" name="幻灯片图像占位符 1"/>
          <p:cNvSpPr>
            <a:spLocks noGrp="1" noRot="1" noChangeAspect="1"/>
          </p:cNvSpPr>
          <p:nvPr>
            <p:ph type="sldImg"/>
          </p:nvPr>
        </p:nvSpPr>
        <p:spPr bwMode="auto">
          <a:noFill/>
          <a:ln>
            <a:solidFill>
              <a:srgbClr val="000000"/>
            </a:solidFill>
            <a:miter lim="800000"/>
            <a:headEnd/>
            <a:tailEnd/>
          </a:ln>
        </p:spPr>
      </p:sp>
      <p:sp>
        <p:nvSpPr>
          <p:cNvPr id="63490" name="备注占位符 2"/>
          <p:cNvSpPr>
            <a:spLocks noGrp="1"/>
          </p:cNvSpPr>
          <p:nvPr>
            <p:ph type="body" idx="1"/>
          </p:nvPr>
        </p:nvSpPr>
        <p:spPr bwMode="auto">
          <a:noFill/>
        </p:spPr>
        <p:txBody>
          <a:bodyPr/>
          <a:lstStyle/>
          <a:p>
            <a:pPr eaLnBrk="1" hangingPunct="1"/>
            <a:endParaRPr lang="zh-CN" altLang="en-US" smtClean="0"/>
          </a:p>
        </p:txBody>
      </p:sp>
      <p:sp>
        <p:nvSpPr>
          <p:cNvPr id="4" name="灯片编号占位符 3"/>
          <p:cNvSpPr>
            <a:spLocks noGrp="1"/>
          </p:cNvSpPr>
          <p:nvPr>
            <p:ph type="sldNum" sz="quarter" idx="5"/>
          </p:nvPr>
        </p:nvSpPr>
        <p:spPr/>
        <p:txBody>
          <a:bodyPr/>
          <a:lstStyle/>
          <a:p>
            <a:pPr marL="0" marR="0" lvl="0" indent="0" algn="r" defTabSz="967801" rtl="0" eaLnBrk="1" fontAlgn="auto" latinLnBrk="0" hangingPunct="1">
              <a:lnSpc>
                <a:spcPct val="100000"/>
              </a:lnSpc>
              <a:spcBef>
                <a:spcPts val="0"/>
              </a:spcBef>
              <a:spcAft>
                <a:spcPts val="0"/>
              </a:spcAft>
              <a:buClrTx/>
              <a:buSzTx/>
              <a:buFontTx/>
              <a:buNone/>
              <a:tabLst/>
              <a:defRPr/>
            </a:pPr>
            <a:fld id="{9F720370-682F-45A9-9D93-B08A09B88A3B}"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67801" rtl="0" eaLnBrk="1" fontAlgn="auto" latinLnBrk="0" hangingPunct="1">
                <a:lnSpc>
                  <a:spcPct val="100000"/>
                </a:lnSpc>
                <a:spcBef>
                  <a:spcPts val="0"/>
                </a:spcBef>
                <a:spcAft>
                  <a:spcPts val="0"/>
                </a:spcAft>
                <a:buClrTx/>
                <a:buSzTx/>
                <a:buFontTx/>
                <a:buNone/>
                <a:tabLst/>
                <a:defRPr/>
              </a:pPr>
              <a:t>16</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329245111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1" name="Rectangle 2"/>
          <p:cNvSpPr>
            <a:spLocks noGrp="1" noRot="1" noChangeAspect="1" noTextEdit="1"/>
          </p:cNvSpPr>
          <p:nvPr>
            <p:ph type="sldImg"/>
          </p:nvPr>
        </p:nvSpPr>
        <p:spPr bwMode="auto">
          <a:noFill/>
          <a:ln>
            <a:solidFill>
              <a:srgbClr val="000000"/>
            </a:solidFill>
            <a:miter lim="800000"/>
            <a:headEnd/>
            <a:tailEnd/>
          </a:ln>
        </p:spPr>
      </p:sp>
      <p:sp>
        <p:nvSpPr>
          <p:cNvPr id="71682" name="Rectangle 3"/>
          <p:cNvSpPr>
            <a:spLocks noGrp="1"/>
          </p:cNvSpPr>
          <p:nvPr>
            <p:ph type="body" idx="1"/>
          </p:nvPr>
        </p:nvSpPr>
        <p:spPr bwMode="auto">
          <a:noFill/>
        </p:spPr>
        <p:txBody>
          <a:bodyPr/>
          <a:lstStyle/>
          <a:p>
            <a:endParaRPr lang="zh-CN" altLang="en-US" smtClean="0"/>
          </a:p>
        </p:txBody>
      </p:sp>
    </p:spTree>
    <p:extLst>
      <p:ext uri="{BB962C8B-B14F-4D97-AF65-F5344CB8AC3E}">
        <p14:creationId xmlns:p14="http://schemas.microsoft.com/office/powerpoint/2010/main" val="336711432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7" name="幻灯片图像占位符 1"/>
          <p:cNvSpPr>
            <a:spLocks noGrp="1" noRot="1" noChangeAspect="1" noTextEdit="1"/>
          </p:cNvSpPr>
          <p:nvPr>
            <p:ph type="sldImg"/>
          </p:nvPr>
        </p:nvSpPr>
        <p:spPr bwMode="auto">
          <a:noFill/>
          <a:ln>
            <a:solidFill>
              <a:srgbClr val="000000"/>
            </a:solidFill>
            <a:miter lim="800000"/>
            <a:headEnd/>
            <a:tailEnd/>
          </a:ln>
        </p:spPr>
      </p:sp>
      <p:sp>
        <p:nvSpPr>
          <p:cNvPr id="75778" name="备注占位符 2"/>
          <p:cNvSpPr>
            <a:spLocks noGrp="1"/>
          </p:cNvSpPr>
          <p:nvPr>
            <p:ph type="body" idx="1"/>
          </p:nvPr>
        </p:nvSpPr>
        <p:spPr bwMode="auto">
          <a:noFill/>
        </p:spPr>
        <p:txBody>
          <a:bodyPr/>
          <a:lstStyle/>
          <a:p>
            <a:pPr defTabSz="1087438">
              <a:spcBef>
                <a:spcPct val="0"/>
              </a:spcBef>
            </a:pPr>
            <a:endParaRPr lang="zh-CN" altLang="en-US" smtClean="0"/>
          </a:p>
        </p:txBody>
      </p:sp>
      <p:sp>
        <p:nvSpPr>
          <p:cNvPr id="75779" name="灯片编号占位符 3"/>
          <p:cNvSpPr txBox="1">
            <a:spLocks noGrp="1"/>
          </p:cNvSpPr>
          <p:nvPr/>
        </p:nvSpPr>
        <p:spPr bwMode="auto">
          <a:xfrm>
            <a:off x="3884613" y="8685213"/>
            <a:ext cx="2971800" cy="457200"/>
          </a:xfrm>
          <a:prstGeom prst="rect">
            <a:avLst/>
          </a:prstGeom>
          <a:noFill/>
          <a:ln w="9525">
            <a:noFill/>
            <a:miter lim="800000"/>
            <a:headEnd/>
            <a:tailEnd/>
          </a:ln>
        </p:spPr>
        <p:txBody>
          <a:bodyPr anchor="b"/>
          <a:lstStyle/>
          <a:p>
            <a:pPr marL="0" marR="0" lvl="0" indent="0" algn="r" defTabSz="1087438" rtl="0" eaLnBrk="1" fontAlgn="base" latinLnBrk="0" hangingPunct="1">
              <a:lnSpc>
                <a:spcPct val="100000"/>
              </a:lnSpc>
              <a:spcBef>
                <a:spcPct val="0"/>
              </a:spcBef>
              <a:spcAft>
                <a:spcPct val="0"/>
              </a:spcAft>
              <a:buClrTx/>
              <a:buSzTx/>
              <a:buFontTx/>
              <a:buNone/>
              <a:tabLst/>
              <a:defRPr/>
            </a:pPr>
            <a:fld id="{8E24562A-FD23-4E70-8B70-E05AD578CBA2}" type="slidenum">
              <a:rPr kumimoji="0" lang="zh-CN" altLang="en-US" sz="1200" b="0" i="0" u="none" strike="noStrike" kern="1200" cap="none" spc="0" normalizeH="0" baseline="0" noProof="0">
                <a:ln>
                  <a:noFill/>
                </a:ln>
                <a:solidFill>
                  <a:prstClr val="black"/>
                </a:solidFill>
                <a:effectLst/>
                <a:uLnTx/>
                <a:uFillTx/>
                <a:latin typeface="Calibri" pitchFamily="34" charset="0"/>
                <a:ea typeface="宋体" charset="-122"/>
                <a:cs typeface="+mn-cs"/>
              </a:rPr>
              <a:pPr marL="0" marR="0" lvl="0" indent="0" algn="r" defTabSz="1087438" rtl="0" eaLnBrk="1" fontAlgn="base" latinLnBrk="0" hangingPunct="1">
                <a:lnSpc>
                  <a:spcPct val="100000"/>
                </a:lnSpc>
                <a:spcBef>
                  <a:spcPct val="0"/>
                </a:spcBef>
                <a:spcAft>
                  <a:spcPct val="0"/>
                </a:spcAft>
                <a:buClrTx/>
                <a:buSzTx/>
                <a:buFontTx/>
                <a:buNone/>
                <a:tabLst/>
                <a:defRPr/>
              </a:pPr>
              <a:t>18</a:t>
            </a:fld>
            <a:endParaRPr kumimoji="0" lang="en-US" altLang="zh-CN" sz="1200" b="0" i="0" u="none" strike="noStrike" kern="1200" cap="none" spc="0" normalizeH="0" baseline="0" noProof="0">
              <a:ln>
                <a:noFill/>
              </a:ln>
              <a:solidFill>
                <a:prstClr val="black"/>
              </a:solidFill>
              <a:effectLst/>
              <a:uLnTx/>
              <a:uFillTx/>
              <a:latin typeface="Calibri" pitchFamily="34" charset="0"/>
              <a:ea typeface="宋体" charset="-122"/>
              <a:cs typeface="+mn-cs"/>
            </a:endParaRPr>
          </a:p>
        </p:txBody>
      </p:sp>
    </p:spTree>
    <p:extLst>
      <p:ext uri="{BB962C8B-B14F-4D97-AF65-F5344CB8AC3E}">
        <p14:creationId xmlns:p14="http://schemas.microsoft.com/office/powerpoint/2010/main" val="145211317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幻灯片图像占位符 1"/>
          <p:cNvSpPr>
            <a:spLocks noGrp="1" noRot="1" noChangeAspect="1"/>
          </p:cNvSpPr>
          <p:nvPr>
            <p:ph type="sldImg"/>
          </p:nvPr>
        </p:nvSpPr>
        <p:spPr bwMode="auto">
          <a:noFill/>
          <a:ln>
            <a:solidFill>
              <a:srgbClr val="000000"/>
            </a:solidFill>
            <a:miter lim="800000"/>
            <a:headEnd/>
            <a:tailEnd/>
          </a:ln>
        </p:spPr>
      </p:sp>
      <p:sp>
        <p:nvSpPr>
          <p:cNvPr id="40962" name="备注占位符 2"/>
          <p:cNvSpPr>
            <a:spLocks noGrp="1"/>
          </p:cNvSpPr>
          <p:nvPr>
            <p:ph type="body" idx="1"/>
          </p:nvPr>
        </p:nvSpPr>
        <p:spPr bwMode="auto">
          <a:noFill/>
        </p:spPr>
        <p:txBody>
          <a:bodyPr/>
          <a:lstStyle/>
          <a:p>
            <a:pPr eaLnBrk="1" hangingPunct="1"/>
            <a:endParaRPr lang="zh-CN" altLang="en-US" smtClean="0"/>
          </a:p>
        </p:txBody>
      </p:sp>
      <p:sp>
        <p:nvSpPr>
          <p:cNvPr id="4" name="灯片编号占位符 3"/>
          <p:cNvSpPr>
            <a:spLocks noGrp="1"/>
          </p:cNvSpPr>
          <p:nvPr>
            <p:ph type="sldNum" sz="quarter" idx="5"/>
          </p:nvPr>
        </p:nvSpPr>
        <p:spPr/>
        <p:txBody>
          <a:bodyPr/>
          <a:lstStyle/>
          <a:p>
            <a:pPr marL="0" marR="0" lvl="0" indent="0" algn="r" defTabSz="967801" rtl="0" eaLnBrk="1" fontAlgn="auto" latinLnBrk="0" hangingPunct="1">
              <a:lnSpc>
                <a:spcPct val="100000"/>
              </a:lnSpc>
              <a:spcBef>
                <a:spcPts val="0"/>
              </a:spcBef>
              <a:spcAft>
                <a:spcPts val="0"/>
              </a:spcAft>
              <a:buClrTx/>
              <a:buSzTx/>
              <a:buFontTx/>
              <a:buNone/>
              <a:tabLst/>
              <a:defRPr/>
            </a:pPr>
            <a:fld id="{5302ACE0-6DD6-401C-96F1-FD92681A6A0D}"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67801" rtl="0" eaLnBrk="1" fontAlgn="auto" latinLnBrk="0" hangingPunct="1">
                <a:lnSpc>
                  <a:spcPct val="100000"/>
                </a:lnSpc>
                <a:spcBef>
                  <a:spcPts val="0"/>
                </a:spcBef>
                <a:spcAft>
                  <a:spcPts val="0"/>
                </a:spcAft>
                <a:buClrTx/>
                <a:buSzTx/>
                <a:buFontTx/>
                <a:buNone/>
                <a:tabLst/>
                <a:defRPr/>
              </a:pPr>
              <a:t>19</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124048781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9" name="幻灯片图像占位符 1"/>
          <p:cNvSpPr>
            <a:spLocks noGrp="1" noRot="1" noChangeAspect="1" noTextEdit="1"/>
          </p:cNvSpPr>
          <p:nvPr>
            <p:ph type="sldImg"/>
          </p:nvPr>
        </p:nvSpPr>
        <p:spPr bwMode="auto">
          <a:noFill/>
          <a:ln>
            <a:solidFill>
              <a:srgbClr val="000000"/>
            </a:solidFill>
            <a:miter lim="800000"/>
            <a:headEnd/>
            <a:tailEnd/>
          </a:ln>
        </p:spPr>
      </p:sp>
      <p:sp>
        <p:nvSpPr>
          <p:cNvPr id="43010" name="备注占位符 2"/>
          <p:cNvSpPr>
            <a:spLocks noGrp="1"/>
          </p:cNvSpPr>
          <p:nvPr>
            <p:ph type="body" idx="1"/>
          </p:nvPr>
        </p:nvSpPr>
        <p:spPr bwMode="auto">
          <a:noFill/>
        </p:spPr>
        <p:txBody>
          <a:bodyPr/>
          <a:lstStyle/>
          <a:p>
            <a:pPr defTabSz="914400">
              <a:spcBef>
                <a:spcPct val="0"/>
              </a:spcBef>
            </a:pPr>
            <a:endParaRPr lang="zh-CN" altLang="en-US" smtClean="0"/>
          </a:p>
        </p:txBody>
      </p:sp>
      <p:sp>
        <p:nvSpPr>
          <p:cNvPr id="43011" name="灯片编号占位符 3"/>
          <p:cNvSpPr txBox="1">
            <a:spLocks noGrp="1"/>
          </p:cNvSpPr>
          <p:nvPr/>
        </p:nvSpPr>
        <p:spPr bwMode="auto">
          <a:xfrm>
            <a:off x="3884613" y="8685213"/>
            <a:ext cx="2971800" cy="457200"/>
          </a:xfrm>
          <a:prstGeom prst="rect">
            <a:avLst/>
          </a:prstGeom>
          <a:noFill/>
          <a:ln w="9525">
            <a:noFill/>
            <a:miter lim="800000"/>
            <a:headEnd/>
            <a:tailEnd/>
          </a:ln>
        </p:spPr>
        <p:txBody>
          <a:bodyPr anchor="b"/>
          <a:lstStyle/>
          <a:p>
            <a:pPr marL="0" marR="0" lvl="0" indent="0" algn="r" defTabSz="914400" rtl="0" eaLnBrk="1" fontAlgn="base" latinLnBrk="0" hangingPunct="1">
              <a:lnSpc>
                <a:spcPct val="100000"/>
              </a:lnSpc>
              <a:spcBef>
                <a:spcPct val="0"/>
              </a:spcBef>
              <a:spcAft>
                <a:spcPct val="0"/>
              </a:spcAft>
              <a:buClrTx/>
              <a:buSzTx/>
              <a:buFontTx/>
              <a:buNone/>
              <a:tabLst/>
              <a:defRPr/>
            </a:pPr>
            <a:fld id="{BAD6F111-35FF-46D5-9D6D-15E9135AD08A}" type="slidenum">
              <a:rPr kumimoji="0" lang="zh-CN" altLang="en-US" sz="1200" b="0" i="0" u="none" strike="noStrike" kern="1200" cap="none" spc="0" normalizeH="0" baseline="0" noProof="0">
                <a:ln>
                  <a:noFill/>
                </a:ln>
                <a:solidFill>
                  <a:prstClr val="black"/>
                </a:solidFill>
                <a:effectLst/>
                <a:uLnTx/>
                <a:uFillTx/>
                <a:latin typeface="Calibri" pitchFamily="34" charset="0"/>
                <a:ea typeface="宋体" charset="-122"/>
                <a:cs typeface="+mn-cs"/>
              </a:rPr>
              <a:pPr marL="0" marR="0" lvl="0" indent="0" algn="r" defTabSz="914400" rtl="0" eaLnBrk="1" fontAlgn="base" latinLnBrk="0" hangingPunct="1">
                <a:lnSpc>
                  <a:spcPct val="100000"/>
                </a:lnSpc>
                <a:spcBef>
                  <a:spcPct val="0"/>
                </a:spcBef>
                <a:spcAft>
                  <a:spcPct val="0"/>
                </a:spcAft>
                <a:buClrTx/>
                <a:buSzTx/>
                <a:buFontTx/>
                <a:buNone/>
                <a:tabLst/>
                <a:defRPr/>
              </a:pPr>
              <a:t>20</a:t>
            </a:fld>
            <a:endParaRPr kumimoji="0" lang="en-US" altLang="zh-CN" sz="1200" b="0" i="0" u="none" strike="noStrike" kern="1200" cap="none" spc="0" normalizeH="0" baseline="0" noProof="0">
              <a:ln>
                <a:noFill/>
              </a:ln>
              <a:solidFill>
                <a:prstClr val="black"/>
              </a:solidFill>
              <a:effectLst/>
              <a:uLnTx/>
              <a:uFillTx/>
              <a:latin typeface="Calibri" pitchFamily="34" charset="0"/>
              <a:ea typeface="宋体" charset="-122"/>
              <a:cs typeface="+mn-cs"/>
            </a:endParaRPr>
          </a:p>
        </p:txBody>
      </p:sp>
    </p:spTree>
    <p:extLst>
      <p:ext uri="{BB962C8B-B14F-4D97-AF65-F5344CB8AC3E}">
        <p14:creationId xmlns:p14="http://schemas.microsoft.com/office/powerpoint/2010/main" val="211240201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Rectangle 2"/>
          <p:cNvSpPr>
            <a:spLocks noGrp="1" noRot="1" noChangeAspect="1" noTextEdit="1"/>
          </p:cNvSpPr>
          <p:nvPr>
            <p:ph type="sldImg"/>
          </p:nvPr>
        </p:nvSpPr>
        <p:spPr bwMode="auto">
          <a:noFill/>
          <a:ln>
            <a:solidFill>
              <a:srgbClr val="000000"/>
            </a:solidFill>
            <a:miter lim="800000"/>
            <a:headEnd/>
            <a:tailEnd/>
          </a:ln>
        </p:spPr>
      </p:sp>
      <p:sp>
        <p:nvSpPr>
          <p:cNvPr id="38914" name="Rectangle 3"/>
          <p:cNvSpPr>
            <a:spLocks noGrp="1"/>
          </p:cNvSpPr>
          <p:nvPr>
            <p:ph type="body" idx="1"/>
          </p:nvPr>
        </p:nvSpPr>
        <p:spPr bwMode="auto">
          <a:noFill/>
        </p:spPr>
        <p:txBody>
          <a:bodyPr/>
          <a:lstStyle/>
          <a:p>
            <a:endParaRPr lang="zh-CN" altLang="en-US" smtClean="0"/>
          </a:p>
        </p:txBody>
      </p:sp>
    </p:spTree>
    <p:extLst>
      <p:ext uri="{BB962C8B-B14F-4D97-AF65-F5344CB8AC3E}">
        <p14:creationId xmlns:p14="http://schemas.microsoft.com/office/powerpoint/2010/main" val="229214289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幻灯片图像占位符 1"/>
          <p:cNvSpPr>
            <a:spLocks noGrp="1" noRot="1" noChangeAspect="1"/>
          </p:cNvSpPr>
          <p:nvPr>
            <p:ph type="sldImg"/>
          </p:nvPr>
        </p:nvSpPr>
        <p:spPr bwMode="auto">
          <a:noFill/>
          <a:ln>
            <a:solidFill>
              <a:srgbClr val="000000"/>
            </a:solidFill>
            <a:miter lim="800000"/>
            <a:headEnd/>
            <a:tailEnd/>
          </a:ln>
        </p:spPr>
      </p:sp>
      <p:sp>
        <p:nvSpPr>
          <p:cNvPr id="45058" name="备注占位符 2"/>
          <p:cNvSpPr>
            <a:spLocks noGrp="1"/>
          </p:cNvSpPr>
          <p:nvPr>
            <p:ph type="body" idx="1"/>
          </p:nvPr>
        </p:nvSpPr>
        <p:spPr bwMode="auto">
          <a:noFill/>
        </p:spPr>
        <p:txBody>
          <a:bodyPr/>
          <a:lstStyle/>
          <a:p>
            <a:pPr eaLnBrk="1" hangingPunct="1"/>
            <a:endParaRPr lang="zh-CN" altLang="en-US" smtClean="0"/>
          </a:p>
        </p:txBody>
      </p:sp>
      <p:sp>
        <p:nvSpPr>
          <p:cNvPr id="4" name="灯片编号占位符 3"/>
          <p:cNvSpPr>
            <a:spLocks noGrp="1"/>
          </p:cNvSpPr>
          <p:nvPr>
            <p:ph type="sldNum" sz="quarter" idx="5"/>
          </p:nvPr>
        </p:nvSpPr>
        <p:spPr/>
        <p:txBody>
          <a:bodyPr/>
          <a:lstStyle/>
          <a:p>
            <a:pPr marL="0" marR="0" lvl="0" indent="0" algn="r" defTabSz="967801" rtl="0" eaLnBrk="1" fontAlgn="auto" latinLnBrk="0" hangingPunct="1">
              <a:lnSpc>
                <a:spcPct val="100000"/>
              </a:lnSpc>
              <a:spcBef>
                <a:spcPts val="0"/>
              </a:spcBef>
              <a:spcAft>
                <a:spcPts val="0"/>
              </a:spcAft>
              <a:buClrTx/>
              <a:buSzTx/>
              <a:buFontTx/>
              <a:buNone/>
              <a:tabLst/>
              <a:defRPr/>
            </a:pPr>
            <a:fld id="{3FD106BD-0A98-43A6-817D-1A9962EE1F98}"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67801" rtl="0" eaLnBrk="1" fontAlgn="auto" latinLnBrk="0" hangingPunct="1">
                <a:lnSpc>
                  <a:spcPct val="100000"/>
                </a:lnSpc>
                <a:spcBef>
                  <a:spcPts val="0"/>
                </a:spcBef>
                <a:spcAft>
                  <a:spcPts val="0"/>
                </a:spcAft>
                <a:buClrTx/>
                <a:buSzTx/>
                <a:buFontTx/>
                <a:buNone/>
                <a:tabLst/>
                <a:defRPr/>
              </a:pPr>
              <a:t>23</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338842887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3"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p:spPr>
      </p:sp>
      <p:sp>
        <p:nvSpPr>
          <p:cNvPr id="49154" name="备注占位符 2"/>
          <p:cNvSpPr>
            <a:spLocks noGrp="1"/>
          </p:cNvSpPr>
          <p:nvPr>
            <p:ph type="body" idx="1"/>
          </p:nvPr>
        </p:nvSpPr>
        <p:spPr bwMode="auto">
          <a:xfrm>
            <a:off x="685800" y="4400550"/>
            <a:ext cx="5486400" cy="3600450"/>
          </a:xfrm>
          <a:noFill/>
        </p:spPr>
        <p:txBody>
          <a:bodyPr/>
          <a:lstStyle/>
          <a:p>
            <a:pPr defTabSz="914400" eaLnBrk="1" hangingPunct="1">
              <a:spcBef>
                <a:spcPct val="0"/>
              </a:spcBef>
            </a:pPr>
            <a:endParaRPr lang="zh-CN" altLang="en-US" smtClean="0"/>
          </a:p>
        </p:txBody>
      </p:sp>
      <p:sp>
        <p:nvSpPr>
          <p:cNvPr id="37891" name="灯片编号占位符 3"/>
          <p:cNvSpPr txBox="1">
            <a:spLocks noGrp="1"/>
          </p:cNvSpPr>
          <p:nvPr/>
        </p:nvSpPr>
        <p:spPr bwMode="auto">
          <a:xfrm>
            <a:off x="3884613" y="8685213"/>
            <a:ext cx="2971800" cy="458787"/>
          </a:xfrm>
          <a:prstGeom prst="rect">
            <a:avLst/>
          </a:prstGeom>
          <a:noFill/>
          <a:ln>
            <a:miter lim="800000"/>
            <a:headEnd/>
            <a:tailEnd/>
          </a:ln>
        </p:spPr>
        <p:txBody>
          <a:bodyPr anchor="b"/>
          <a:lstStyle/>
          <a:p>
            <a:pPr marL="0" marR="0" lvl="0" indent="0" algn="r" defTabSz="914400" rtl="0" eaLnBrk="1" fontAlgn="base" latinLnBrk="0" hangingPunct="1">
              <a:lnSpc>
                <a:spcPct val="100000"/>
              </a:lnSpc>
              <a:spcBef>
                <a:spcPct val="0"/>
              </a:spcBef>
              <a:spcAft>
                <a:spcPct val="0"/>
              </a:spcAft>
              <a:buClrTx/>
              <a:buSzTx/>
              <a:buFontTx/>
              <a:buNone/>
              <a:tabLst/>
              <a:defRPr/>
            </a:pPr>
            <a:fld id="{62F5C956-77DD-46DB-A340-0DE919E4CD13}" type="slidenum">
              <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rPr>
              <a:pPr marL="0" marR="0" lvl="0" indent="0" algn="r" defTabSz="914400" rtl="0" eaLnBrk="1" fontAlgn="base" latinLnBrk="0" hangingPunct="1">
                <a:lnSpc>
                  <a:spcPct val="100000"/>
                </a:lnSpc>
                <a:spcBef>
                  <a:spcPct val="0"/>
                </a:spcBef>
                <a:spcAft>
                  <a:spcPct val="0"/>
                </a:spcAft>
                <a:buClrTx/>
                <a:buSzTx/>
                <a:buFontTx/>
                <a:buNone/>
                <a:tabLst/>
                <a:defRPr/>
              </a:pPr>
              <a:t>24</a:t>
            </a:fld>
            <a:endParaRPr kumimoji="0" lang="en-US" altLang="zh-CN"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380578609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49" name="幻灯片图像占位符 1"/>
          <p:cNvSpPr>
            <a:spLocks noGrp="1" noRot="1" noChangeAspect="1"/>
          </p:cNvSpPr>
          <p:nvPr>
            <p:ph type="sldImg"/>
          </p:nvPr>
        </p:nvSpPr>
        <p:spPr bwMode="auto">
          <a:noFill/>
          <a:ln>
            <a:solidFill>
              <a:srgbClr val="000000"/>
            </a:solidFill>
            <a:miter lim="800000"/>
            <a:headEnd/>
            <a:tailEnd/>
          </a:ln>
        </p:spPr>
      </p:sp>
      <p:sp>
        <p:nvSpPr>
          <p:cNvPr id="53250" name="备注占位符 2"/>
          <p:cNvSpPr>
            <a:spLocks noGrp="1"/>
          </p:cNvSpPr>
          <p:nvPr>
            <p:ph type="body" idx="1"/>
          </p:nvPr>
        </p:nvSpPr>
        <p:spPr bwMode="auto">
          <a:noFill/>
        </p:spPr>
        <p:txBody>
          <a:bodyPr/>
          <a:lstStyle/>
          <a:p>
            <a:pPr eaLnBrk="1" hangingPunct="1"/>
            <a:endParaRPr lang="zh-CN" altLang="en-US" smtClean="0"/>
          </a:p>
        </p:txBody>
      </p:sp>
      <p:sp>
        <p:nvSpPr>
          <p:cNvPr id="4" name="灯片编号占位符 3"/>
          <p:cNvSpPr>
            <a:spLocks noGrp="1"/>
          </p:cNvSpPr>
          <p:nvPr>
            <p:ph type="sldNum" sz="quarter" idx="5"/>
          </p:nvPr>
        </p:nvSpPr>
        <p:spPr/>
        <p:txBody>
          <a:bodyPr/>
          <a:lstStyle/>
          <a:p>
            <a:pPr marL="0" marR="0" lvl="0" indent="0" algn="r" defTabSz="967801" rtl="0" eaLnBrk="1" fontAlgn="auto" latinLnBrk="0" hangingPunct="1">
              <a:lnSpc>
                <a:spcPct val="100000"/>
              </a:lnSpc>
              <a:spcBef>
                <a:spcPts val="0"/>
              </a:spcBef>
              <a:spcAft>
                <a:spcPts val="0"/>
              </a:spcAft>
              <a:buClrTx/>
              <a:buSzTx/>
              <a:buFontTx/>
              <a:buNone/>
              <a:tabLst/>
              <a:defRPr/>
            </a:pPr>
            <a:fld id="{BFD14312-DD56-4EB8-A484-0D627E30F9A5}"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67801" rtl="0" eaLnBrk="1" fontAlgn="auto" latinLnBrk="0" hangingPunct="1">
                <a:lnSpc>
                  <a:spcPct val="100000"/>
                </a:lnSpc>
                <a:spcBef>
                  <a:spcPts val="0"/>
                </a:spcBef>
                <a:spcAft>
                  <a:spcPts val="0"/>
                </a:spcAft>
                <a:buClrTx/>
                <a:buSzTx/>
                <a:buFontTx/>
                <a:buNone/>
                <a:tabLst/>
                <a:defRPr/>
              </a:pPr>
              <a:t>4</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422938227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5"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p:spPr>
      </p:sp>
      <p:sp>
        <p:nvSpPr>
          <p:cNvPr id="57346" name="备注占位符 2"/>
          <p:cNvSpPr>
            <a:spLocks noGrp="1"/>
          </p:cNvSpPr>
          <p:nvPr>
            <p:ph type="body" idx="1"/>
          </p:nvPr>
        </p:nvSpPr>
        <p:spPr bwMode="auto">
          <a:xfrm>
            <a:off x="685800" y="4400550"/>
            <a:ext cx="5486400" cy="3600450"/>
          </a:xfrm>
          <a:noFill/>
        </p:spPr>
        <p:txBody>
          <a:bodyPr/>
          <a:lstStyle/>
          <a:p>
            <a:pPr defTabSz="914400" eaLnBrk="1" hangingPunct="1">
              <a:spcBef>
                <a:spcPct val="0"/>
              </a:spcBef>
            </a:pPr>
            <a:endParaRPr lang="zh-CN" altLang="en-US" smtClean="0"/>
          </a:p>
        </p:txBody>
      </p:sp>
      <p:sp>
        <p:nvSpPr>
          <p:cNvPr id="74755" name="灯片编号占位符 3"/>
          <p:cNvSpPr txBox="1">
            <a:spLocks noGrp="1"/>
          </p:cNvSpPr>
          <p:nvPr/>
        </p:nvSpPr>
        <p:spPr bwMode="auto">
          <a:xfrm>
            <a:off x="3884613" y="8685213"/>
            <a:ext cx="2971800" cy="458787"/>
          </a:xfrm>
          <a:prstGeom prst="rect">
            <a:avLst/>
          </a:prstGeom>
          <a:noFill/>
          <a:ln>
            <a:miter lim="800000"/>
            <a:headEnd/>
            <a:tailEnd/>
          </a:ln>
        </p:spPr>
        <p:txBody>
          <a:bodyPr anchor="b"/>
          <a:lstStyle/>
          <a:p>
            <a:pPr marL="0" marR="0" lvl="0" indent="0" algn="r" defTabSz="914400" rtl="0" eaLnBrk="1" fontAlgn="base" latinLnBrk="0" hangingPunct="1">
              <a:lnSpc>
                <a:spcPct val="100000"/>
              </a:lnSpc>
              <a:spcBef>
                <a:spcPct val="0"/>
              </a:spcBef>
              <a:spcAft>
                <a:spcPct val="0"/>
              </a:spcAft>
              <a:buClrTx/>
              <a:buSzTx/>
              <a:buFontTx/>
              <a:buNone/>
              <a:tabLst/>
              <a:defRPr/>
            </a:pPr>
            <a:fld id="{B5667BE3-E335-489E-BE2C-74094095E20E}" type="slidenum">
              <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rPr>
              <a:pPr marL="0" marR="0" lvl="0" indent="0" algn="r" defTabSz="914400" rtl="0" eaLnBrk="1" fontAlgn="base" latinLnBrk="0" hangingPunct="1">
                <a:lnSpc>
                  <a:spcPct val="100000"/>
                </a:lnSpc>
                <a:spcBef>
                  <a:spcPct val="0"/>
                </a:spcBef>
                <a:spcAft>
                  <a:spcPct val="0"/>
                </a:spcAft>
                <a:buClrTx/>
                <a:buSzTx/>
                <a:buFontTx/>
                <a:buNone/>
                <a:tabLst/>
                <a:defRPr/>
              </a:pPr>
              <a:t>25</a:t>
            </a:fld>
            <a:endParaRPr kumimoji="0" lang="en-US" altLang="zh-CN"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313843433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3" name="幻灯片图像占位符 1"/>
          <p:cNvSpPr>
            <a:spLocks noGrp="1" noRot="1" noChangeAspect="1"/>
          </p:cNvSpPr>
          <p:nvPr>
            <p:ph type="sldImg"/>
          </p:nvPr>
        </p:nvSpPr>
        <p:spPr bwMode="auto">
          <a:noFill/>
          <a:ln>
            <a:solidFill>
              <a:srgbClr val="000000"/>
            </a:solidFill>
            <a:miter lim="800000"/>
            <a:headEnd/>
            <a:tailEnd/>
          </a:ln>
        </p:spPr>
      </p:sp>
      <p:sp>
        <p:nvSpPr>
          <p:cNvPr id="69634" name="备注占位符 2"/>
          <p:cNvSpPr>
            <a:spLocks noGrp="1"/>
          </p:cNvSpPr>
          <p:nvPr>
            <p:ph type="body" idx="1"/>
          </p:nvPr>
        </p:nvSpPr>
        <p:spPr bwMode="auto">
          <a:noFill/>
        </p:spPr>
        <p:txBody>
          <a:bodyPr/>
          <a:lstStyle/>
          <a:p>
            <a:pPr eaLnBrk="1" hangingPunct="1"/>
            <a:endParaRPr lang="zh-CN" altLang="en-US" smtClean="0"/>
          </a:p>
        </p:txBody>
      </p:sp>
      <p:sp>
        <p:nvSpPr>
          <p:cNvPr id="4" name="灯片编号占位符 3"/>
          <p:cNvSpPr>
            <a:spLocks noGrp="1"/>
          </p:cNvSpPr>
          <p:nvPr>
            <p:ph type="sldNum" sz="quarter" idx="5"/>
          </p:nvPr>
        </p:nvSpPr>
        <p:spPr/>
        <p:txBody>
          <a:bodyPr/>
          <a:lstStyle/>
          <a:p>
            <a:pPr marL="0" marR="0" lvl="0" indent="0" algn="r" defTabSz="967801" rtl="0" eaLnBrk="1" fontAlgn="auto" latinLnBrk="0" hangingPunct="1">
              <a:lnSpc>
                <a:spcPct val="100000"/>
              </a:lnSpc>
              <a:spcBef>
                <a:spcPts val="0"/>
              </a:spcBef>
              <a:spcAft>
                <a:spcPts val="0"/>
              </a:spcAft>
              <a:buClrTx/>
              <a:buSzTx/>
              <a:buFontTx/>
              <a:buNone/>
              <a:tabLst/>
              <a:defRPr/>
            </a:pPr>
            <a:fld id="{B7877438-1A4B-4E47-B565-F76AA91B11E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67801" rtl="0" eaLnBrk="1" fontAlgn="auto" latinLnBrk="0" hangingPunct="1">
                <a:lnSpc>
                  <a:spcPct val="100000"/>
                </a:lnSpc>
                <a:spcBef>
                  <a:spcPts val="0"/>
                </a:spcBef>
                <a:spcAft>
                  <a:spcPts val="0"/>
                </a:spcAft>
                <a:buClrTx/>
                <a:buSzTx/>
                <a:buFontTx/>
                <a:buNone/>
                <a:tabLst/>
                <a:defRPr/>
              </a:pPr>
              <a:t>26</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72381813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27</a:t>
            </a:fld>
            <a:endParaRPr lang="zh-CN" altLang="en-US" dirty="0"/>
          </a:p>
        </p:txBody>
      </p:sp>
    </p:spTree>
    <p:extLst>
      <p:ext uri="{BB962C8B-B14F-4D97-AF65-F5344CB8AC3E}">
        <p14:creationId xmlns:p14="http://schemas.microsoft.com/office/powerpoint/2010/main" val="214308683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5" name="Rectangle 2"/>
          <p:cNvSpPr>
            <a:spLocks noGrp="1" noRot="1" noChangeAspect="1" noTextEdit="1"/>
          </p:cNvSpPr>
          <p:nvPr>
            <p:ph type="sldImg"/>
          </p:nvPr>
        </p:nvSpPr>
        <p:spPr bwMode="auto">
          <a:noFill/>
          <a:ln>
            <a:solidFill>
              <a:srgbClr val="000000"/>
            </a:solidFill>
            <a:miter lim="800000"/>
            <a:headEnd/>
            <a:tailEnd/>
          </a:ln>
        </p:spPr>
      </p:sp>
      <p:sp>
        <p:nvSpPr>
          <p:cNvPr id="47106" name="Rectangle 3"/>
          <p:cNvSpPr>
            <a:spLocks noGrp="1"/>
          </p:cNvSpPr>
          <p:nvPr>
            <p:ph type="body" idx="1"/>
          </p:nvPr>
        </p:nvSpPr>
        <p:spPr bwMode="auto">
          <a:noFill/>
        </p:spPr>
        <p:txBody>
          <a:bodyPr/>
          <a:lstStyle/>
          <a:p>
            <a:endParaRPr lang="zh-CN" altLang="en-US" smtClean="0"/>
          </a:p>
        </p:txBody>
      </p:sp>
    </p:spTree>
    <p:extLst>
      <p:ext uri="{BB962C8B-B14F-4D97-AF65-F5344CB8AC3E}">
        <p14:creationId xmlns:p14="http://schemas.microsoft.com/office/powerpoint/2010/main" val="85413705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5" name="幻灯片图像占位符 1"/>
          <p:cNvSpPr>
            <a:spLocks noGrp="1" noRot="1" noChangeAspect="1"/>
          </p:cNvSpPr>
          <p:nvPr>
            <p:ph type="sldImg"/>
          </p:nvPr>
        </p:nvSpPr>
        <p:spPr bwMode="auto">
          <a:noFill/>
          <a:ln>
            <a:solidFill>
              <a:srgbClr val="000000"/>
            </a:solidFill>
            <a:miter lim="800000"/>
            <a:headEnd/>
            <a:tailEnd/>
          </a:ln>
        </p:spPr>
      </p:sp>
      <p:sp>
        <p:nvSpPr>
          <p:cNvPr id="67586" name="备注占位符 2"/>
          <p:cNvSpPr>
            <a:spLocks noGrp="1"/>
          </p:cNvSpPr>
          <p:nvPr>
            <p:ph type="body" idx="1"/>
          </p:nvPr>
        </p:nvSpPr>
        <p:spPr bwMode="auto">
          <a:noFill/>
        </p:spPr>
        <p:txBody>
          <a:bodyPr/>
          <a:lstStyle/>
          <a:p>
            <a:pPr eaLnBrk="1" hangingPunct="1"/>
            <a:endParaRPr lang="zh-CN" altLang="en-US" smtClean="0"/>
          </a:p>
        </p:txBody>
      </p:sp>
      <p:sp>
        <p:nvSpPr>
          <p:cNvPr id="4" name="灯片编号占位符 3"/>
          <p:cNvSpPr>
            <a:spLocks noGrp="1"/>
          </p:cNvSpPr>
          <p:nvPr>
            <p:ph type="sldNum" sz="quarter" idx="5"/>
          </p:nvPr>
        </p:nvSpPr>
        <p:spPr/>
        <p:txBody>
          <a:bodyPr/>
          <a:lstStyle/>
          <a:p>
            <a:pPr marL="0" marR="0" lvl="0" indent="0" algn="r" defTabSz="967801" rtl="0" eaLnBrk="1" fontAlgn="auto" latinLnBrk="0" hangingPunct="1">
              <a:lnSpc>
                <a:spcPct val="100000"/>
              </a:lnSpc>
              <a:spcBef>
                <a:spcPts val="0"/>
              </a:spcBef>
              <a:spcAft>
                <a:spcPts val="0"/>
              </a:spcAft>
              <a:buClrTx/>
              <a:buSzTx/>
              <a:buFontTx/>
              <a:buNone/>
              <a:tabLst/>
              <a:defRPr/>
            </a:pPr>
            <a:fld id="{C9DEF712-DD0B-453D-8F71-22A3C69A40E9}"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67801" rtl="0" eaLnBrk="1" fontAlgn="auto" latinLnBrk="0" hangingPunct="1">
                <a:lnSpc>
                  <a:spcPct val="100000"/>
                </a:lnSpc>
                <a:spcBef>
                  <a:spcPts val="0"/>
                </a:spcBef>
                <a:spcAft>
                  <a:spcPts val="0"/>
                </a:spcAft>
                <a:buClrTx/>
                <a:buSzTx/>
                <a:buFontTx/>
                <a:buNone/>
                <a:tabLst/>
                <a:defRPr/>
              </a:pPr>
              <a:t>6</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165867955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29" name="Rectangle 2"/>
          <p:cNvSpPr>
            <a:spLocks noGrp="1" noRot="1" noChangeAspect="1" noTextEdit="1"/>
          </p:cNvSpPr>
          <p:nvPr>
            <p:ph type="sldImg"/>
          </p:nvPr>
        </p:nvSpPr>
        <p:spPr bwMode="auto">
          <a:noFill/>
          <a:ln>
            <a:solidFill>
              <a:srgbClr val="000000"/>
            </a:solidFill>
            <a:miter lim="800000"/>
            <a:headEnd/>
            <a:tailEnd/>
          </a:ln>
        </p:spPr>
      </p:sp>
      <p:sp>
        <p:nvSpPr>
          <p:cNvPr id="73730" name="Rectangle 3"/>
          <p:cNvSpPr>
            <a:spLocks noGrp="1"/>
          </p:cNvSpPr>
          <p:nvPr>
            <p:ph type="body" idx="1"/>
          </p:nvPr>
        </p:nvSpPr>
        <p:spPr bwMode="auto">
          <a:noFill/>
        </p:spPr>
        <p:txBody>
          <a:bodyPr/>
          <a:lstStyle/>
          <a:p>
            <a:endParaRPr lang="zh-CN" altLang="en-US" smtClean="0"/>
          </a:p>
        </p:txBody>
      </p:sp>
    </p:spTree>
    <p:extLst>
      <p:ext uri="{BB962C8B-B14F-4D97-AF65-F5344CB8AC3E}">
        <p14:creationId xmlns:p14="http://schemas.microsoft.com/office/powerpoint/2010/main" val="246537779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1" name="Rectangle 2"/>
          <p:cNvSpPr>
            <a:spLocks noGrp="1" noRot="1" noChangeAspect="1" noTextEdit="1"/>
          </p:cNvSpPr>
          <p:nvPr>
            <p:ph type="sldImg"/>
          </p:nvPr>
        </p:nvSpPr>
        <p:spPr bwMode="auto">
          <a:noFill/>
          <a:ln>
            <a:solidFill>
              <a:srgbClr val="000000"/>
            </a:solidFill>
            <a:miter lim="800000"/>
            <a:headEnd/>
            <a:tailEnd/>
          </a:ln>
        </p:spPr>
      </p:sp>
      <p:sp>
        <p:nvSpPr>
          <p:cNvPr id="51202" name="Rectangle 3"/>
          <p:cNvSpPr>
            <a:spLocks noGrp="1"/>
          </p:cNvSpPr>
          <p:nvPr>
            <p:ph type="body" idx="1"/>
          </p:nvPr>
        </p:nvSpPr>
        <p:spPr bwMode="auto">
          <a:noFill/>
        </p:spPr>
        <p:txBody>
          <a:bodyPr/>
          <a:lstStyle/>
          <a:p>
            <a:endParaRPr lang="zh-CN" altLang="en-US" smtClean="0"/>
          </a:p>
        </p:txBody>
      </p:sp>
    </p:spTree>
    <p:extLst>
      <p:ext uri="{BB962C8B-B14F-4D97-AF65-F5344CB8AC3E}">
        <p14:creationId xmlns:p14="http://schemas.microsoft.com/office/powerpoint/2010/main" val="201554866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7" name="Rectangle 2"/>
          <p:cNvSpPr>
            <a:spLocks noGrp="1" noRot="1" noChangeAspect="1" noTextEdit="1"/>
          </p:cNvSpPr>
          <p:nvPr>
            <p:ph type="sldImg"/>
          </p:nvPr>
        </p:nvSpPr>
        <p:spPr bwMode="auto">
          <a:noFill/>
          <a:ln>
            <a:solidFill>
              <a:srgbClr val="000000"/>
            </a:solidFill>
            <a:miter lim="800000"/>
            <a:headEnd/>
            <a:tailEnd/>
          </a:ln>
        </p:spPr>
      </p:sp>
      <p:sp>
        <p:nvSpPr>
          <p:cNvPr id="55298" name="Rectangle 3"/>
          <p:cNvSpPr>
            <a:spLocks noGrp="1"/>
          </p:cNvSpPr>
          <p:nvPr>
            <p:ph type="body" idx="1"/>
          </p:nvPr>
        </p:nvSpPr>
        <p:spPr bwMode="auto">
          <a:noFill/>
        </p:spPr>
        <p:txBody>
          <a:bodyPr/>
          <a:lstStyle/>
          <a:p>
            <a:endParaRPr lang="zh-CN" altLang="en-US" smtClean="0"/>
          </a:p>
        </p:txBody>
      </p:sp>
    </p:spTree>
    <p:extLst>
      <p:ext uri="{BB962C8B-B14F-4D97-AF65-F5344CB8AC3E}">
        <p14:creationId xmlns:p14="http://schemas.microsoft.com/office/powerpoint/2010/main" val="410549686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5" name="幻灯片图像占位符 1"/>
          <p:cNvSpPr>
            <a:spLocks noGrp="1" noRot="1" noChangeAspect="1"/>
          </p:cNvSpPr>
          <p:nvPr>
            <p:ph type="sldImg"/>
          </p:nvPr>
        </p:nvSpPr>
        <p:spPr bwMode="auto">
          <a:noFill/>
          <a:ln>
            <a:solidFill>
              <a:srgbClr val="000000"/>
            </a:solidFill>
            <a:miter lim="800000"/>
            <a:headEnd/>
            <a:tailEnd/>
          </a:ln>
        </p:spPr>
      </p:sp>
      <p:sp>
        <p:nvSpPr>
          <p:cNvPr id="77826" name="备注占位符 2"/>
          <p:cNvSpPr>
            <a:spLocks noGrp="1"/>
          </p:cNvSpPr>
          <p:nvPr>
            <p:ph type="body" idx="1"/>
          </p:nvPr>
        </p:nvSpPr>
        <p:spPr bwMode="auto">
          <a:noFill/>
        </p:spPr>
        <p:txBody>
          <a:bodyPr/>
          <a:lstStyle/>
          <a:p>
            <a:pPr eaLnBrk="1" hangingPunct="1"/>
            <a:endParaRPr lang="zh-CN" altLang="en-US" smtClean="0"/>
          </a:p>
        </p:txBody>
      </p:sp>
      <p:sp>
        <p:nvSpPr>
          <p:cNvPr id="4" name="灯片编号占位符 3"/>
          <p:cNvSpPr>
            <a:spLocks noGrp="1"/>
          </p:cNvSpPr>
          <p:nvPr>
            <p:ph type="sldNum" sz="quarter" idx="5"/>
          </p:nvPr>
        </p:nvSpPr>
        <p:spPr/>
        <p:txBody>
          <a:bodyPr/>
          <a:lstStyle/>
          <a:p>
            <a:pPr marL="0" marR="0" lvl="0" indent="0" algn="r" defTabSz="967801" rtl="0" eaLnBrk="1" fontAlgn="auto" latinLnBrk="0" hangingPunct="1">
              <a:lnSpc>
                <a:spcPct val="100000"/>
              </a:lnSpc>
              <a:spcBef>
                <a:spcPts val="0"/>
              </a:spcBef>
              <a:spcAft>
                <a:spcPts val="0"/>
              </a:spcAft>
              <a:buClrTx/>
              <a:buSzTx/>
              <a:buFontTx/>
              <a:buNone/>
              <a:tabLst/>
              <a:defRPr/>
            </a:pPr>
            <a:fld id="{1AD58759-6D97-4FCA-A961-FB09EB9BE63B}"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67801" rtl="0" eaLnBrk="1" fontAlgn="auto" latinLnBrk="0" hangingPunct="1">
                <a:lnSpc>
                  <a:spcPct val="100000"/>
                </a:lnSpc>
                <a:spcBef>
                  <a:spcPts val="0"/>
                </a:spcBef>
                <a:spcAft>
                  <a:spcPts val="0"/>
                </a:spcAft>
                <a:buClrTx/>
                <a:buSzTx/>
                <a:buFontTx/>
                <a:buNone/>
                <a:tabLst/>
                <a:defRPr/>
              </a:pPr>
              <a:t>11</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295507613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3" name="Rectangle 2"/>
          <p:cNvSpPr>
            <a:spLocks noGrp="1" noRot="1" noChangeAspect="1" noTextEdit="1"/>
          </p:cNvSpPr>
          <p:nvPr>
            <p:ph type="sldImg"/>
          </p:nvPr>
        </p:nvSpPr>
        <p:spPr bwMode="auto">
          <a:noFill/>
          <a:ln>
            <a:solidFill>
              <a:srgbClr val="000000"/>
            </a:solidFill>
            <a:miter lim="800000"/>
            <a:headEnd/>
            <a:tailEnd/>
          </a:ln>
        </p:spPr>
      </p:sp>
      <p:sp>
        <p:nvSpPr>
          <p:cNvPr id="59394" name="Rectangle 3"/>
          <p:cNvSpPr>
            <a:spLocks noGrp="1"/>
          </p:cNvSpPr>
          <p:nvPr>
            <p:ph type="body" idx="1"/>
          </p:nvPr>
        </p:nvSpPr>
        <p:spPr bwMode="auto">
          <a:noFill/>
        </p:spPr>
        <p:txBody>
          <a:bodyPr/>
          <a:lstStyle/>
          <a:p>
            <a:endParaRPr lang="zh-CN" altLang="en-US" smtClean="0"/>
          </a:p>
        </p:txBody>
      </p:sp>
    </p:spTree>
    <p:extLst>
      <p:ext uri="{BB962C8B-B14F-4D97-AF65-F5344CB8AC3E}">
        <p14:creationId xmlns:p14="http://schemas.microsoft.com/office/powerpoint/2010/main" val="269940782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0" y="841772"/>
            <a:ext cx="6858000" cy="1790700"/>
          </a:xfrm>
        </p:spPr>
        <p:txBody>
          <a:bodyPr anchor="b"/>
          <a:lstStyle>
            <a:lvl1pPr algn="ctr">
              <a:defRPr sz="45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单击以编辑母版副标题样式</a:t>
            </a:r>
            <a:endParaRPr lang="zh-CN" altLang="en-US"/>
          </a:p>
        </p:txBody>
      </p:sp>
      <p:sp>
        <p:nvSpPr>
          <p:cNvPr id="4" name="日期占位符 3"/>
          <p:cNvSpPr>
            <a:spLocks noGrp="1"/>
          </p:cNvSpPr>
          <p:nvPr>
            <p:ph type="dt" sz="half" idx="10"/>
          </p:nvPr>
        </p:nvSpPr>
        <p:spPr/>
        <p:txBody>
          <a:bodyPr/>
          <a:lstStyle/>
          <a:p>
            <a:fld id="{9CE5B826-6809-49B3-9B4B-177D412235B0}" type="datetimeFigureOut">
              <a:rPr lang="zh-CN" altLang="en-US" smtClean="0"/>
              <a:t>2019/2/25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3418514425"/>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543675" y="273844"/>
            <a:ext cx="1971675" cy="4358879"/>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28650" y="273844"/>
            <a:ext cx="5800725" cy="4358879"/>
          </a:xfrm>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9CE5B826-6809-49B3-9B4B-177D412235B0}" type="datetimeFigureOut">
              <a:rPr lang="zh-CN" altLang="en-US" smtClean="0"/>
              <a:t>2019/2/25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01AD0B5-09AD-499F-88BC-01FCE55CDA76}" type="slidenum">
              <a:rPr lang="zh-CN" altLang="en-US" smtClean="0"/>
              <a:t>‹#›</a:t>
            </a:fld>
            <a:endParaRPr lang="zh-CN" altLang="en-US"/>
          </a:p>
        </p:txBody>
      </p:sp>
      <p:sp>
        <p:nvSpPr>
          <p:cNvPr id="8" name="矩形 7"/>
          <p:cNvSpPr/>
          <p:nvPr userDrawn="1"/>
        </p:nvSpPr>
        <p:spPr>
          <a:xfrm>
            <a:off x="6873799" y="4760168"/>
            <a:ext cx="775136" cy="246221"/>
          </a:xfrm>
          <a:prstGeom prst="rect">
            <a:avLst/>
          </a:prstGeom>
        </p:spPr>
        <p:txBody>
          <a:bodyPr wrap="square">
            <a:spAutoFit/>
          </a:bodyPr>
          <a:lstStyle/>
          <a:p>
            <a:pPr defTabSz="914400"/>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pPr defTabSz="914400"/>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素材下载：</a:t>
            </a:r>
            <a:r>
              <a:rPr lang="en-US" altLang="zh-CN" sz="100" dirty="0">
                <a:solidFill>
                  <a:prstClr val="white"/>
                </a:solidFill>
                <a:latin typeface="Calibri"/>
                <a:ea typeface="宋体"/>
              </a:rPr>
              <a:t>www.1ppt.com/sucai/</a:t>
            </a:r>
          </a:p>
          <a:p>
            <a:pPr defTabSz="914400"/>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图表下载：</a:t>
            </a:r>
            <a:r>
              <a:rPr lang="en-US" altLang="zh-CN" sz="100" dirty="0">
                <a:solidFill>
                  <a:prstClr val="white"/>
                </a:solidFill>
                <a:latin typeface="Calibri"/>
                <a:ea typeface="宋体"/>
              </a:rPr>
              <a:t>www.1ppt.com/tubiao/      </a:t>
            </a:r>
          </a:p>
          <a:p>
            <a:pPr defTabSz="914400"/>
            <a:r>
              <a:rPr lang="zh-CN" altLang="en-US" sz="100" dirty="0">
                <a:solidFill>
                  <a:prstClr val="white"/>
                </a:solidFill>
                <a:latin typeface="Calibri"/>
                <a:ea typeface="宋体"/>
              </a:rPr>
              <a:t>优秀</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pPr defTabSz="914400"/>
            <a:r>
              <a:rPr lang="en-US" altLang="zh-CN" sz="100" dirty="0">
                <a:solidFill>
                  <a:prstClr val="white"/>
                </a:solidFill>
                <a:latin typeface="Calibri"/>
                <a:ea typeface="宋体"/>
              </a:rPr>
              <a:t>Word</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www.1ppt.com/word/              Excel</a:t>
            </a:r>
            <a:r>
              <a:rPr lang="zh-CN" altLang="en-US" sz="100" dirty="0">
                <a:solidFill>
                  <a:prstClr val="white"/>
                </a:solidFill>
                <a:latin typeface="Calibri"/>
                <a:ea typeface="宋体"/>
              </a:rPr>
              <a:t>教程：</a:t>
            </a:r>
            <a:r>
              <a:rPr lang="en-US" altLang="zh-CN" sz="100" dirty="0">
                <a:solidFill>
                  <a:prstClr val="white"/>
                </a:solidFill>
                <a:latin typeface="Calibri"/>
                <a:ea typeface="宋体"/>
              </a:rPr>
              <a:t>www.1ppt.com/excel/  </a:t>
            </a:r>
          </a:p>
          <a:p>
            <a:pPr defTabSz="914400"/>
            <a:r>
              <a:rPr lang="zh-CN" altLang="en-US" sz="100" dirty="0">
                <a:solidFill>
                  <a:prstClr val="white"/>
                </a:solidFill>
                <a:latin typeface="Calibri"/>
                <a:ea typeface="宋体"/>
              </a:rPr>
              <a:t>资料下载：</a:t>
            </a:r>
            <a:r>
              <a:rPr lang="en-US" altLang="zh-CN" sz="100" dirty="0">
                <a:solidFill>
                  <a:prstClr val="white"/>
                </a:solidFill>
                <a:latin typeface="Calibri"/>
                <a:ea typeface="宋体"/>
              </a:rPr>
              <a:t>www.1ppt.com/ziliao/                PPT</a:t>
            </a:r>
            <a:r>
              <a:rPr lang="zh-CN" altLang="en-US" sz="100" dirty="0">
                <a:solidFill>
                  <a:prstClr val="white"/>
                </a:solidFill>
                <a:latin typeface="Calibri"/>
                <a:ea typeface="宋体"/>
              </a:rPr>
              <a:t>课件下载：</a:t>
            </a:r>
            <a:r>
              <a:rPr lang="en-US" altLang="zh-CN" sz="100" dirty="0">
                <a:solidFill>
                  <a:prstClr val="white"/>
                </a:solidFill>
                <a:latin typeface="Calibri"/>
                <a:ea typeface="宋体"/>
              </a:rPr>
              <a:t>www.1ppt.com/kejian/ </a:t>
            </a:r>
          </a:p>
          <a:p>
            <a:pPr defTabSz="914400"/>
            <a:r>
              <a:rPr lang="zh-CN" altLang="en-US" sz="100" dirty="0">
                <a:solidFill>
                  <a:prstClr val="white"/>
                </a:solidFill>
                <a:latin typeface="Calibri"/>
                <a:ea typeface="宋体"/>
              </a:rPr>
              <a:t>范文下载：</a:t>
            </a:r>
            <a:r>
              <a:rPr lang="en-US" altLang="zh-CN" sz="100" dirty="0">
                <a:solidFill>
                  <a:prstClr val="white"/>
                </a:solidFill>
                <a:latin typeface="Calibri"/>
                <a:ea typeface="宋体"/>
              </a:rPr>
              <a:t>www.1ppt.com/fanwen/             </a:t>
            </a:r>
            <a:r>
              <a:rPr lang="zh-CN" altLang="en-US" sz="100" dirty="0">
                <a:solidFill>
                  <a:prstClr val="white"/>
                </a:solidFill>
                <a:latin typeface="Calibri"/>
                <a:ea typeface="宋体"/>
              </a:rPr>
              <a:t>试卷下载：</a:t>
            </a:r>
            <a:r>
              <a:rPr lang="en-US" altLang="zh-CN" sz="100" dirty="0">
                <a:solidFill>
                  <a:prstClr val="white"/>
                </a:solidFill>
                <a:latin typeface="Calibri"/>
                <a:ea typeface="宋体"/>
              </a:rPr>
              <a:t>www.1ppt.com/shiti/  </a:t>
            </a:r>
          </a:p>
          <a:p>
            <a:pPr defTabSz="914400"/>
            <a:r>
              <a:rPr lang="zh-CN" altLang="en-US" sz="100" dirty="0">
                <a:solidFill>
                  <a:prstClr val="white"/>
                </a:solidFill>
                <a:latin typeface="Calibri"/>
                <a:ea typeface="宋体"/>
              </a:rPr>
              <a:t>教案下载：</a:t>
            </a:r>
            <a:r>
              <a:rPr lang="en-US" altLang="zh-CN" sz="100" dirty="0">
                <a:solidFill>
                  <a:prstClr val="white"/>
                </a:solidFill>
                <a:latin typeface="Calibri"/>
                <a:ea typeface="宋体"/>
              </a:rPr>
              <a:t>www.1ppt.com/jiaoan/  </a:t>
            </a:r>
            <a:r>
              <a:rPr lang="en-US" altLang="zh-CN" sz="100" dirty="0" smtClean="0">
                <a:solidFill>
                  <a:prstClr val="white"/>
                </a:solidFill>
                <a:latin typeface="Calibri"/>
                <a:ea typeface="宋体"/>
              </a:rPr>
              <a:t>      </a:t>
            </a:r>
            <a:endParaRPr lang="en-US" altLang="zh-CN" sz="100" dirty="0">
              <a:solidFill>
                <a:prstClr val="white"/>
              </a:solidFill>
              <a:latin typeface="Calibri"/>
              <a:ea typeface="宋体"/>
            </a:endParaRPr>
          </a:p>
          <a:p>
            <a:pPr defTabSz="914400"/>
            <a:r>
              <a:rPr lang="zh-CN" altLang="en-US" sz="100" dirty="0" smtClean="0">
                <a:solidFill>
                  <a:prstClr val="white"/>
                </a:solidFill>
                <a:latin typeface="Calibri"/>
                <a:ea typeface="宋体"/>
              </a:rPr>
              <a:t>字体下载：</a:t>
            </a:r>
            <a:r>
              <a:rPr lang="en-US" altLang="zh-CN" sz="100" dirty="0" smtClean="0">
                <a:solidFill>
                  <a:prstClr val="white"/>
                </a:solidFill>
                <a:latin typeface="Calibri"/>
                <a:ea typeface="宋体"/>
              </a:rPr>
              <a:t>www.1ppt.com/ziti/</a:t>
            </a:r>
            <a:endParaRPr lang="en-US" altLang="zh-CN" sz="100" dirty="0">
              <a:solidFill>
                <a:prstClr val="white"/>
              </a:solidFill>
              <a:latin typeface="Calibri"/>
              <a:ea typeface="宋体"/>
            </a:endParaRPr>
          </a:p>
          <a:p>
            <a:pPr defTabSz="914400"/>
            <a:r>
              <a:rPr lang="en-US" altLang="zh-CN" sz="100" dirty="0">
                <a:solidFill>
                  <a:prstClr val="white"/>
                </a:solidFill>
                <a:latin typeface="Calibri"/>
                <a:ea typeface="宋体"/>
              </a:rPr>
              <a:t> </a:t>
            </a:r>
            <a:endParaRPr lang="zh-CN" altLang="en-US" sz="100" dirty="0">
              <a:solidFill>
                <a:prstClr val="white"/>
              </a:solidFill>
              <a:latin typeface="Calibri"/>
              <a:ea typeface="宋体"/>
            </a:endParaRPr>
          </a:p>
        </p:txBody>
      </p:sp>
    </p:spTree>
    <p:extLst>
      <p:ext uri="{BB962C8B-B14F-4D97-AF65-F5344CB8AC3E}">
        <p14:creationId xmlns:p14="http://schemas.microsoft.com/office/powerpoint/2010/main" val="310227679"/>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标题和内容">
    <p:bg>
      <p:bgPr>
        <a:blipFill dpi="0" rotWithShape="1">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631702849"/>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仅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4063240933"/>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479430755"/>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val="3568261975"/>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1336923107"/>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1_图片与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553743581"/>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2_图片与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454418921"/>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3_图片与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3383378759"/>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4_图片与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1003864150"/>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23888" y="1282304"/>
            <a:ext cx="7886700" cy="2139553"/>
          </a:xfrm>
        </p:spPr>
        <p:txBody>
          <a:bodyPr anchor="b"/>
          <a:lstStyle>
            <a:lvl1pPr>
              <a:defRPr sz="45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编辑母版文本样式</a:t>
            </a:r>
          </a:p>
        </p:txBody>
      </p:sp>
      <p:sp>
        <p:nvSpPr>
          <p:cNvPr id="4" name="日期占位符 3"/>
          <p:cNvSpPr>
            <a:spLocks noGrp="1"/>
          </p:cNvSpPr>
          <p:nvPr>
            <p:ph type="dt" sz="half" idx="10"/>
          </p:nvPr>
        </p:nvSpPr>
        <p:spPr/>
        <p:txBody>
          <a:bodyPr/>
          <a:lstStyle/>
          <a:p>
            <a:fld id="{9CE5B826-6809-49B3-9B4B-177D412235B0}" type="datetimeFigureOut">
              <a:rPr lang="zh-CN" altLang="en-US" smtClean="0"/>
              <a:t>2019/2/25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2142134983"/>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5_图片与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216273086"/>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6_图片与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309382593"/>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7_图片与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4208756082"/>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8_图片与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1393798445"/>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9_图片与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2640138531"/>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10_图片与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766581157"/>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11_图片与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3427573812"/>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27.xml><?xml version="1.0" encoding="utf-8"?>
<p:sldLayout xmlns:a="http://schemas.openxmlformats.org/drawingml/2006/main" xmlns:r="http://schemas.openxmlformats.org/officeDocument/2006/relationships" xmlns:p="http://schemas.openxmlformats.org/presentationml/2006/main" userDrawn="1">
  <p:cSld name="12_图片与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1468145722"/>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28.xml><?xml version="1.0" encoding="utf-8"?>
<p:sldLayout xmlns:a="http://schemas.openxmlformats.org/drawingml/2006/main" xmlns:r="http://schemas.openxmlformats.org/officeDocument/2006/relationships" xmlns:p="http://schemas.openxmlformats.org/presentationml/2006/main" userDrawn="1">
  <p:cSld name="13_图片与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2542059474"/>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29.xml><?xml version="1.0" encoding="utf-8"?>
<p:sldLayout xmlns:a="http://schemas.openxmlformats.org/drawingml/2006/main" xmlns:r="http://schemas.openxmlformats.org/officeDocument/2006/relationships" xmlns:p="http://schemas.openxmlformats.org/presentationml/2006/main" userDrawn="1">
  <p:cSld name="14_图片与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1564785431"/>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28650" y="1369219"/>
            <a:ext cx="3886200" cy="3263504"/>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29150" y="1369219"/>
            <a:ext cx="3886200" cy="3263504"/>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9CE5B826-6809-49B3-9B4B-177D412235B0}" type="datetimeFigureOut">
              <a:rPr lang="zh-CN" altLang="en-US" smtClean="0"/>
              <a:t>2019/2/25</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983261952"/>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sldLayout>
</file>

<file path=ppt/slideLayouts/slideLayout30.xml><?xml version="1.0" encoding="utf-8"?>
<p:sldLayout xmlns:a="http://schemas.openxmlformats.org/drawingml/2006/main" xmlns:r="http://schemas.openxmlformats.org/officeDocument/2006/relationships" xmlns:p="http://schemas.openxmlformats.org/presentationml/2006/main" userDrawn="1">
  <p:cSld name="15_图片与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3299258061"/>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31.xml><?xml version="1.0" encoding="utf-8"?>
<p:sldLayout xmlns:a="http://schemas.openxmlformats.org/drawingml/2006/main" xmlns:r="http://schemas.openxmlformats.org/officeDocument/2006/relationships" xmlns:p="http://schemas.openxmlformats.org/presentationml/2006/main" userDrawn="1">
  <p:cSld name="16_图片与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2154778318"/>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32.xml><?xml version="1.0" encoding="utf-8"?>
<p:sldLayout xmlns:a="http://schemas.openxmlformats.org/drawingml/2006/main" xmlns:r="http://schemas.openxmlformats.org/officeDocument/2006/relationships" xmlns:p="http://schemas.openxmlformats.org/presentationml/2006/main" userDrawn="1">
  <p:cSld name="17_图片与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1534110577"/>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33.xml><?xml version="1.0" encoding="utf-8"?>
<p:sldLayout xmlns:a="http://schemas.openxmlformats.org/drawingml/2006/main" xmlns:r="http://schemas.openxmlformats.org/officeDocument/2006/relationships" xmlns:p="http://schemas.openxmlformats.org/presentationml/2006/main" userDrawn="1">
  <p:cSld name="18_图片与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2592371151"/>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34.xml><?xml version="1.0" encoding="utf-8"?>
<p:sldLayout xmlns:a="http://schemas.openxmlformats.org/drawingml/2006/main" xmlns:r="http://schemas.openxmlformats.org/officeDocument/2006/relationships" xmlns:p="http://schemas.openxmlformats.org/presentationml/2006/main" userDrawn="1">
  <p:cSld name="19_图片与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2199111078"/>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35.xml><?xml version="1.0" encoding="utf-8"?>
<p:sldLayout xmlns:a="http://schemas.openxmlformats.org/drawingml/2006/main" xmlns:r="http://schemas.openxmlformats.org/officeDocument/2006/relationships" xmlns:p="http://schemas.openxmlformats.org/presentationml/2006/main" userDrawn="1">
  <p:cSld name="20_图片与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185475681"/>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36.xml><?xml version="1.0" encoding="utf-8"?>
<p:sldLayout xmlns:a="http://schemas.openxmlformats.org/drawingml/2006/main" xmlns:r="http://schemas.openxmlformats.org/officeDocument/2006/relationships" xmlns:p="http://schemas.openxmlformats.org/presentationml/2006/main" userDrawn="1">
  <p:cSld name="21_图片与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1900246482"/>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37.xml><?xml version="1.0" encoding="utf-8"?>
<p:sldLayout xmlns:a="http://schemas.openxmlformats.org/drawingml/2006/main" xmlns:r="http://schemas.openxmlformats.org/officeDocument/2006/relationships" xmlns:p="http://schemas.openxmlformats.org/presentationml/2006/main" userDrawn="1">
  <p:cSld name="22_图片与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4206289868"/>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38.xml><?xml version="1.0" encoding="utf-8"?>
<p:sldLayout xmlns:a="http://schemas.openxmlformats.org/drawingml/2006/main" xmlns:r="http://schemas.openxmlformats.org/officeDocument/2006/relationships" xmlns:p="http://schemas.openxmlformats.org/presentationml/2006/main" userDrawn="1">
  <p:cSld name="23_图片与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773889992"/>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39.xml><?xml version="1.0" encoding="utf-8"?>
<p:sldLayout xmlns:a="http://schemas.openxmlformats.org/drawingml/2006/main" xmlns:r="http://schemas.openxmlformats.org/officeDocument/2006/relationships" xmlns:p="http://schemas.openxmlformats.org/presentationml/2006/main" userDrawn="1">
  <p:cSld name="24_图片与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4192188206"/>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29841" y="273844"/>
            <a:ext cx="7886700" cy="994172"/>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编辑母版文本样式</a:t>
            </a:r>
          </a:p>
        </p:txBody>
      </p:sp>
      <p:sp>
        <p:nvSpPr>
          <p:cNvPr id="4" name="内容占位符 3"/>
          <p:cNvSpPr>
            <a:spLocks noGrp="1"/>
          </p:cNvSpPr>
          <p:nvPr>
            <p:ph sz="half" idx="2"/>
          </p:nvPr>
        </p:nvSpPr>
        <p:spPr>
          <a:xfrm>
            <a:off x="629842" y="1878806"/>
            <a:ext cx="3868340" cy="2763441"/>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编辑母版文本样式</a:t>
            </a:r>
          </a:p>
        </p:txBody>
      </p:sp>
      <p:sp>
        <p:nvSpPr>
          <p:cNvPr id="6" name="内容占位符 5"/>
          <p:cNvSpPr>
            <a:spLocks noGrp="1"/>
          </p:cNvSpPr>
          <p:nvPr>
            <p:ph sz="quarter" idx="4"/>
          </p:nvPr>
        </p:nvSpPr>
        <p:spPr>
          <a:xfrm>
            <a:off x="4629150" y="1878806"/>
            <a:ext cx="3887391" cy="2763441"/>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9CE5B826-6809-49B3-9B4B-177D412235B0}" type="datetimeFigureOut">
              <a:rPr lang="zh-CN" altLang="en-US" smtClean="0"/>
              <a:t>2019/2/25</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1579557760"/>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sldLayout>
</file>

<file path=ppt/slideLayouts/slideLayout4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6902" y="205620"/>
            <a:ext cx="8230197" cy="857250"/>
          </a:xfrm>
          <a:prstGeom prst="rect">
            <a:avLst/>
          </a:prstGeom>
        </p:spPr>
        <p:txBody>
          <a:bodyPr/>
          <a:lstStyle/>
          <a:p>
            <a:r>
              <a:rPr lang="en-US" altLang="zh-CN"/>
              <a:t>Click to edit Master title style</a:t>
            </a:r>
            <a:endParaRPr lang="zh-CN" altLang="en-US"/>
          </a:p>
        </p:txBody>
      </p:sp>
      <p:sp>
        <p:nvSpPr>
          <p:cNvPr id="3" name="Content Placeholder 2"/>
          <p:cNvSpPr>
            <a:spLocks noGrp="1"/>
          </p:cNvSpPr>
          <p:nvPr>
            <p:ph idx="1"/>
          </p:nvPr>
        </p:nvSpPr>
        <p:spPr>
          <a:xfrm>
            <a:off x="456902" y="1200452"/>
            <a:ext cx="8230197" cy="3394227"/>
          </a:xfrm>
          <a:prstGeom prst="rect">
            <a:avLst/>
          </a:prstGeom>
        </p:spPr>
        <p:txBody>
          <a:bodyPr/>
          <a:lstStyle/>
          <a:p>
            <a:pPr lvl="0"/>
            <a:r>
              <a:rPr lang="en-US" altLang="zh-CN"/>
              <a:t>Click to edit Master text styles</a:t>
            </a:r>
          </a:p>
          <a:p>
            <a:pPr lvl="1"/>
            <a:r>
              <a:rPr lang="en-US" altLang="zh-CN"/>
              <a:t>Second level</a:t>
            </a:r>
          </a:p>
          <a:p>
            <a:pPr lvl="2"/>
            <a:r>
              <a:rPr lang="en-US" altLang="zh-CN"/>
              <a:t>Third level</a:t>
            </a:r>
          </a:p>
          <a:p>
            <a:pPr lvl="3"/>
            <a:r>
              <a:rPr lang="en-US" altLang="zh-CN"/>
              <a:t>Fourth level</a:t>
            </a:r>
          </a:p>
          <a:p>
            <a:pPr lvl="4"/>
            <a:r>
              <a:rPr lang="en-US" altLang="zh-CN"/>
              <a:t>Fifth level</a:t>
            </a:r>
            <a:endParaRPr lang="zh-CN" altLang="en-US"/>
          </a:p>
        </p:txBody>
      </p:sp>
    </p:spTree>
    <p:extLst>
      <p:ext uri="{BB962C8B-B14F-4D97-AF65-F5344CB8AC3E}">
        <p14:creationId xmlns:p14="http://schemas.microsoft.com/office/powerpoint/2010/main" val="3394827150"/>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41.xml><?xml version="1.0" encoding="utf-8"?>
<p:sldLayout xmlns:a="http://schemas.openxmlformats.org/drawingml/2006/main" xmlns:r="http://schemas.openxmlformats.org/officeDocument/2006/relationships" xmlns:p="http://schemas.openxmlformats.org/presentationml/2006/main" type="title">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0" y="841772"/>
            <a:ext cx="6858000" cy="1790700"/>
          </a:xfrm>
        </p:spPr>
        <p:txBody>
          <a:bodyPr anchor="b"/>
          <a:lstStyle>
            <a:lvl1pPr algn="ctr">
              <a:defRPr sz="45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单击以编辑母版副标题样式</a:t>
            </a:r>
            <a:endParaRPr lang="zh-CN" altLang="en-US"/>
          </a:p>
        </p:txBody>
      </p:sp>
      <p:sp>
        <p:nvSpPr>
          <p:cNvPr id="4" name="日期占位符 3"/>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fld id="{9CE5B826-6809-49B3-9B4B-177D412235B0}" type="datetimeFigureOut">
              <a:rPr kumimoji="0" lang="zh-CN" altLang="en-US" sz="1350" b="0" i="0" u="none" strike="noStrike" kern="1200" cap="none" spc="0" normalizeH="0" baseline="0" noProof="0" smtClean="0">
                <a:ln>
                  <a:noFill/>
                </a:ln>
                <a:solidFill>
                  <a:srgbClr val="000000"/>
                </a:solidFill>
                <a:effectLst/>
                <a:uLnTx/>
                <a:uFillTx/>
                <a:latin typeface="Arial"/>
                <a:ea typeface="微软雅黑"/>
                <a:cs typeface="+mn-cs"/>
              </a:rPr>
              <a:pPr marL="0" marR="0" lvl="0" indent="0" algn="l" defTabSz="685800" rtl="0" eaLnBrk="1" fontAlgn="auto" latinLnBrk="0" hangingPunct="1">
                <a:lnSpc>
                  <a:spcPct val="100000"/>
                </a:lnSpc>
                <a:spcBef>
                  <a:spcPts val="0"/>
                </a:spcBef>
                <a:spcAft>
                  <a:spcPts val="0"/>
                </a:spcAft>
                <a:buClrTx/>
                <a:buSzTx/>
                <a:buFontTx/>
                <a:buNone/>
                <a:tabLst/>
                <a:defRPr/>
              </a:pPr>
              <a:t>2019/2/25</a:t>
            </a:fld>
            <a:endParaRPr kumimoji="0" lang="zh-CN" altLang="en-US" sz="1350" b="0" i="0" u="none" strike="noStrike" kern="1200" cap="none" spc="0" normalizeH="0" baseline="0" noProof="0">
              <a:ln>
                <a:noFill/>
              </a:ln>
              <a:solidFill>
                <a:srgbClr val="000000"/>
              </a:solidFill>
              <a:effectLst/>
              <a:uLnTx/>
              <a:uFillTx/>
              <a:latin typeface="Arial"/>
              <a:ea typeface="微软雅黑"/>
              <a:cs typeface="+mn-cs"/>
            </a:endParaRPr>
          </a:p>
        </p:txBody>
      </p:sp>
      <p:sp>
        <p:nvSpPr>
          <p:cNvPr id="5" name="页脚占位符 4"/>
          <p:cNvSpPr>
            <a:spLocks noGrp="1"/>
          </p:cNvSpPr>
          <p:nvPr>
            <p:ph type="ftr" sz="quarter" idx="11"/>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Arial"/>
              <a:ea typeface="微软雅黑"/>
              <a:cs typeface="+mn-cs"/>
            </a:endParaRPr>
          </a:p>
        </p:txBody>
      </p:sp>
      <p:sp>
        <p:nvSpPr>
          <p:cNvPr id="6" name="灯片编号占位符 5"/>
          <p:cNvSpPr>
            <a:spLocks noGrp="1"/>
          </p:cNvSpPr>
          <p:nvPr>
            <p:ph type="sldNum" sz="quarter" idx="12"/>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fld id="{601AD0B5-09AD-499F-88BC-01FCE55CDA76}" type="slidenum">
              <a:rPr kumimoji="0" lang="zh-CN" altLang="en-US" sz="1350" b="0" i="0" u="none" strike="noStrike" kern="1200" cap="none" spc="0" normalizeH="0" baseline="0" noProof="0" smtClean="0">
                <a:ln>
                  <a:noFill/>
                </a:ln>
                <a:solidFill>
                  <a:srgbClr val="000000"/>
                </a:solidFill>
                <a:effectLst/>
                <a:uLnTx/>
                <a:uFillTx/>
                <a:latin typeface="Arial"/>
                <a:ea typeface="微软雅黑"/>
                <a:cs typeface="+mn-cs"/>
              </a:rPr>
              <a:pPr marL="0" marR="0" lvl="0" indent="0" algn="l" defTabSz="685800" rtl="0" eaLnBrk="1" fontAlgn="auto" latinLnBrk="0" hangingPunct="1">
                <a:lnSpc>
                  <a:spcPct val="100000"/>
                </a:lnSpc>
                <a:spcBef>
                  <a:spcPts val="0"/>
                </a:spcBef>
                <a:spcAft>
                  <a:spcPts val="0"/>
                </a:spcAft>
                <a:buClrTx/>
                <a:buSzTx/>
                <a:buFontTx/>
                <a:buNone/>
                <a:tabLst/>
                <a:defRPr/>
              </a:pPr>
              <a:t>‹#›</a:t>
            </a:fld>
            <a:endParaRPr kumimoji="0" lang="zh-CN" altLang="en-US" sz="1350" b="0" i="0" u="none" strike="noStrike" kern="1200" cap="none" spc="0" normalizeH="0" baseline="0" noProof="0">
              <a:ln>
                <a:noFill/>
              </a:ln>
              <a:solidFill>
                <a:srgbClr val="000000"/>
              </a:solidFill>
              <a:effectLst/>
              <a:uLnTx/>
              <a:uFillTx/>
              <a:latin typeface="Arial"/>
              <a:ea typeface="微软雅黑"/>
              <a:cs typeface="+mn-cs"/>
            </a:endParaRPr>
          </a:p>
        </p:txBody>
      </p:sp>
    </p:spTree>
    <p:extLst>
      <p:ext uri="{BB962C8B-B14F-4D97-AF65-F5344CB8AC3E}">
        <p14:creationId xmlns:p14="http://schemas.microsoft.com/office/powerpoint/2010/main" val="3580368147"/>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4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2019/2/25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50243390"/>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2019/2/25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67625160"/>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2019/2/25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11617419"/>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2019/2/25</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75039195"/>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2019/2/25</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53702221"/>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2019/2/25</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06731693"/>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2019/2/25</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93186719"/>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2019/2/25</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2454176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9CE5B826-6809-49B3-9B4B-177D412235B0}" type="datetimeFigureOut">
              <a:rPr lang="zh-CN" altLang="en-US" smtClean="0"/>
              <a:t>2019/2/25</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4190927272"/>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sldLayout>
</file>

<file path=ppt/slideLayouts/slideLayout5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2019/2/25</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84685955"/>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2019/2/25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25689828"/>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2019/2/25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9611154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9CE5B826-6809-49B3-9B4B-177D412235B0}" type="datetimeFigureOut">
              <a:rPr lang="zh-CN" altLang="en-US" smtClean="0"/>
              <a:t>2019/2/25</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96147258"/>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编辑母版文本样式</a:t>
            </a:r>
          </a:p>
        </p:txBody>
      </p:sp>
      <p:sp>
        <p:nvSpPr>
          <p:cNvPr id="5" name="日期占位符 4"/>
          <p:cNvSpPr>
            <a:spLocks noGrp="1"/>
          </p:cNvSpPr>
          <p:nvPr>
            <p:ph type="dt" sz="half" idx="10"/>
          </p:nvPr>
        </p:nvSpPr>
        <p:spPr/>
        <p:txBody>
          <a:bodyPr/>
          <a:lstStyle/>
          <a:p>
            <a:fld id="{9CE5B826-6809-49B3-9B4B-177D412235B0}" type="datetimeFigureOut">
              <a:rPr lang="zh-CN" altLang="en-US" smtClean="0"/>
              <a:t>2019/2/25</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244105539"/>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3887391" y="740569"/>
            <a:ext cx="4629150" cy="3655219"/>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zh-CN" altLang="en-US"/>
          </a:p>
        </p:txBody>
      </p:sp>
      <p:sp>
        <p:nvSpPr>
          <p:cNvPr id="4" name="文本占位符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编辑母版文本样式</a:t>
            </a:r>
          </a:p>
        </p:txBody>
      </p:sp>
      <p:sp>
        <p:nvSpPr>
          <p:cNvPr id="5" name="日期占位符 4"/>
          <p:cNvSpPr>
            <a:spLocks noGrp="1"/>
          </p:cNvSpPr>
          <p:nvPr>
            <p:ph type="dt" sz="half" idx="10"/>
          </p:nvPr>
        </p:nvSpPr>
        <p:spPr/>
        <p:txBody>
          <a:bodyPr/>
          <a:lstStyle/>
          <a:p>
            <a:fld id="{9CE5B826-6809-49B3-9B4B-177D412235B0}" type="datetimeFigureOut">
              <a:rPr lang="zh-CN" altLang="en-US" smtClean="0"/>
              <a:t>2019/2/25</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2392944547"/>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9CE5B826-6809-49B3-9B4B-177D412235B0}" type="datetimeFigureOut">
              <a:rPr lang="zh-CN" altLang="en-US" smtClean="0"/>
              <a:t>2019/2/25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2718678549"/>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slideLayout" Target="../slideLayouts/slideLayout24.xml"/><Relationship Id="rId18" Type="http://schemas.openxmlformats.org/officeDocument/2006/relationships/slideLayout" Target="../slideLayouts/slideLayout29.xml"/><Relationship Id="rId26" Type="http://schemas.openxmlformats.org/officeDocument/2006/relationships/slideLayout" Target="../slideLayouts/slideLayout37.xml"/><Relationship Id="rId3" Type="http://schemas.openxmlformats.org/officeDocument/2006/relationships/slideLayout" Target="../slideLayouts/slideLayout14.xml"/><Relationship Id="rId21" Type="http://schemas.openxmlformats.org/officeDocument/2006/relationships/slideLayout" Target="../slideLayouts/slideLayout32.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17" Type="http://schemas.openxmlformats.org/officeDocument/2006/relationships/slideLayout" Target="../slideLayouts/slideLayout28.xml"/><Relationship Id="rId25" Type="http://schemas.openxmlformats.org/officeDocument/2006/relationships/slideLayout" Target="../slideLayouts/slideLayout36.xml"/><Relationship Id="rId2" Type="http://schemas.openxmlformats.org/officeDocument/2006/relationships/slideLayout" Target="../slideLayouts/slideLayout13.xml"/><Relationship Id="rId16" Type="http://schemas.openxmlformats.org/officeDocument/2006/relationships/slideLayout" Target="../slideLayouts/slideLayout27.xml"/><Relationship Id="rId20" Type="http://schemas.openxmlformats.org/officeDocument/2006/relationships/slideLayout" Target="../slideLayouts/slideLayout31.xml"/><Relationship Id="rId29" Type="http://schemas.openxmlformats.org/officeDocument/2006/relationships/slideLayout" Target="../slideLayouts/slideLayout40.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24" Type="http://schemas.openxmlformats.org/officeDocument/2006/relationships/slideLayout" Target="../slideLayouts/slideLayout35.xml"/><Relationship Id="rId32" Type="http://schemas.openxmlformats.org/officeDocument/2006/relationships/image" Target="../media/image2.jpeg"/><Relationship Id="rId5" Type="http://schemas.openxmlformats.org/officeDocument/2006/relationships/slideLayout" Target="../slideLayouts/slideLayout16.xml"/><Relationship Id="rId15" Type="http://schemas.openxmlformats.org/officeDocument/2006/relationships/slideLayout" Target="../slideLayouts/slideLayout26.xml"/><Relationship Id="rId23" Type="http://schemas.openxmlformats.org/officeDocument/2006/relationships/slideLayout" Target="../slideLayouts/slideLayout34.xml"/><Relationship Id="rId28" Type="http://schemas.openxmlformats.org/officeDocument/2006/relationships/slideLayout" Target="../slideLayouts/slideLayout39.xml"/><Relationship Id="rId10" Type="http://schemas.openxmlformats.org/officeDocument/2006/relationships/slideLayout" Target="../slideLayouts/slideLayout21.xml"/><Relationship Id="rId19" Type="http://schemas.openxmlformats.org/officeDocument/2006/relationships/slideLayout" Target="../slideLayouts/slideLayout30.xml"/><Relationship Id="rId31" Type="http://schemas.openxmlformats.org/officeDocument/2006/relationships/theme" Target="../theme/theme2.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slideLayout" Target="../slideLayouts/slideLayout25.xml"/><Relationship Id="rId22" Type="http://schemas.openxmlformats.org/officeDocument/2006/relationships/slideLayout" Target="../slideLayouts/slideLayout33.xml"/><Relationship Id="rId27" Type="http://schemas.openxmlformats.org/officeDocument/2006/relationships/slideLayout" Target="../slideLayouts/slideLayout38.xml"/><Relationship Id="rId30" Type="http://schemas.openxmlformats.org/officeDocument/2006/relationships/slideLayout" Target="../slideLayouts/slideLayout41.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49.xml"/><Relationship Id="rId3" Type="http://schemas.openxmlformats.org/officeDocument/2006/relationships/slideLayout" Target="../slideLayouts/slideLayout44.xml"/><Relationship Id="rId7" Type="http://schemas.openxmlformats.org/officeDocument/2006/relationships/slideLayout" Target="../slideLayouts/slideLayout48.xml"/><Relationship Id="rId12" Type="http://schemas.openxmlformats.org/officeDocument/2006/relationships/theme" Target="../theme/theme3.xml"/><Relationship Id="rId2" Type="http://schemas.openxmlformats.org/officeDocument/2006/relationships/slideLayout" Target="../slideLayouts/slideLayout43.xml"/><Relationship Id="rId1" Type="http://schemas.openxmlformats.org/officeDocument/2006/relationships/slideLayout" Target="../slideLayouts/slideLayout42.xml"/><Relationship Id="rId6" Type="http://schemas.openxmlformats.org/officeDocument/2006/relationships/slideLayout" Target="../slideLayouts/slideLayout47.xml"/><Relationship Id="rId11" Type="http://schemas.openxmlformats.org/officeDocument/2006/relationships/slideLayout" Target="../slideLayouts/slideLayout52.xml"/><Relationship Id="rId5" Type="http://schemas.openxmlformats.org/officeDocument/2006/relationships/slideLayout" Target="../slideLayouts/slideLayout46.xml"/><Relationship Id="rId10" Type="http://schemas.openxmlformats.org/officeDocument/2006/relationships/slideLayout" Target="../slideLayouts/slideLayout51.xml"/><Relationship Id="rId4" Type="http://schemas.openxmlformats.org/officeDocument/2006/relationships/slideLayout" Target="../slideLayouts/slideLayout45.xml"/><Relationship Id="rId9" Type="http://schemas.openxmlformats.org/officeDocument/2006/relationships/slideLayout" Target="../slideLayouts/slideLayout5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fld id="{9CE5B826-6809-49B3-9B4B-177D412235B0}" type="datetimeFigureOut">
              <a:rPr lang="zh-CN" altLang="en-US" smtClean="0"/>
              <a:t>2019/2/25</a:t>
            </a:fld>
            <a:endParaRPr lang="zh-CN" altLang="en-US"/>
          </a:p>
        </p:txBody>
      </p:sp>
      <p:sp>
        <p:nvSpPr>
          <p:cNvPr id="5" name="页脚占位符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1712794425"/>
      </p:ext>
    </p:extLst>
  </p:cSld>
  <p:clrMap bg1="lt1" tx1="dk1" bg2="lt2" tx2="dk2" accent1="accent1" accent2="accent2" accent3="accent3" accent4="accent4" accent5="accent5" accent6="accent6" hlink="hlink" folHlink="folHlink"/>
  <p:sldLayoutIdLst>
    <p:sldLayoutId id="2147483649" r:id="rId1"/>
    <p:sldLayoutId id="2147483651"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 id="2147483660" r:id="rId11"/>
  </p:sldLayoutIdLst>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 name="图片 9"/>
          <p:cNvPicPr>
            <a:picLocks noChangeAspect="1"/>
          </p:cNvPicPr>
          <p:nvPr userDrawn="1"/>
        </p:nvPicPr>
        <p:blipFill rotWithShape="1">
          <a:blip r:embed="rId32" cstate="screen">
            <a:extLst>
              <a:ext uri="{28A0092B-C50C-407E-A947-70E740481C1C}">
                <a14:useLocalDpi xmlns:a14="http://schemas.microsoft.com/office/drawing/2010/main"/>
              </a:ext>
            </a:extLst>
          </a:blip>
          <a:srcRect/>
          <a:stretch/>
        </p:blipFill>
        <p:spPr>
          <a:xfrm>
            <a:off x="0" y="0"/>
            <a:ext cx="9144000" cy="580571"/>
          </a:xfrm>
          <a:prstGeom prst="rect">
            <a:avLst/>
          </a:prstGeom>
        </p:spPr>
      </p:pic>
      <p:sp>
        <p:nvSpPr>
          <p:cNvPr id="3" name="矩形 2"/>
          <p:cNvSpPr>
            <a:spLocks noChangeArrowheads="1"/>
          </p:cNvSpPr>
          <p:nvPr userDrawn="1"/>
        </p:nvSpPr>
        <p:spPr bwMode="auto">
          <a:xfrm>
            <a:off x="0" y="240394"/>
            <a:ext cx="574860" cy="291797"/>
          </a:xfrm>
          <a:prstGeom prst="rect">
            <a:avLst/>
          </a:prstGeom>
          <a:solidFill>
            <a:schemeClr val="bg1"/>
          </a:solidFill>
          <a:ln w="25400" algn="ctr">
            <a:noFill/>
            <a:miter lim="800000"/>
            <a:headEnd/>
            <a:tailEnd/>
          </a:ln>
        </p:spPr>
        <p:txBody>
          <a:bodyPr anchor="ctr"/>
          <a:lstStyle/>
          <a:p>
            <a:pPr marL="0" marR="0" lvl="0" indent="0" algn="ctr" defTabSz="860085" rtl="0" eaLnBrk="1" fontAlgn="auto" latinLnBrk="0" hangingPunct="1">
              <a:lnSpc>
                <a:spcPct val="100000"/>
              </a:lnSpc>
              <a:spcBef>
                <a:spcPts val="0"/>
              </a:spcBef>
              <a:spcAft>
                <a:spcPts val="0"/>
              </a:spcAft>
              <a:buClrTx/>
              <a:buSzTx/>
              <a:buFontTx/>
              <a:buNone/>
              <a:tabLst/>
              <a:defRPr/>
            </a:pPr>
            <a:endParaRPr kumimoji="0" lang="zh-CN" altLang="en-US" sz="1693" b="0" i="0" u="none" strike="noStrike" kern="1200" cap="none" spc="0" normalizeH="0" baseline="0" noProof="0">
              <a:ln>
                <a:noFill/>
              </a:ln>
              <a:solidFill>
                <a:srgbClr val="FFFFFF"/>
              </a:solidFill>
              <a:effectLst/>
              <a:uLnTx/>
              <a:uFillTx/>
              <a:latin typeface="Arial"/>
              <a:ea typeface="微软雅黑"/>
              <a:cs typeface="+mn-cs"/>
            </a:endParaRPr>
          </a:p>
        </p:txBody>
      </p:sp>
      <p:grpSp>
        <p:nvGrpSpPr>
          <p:cNvPr id="1032" name="Group 8"/>
          <p:cNvGrpSpPr>
            <a:grpSpLocks/>
          </p:cNvGrpSpPr>
          <p:nvPr userDrawn="1"/>
        </p:nvGrpSpPr>
        <p:grpSpPr bwMode="auto">
          <a:xfrm>
            <a:off x="643545" y="189593"/>
            <a:ext cx="1514046" cy="615346"/>
            <a:chOff x="431" y="159"/>
            <a:chExt cx="1014" cy="407"/>
          </a:xfrm>
        </p:grpSpPr>
        <p:sp>
          <p:nvSpPr>
            <p:cNvPr id="1030" name="TextBox 3"/>
            <p:cNvSpPr txBox="1">
              <a:spLocks noChangeArrowheads="1"/>
            </p:cNvSpPr>
            <p:nvPr userDrawn="1"/>
          </p:nvSpPr>
          <p:spPr bwMode="auto">
            <a:xfrm>
              <a:off x="431" y="159"/>
              <a:ext cx="998" cy="233"/>
            </a:xfrm>
            <a:prstGeom prst="rect">
              <a:avLst/>
            </a:prstGeom>
            <a:noFill/>
            <a:ln w="9525">
              <a:noFill/>
              <a:miter lim="800000"/>
              <a:headEnd/>
              <a:tailEnd/>
            </a:ln>
          </p:spPr>
          <p:txBody>
            <a:bodyPr>
              <a:spAutoFit/>
            </a:bodyPr>
            <a:lstStyle/>
            <a:p>
              <a:pPr marL="0" marR="0" lvl="0" indent="0" algn="l" defTabSz="860085" rtl="0" eaLnBrk="1" fontAlgn="base" latinLnBrk="0" hangingPunct="1">
                <a:lnSpc>
                  <a:spcPct val="100000"/>
                </a:lnSpc>
                <a:spcBef>
                  <a:spcPct val="0"/>
                </a:spcBef>
                <a:spcAft>
                  <a:spcPct val="0"/>
                </a:spcAft>
                <a:buClrTx/>
                <a:buSzTx/>
                <a:buFontTx/>
                <a:buNone/>
                <a:tabLst/>
                <a:defRPr/>
              </a:pPr>
              <a:r>
                <a:rPr kumimoji="0" lang="zh-CN" altLang="en-US" sz="1693"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rPr>
                <a:t>输入你的标题</a:t>
              </a:r>
            </a:p>
          </p:txBody>
        </p:sp>
        <p:sp>
          <p:nvSpPr>
            <p:cNvPr id="1031" name="TextBox 4"/>
            <p:cNvSpPr txBox="1">
              <a:spLocks noChangeArrowheads="1"/>
            </p:cNvSpPr>
            <p:nvPr userDrawn="1"/>
          </p:nvSpPr>
          <p:spPr bwMode="auto">
            <a:xfrm>
              <a:off x="447" y="352"/>
              <a:ext cx="998" cy="214"/>
            </a:xfrm>
            <a:prstGeom prst="rect">
              <a:avLst/>
            </a:prstGeom>
            <a:noFill/>
            <a:ln w="9525">
              <a:noFill/>
              <a:miter lim="800000"/>
              <a:headEnd/>
              <a:tailEnd/>
            </a:ln>
          </p:spPr>
          <p:txBody>
            <a:bodyPr>
              <a:spAutoFit/>
            </a:bodyPr>
            <a:lstStyle/>
            <a:p>
              <a:pPr marL="0" marR="0" lvl="0" indent="0" algn="l" defTabSz="860085" rtl="0" eaLnBrk="1" fontAlgn="base" latinLnBrk="0" hangingPunct="1">
                <a:lnSpc>
                  <a:spcPct val="100000"/>
                </a:lnSpc>
                <a:spcBef>
                  <a:spcPct val="0"/>
                </a:spcBef>
                <a:spcAft>
                  <a:spcPct val="0"/>
                </a:spcAft>
                <a:buClrTx/>
                <a:buSzTx/>
                <a:buFontTx/>
                <a:buNone/>
                <a:tabLst/>
                <a:defRPr/>
              </a:pPr>
              <a:endParaRPr kumimoji="0" lang="zh-CN" altLang="en-US" sz="1505"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endParaRPr>
            </a:p>
          </p:txBody>
        </p:sp>
      </p:grpSp>
      <p:sp>
        <p:nvSpPr>
          <p:cNvPr id="2" name="Line 10"/>
          <p:cNvSpPr>
            <a:spLocks noChangeShapeType="1"/>
          </p:cNvSpPr>
          <p:nvPr userDrawn="1"/>
        </p:nvSpPr>
        <p:spPr bwMode="auto">
          <a:xfrm>
            <a:off x="2157591" y="481391"/>
            <a:ext cx="6943109" cy="0"/>
          </a:xfrm>
          <a:prstGeom prst="line">
            <a:avLst/>
          </a:prstGeom>
          <a:noFill/>
          <a:ln w="9525">
            <a:solidFill>
              <a:schemeClr val="bg1"/>
            </a:solidFill>
            <a:round/>
            <a:headEnd/>
            <a:tailEnd/>
          </a:ln>
          <a:effectLst/>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FFFFFF"/>
              </a:solidFill>
              <a:effectLst/>
              <a:uLnTx/>
              <a:uFillTx/>
              <a:latin typeface="Arial" charset="0"/>
              <a:ea typeface="宋体" charset="-122"/>
              <a:cs typeface="+mn-cs"/>
            </a:endParaRPr>
          </a:p>
        </p:txBody>
      </p:sp>
      <p:sp>
        <p:nvSpPr>
          <p:cNvPr id="1035" name="Text Box 11"/>
          <p:cNvSpPr txBox="1">
            <a:spLocks noChangeArrowheads="1"/>
          </p:cNvSpPr>
          <p:nvPr userDrawn="1"/>
        </p:nvSpPr>
        <p:spPr bwMode="auto">
          <a:xfrm>
            <a:off x="8213773" y="115510"/>
            <a:ext cx="838178" cy="367345"/>
          </a:xfrm>
          <a:prstGeom prst="rect">
            <a:avLst/>
          </a:prstGeom>
          <a:noFill/>
          <a:ln w="9525">
            <a:noFill/>
            <a:miter lim="800000"/>
            <a:headEnd/>
            <a:tailEnd/>
          </a:ln>
          <a:effectLst/>
        </p:spPr>
        <p:txBody>
          <a:bodyPr wrap="none">
            <a:spAutoFit/>
          </a:bodyPr>
          <a:lstStyle/>
          <a:p>
            <a:pPr marL="0" marR="0" lvl="0" indent="0" algn="l" defTabSz="860085" rtl="0" eaLnBrk="1" fontAlgn="base" latinLnBrk="0" hangingPunct="1">
              <a:lnSpc>
                <a:spcPct val="100000"/>
              </a:lnSpc>
              <a:spcBef>
                <a:spcPct val="0"/>
              </a:spcBef>
              <a:spcAft>
                <a:spcPct val="0"/>
              </a:spcAft>
              <a:buClrTx/>
              <a:buSzTx/>
              <a:buFontTx/>
              <a:buNone/>
              <a:tabLst/>
              <a:defRPr/>
            </a:pPr>
            <a:r>
              <a:rPr kumimoji="0" lang="en-US" altLang="zh-CN" sz="1787"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rPr>
              <a:t>LOGO</a:t>
            </a:r>
          </a:p>
        </p:txBody>
      </p:sp>
    </p:spTree>
    <p:extLst>
      <p:ext uri="{BB962C8B-B14F-4D97-AF65-F5344CB8AC3E}">
        <p14:creationId xmlns:p14="http://schemas.microsoft.com/office/powerpoint/2010/main" val="2745604020"/>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 id="2147483674" r:id="rId13"/>
    <p:sldLayoutId id="2147483675" r:id="rId14"/>
    <p:sldLayoutId id="2147483676" r:id="rId15"/>
    <p:sldLayoutId id="2147483677" r:id="rId16"/>
    <p:sldLayoutId id="2147483678" r:id="rId17"/>
    <p:sldLayoutId id="2147483679" r:id="rId18"/>
    <p:sldLayoutId id="2147483680" r:id="rId19"/>
    <p:sldLayoutId id="2147483681" r:id="rId20"/>
    <p:sldLayoutId id="2147483682" r:id="rId21"/>
    <p:sldLayoutId id="2147483683" r:id="rId22"/>
    <p:sldLayoutId id="2147483684" r:id="rId23"/>
    <p:sldLayoutId id="2147483685" r:id="rId24"/>
    <p:sldLayoutId id="2147483686" r:id="rId25"/>
    <p:sldLayoutId id="2147483687" r:id="rId26"/>
    <p:sldLayoutId id="2147483688" r:id="rId27"/>
    <p:sldLayoutId id="2147483689" r:id="rId28"/>
    <p:sldLayoutId id="2147483690" r:id="rId29"/>
    <p:sldLayoutId id="2147483691" r:id="rId30"/>
  </p:sldLayoutIdLst>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par>
                                <p:cTn id="8" presetID="9" presetClass="entr" presetSubtype="0" fill="hold" nodeType="withEffect">
                                  <p:stCondLst>
                                    <p:cond delay="0"/>
                                  </p:stCondLst>
                                  <p:childTnLst>
                                    <p:set>
                                      <p:cBhvr>
                                        <p:cTn id="9" dur="1" fill="hold">
                                          <p:stCondLst>
                                            <p:cond delay="0"/>
                                          </p:stCondLst>
                                        </p:cTn>
                                        <p:tgtEl>
                                          <p:spTgt spid="1032"/>
                                        </p:tgtEl>
                                        <p:attrNameLst>
                                          <p:attrName>style.visibility</p:attrName>
                                        </p:attrNameLst>
                                      </p:cBhvr>
                                      <p:to>
                                        <p:strVal val="visible"/>
                                      </p:to>
                                    </p:set>
                                    <p:animEffect transition="in" filter="dissolve">
                                      <p:cBhvr>
                                        <p:cTn id="10" dur="500"/>
                                        <p:tgtEl>
                                          <p:spTgt spid="1032"/>
                                        </p:tgtEl>
                                      </p:cBhvr>
                                    </p:animEffect>
                                  </p:childTnLst>
                                </p:cTn>
                              </p:par>
                              <p:par>
                                <p:cTn id="11" presetID="22" presetClass="entr" presetSubtype="8" fill="hold" nodeType="with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wipe(left)">
                                      <p:cBhvr>
                                        <p:cTn id="13" dur="500"/>
                                        <p:tgtEl>
                                          <p:spTgt spid="2"/>
                                        </p:tgtEl>
                                      </p:cBhvr>
                                    </p:animEffect>
                                  </p:childTnLst>
                                </p:cTn>
                              </p:par>
                              <p:par>
                                <p:cTn id="14" presetID="9" presetClass="entr" presetSubtype="0" fill="hold" grpId="0" nodeType="withEffect">
                                  <p:stCondLst>
                                    <p:cond delay="0"/>
                                  </p:stCondLst>
                                  <p:childTnLst>
                                    <p:set>
                                      <p:cBhvr>
                                        <p:cTn id="15" dur="1" fill="hold">
                                          <p:stCondLst>
                                            <p:cond delay="0"/>
                                          </p:stCondLst>
                                        </p:cTn>
                                        <p:tgtEl>
                                          <p:spTgt spid="1035"/>
                                        </p:tgtEl>
                                        <p:attrNameLst>
                                          <p:attrName>style.visibility</p:attrName>
                                        </p:attrNameLst>
                                      </p:cBhvr>
                                      <p:to>
                                        <p:strVal val="visible"/>
                                      </p:to>
                                    </p:set>
                                    <p:animEffect transition="in" filter="dissolve">
                                      <p:cBhvr>
                                        <p:cTn id="16" dur="500"/>
                                        <p:tgtEl>
                                          <p:spTgt spid="1035"/>
                                        </p:tgtEl>
                                      </p:cBhvr>
                                    </p:animEffect>
                                  </p:childTnLst>
                                </p:cTn>
                              </p:par>
                              <p:par>
                                <p:cTn id="17" presetID="16" presetClass="entr" presetSubtype="42" fill="hold" nodeType="with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barn(outHorizontal)">
                                      <p:cBhvr>
                                        <p:cTn id="19" dur="1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1035" grpId="0"/>
    </p:bldLst>
  </p:timing>
  <p:txStyles>
    <p:titleStyle>
      <a:lvl1pPr algn="ctr" defTabSz="909361" rtl="0" eaLnBrk="0" fontAlgn="base" hangingPunct="0">
        <a:spcBef>
          <a:spcPct val="0"/>
        </a:spcBef>
        <a:spcAft>
          <a:spcPct val="0"/>
        </a:spcAft>
        <a:defRPr sz="4421" kern="1200">
          <a:solidFill>
            <a:schemeClr val="tx1"/>
          </a:solidFill>
          <a:latin typeface="+mj-lt"/>
          <a:ea typeface="+mj-ea"/>
          <a:cs typeface="+mj-cs"/>
        </a:defRPr>
      </a:lvl1pPr>
      <a:lvl2pPr algn="ctr" defTabSz="909361" rtl="0" eaLnBrk="0" fontAlgn="base" hangingPunct="0">
        <a:spcBef>
          <a:spcPct val="0"/>
        </a:spcBef>
        <a:spcAft>
          <a:spcPct val="0"/>
        </a:spcAft>
        <a:defRPr sz="4421">
          <a:solidFill>
            <a:schemeClr val="tx1"/>
          </a:solidFill>
          <a:latin typeface="Arial" pitchFamily="34" charset="0"/>
          <a:ea typeface="微软雅黑" pitchFamily="34" charset="-122"/>
        </a:defRPr>
      </a:lvl2pPr>
      <a:lvl3pPr algn="ctr" defTabSz="909361" rtl="0" eaLnBrk="0" fontAlgn="base" hangingPunct="0">
        <a:spcBef>
          <a:spcPct val="0"/>
        </a:spcBef>
        <a:spcAft>
          <a:spcPct val="0"/>
        </a:spcAft>
        <a:defRPr sz="4421">
          <a:solidFill>
            <a:schemeClr val="tx1"/>
          </a:solidFill>
          <a:latin typeface="Arial" pitchFamily="34" charset="0"/>
          <a:ea typeface="微软雅黑" pitchFamily="34" charset="-122"/>
        </a:defRPr>
      </a:lvl3pPr>
      <a:lvl4pPr algn="ctr" defTabSz="909361" rtl="0" eaLnBrk="0" fontAlgn="base" hangingPunct="0">
        <a:spcBef>
          <a:spcPct val="0"/>
        </a:spcBef>
        <a:spcAft>
          <a:spcPct val="0"/>
        </a:spcAft>
        <a:defRPr sz="4421">
          <a:solidFill>
            <a:schemeClr val="tx1"/>
          </a:solidFill>
          <a:latin typeface="Arial" pitchFamily="34" charset="0"/>
          <a:ea typeface="微软雅黑" pitchFamily="34" charset="-122"/>
        </a:defRPr>
      </a:lvl4pPr>
      <a:lvl5pPr algn="ctr" defTabSz="909361" rtl="0" eaLnBrk="0" fontAlgn="base" hangingPunct="0">
        <a:spcBef>
          <a:spcPct val="0"/>
        </a:spcBef>
        <a:spcAft>
          <a:spcPct val="0"/>
        </a:spcAft>
        <a:defRPr sz="4421">
          <a:solidFill>
            <a:schemeClr val="tx1"/>
          </a:solidFill>
          <a:latin typeface="Arial" pitchFamily="34" charset="0"/>
          <a:ea typeface="微软雅黑" pitchFamily="34" charset="-122"/>
        </a:defRPr>
      </a:lvl5pPr>
      <a:lvl6pPr marL="430042" algn="ctr" defTabSz="909361" rtl="0" fontAlgn="base">
        <a:spcBef>
          <a:spcPct val="0"/>
        </a:spcBef>
        <a:spcAft>
          <a:spcPct val="0"/>
        </a:spcAft>
        <a:defRPr sz="4421">
          <a:solidFill>
            <a:schemeClr val="tx1"/>
          </a:solidFill>
          <a:latin typeface="Arial" pitchFamily="34" charset="0"/>
          <a:ea typeface="微软雅黑" pitchFamily="34" charset="-122"/>
        </a:defRPr>
      </a:lvl6pPr>
      <a:lvl7pPr marL="860085" algn="ctr" defTabSz="909361" rtl="0" fontAlgn="base">
        <a:spcBef>
          <a:spcPct val="0"/>
        </a:spcBef>
        <a:spcAft>
          <a:spcPct val="0"/>
        </a:spcAft>
        <a:defRPr sz="4421">
          <a:solidFill>
            <a:schemeClr val="tx1"/>
          </a:solidFill>
          <a:latin typeface="Arial" pitchFamily="34" charset="0"/>
          <a:ea typeface="微软雅黑" pitchFamily="34" charset="-122"/>
        </a:defRPr>
      </a:lvl7pPr>
      <a:lvl8pPr marL="1290127" algn="ctr" defTabSz="909361" rtl="0" fontAlgn="base">
        <a:spcBef>
          <a:spcPct val="0"/>
        </a:spcBef>
        <a:spcAft>
          <a:spcPct val="0"/>
        </a:spcAft>
        <a:defRPr sz="4421">
          <a:solidFill>
            <a:schemeClr val="tx1"/>
          </a:solidFill>
          <a:latin typeface="Arial" pitchFamily="34" charset="0"/>
          <a:ea typeface="微软雅黑" pitchFamily="34" charset="-122"/>
        </a:defRPr>
      </a:lvl8pPr>
      <a:lvl9pPr marL="1720169" algn="ctr" defTabSz="909361" rtl="0" fontAlgn="base">
        <a:spcBef>
          <a:spcPct val="0"/>
        </a:spcBef>
        <a:spcAft>
          <a:spcPct val="0"/>
        </a:spcAft>
        <a:defRPr sz="4421">
          <a:solidFill>
            <a:schemeClr val="tx1"/>
          </a:solidFill>
          <a:latin typeface="Arial" pitchFamily="34" charset="0"/>
          <a:ea typeface="微软雅黑" pitchFamily="34" charset="-122"/>
        </a:defRPr>
      </a:lvl9pPr>
    </p:titleStyle>
    <p:bodyStyle>
      <a:lvl1pPr marL="340450" indent="-340450" algn="l" defTabSz="909361" rtl="0" eaLnBrk="0" fontAlgn="base" hangingPunct="0">
        <a:spcBef>
          <a:spcPct val="20000"/>
        </a:spcBef>
        <a:spcAft>
          <a:spcPct val="0"/>
        </a:spcAft>
        <a:buFont typeface="Arial" charset="0"/>
        <a:buChar char="•"/>
        <a:defRPr sz="3198" kern="1200">
          <a:solidFill>
            <a:schemeClr val="tx1"/>
          </a:solidFill>
          <a:latin typeface="+mn-lt"/>
          <a:ea typeface="+mn-ea"/>
          <a:cs typeface="+mn-cs"/>
        </a:defRPr>
      </a:lvl1pPr>
      <a:lvl2pPr marL="739136" indent="-283708" algn="l" defTabSz="909361" rtl="0" eaLnBrk="0" fontAlgn="base" hangingPunct="0">
        <a:spcBef>
          <a:spcPct val="20000"/>
        </a:spcBef>
        <a:spcAft>
          <a:spcPct val="0"/>
        </a:spcAft>
        <a:buFont typeface="Arial" charset="0"/>
        <a:buChar char="–"/>
        <a:defRPr sz="2822" kern="1200">
          <a:solidFill>
            <a:schemeClr val="tx1"/>
          </a:solidFill>
          <a:latin typeface="+mn-lt"/>
          <a:ea typeface="+mn-ea"/>
          <a:cs typeface="+mn-cs"/>
        </a:defRPr>
      </a:lvl2pPr>
      <a:lvl3pPr marL="1137820" indent="-226967" algn="l" defTabSz="909361" rtl="0" eaLnBrk="0" fontAlgn="base" hangingPunct="0">
        <a:spcBef>
          <a:spcPct val="20000"/>
        </a:spcBef>
        <a:spcAft>
          <a:spcPct val="0"/>
        </a:spcAft>
        <a:buFont typeface="Arial" charset="0"/>
        <a:buChar char="•"/>
        <a:defRPr sz="2352" kern="1200">
          <a:solidFill>
            <a:schemeClr val="tx1"/>
          </a:solidFill>
          <a:latin typeface="+mn-lt"/>
          <a:ea typeface="+mn-ea"/>
          <a:cs typeface="+mn-cs"/>
        </a:defRPr>
      </a:lvl3pPr>
      <a:lvl4pPr marL="1591754" indent="-226967" algn="l" defTabSz="909361" rtl="0" eaLnBrk="0" fontAlgn="base" hangingPunct="0">
        <a:spcBef>
          <a:spcPct val="20000"/>
        </a:spcBef>
        <a:spcAft>
          <a:spcPct val="0"/>
        </a:spcAft>
        <a:buFont typeface="Arial" charset="0"/>
        <a:buChar char="–"/>
        <a:defRPr sz="1975" kern="1200">
          <a:solidFill>
            <a:schemeClr val="tx1"/>
          </a:solidFill>
          <a:latin typeface="+mn-lt"/>
          <a:ea typeface="+mn-ea"/>
          <a:cs typeface="+mn-cs"/>
        </a:defRPr>
      </a:lvl4pPr>
      <a:lvl5pPr marL="2047181" indent="-226967" algn="l" defTabSz="909361" rtl="0" eaLnBrk="0" fontAlgn="base" hangingPunct="0">
        <a:spcBef>
          <a:spcPct val="20000"/>
        </a:spcBef>
        <a:spcAft>
          <a:spcPct val="0"/>
        </a:spcAft>
        <a:buFont typeface="Arial" charset="0"/>
        <a:buChar char="»"/>
        <a:defRPr sz="1975" kern="1200">
          <a:solidFill>
            <a:schemeClr val="tx1"/>
          </a:solidFill>
          <a:latin typeface="+mn-lt"/>
          <a:ea typeface="+mn-ea"/>
          <a:cs typeface="+mn-cs"/>
        </a:defRPr>
      </a:lvl5pPr>
      <a:lvl6pPr marL="2503363" indent="-227578" algn="l" defTabSz="910314" rtl="0" eaLnBrk="1" latinLnBrk="0" hangingPunct="1">
        <a:spcBef>
          <a:spcPct val="20000"/>
        </a:spcBef>
        <a:buFont typeface="Arial" pitchFamily="34" charset="0"/>
        <a:buChar char="•"/>
        <a:defRPr sz="1975" kern="1200">
          <a:solidFill>
            <a:schemeClr val="tx1"/>
          </a:solidFill>
          <a:latin typeface="+mn-lt"/>
          <a:ea typeface="+mn-ea"/>
          <a:cs typeface="+mn-cs"/>
        </a:defRPr>
      </a:lvl6pPr>
      <a:lvl7pPr marL="2958519" indent="-227578" algn="l" defTabSz="910314" rtl="0" eaLnBrk="1" latinLnBrk="0" hangingPunct="1">
        <a:spcBef>
          <a:spcPct val="20000"/>
        </a:spcBef>
        <a:buFont typeface="Arial" pitchFamily="34" charset="0"/>
        <a:buChar char="•"/>
        <a:defRPr sz="1975" kern="1200">
          <a:solidFill>
            <a:schemeClr val="tx1"/>
          </a:solidFill>
          <a:latin typeface="+mn-lt"/>
          <a:ea typeface="+mn-ea"/>
          <a:cs typeface="+mn-cs"/>
        </a:defRPr>
      </a:lvl7pPr>
      <a:lvl8pPr marL="3413676" indent="-227578" algn="l" defTabSz="910314" rtl="0" eaLnBrk="1" latinLnBrk="0" hangingPunct="1">
        <a:spcBef>
          <a:spcPct val="20000"/>
        </a:spcBef>
        <a:buFont typeface="Arial" pitchFamily="34" charset="0"/>
        <a:buChar char="•"/>
        <a:defRPr sz="1975" kern="1200">
          <a:solidFill>
            <a:schemeClr val="tx1"/>
          </a:solidFill>
          <a:latin typeface="+mn-lt"/>
          <a:ea typeface="+mn-ea"/>
          <a:cs typeface="+mn-cs"/>
        </a:defRPr>
      </a:lvl8pPr>
      <a:lvl9pPr marL="3868833" indent="-227578" algn="l" defTabSz="910314" rtl="0" eaLnBrk="1" latinLnBrk="0" hangingPunct="1">
        <a:spcBef>
          <a:spcPct val="20000"/>
        </a:spcBef>
        <a:buFont typeface="Arial" pitchFamily="34" charset="0"/>
        <a:buChar char="•"/>
        <a:defRPr sz="1975" kern="1200">
          <a:solidFill>
            <a:schemeClr val="tx1"/>
          </a:solidFill>
          <a:latin typeface="+mn-lt"/>
          <a:ea typeface="+mn-ea"/>
          <a:cs typeface="+mn-cs"/>
        </a:defRPr>
      </a:lvl9pPr>
    </p:bodyStyle>
    <p:otherStyle>
      <a:defPPr>
        <a:defRPr lang="zh-CN"/>
      </a:defPPr>
      <a:lvl1pPr marL="0" algn="l" defTabSz="910314" rtl="0" eaLnBrk="1" latinLnBrk="0" hangingPunct="1">
        <a:defRPr sz="1787" kern="1200">
          <a:solidFill>
            <a:schemeClr val="tx1"/>
          </a:solidFill>
          <a:latin typeface="+mn-lt"/>
          <a:ea typeface="+mn-ea"/>
          <a:cs typeface="+mn-cs"/>
        </a:defRPr>
      </a:lvl1pPr>
      <a:lvl2pPr marL="455156" algn="l" defTabSz="910314" rtl="0" eaLnBrk="1" latinLnBrk="0" hangingPunct="1">
        <a:defRPr sz="1787" kern="1200">
          <a:solidFill>
            <a:schemeClr val="tx1"/>
          </a:solidFill>
          <a:latin typeface="+mn-lt"/>
          <a:ea typeface="+mn-ea"/>
          <a:cs typeface="+mn-cs"/>
        </a:defRPr>
      </a:lvl2pPr>
      <a:lvl3pPr marL="910314" algn="l" defTabSz="910314" rtl="0" eaLnBrk="1" latinLnBrk="0" hangingPunct="1">
        <a:defRPr sz="1787" kern="1200">
          <a:solidFill>
            <a:schemeClr val="tx1"/>
          </a:solidFill>
          <a:latin typeface="+mn-lt"/>
          <a:ea typeface="+mn-ea"/>
          <a:cs typeface="+mn-cs"/>
        </a:defRPr>
      </a:lvl3pPr>
      <a:lvl4pPr marL="1365470" algn="l" defTabSz="910314" rtl="0" eaLnBrk="1" latinLnBrk="0" hangingPunct="1">
        <a:defRPr sz="1787" kern="1200">
          <a:solidFill>
            <a:schemeClr val="tx1"/>
          </a:solidFill>
          <a:latin typeface="+mn-lt"/>
          <a:ea typeface="+mn-ea"/>
          <a:cs typeface="+mn-cs"/>
        </a:defRPr>
      </a:lvl4pPr>
      <a:lvl5pPr marL="1820627" algn="l" defTabSz="910314" rtl="0" eaLnBrk="1" latinLnBrk="0" hangingPunct="1">
        <a:defRPr sz="1787" kern="1200">
          <a:solidFill>
            <a:schemeClr val="tx1"/>
          </a:solidFill>
          <a:latin typeface="+mn-lt"/>
          <a:ea typeface="+mn-ea"/>
          <a:cs typeface="+mn-cs"/>
        </a:defRPr>
      </a:lvl5pPr>
      <a:lvl6pPr marL="2275784" algn="l" defTabSz="910314" rtl="0" eaLnBrk="1" latinLnBrk="0" hangingPunct="1">
        <a:defRPr sz="1787" kern="1200">
          <a:solidFill>
            <a:schemeClr val="tx1"/>
          </a:solidFill>
          <a:latin typeface="+mn-lt"/>
          <a:ea typeface="+mn-ea"/>
          <a:cs typeface="+mn-cs"/>
        </a:defRPr>
      </a:lvl6pPr>
      <a:lvl7pPr marL="2730941" algn="l" defTabSz="910314" rtl="0" eaLnBrk="1" latinLnBrk="0" hangingPunct="1">
        <a:defRPr sz="1787" kern="1200">
          <a:solidFill>
            <a:schemeClr val="tx1"/>
          </a:solidFill>
          <a:latin typeface="+mn-lt"/>
          <a:ea typeface="+mn-ea"/>
          <a:cs typeface="+mn-cs"/>
        </a:defRPr>
      </a:lvl7pPr>
      <a:lvl8pPr marL="3186097" algn="l" defTabSz="910314" rtl="0" eaLnBrk="1" latinLnBrk="0" hangingPunct="1">
        <a:defRPr sz="1787" kern="1200">
          <a:solidFill>
            <a:schemeClr val="tx1"/>
          </a:solidFill>
          <a:latin typeface="+mn-lt"/>
          <a:ea typeface="+mn-ea"/>
          <a:cs typeface="+mn-cs"/>
        </a:defRPr>
      </a:lvl8pPr>
      <a:lvl9pPr marL="3641254" algn="l" defTabSz="910314" rtl="0" eaLnBrk="1" latinLnBrk="0" hangingPunct="1">
        <a:defRPr sz="1787"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400"/>
            <a:fld id="{530820CF-B880-4189-942D-D702A7CBA730}" type="datetimeFigureOut">
              <a:rPr lang="zh-CN" altLang="en-US" smtClean="0">
                <a:solidFill>
                  <a:prstClr val="black">
                    <a:tint val="75000"/>
                  </a:prstClr>
                </a:solidFill>
              </a:rPr>
              <a:pPr defTabSz="914400"/>
              <a:t>2019/2/25</a:t>
            </a:fld>
            <a:endParaRPr lang="zh-CN" altLang="en-US">
              <a:solidFill>
                <a:prstClr val="black">
                  <a:tint val="75000"/>
                </a:prstClr>
              </a:solidFill>
            </a:endParaRPr>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a:endParaRPr lang="zh-CN" altLang="en-US">
              <a:solidFill>
                <a:prstClr val="black">
                  <a:tint val="75000"/>
                </a:prstClr>
              </a:solidFill>
            </a:endParaRPr>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400"/>
            <a:fld id="{0C913308-F349-4B6D-A68A-DD1791B4A57B}" type="slidenum">
              <a:rPr lang="zh-CN" altLang="en-US" smtClean="0">
                <a:solidFill>
                  <a:prstClr val="black">
                    <a:tint val="75000"/>
                  </a:prstClr>
                </a:solidFill>
              </a:rPr>
              <a:pPr defTabSz="914400"/>
              <a:t>‹#›</a:t>
            </a:fld>
            <a:endParaRPr lang="zh-CN" altLang="en-US">
              <a:solidFill>
                <a:prstClr val="black">
                  <a:tint val="75000"/>
                </a:prstClr>
              </a:solidFill>
            </a:endParaRPr>
          </a:p>
        </p:txBody>
      </p:sp>
    </p:spTree>
    <p:extLst>
      <p:ext uri="{BB962C8B-B14F-4D97-AF65-F5344CB8AC3E}">
        <p14:creationId xmlns:p14="http://schemas.microsoft.com/office/powerpoint/2010/main" val="54161571"/>
      </p:ext>
    </p:extLst>
  </p:cSld>
  <p:clrMap bg1="lt1" tx1="dk1" bg2="lt2" tx2="dk2" accent1="accent1" accent2="accent2" accent3="accent3" accent4="accent4" accent5="accent5" accent6="accent6" hlink="hlink" folHlink="folHlink"/>
  <p:sldLayoutIdLst>
    <p:sldLayoutId id="2147483693" r:id="rId1"/>
    <p:sldLayoutId id="2147483694" r:id="rId2"/>
    <p:sldLayoutId id="2147483695" r:id="rId3"/>
    <p:sldLayoutId id="2147483696" r:id="rId4"/>
    <p:sldLayoutId id="2147483697" r:id="rId5"/>
    <p:sldLayoutId id="2147483698" r:id="rId6"/>
    <p:sldLayoutId id="2147483699" r:id="rId7"/>
    <p:sldLayoutId id="2147483700" r:id="rId8"/>
    <p:sldLayoutId id="2147483701" r:id="rId9"/>
    <p:sldLayoutId id="2147483702" r:id="rId10"/>
    <p:sldLayoutId id="2147483703"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6.xml"/><Relationship Id="rId4" Type="http://schemas.openxmlformats.org/officeDocument/2006/relationships/image" Target="../media/image4.jpe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40.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6.xml"/></Relationships>
</file>

<file path=ppt/slides/_rels/slide1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5.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8.xml"/></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3.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9.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3.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3.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8.xml"/></Relationships>
</file>

<file path=ppt/slides/_rels/slide2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2.xml"/><Relationship Id="rId1" Type="http://schemas.openxmlformats.org/officeDocument/2006/relationships/slideLayout" Target="../slideLayouts/slideLayout6.xml"/><Relationship Id="rId4" Type="http://schemas.openxmlformats.org/officeDocument/2006/relationships/image" Target="../media/image4.jpeg"/></Relationships>
</file>

<file path=ppt/slides/_rels/slide28.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5.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7.png"/><Relationship Id="rId1" Type="http://schemas.openxmlformats.org/officeDocument/2006/relationships/slideLayout" Target="../slideLayouts/slideLayout43.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6.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5" name="图片 4"/>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20915" y="345070"/>
            <a:ext cx="3178628" cy="962801"/>
          </a:xfrm>
          <a:prstGeom prst="rect">
            <a:avLst/>
          </a:prstGeom>
        </p:spPr>
      </p:pic>
      <p:pic>
        <p:nvPicPr>
          <p:cNvPr id="6" name="图片 5"/>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0" y="1625601"/>
            <a:ext cx="9144000" cy="2438400"/>
          </a:xfrm>
          <a:prstGeom prst="rect">
            <a:avLst/>
          </a:prstGeom>
        </p:spPr>
      </p:pic>
      <p:sp>
        <p:nvSpPr>
          <p:cNvPr id="7" name="文本框 6"/>
          <p:cNvSpPr txBox="1"/>
          <p:nvPr/>
        </p:nvSpPr>
        <p:spPr>
          <a:xfrm>
            <a:off x="5573486" y="4499429"/>
            <a:ext cx="3318537" cy="369332"/>
          </a:xfrm>
          <a:prstGeom prst="rect">
            <a:avLst/>
          </a:prstGeom>
          <a:noFill/>
        </p:spPr>
        <p:txBody>
          <a:bodyPr wrap="none" rtlCol="0">
            <a:spAutoFit/>
          </a:bodyPr>
          <a:lstStyle/>
          <a:p>
            <a:r>
              <a:rPr lang="zh-CN" altLang="en-US" sz="1800" dirty="0" smtClean="0">
                <a:solidFill>
                  <a:srgbClr val="016B54"/>
                </a:solidFill>
              </a:rPr>
              <a:t>汇报</a:t>
            </a:r>
            <a:r>
              <a:rPr lang="zh-CN" altLang="en-US" sz="1800" dirty="0" smtClean="0">
                <a:solidFill>
                  <a:srgbClr val="016B54"/>
                </a:solidFill>
              </a:rPr>
              <a:t>：第一</a:t>
            </a:r>
            <a:r>
              <a:rPr lang="en-US" altLang="zh-CN" sz="1800" dirty="0" smtClean="0">
                <a:solidFill>
                  <a:srgbClr val="016B54"/>
                </a:solidFill>
              </a:rPr>
              <a:t>PPT</a:t>
            </a:r>
            <a:r>
              <a:rPr lang="zh-CN" altLang="en-US" sz="1800" dirty="0" smtClean="0">
                <a:solidFill>
                  <a:srgbClr val="016B54"/>
                </a:solidFill>
              </a:rPr>
              <a:t>    </a:t>
            </a:r>
            <a:r>
              <a:rPr lang="zh-CN" altLang="en-US" sz="1800" dirty="0" smtClean="0">
                <a:solidFill>
                  <a:srgbClr val="016B54"/>
                </a:solidFill>
              </a:rPr>
              <a:t>导师</a:t>
            </a:r>
            <a:r>
              <a:rPr lang="zh-CN" altLang="en-US" sz="1800" dirty="0" smtClean="0">
                <a:solidFill>
                  <a:srgbClr val="016B54"/>
                </a:solidFill>
              </a:rPr>
              <a:t>：</a:t>
            </a:r>
            <a:r>
              <a:rPr lang="en-US" altLang="zh-CN" sz="1800" dirty="0" smtClean="0">
                <a:solidFill>
                  <a:srgbClr val="016B54"/>
                </a:solidFill>
              </a:rPr>
              <a:t>1PPT</a:t>
            </a:r>
            <a:endParaRPr lang="zh-CN" altLang="en-US" sz="1800" dirty="0">
              <a:solidFill>
                <a:srgbClr val="016B54"/>
              </a:solidFill>
            </a:endParaRPr>
          </a:p>
        </p:txBody>
      </p:sp>
      <p:sp>
        <p:nvSpPr>
          <p:cNvPr id="8" name="文本框 7"/>
          <p:cNvSpPr txBox="1"/>
          <p:nvPr/>
        </p:nvSpPr>
        <p:spPr>
          <a:xfrm>
            <a:off x="1611093" y="2191660"/>
            <a:ext cx="5921814" cy="784830"/>
          </a:xfrm>
          <a:prstGeom prst="rect">
            <a:avLst/>
          </a:prstGeom>
          <a:noFill/>
        </p:spPr>
        <p:txBody>
          <a:bodyPr wrap="none" rtlCol="0">
            <a:spAutoFit/>
          </a:bodyPr>
          <a:lstStyle/>
          <a:p>
            <a:r>
              <a:rPr lang="zh-CN" altLang="en-US" sz="4500" b="1" dirty="0" smtClean="0">
                <a:solidFill>
                  <a:srgbClr val="016B54"/>
                </a:solidFill>
              </a:rPr>
              <a:t>工作汇报动态</a:t>
            </a:r>
            <a:r>
              <a:rPr lang="en-US" altLang="zh-CN" sz="4500" b="1" dirty="0" smtClean="0">
                <a:solidFill>
                  <a:srgbClr val="016B54"/>
                </a:solidFill>
                <a:latin typeface="+mj-ea"/>
                <a:ea typeface="+mj-ea"/>
              </a:rPr>
              <a:t>PPT</a:t>
            </a:r>
            <a:r>
              <a:rPr lang="zh-CN" altLang="en-US" sz="4500" b="1" dirty="0" smtClean="0">
                <a:solidFill>
                  <a:srgbClr val="016B54"/>
                </a:solidFill>
              </a:rPr>
              <a:t>模板</a:t>
            </a:r>
            <a:endParaRPr lang="zh-CN" altLang="en-US" sz="4500" b="1" dirty="0">
              <a:solidFill>
                <a:srgbClr val="016B54"/>
              </a:solidFill>
            </a:endParaRPr>
          </a:p>
        </p:txBody>
      </p:sp>
      <p:sp>
        <p:nvSpPr>
          <p:cNvPr id="9" name="文本框 8"/>
          <p:cNvSpPr txBox="1"/>
          <p:nvPr/>
        </p:nvSpPr>
        <p:spPr>
          <a:xfrm>
            <a:off x="2633008" y="3061311"/>
            <a:ext cx="3877985" cy="461665"/>
          </a:xfrm>
          <a:prstGeom prst="rect">
            <a:avLst/>
          </a:prstGeom>
          <a:noFill/>
        </p:spPr>
        <p:txBody>
          <a:bodyPr wrap="none" rtlCol="0">
            <a:spAutoFit/>
          </a:bodyPr>
          <a:lstStyle/>
          <a:p>
            <a:r>
              <a:rPr lang="zh-CN" altLang="en-US" sz="2400" dirty="0" smtClean="0">
                <a:solidFill>
                  <a:srgbClr val="016B54"/>
                </a:solidFill>
              </a:rPr>
              <a:t>单击此处添加您的公司名称</a:t>
            </a:r>
            <a:endParaRPr lang="zh-CN" altLang="en-US" sz="2400" dirty="0">
              <a:solidFill>
                <a:srgbClr val="016B54"/>
              </a:solidFill>
            </a:endParaRPr>
          </a:p>
        </p:txBody>
      </p:sp>
    </p:spTree>
    <p:extLst>
      <p:ext uri="{BB962C8B-B14F-4D97-AF65-F5344CB8AC3E}">
        <p14:creationId xmlns:p14="http://schemas.microsoft.com/office/powerpoint/2010/main" val="3662720596"/>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42"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arn(outHorizontal)">
                                      <p:cBhvr>
                                        <p:cTn id="7" dur="1000"/>
                                        <p:tgtEl>
                                          <p:spTgt spid="6"/>
                                        </p:tgtEl>
                                      </p:cBhvr>
                                    </p:animEffect>
                                  </p:childTnLst>
                                </p:cTn>
                              </p:par>
                            </p:childTnLst>
                          </p:cTn>
                        </p:par>
                        <p:par>
                          <p:cTn id="8" fill="hold">
                            <p:stCondLst>
                              <p:cond delay="1000"/>
                            </p:stCondLst>
                            <p:childTnLst>
                              <p:par>
                                <p:cTn id="9" presetID="2" presetClass="entr" presetSubtype="2"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1000" fill="hold"/>
                                        <p:tgtEl>
                                          <p:spTgt spid="5"/>
                                        </p:tgtEl>
                                        <p:attrNameLst>
                                          <p:attrName>ppt_x</p:attrName>
                                        </p:attrNameLst>
                                      </p:cBhvr>
                                      <p:tavLst>
                                        <p:tav tm="0">
                                          <p:val>
                                            <p:strVal val="1+#ppt_w/2"/>
                                          </p:val>
                                        </p:tav>
                                        <p:tav tm="100000">
                                          <p:val>
                                            <p:strVal val="#ppt_x"/>
                                          </p:val>
                                        </p:tav>
                                      </p:tavLst>
                                    </p:anim>
                                    <p:anim calcmode="lin" valueType="num">
                                      <p:cBhvr additive="base">
                                        <p:cTn id="12" dur="1000" fill="hold"/>
                                        <p:tgtEl>
                                          <p:spTgt spid="5"/>
                                        </p:tgtEl>
                                        <p:attrNameLst>
                                          <p:attrName>ppt_y</p:attrName>
                                        </p:attrNameLst>
                                      </p:cBhvr>
                                      <p:tavLst>
                                        <p:tav tm="0">
                                          <p:val>
                                            <p:strVal val="#ppt_y"/>
                                          </p:val>
                                        </p:tav>
                                        <p:tav tm="100000">
                                          <p:val>
                                            <p:strVal val="#ppt_y"/>
                                          </p:val>
                                        </p:tav>
                                      </p:tavLst>
                                    </p:anim>
                                  </p:childTnLst>
                                </p:cTn>
                              </p:par>
                            </p:childTnLst>
                          </p:cTn>
                        </p:par>
                        <p:par>
                          <p:cTn id="13" fill="hold">
                            <p:stCondLst>
                              <p:cond delay="2000"/>
                            </p:stCondLst>
                            <p:childTnLst>
                              <p:par>
                                <p:cTn id="14" presetID="56" presetClass="entr" presetSubtype="0" fill="hold" grpId="0" nodeType="afterEffect">
                                  <p:stCondLst>
                                    <p:cond delay="0"/>
                                  </p:stCondLst>
                                  <p:iterate type="lt">
                                    <p:tmPct val="10000"/>
                                  </p:iterate>
                                  <p:childTnLst>
                                    <p:set>
                                      <p:cBhvr>
                                        <p:cTn id="15" dur="1" fill="hold">
                                          <p:stCondLst>
                                            <p:cond delay="0"/>
                                          </p:stCondLst>
                                        </p:cTn>
                                        <p:tgtEl>
                                          <p:spTgt spid="8"/>
                                        </p:tgtEl>
                                        <p:attrNameLst>
                                          <p:attrName>style.visibility</p:attrName>
                                        </p:attrNameLst>
                                      </p:cBhvr>
                                      <p:to>
                                        <p:strVal val="visible"/>
                                      </p:to>
                                    </p:set>
                                    <p:anim by="(-#ppt_w*2)" calcmode="lin" valueType="num">
                                      <p:cBhvr rctx="PPT">
                                        <p:cTn id="16" dur="500" autoRev="1" fill="hold">
                                          <p:stCondLst>
                                            <p:cond delay="0"/>
                                          </p:stCondLst>
                                        </p:cTn>
                                        <p:tgtEl>
                                          <p:spTgt spid="8"/>
                                        </p:tgtEl>
                                        <p:attrNameLst>
                                          <p:attrName>ppt_w</p:attrName>
                                        </p:attrNameLst>
                                      </p:cBhvr>
                                    </p:anim>
                                    <p:anim by="(#ppt_w*0.50)" calcmode="lin" valueType="num">
                                      <p:cBhvr>
                                        <p:cTn id="17" dur="500" decel="50000" autoRev="1" fill="hold">
                                          <p:stCondLst>
                                            <p:cond delay="0"/>
                                          </p:stCondLst>
                                        </p:cTn>
                                        <p:tgtEl>
                                          <p:spTgt spid="8"/>
                                        </p:tgtEl>
                                        <p:attrNameLst>
                                          <p:attrName>ppt_x</p:attrName>
                                        </p:attrNameLst>
                                      </p:cBhvr>
                                    </p:anim>
                                    <p:anim from="(-#ppt_h/2)" to="(#ppt_y)" calcmode="lin" valueType="num">
                                      <p:cBhvr>
                                        <p:cTn id="18" dur="1000" fill="hold">
                                          <p:stCondLst>
                                            <p:cond delay="0"/>
                                          </p:stCondLst>
                                        </p:cTn>
                                        <p:tgtEl>
                                          <p:spTgt spid="8"/>
                                        </p:tgtEl>
                                        <p:attrNameLst>
                                          <p:attrName>ppt_y</p:attrName>
                                        </p:attrNameLst>
                                      </p:cBhvr>
                                    </p:anim>
                                    <p:animRot by="21600000">
                                      <p:cBhvr>
                                        <p:cTn id="19" dur="1000" fill="hold">
                                          <p:stCondLst>
                                            <p:cond delay="0"/>
                                          </p:stCondLst>
                                        </p:cTn>
                                        <p:tgtEl>
                                          <p:spTgt spid="8"/>
                                        </p:tgtEl>
                                        <p:attrNameLst>
                                          <p:attrName>r</p:attrName>
                                        </p:attrNameLst>
                                      </p:cBhvr>
                                    </p:animRot>
                                  </p:childTnLst>
                                </p:cTn>
                              </p:par>
                            </p:childTnLst>
                          </p:cTn>
                        </p:par>
                        <p:par>
                          <p:cTn id="20" fill="hold">
                            <p:stCondLst>
                              <p:cond delay="4000"/>
                            </p:stCondLst>
                            <p:childTnLst>
                              <p:par>
                                <p:cTn id="21" presetID="16" presetClass="entr" presetSubtype="21" fill="hold" grpId="0" nodeType="after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barn(inVertical)">
                                      <p:cBhvr>
                                        <p:cTn id="23" dur="1000"/>
                                        <p:tgtEl>
                                          <p:spTgt spid="9"/>
                                        </p:tgtEl>
                                      </p:cBhvr>
                                    </p:animEffect>
                                  </p:childTnLst>
                                </p:cTn>
                              </p:par>
                            </p:childTnLst>
                          </p:cTn>
                        </p:par>
                        <p:par>
                          <p:cTn id="24" fill="hold">
                            <p:stCondLst>
                              <p:cond delay="5000"/>
                            </p:stCondLst>
                            <p:childTnLst>
                              <p:par>
                                <p:cTn id="25" presetID="2" presetClass="entr" presetSubtype="4" fill="hold" grpId="0" nodeType="afterEffect">
                                  <p:stCondLst>
                                    <p:cond delay="0"/>
                                  </p:stCondLst>
                                  <p:childTnLst>
                                    <p:set>
                                      <p:cBhvr>
                                        <p:cTn id="26" dur="1" fill="hold">
                                          <p:stCondLst>
                                            <p:cond delay="0"/>
                                          </p:stCondLst>
                                        </p:cTn>
                                        <p:tgtEl>
                                          <p:spTgt spid="7"/>
                                        </p:tgtEl>
                                        <p:attrNameLst>
                                          <p:attrName>style.visibility</p:attrName>
                                        </p:attrNameLst>
                                      </p:cBhvr>
                                      <p:to>
                                        <p:strVal val="visible"/>
                                      </p:to>
                                    </p:set>
                                    <p:anim calcmode="lin" valueType="num">
                                      <p:cBhvr additive="base">
                                        <p:cTn id="27" dur="750" fill="hold"/>
                                        <p:tgtEl>
                                          <p:spTgt spid="7"/>
                                        </p:tgtEl>
                                        <p:attrNameLst>
                                          <p:attrName>ppt_x</p:attrName>
                                        </p:attrNameLst>
                                      </p:cBhvr>
                                      <p:tavLst>
                                        <p:tav tm="0">
                                          <p:val>
                                            <p:strVal val="#ppt_x"/>
                                          </p:val>
                                        </p:tav>
                                        <p:tav tm="100000">
                                          <p:val>
                                            <p:strVal val="#ppt_x"/>
                                          </p:val>
                                        </p:tav>
                                      </p:tavLst>
                                    </p:anim>
                                    <p:anim calcmode="lin" valueType="num">
                                      <p:cBhvr additive="base">
                                        <p:cTn id="28" dur="75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9"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2228" name="Group 11"/>
          <p:cNvGrpSpPr>
            <a:grpSpLocks/>
          </p:cNvGrpSpPr>
          <p:nvPr/>
        </p:nvGrpSpPr>
        <p:grpSpPr bwMode="auto">
          <a:xfrm>
            <a:off x="1118364" y="3243665"/>
            <a:ext cx="6908766" cy="415093"/>
            <a:chOff x="0" y="0"/>
            <a:chExt cx="4354" cy="809"/>
          </a:xfrm>
        </p:grpSpPr>
        <p:sp>
          <p:nvSpPr>
            <p:cNvPr id="54304" name="Rectangle 12"/>
            <p:cNvSpPr>
              <a:spLocks noChangeArrowheads="1"/>
            </p:cNvSpPr>
            <p:nvPr/>
          </p:nvSpPr>
          <p:spPr bwMode="auto">
            <a:xfrm>
              <a:off x="0" y="0"/>
              <a:ext cx="4354" cy="809"/>
            </a:xfrm>
            <a:prstGeom prst="rect">
              <a:avLst/>
            </a:prstGeom>
            <a:solidFill>
              <a:schemeClr val="bg2"/>
            </a:solidFill>
            <a:ln w="3175">
              <a:solidFill>
                <a:srgbClr val="C0C0C0"/>
              </a:solidFill>
              <a:miter lim="800000"/>
              <a:headEnd/>
              <a:tailEnd/>
            </a:ln>
          </p:spPr>
          <p:txBody>
            <a:bodyPr wrap="none" lIns="68271" tIns="34136" rIns="68271" bIns="34136" anchor="ctr"/>
            <a:lstStyle/>
            <a:p>
              <a:pPr marL="0" marR="0" lvl="0" indent="0" algn="l" defTabSz="682394" rtl="0" eaLnBrk="1" fontAlgn="base" latinLnBrk="0" hangingPunct="1">
                <a:lnSpc>
                  <a:spcPct val="100000"/>
                </a:lnSpc>
                <a:spcBef>
                  <a:spcPct val="0"/>
                </a:spcBef>
                <a:spcAft>
                  <a:spcPct val="0"/>
                </a:spcAft>
                <a:buClrTx/>
                <a:buSzTx/>
                <a:buFontTx/>
                <a:buNone/>
                <a:tabLst/>
                <a:defRPr/>
              </a:pPr>
              <a:endParaRPr kumimoji="0" lang="zh-CN" altLang="en-US" sz="1317" b="1" i="1" u="none" strike="noStrike" kern="1200" cap="none" spc="0" normalizeH="0" baseline="0" noProof="0">
                <a:ln>
                  <a:noFill/>
                </a:ln>
                <a:solidFill>
                  <a:srgbClr val="646464"/>
                </a:solidFill>
                <a:effectLst/>
                <a:uLnTx/>
                <a:uFillTx/>
                <a:latin typeface="微软雅黑" pitchFamily="34" charset="-122"/>
                <a:ea typeface="微软雅黑" pitchFamily="34" charset="-122"/>
                <a:cs typeface="+mn-cs"/>
                <a:sym typeface="微软雅黑" pitchFamily="34" charset="-122"/>
              </a:endParaRPr>
            </a:p>
          </p:txBody>
        </p:sp>
        <p:sp>
          <p:nvSpPr>
            <p:cNvPr id="54305" name="Line 13"/>
            <p:cNvSpPr>
              <a:spLocks noChangeShapeType="1"/>
            </p:cNvSpPr>
            <p:nvPr/>
          </p:nvSpPr>
          <p:spPr bwMode="auto">
            <a:xfrm>
              <a:off x="0" y="809"/>
              <a:ext cx="4354" cy="1"/>
            </a:xfrm>
            <a:prstGeom prst="line">
              <a:avLst/>
            </a:prstGeom>
            <a:noFill/>
            <a:ln w="19050">
              <a:solidFill>
                <a:srgbClr val="FFFFFF"/>
              </a:solidFill>
              <a:bevel/>
              <a:headEnd/>
              <a:tailEnd/>
            </a:ln>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1" i="0" u="none" strike="noStrike" kern="1200" cap="none" spc="0" normalizeH="0" baseline="0" noProof="0">
                <a:ln>
                  <a:noFill/>
                </a:ln>
                <a:solidFill>
                  <a:srgbClr val="000000"/>
                </a:solidFill>
                <a:effectLst/>
                <a:uLnTx/>
                <a:uFillTx/>
                <a:latin typeface="Arial" charset="0"/>
                <a:ea typeface="微软雅黑" pitchFamily="34" charset="-122"/>
                <a:cs typeface="+mn-cs"/>
              </a:endParaRPr>
            </a:p>
          </p:txBody>
        </p:sp>
      </p:grpSp>
      <p:grpSp>
        <p:nvGrpSpPr>
          <p:cNvPr id="52229" name="Group 15"/>
          <p:cNvGrpSpPr>
            <a:grpSpLocks/>
          </p:cNvGrpSpPr>
          <p:nvPr/>
        </p:nvGrpSpPr>
        <p:grpSpPr bwMode="auto">
          <a:xfrm>
            <a:off x="1118364" y="3751333"/>
            <a:ext cx="6908766" cy="413600"/>
            <a:chOff x="0" y="0"/>
            <a:chExt cx="4354" cy="809"/>
          </a:xfrm>
        </p:grpSpPr>
        <p:sp>
          <p:nvSpPr>
            <p:cNvPr id="54302" name="Rectangle 16"/>
            <p:cNvSpPr>
              <a:spLocks noChangeArrowheads="1"/>
            </p:cNvSpPr>
            <p:nvPr/>
          </p:nvSpPr>
          <p:spPr bwMode="auto">
            <a:xfrm>
              <a:off x="0" y="0"/>
              <a:ext cx="4354" cy="809"/>
            </a:xfrm>
            <a:prstGeom prst="rect">
              <a:avLst/>
            </a:prstGeom>
            <a:solidFill>
              <a:schemeClr val="bg2"/>
            </a:solidFill>
            <a:ln w="3175">
              <a:solidFill>
                <a:srgbClr val="C0C0C0"/>
              </a:solidFill>
              <a:miter lim="800000"/>
              <a:headEnd/>
              <a:tailEnd/>
            </a:ln>
          </p:spPr>
          <p:txBody>
            <a:bodyPr wrap="none" lIns="68271" tIns="34136" rIns="68271" bIns="34136" anchor="ctr"/>
            <a:lstStyle/>
            <a:p>
              <a:pPr marL="0" marR="0" lvl="0" indent="0" algn="l" defTabSz="682394" rtl="0" eaLnBrk="1" fontAlgn="base" latinLnBrk="0" hangingPunct="1">
                <a:lnSpc>
                  <a:spcPct val="100000"/>
                </a:lnSpc>
                <a:spcBef>
                  <a:spcPct val="0"/>
                </a:spcBef>
                <a:spcAft>
                  <a:spcPct val="0"/>
                </a:spcAft>
                <a:buClrTx/>
                <a:buSzTx/>
                <a:buFontTx/>
                <a:buNone/>
                <a:tabLst/>
                <a:defRPr/>
              </a:pPr>
              <a:endParaRPr kumimoji="0" lang="zh-CN" altLang="en-US" sz="1317" b="1" i="1" u="none" strike="noStrike" kern="1200" cap="none" spc="0" normalizeH="0" baseline="0" noProof="0">
                <a:ln>
                  <a:noFill/>
                </a:ln>
                <a:solidFill>
                  <a:srgbClr val="000000"/>
                </a:solidFill>
                <a:effectLst/>
                <a:uLnTx/>
                <a:uFillTx/>
                <a:latin typeface="微软雅黑" pitchFamily="34" charset="-122"/>
                <a:ea typeface="微软雅黑" pitchFamily="34" charset="-122"/>
                <a:cs typeface="+mn-cs"/>
                <a:sym typeface="微软雅黑" pitchFamily="34" charset="-122"/>
              </a:endParaRPr>
            </a:p>
          </p:txBody>
        </p:sp>
        <p:sp>
          <p:nvSpPr>
            <p:cNvPr id="54303" name="Line 17"/>
            <p:cNvSpPr>
              <a:spLocks noChangeShapeType="1"/>
            </p:cNvSpPr>
            <p:nvPr/>
          </p:nvSpPr>
          <p:spPr bwMode="auto">
            <a:xfrm>
              <a:off x="0" y="809"/>
              <a:ext cx="4354" cy="1"/>
            </a:xfrm>
            <a:prstGeom prst="line">
              <a:avLst/>
            </a:prstGeom>
            <a:noFill/>
            <a:ln w="19050">
              <a:solidFill>
                <a:srgbClr val="FFFFFF"/>
              </a:solidFill>
              <a:bevel/>
              <a:headEnd/>
              <a:tailEnd/>
            </a:ln>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1" i="0" u="none" strike="noStrike" kern="1200" cap="none" spc="0" normalizeH="0" baseline="0" noProof="0">
                <a:ln>
                  <a:noFill/>
                </a:ln>
                <a:solidFill>
                  <a:srgbClr val="000000"/>
                </a:solidFill>
                <a:effectLst/>
                <a:uLnTx/>
                <a:uFillTx/>
                <a:latin typeface="Arial" charset="0"/>
                <a:ea typeface="微软雅黑" pitchFamily="34" charset="-122"/>
                <a:cs typeface="+mn-cs"/>
              </a:endParaRPr>
            </a:p>
          </p:txBody>
        </p:sp>
      </p:grpSp>
      <p:grpSp>
        <p:nvGrpSpPr>
          <p:cNvPr id="52230" name="Group 15"/>
          <p:cNvGrpSpPr>
            <a:grpSpLocks/>
          </p:cNvGrpSpPr>
          <p:nvPr/>
        </p:nvGrpSpPr>
        <p:grpSpPr bwMode="auto">
          <a:xfrm>
            <a:off x="1118364" y="4257507"/>
            <a:ext cx="6908766" cy="413601"/>
            <a:chOff x="0" y="0"/>
            <a:chExt cx="4354" cy="809"/>
          </a:xfrm>
        </p:grpSpPr>
        <p:sp>
          <p:nvSpPr>
            <p:cNvPr id="54300" name="Rectangle 16"/>
            <p:cNvSpPr>
              <a:spLocks noChangeArrowheads="1"/>
            </p:cNvSpPr>
            <p:nvPr/>
          </p:nvSpPr>
          <p:spPr bwMode="auto">
            <a:xfrm>
              <a:off x="0" y="0"/>
              <a:ext cx="4354" cy="809"/>
            </a:xfrm>
            <a:prstGeom prst="rect">
              <a:avLst/>
            </a:prstGeom>
            <a:solidFill>
              <a:schemeClr val="bg2"/>
            </a:solidFill>
            <a:ln w="3175">
              <a:solidFill>
                <a:srgbClr val="C0C0C0"/>
              </a:solidFill>
              <a:miter lim="800000"/>
              <a:headEnd/>
              <a:tailEnd/>
            </a:ln>
          </p:spPr>
          <p:txBody>
            <a:bodyPr wrap="none" lIns="68271" tIns="34136" rIns="68271" bIns="34136" anchor="ctr"/>
            <a:lstStyle/>
            <a:p>
              <a:pPr marL="0" marR="0" lvl="0" indent="0" algn="l" defTabSz="682394" rtl="0" eaLnBrk="1" fontAlgn="base" latinLnBrk="0" hangingPunct="1">
                <a:lnSpc>
                  <a:spcPct val="100000"/>
                </a:lnSpc>
                <a:spcBef>
                  <a:spcPct val="0"/>
                </a:spcBef>
                <a:spcAft>
                  <a:spcPct val="0"/>
                </a:spcAft>
                <a:buClrTx/>
                <a:buSzTx/>
                <a:buFontTx/>
                <a:buNone/>
                <a:tabLst/>
                <a:defRPr/>
              </a:pPr>
              <a:endParaRPr kumimoji="0" lang="zh-CN" altLang="en-US" sz="1317" b="1" i="1" u="none" strike="noStrike" kern="1200" cap="none" spc="0" normalizeH="0" baseline="0" noProof="0">
                <a:ln>
                  <a:noFill/>
                </a:ln>
                <a:solidFill>
                  <a:srgbClr val="000000"/>
                </a:solidFill>
                <a:effectLst/>
                <a:uLnTx/>
                <a:uFillTx/>
                <a:latin typeface="微软雅黑" pitchFamily="34" charset="-122"/>
                <a:ea typeface="微软雅黑" pitchFamily="34" charset="-122"/>
                <a:cs typeface="+mn-cs"/>
                <a:sym typeface="微软雅黑" pitchFamily="34" charset="-122"/>
              </a:endParaRPr>
            </a:p>
          </p:txBody>
        </p:sp>
        <p:sp>
          <p:nvSpPr>
            <p:cNvPr id="54301" name="Line 17"/>
            <p:cNvSpPr>
              <a:spLocks noChangeShapeType="1"/>
            </p:cNvSpPr>
            <p:nvPr/>
          </p:nvSpPr>
          <p:spPr bwMode="auto">
            <a:xfrm>
              <a:off x="0" y="809"/>
              <a:ext cx="4354" cy="1"/>
            </a:xfrm>
            <a:prstGeom prst="line">
              <a:avLst/>
            </a:prstGeom>
            <a:noFill/>
            <a:ln w="19050">
              <a:solidFill>
                <a:srgbClr val="FFFFFF"/>
              </a:solidFill>
              <a:bevel/>
              <a:headEnd/>
              <a:tailEnd/>
            </a:ln>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1" i="0" u="none" strike="noStrike" kern="1200" cap="none" spc="0" normalizeH="0" baseline="0" noProof="0">
                <a:ln>
                  <a:noFill/>
                </a:ln>
                <a:solidFill>
                  <a:srgbClr val="000000"/>
                </a:solidFill>
                <a:effectLst/>
                <a:uLnTx/>
                <a:uFillTx/>
                <a:latin typeface="Arial" charset="0"/>
                <a:ea typeface="微软雅黑" pitchFamily="34" charset="-122"/>
                <a:cs typeface="+mn-cs"/>
              </a:endParaRPr>
            </a:p>
          </p:txBody>
        </p:sp>
      </p:grpSp>
      <p:grpSp>
        <p:nvGrpSpPr>
          <p:cNvPr id="52257" name="Group 33"/>
          <p:cNvGrpSpPr>
            <a:grpSpLocks/>
          </p:cNvGrpSpPr>
          <p:nvPr/>
        </p:nvGrpSpPr>
        <p:grpSpPr bwMode="auto">
          <a:xfrm>
            <a:off x="1118363" y="1525058"/>
            <a:ext cx="2781723" cy="1281116"/>
            <a:chOff x="749" y="1000"/>
            <a:chExt cx="1863" cy="858"/>
          </a:xfrm>
        </p:grpSpPr>
        <p:sp>
          <p:nvSpPr>
            <p:cNvPr id="54295" name="AutoShape 3"/>
            <p:cNvSpPr>
              <a:spLocks noChangeArrowheads="1"/>
            </p:cNvSpPr>
            <p:nvPr/>
          </p:nvSpPr>
          <p:spPr bwMode="auto">
            <a:xfrm rot="5400000">
              <a:off x="1252" y="497"/>
              <a:ext cx="858" cy="1863"/>
            </a:xfrm>
            <a:prstGeom prst="upArrowCallout">
              <a:avLst>
                <a:gd name="adj1" fmla="val 33824"/>
                <a:gd name="adj2" fmla="val 25000"/>
                <a:gd name="adj3" fmla="val 29806"/>
                <a:gd name="adj4" fmla="val 86269"/>
              </a:avLst>
            </a:prstGeom>
            <a:solidFill>
              <a:schemeClr val="tx2"/>
            </a:solidFill>
            <a:ln w="9525">
              <a:noFill/>
              <a:bevel/>
              <a:headEnd/>
              <a:tailEnd/>
            </a:ln>
          </p:spPr>
          <p:txBody>
            <a:bodyPr rot="10800000" vert="eaVert" wrap="none" lIns="68271" tIns="34136" rIns="68271" bIns="34136" anchor="ctr"/>
            <a:lstStyle/>
            <a:p>
              <a:pPr marL="0" marR="0" lvl="0" indent="0" algn="l" defTabSz="682394" rtl="0" eaLnBrk="1" fontAlgn="base" latinLnBrk="0" hangingPunct="1">
                <a:lnSpc>
                  <a:spcPct val="100000"/>
                </a:lnSpc>
                <a:spcBef>
                  <a:spcPct val="0"/>
                </a:spcBef>
                <a:spcAft>
                  <a:spcPct val="0"/>
                </a:spcAft>
                <a:buClrTx/>
                <a:buSzTx/>
                <a:buFontTx/>
                <a:buNone/>
                <a:tabLst/>
                <a:defRPr/>
              </a:pPr>
              <a:endParaRPr kumimoji="0" lang="zh-CN" altLang="en-US" sz="1317" b="1" i="1" u="none" strike="noStrike" kern="1200" cap="none" spc="0" normalizeH="0" baseline="0" noProof="0">
                <a:ln>
                  <a:noFill/>
                </a:ln>
                <a:solidFill>
                  <a:srgbClr val="000000"/>
                </a:solidFill>
                <a:effectLst/>
                <a:uLnTx/>
                <a:uFillTx/>
                <a:latin typeface="微软雅黑" pitchFamily="34" charset="-122"/>
                <a:ea typeface="微软雅黑" pitchFamily="34" charset="-122"/>
                <a:cs typeface="+mn-cs"/>
                <a:sym typeface="微软雅黑" pitchFamily="34" charset="-122"/>
              </a:endParaRPr>
            </a:p>
          </p:txBody>
        </p:sp>
        <p:sp>
          <p:nvSpPr>
            <p:cNvPr id="54296" name="文本框 26"/>
            <p:cNvSpPr>
              <a:spLocks noChangeArrowheads="1"/>
            </p:cNvSpPr>
            <p:nvPr/>
          </p:nvSpPr>
          <p:spPr bwMode="auto">
            <a:xfrm>
              <a:off x="976" y="1111"/>
              <a:ext cx="1263" cy="161"/>
            </a:xfrm>
            <a:prstGeom prst="rect">
              <a:avLst/>
            </a:prstGeom>
            <a:noFill/>
            <a:ln w="9525">
              <a:noFill/>
              <a:miter lim="800000"/>
              <a:headEnd/>
              <a:tailEnd/>
            </a:ln>
          </p:spPr>
          <p:txBody>
            <a:bodyPr lIns="68271" tIns="34136" rIns="68271" bIns="34136">
              <a:spAutoFit/>
            </a:bodyPr>
            <a:lstStyle/>
            <a:p>
              <a:pPr marL="0" marR="0" lvl="0" indent="0" algn="l" defTabSz="682394" rtl="0" eaLnBrk="1" fontAlgn="base" latinLnBrk="0" hangingPunct="1">
                <a:lnSpc>
                  <a:spcPct val="100000"/>
                </a:lnSpc>
                <a:spcBef>
                  <a:spcPct val="0"/>
                </a:spcBef>
                <a:spcAft>
                  <a:spcPct val="0"/>
                </a:spcAft>
                <a:buClrTx/>
                <a:buSzTx/>
                <a:buFontTx/>
                <a:buNone/>
                <a:tabLst/>
                <a:defRPr/>
              </a:pPr>
              <a:r>
                <a:rPr kumimoji="0" lang="zh-CN" altLang="en-US" sz="1129"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sym typeface="造字工房悦黑体验版常规体" pitchFamily="50" charset="-122"/>
                </a:rPr>
                <a:t>请输入您想要的文字内容</a:t>
              </a:r>
            </a:p>
          </p:txBody>
        </p:sp>
        <p:sp>
          <p:nvSpPr>
            <p:cNvPr id="54297" name="文本框 27"/>
            <p:cNvSpPr>
              <a:spLocks noChangeArrowheads="1"/>
            </p:cNvSpPr>
            <p:nvPr/>
          </p:nvSpPr>
          <p:spPr bwMode="auto">
            <a:xfrm>
              <a:off x="976" y="1271"/>
              <a:ext cx="1263" cy="161"/>
            </a:xfrm>
            <a:prstGeom prst="rect">
              <a:avLst/>
            </a:prstGeom>
            <a:noFill/>
            <a:ln w="9525">
              <a:noFill/>
              <a:miter lim="800000"/>
              <a:headEnd/>
              <a:tailEnd/>
            </a:ln>
          </p:spPr>
          <p:txBody>
            <a:bodyPr lIns="68271" tIns="34136" rIns="68271" bIns="34136">
              <a:spAutoFit/>
            </a:bodyPr>
            <a:lstStyle/>
            <a:p>
              <a:pPr marL="0" marR="0" lvl="0" indent="0" algn="l" defTabSz="682394" rtl="0" eaLnBrk="1" fontAlgn="base" latinLnBrk="0" hangingPunct="1">
                <a:lnSpc>
                  <a:spcPct val="100000"/>
                </a:lnSpc>
                <a:spcBef>
                  <a:spcPct val="0"/>
                </a:spcBef>
                <a:spcAft>
                  <a:spcPct val="0"/>
                </a:spcAft>
                <a:buClrTx/>
                <a:buSzTx/>
                <a:buFontTx/>
                <a:buNone/>
                <a:tabLst/>
                <a:defRPr/>
              </a:pPr>
              <a:r>
                <a:rPr kumimoji="0" lang="zh-CN" altLang="en-US" sz="1129"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sym typeface="造字工房悦黑体验版常规体" pitchFamily="50" charset="-122"/>
                </a:rPr>
                <a:t>请输入您想要的文字内容</a:t>
              </a:r>
            </a:p>
          </p:txBody>
        </p:sp>
        <p:sp>
          <p:nvSpPr>
            <p:cNvPr id="54298" name="文本框 28"/>
            <p:cNvSpPr>
              <a:spLocks noChangeArrowheads="1"/>
            </p:cNvSpPr>
            <p:nvPr/>
          </p:nvSpPr>
          <p:spPr bwMode="auto">
            <a:xfrm>
              <a:off x="976" y="1443"/>
              <a:ext cx="1263" cy="161"/>
            </a:xfrm>
            <a:prstGeom prst="rect">
              <a:avLst/>
            </a:prstGeom>
            <a:noFill/>
            <a:ln w="9525">
              <a:noFill/>
              <a:miter lim="800000"/>
              <a:headEnd/>
              <a:tailEnd/>
            </a:ln>
          </p:spPr>
          <p:txBody>
            <a:bodyPr lIns="68271" tIns="34136" rIns="68271" bIns="34136">
              <a:spAutoFit/>
            </a:bodyPr>
            <a:lstStyle/>
            <a:p>
              <a:pPr marL="0" marR="0" lvl="0" indent="0" algn="l" defTabSz="682394" rtl="0" eaLnBrk="1" fontAlgn="base" latinLnBrk="0" hangingPunct="1">
                <a:lnSpc>
                  <a:spcPct val="100000"/>
                </a:lnSpc>
                <a:spcBef>
                  <a:spcPct val="0"/>
                </a:spcBef>
                <a:spcAft>
                  <a:spcPct val="0"/>
                </a:spcAft>
                <a:buClrTx/>
                <a:buSzTx/>
                <a:buFontTx/>
                <a:buNone/>
                <a:tabLst/>
                <a:defRPr/>
              </a:pPr>
              <a:r>
                <a:rPr kumimoji="0" lang="zh-CN" altLang="en-US" sz="1129"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sym typeface="造字工房悦黑体验版常规体" pitchFamily="50" charset="-122"/>
                </a:rPr>
                <a:t>请输入您想要的文字内容</a:t>
              </a:r>
            </a:p>
          </p:txBody>
        </p:sp>
        <p:sp>
          <p:nvSpPr>
            <p:cNvPr id="54299" name="文本框 29"/>
            <p:cNvSpPr>
              <a:spLocks noChangeArrowheads="1"/>
            </p:cNvSpPr>
            <p:nvPr/>
          </p:nvSpPr>
          <p:spPr bwMode="auto">
            <a:xfrm>
              <a:off x="976" y="1601"/>
              <a:ext cx="1263" cy="161"/>
            </a:xfrm>
            <a:prstGeom prst="rect">
              <a:avLst/>
            </a:prstGeom>
            <a:noFill/>
            <a:ln w="9525">
              <a:noFill/>
              <a:miter lim="800000"/>
              <a:headEnd/>
              <a:tailEnd/>
            </a:ln>
          </p:spPr>
          <p:txBody>
            <a:bodyPr lIns="68271" tIns="34136" rIns="68271" bIns="34136">
              <a:spAutoFit/>
            </a:bodyPr>
            <a:lstStyle/>
            <a:p>
              <a:pPr marL="0" marR="0" lvl="0" indent="0" algn="l" defTabSz="682394" rtl="0" eaLnBrk="1" fontAlgn="base" latinLnBrk="0" hangingPunct="1">
                <a:lnSpc>
                  <a:spcPct val="100000"/>
                </a:lnSpc>
                <a:spcBef>
                  <a:spcPct val="0"/>
                </a:spcBef>
                <a:spcAft>
                  <a:spcPct val="0"/>
                </a:spcAft>
                <a:buClrTx/>
                <a:buSzTx/>
                <a:buFontTx/>
                <a:buNone/>
                <a:tabLst/>
                <a:defRPr/>
              </a:pPr>
              <a:r>
                <a:rPr kumimoji="0" lang="zh-CN" altLang="en-US" sz="1129"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sym typeface="造字工房悦黑体验版常规体" pitchFamily="50" charset="-122"/>
                </a:rPr>
                <a:t>请输入您想要的文字内容</a:t>
              </a:r>
            </a:p>
          </p:txBody>
        </p:sp>
      </p:grpSp>
      <p:grpSp>
        <p:nvGrpSpPr>
          <p:cNvPr id="52258" name="Group 34"/>
          <p:cNvGrpSpPr>
            <a:grpSpLocks/>
          </p:cNvGrpSpPr>
          <p:nvPr/>
        </p:nvGrpSpPr>
        <p:grpSpPr bwMode="auto">
          <a:xfrm>
            <a:off x="5260339" y="1525058"/>
            <a:ext cx="2766791" cy="1281116"/>
            <a:chOff x="3523" y="1000"/>
            <a:chExt cx="1853" cy="858"/>
          </a:xfrm>
        </p:grpSpPr>
        <p:sp>
          <p:nvSpPr>
            <p:cNvPr id="54290" name="AutoShape 5"/>
            <p:cNvSpPr>
              <a:spLocks noChangeArrowheads="1"/>
            </p:cNvSpPr>
            <p:nvPr/>
          </p:nvSpPr>
          <p:spPr bwMode="auto">
            <a:xfrm rot="-5400000">
              <a:off x="4021" y="502"/>
              <a:ext cx="858" cy="1853"/>
            </a:xfrm>
            <a:prstGeom prst="upArrowCallout">
              <a:avLst>
                <a:gd name="adj1" fmla="val 33824"/>
                <a:gd name="adj2" fmla="val 25000"/>
                <a:gd name="adj3" fmla="val 29646"/>
                <a:gd name="adj4" fmla="val 86269"/>
              </a:avLst>
            </a:prstGeom>
            <a:solidFill>
              <a:schemeClr val="tx2"/>
            </a:solidFill>
            <a:ln w="9525">
              <a:noFill/>
              <a:bevel/>
              <a:headEnd/>
              <a:tailEnd/>
            </a:ln>
          </p:spPr>
          <p:txBody>
            <a:bodyPr vert="eaVert" wrap="none" lIns="68271" tIns="34136" rIns="68271" bIns="34136" anchor="ctr"/>
            <a:lstStyle/>
            <a:p>
              <a:pPr marL="0" marR="0" lvl="0" indent="0" algn="l" defTabSz="682394" rtl="0" eaLnBrk="1" fontAlgn="base" latinLnBrk="0" hangingPunct="1">
                <a:lnSpc>
                  <a:spcPct val="100000"/>
                </a:lnSpc>
                <a:spcBef>
                  <a:spcPct val="0"/>
                </a:spcBef>
                <a:spcAft>
                  <a:spcPct val="0"/>
                </a:spcAft>
                <a:buClrTx/>
                <a:buSzTx/>
                <a:buFontTx/>
                <a:buNone/>
                <a:tabLst/>
                <a:defRPr/>
              </a:pPr>
              <a:endParaRPr kumimoji="0" lang="zh-CN" altLang="en-US" sz="1317" b="1" i="1" u="none" strike="noStrike" kern="1200" cap="none" spc="0" normalizeH="0" baseline="0" noProof="0">
                <a:ln>
                  <a:noFill/>
                </a:ln>
                <a:solidFill>
                  <a:srgbClr val="000000"/>
                </a:solidFill>
                <a:effectLst/>
                <a:uLnTx/>
                <a:uFillTx/>
                <a:latin typeface="微软雅黑" pitchFamily="34" charset="-122"/>
                <a:ea typeface="微软雅黑" pitchFamily="34" charset="-122"/>
                <a:cs typeface="+mn-cs"/>
                <a:sym typeface="微软雅黑" pitchFamily="34" charset="-122"/>
              </a:endParaRPr>
            </a:p>
          </p:txBody>
        </p:sp>
        <p:sp>
          <p:nvSpPr>
            <p:cNvPr id="54291" name="文本框 30"/>
            <p:cNvSpPr>
              <a:spLocks noChangeArrowheads="1"/>
            </p:cNvSpPr>
            <p:nvPr/>
          </p:nvSpPr>
          <p:spPr bwMode="auto">
            <a:xfrm>
              <a:off x="4022" y="1111"/>
              <a:ext cx="1263" cy="161"/>
            </a:xfrm>
            <a:prstGeom prst="rect">
              <a:avLst/>
            </a:prstGeom>
            <a:noFill/>
            <a:ln w="9525">
              <a:noFill/>
              <a:miter lim="800000"/>
              <a:headEnd/>
              <a:tailEnd/>
            </a:ln>
          </p:spPr>
          <p:txBody>
            <a:bodyPr lIns="68271" tIns="34136" rIns="68271" bIns="34136">
              <a:spAutoFit/>
            </a:bodyPr>
            <a:lstStyle/>
            <a:p>
              <a:pPr marL="0" marR="0" lvl="0" indent="0" algn="l" defTabSz="682394" rtl="0" eaLnBrk="1" fontAlgn="base" latinLnBrk="0" hangingPunct="1">
                <a:lnSpc>
                  <a:spcPct val="100000"/>
                </a:lnSpc>
                <a:spcBef>
                  <a:spcPct val="0"/>
                </a:spcBef>
                <a:spcAft>
                  <a:spcPct val="0"/>
                </a:spcAft>
                <a:buClrTx/>
                <a:buSzTx/>
                <a:buFontTx/>
                <a:buNone/>
                <a:tabLst/>
                <a:defRPr/>
              </a:pPr>
              <a:r>
                <a:rPr kumimoji="0" lang="zh-CN" altLang="en-US" sz="1129"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sym typeface="造字工房悦黑体验版常规体" pitchFamily="50" charset="-122"/>
                </a:rPr>
                <a:t>请输入您想要的文字内容</a:t>
              </a:r>
              <a:endParaRPr kumimoji="0" lang="en-US" altLang="zh-CN" sz="1129"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sym typeface="造字工房悦黑体验版常规体" pitchFamily="50" charset="-122"/>
              </a:endParaRPr>
            </a:p>
          </p:txBody>
        </p:sp>
        <p:sp>
          <p:nvSpPr>
            <p:cNvPr id="54292" name="文本框 31"/>
            <p:cNvSpPr>
              <a:spLocks noChangeArrowheads="1"/>
            </p:cNvSpPr>
            <p:nvPr/>
          </p:nvSpPr>
          <p:spPr bwMode="auto">
            <a:xfrm>
              <a:off x="4022" y="1271"/>
              <a:ext cx="1263" cy="161"/>
            </a:xfrm>
            <a:prstGeom prst="rect">
              <a:avLst/>
            </a:prstGeom>
            <a:noFill/>
            <a:ln w="9525">
              <a:noFill/>
              <a:miter lim="800000"/>
              <a:headEnd/>
              <a:tailEnd/>
            </a:ln>
          </p:spPr>
          <p:txBody>
            <a:bodyPr lIns="68271" tIns="34136" rIns="68271" bIns="34136">
              <a:spAutoFit/>
            </a:bodyPr>
            <a:lstStyle/>
            <a:p>
              <a:pPr marL="0" marR="0" lvl="0" indent="0" algn="l" defTabSz="682394" rtl="0" eaLnBrk="1" fontAlgn="base" latinLnBrk="0" hangingPunct="1">
                <a:lnSpc>
                  <a:spcPct val="100000"/>
                </a:lnSpc>
                <a:spcBef>
                  <a:spcPct val="0"/>
                </a:spcBef>
                <a:spcAft>
                  <a:spcPct val="0"/>
                </a:spcAft>
                <a:buClrTx/>
                <a:buSzTx/>
                <a:buFontTx/>
                <a:buNone/>
                <a:tabLst/>
                <a:defRPr/>
              </a:pPr>
              <a:r>
                <a:rPr kumimoji="0" lang="zh-CN" altLang="en-US" sz="1129"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sym typeface="造字工房悦黑体验版常规体" pitchFamily="50" charset="-122"/>
                </a:rPr>
                <a:t>请输入您想要的文字内容</a:t>
              </a:r>
            </a:p>
          </p:txBody>
        </p:sp>
        <p:sp>
          <p:nvSpPr>
            <p:cNvPr id="54293" name="文本框 32"/>
            <p:cNvSpPr>
              <a:spLocks noChangeArrowheads="1"/>
            </p:cNvSpPr>
            <p:nvPr/>
          </p:nvSpPr>
          <p:spPr bwMode="auto">
            <a:xfrm>
              <a:off x="4022" y="1443"/>
              <a:ext cx="1263" cy="161"/>
            </a:xfrm>
            <a:prstGeom prst="rect">
              <a:avLst/>
            </a:prstGeom>
            <a:noFill/>
            <a:ln w="9525">
              <a:noFill/>
              <a:miter lim="800000"/>
              <a:headEnd/>
              <a:tailEnd/>
            </a:ln>
          </p:spPr>
          <p:txBody>
            <a:bodyPr lIns="68271" tIns="34136" rIns="68271" bIns="34136">
              <a:spAutoFit/>
            </a:bodyPr>
            <a:lstStyle/>
            <a:p>
              <a:pPr marL="0" marR="0" lvl="0" indent="0" algn="l" defTabSz="682394" rtl="0" eaLnBrk="1" fontAlgn="base" latinLnBrk="0" hangingPunct="1">
                <a:lnSpc>
                  <a:spcPct val="100000"/>
                </a:lnSpc>
                <a:spcBef>
                  <a:spcPct val="0"/>
                </a:spcBef>
                <a:spcAft>
                  <a:spcPct val="0"/>
                </a:spcAft>
                <a:buClrTx/>
                <a:buSzTx/>
                <a:buFontTx/>
                <a:buNone/>
                <a:tabLst/>
                <a:defRPr/>
              </a:pPr>
              <a:r>
                <a:rPr kumimoji="0" lang="zh-CN" altLang="en-US" sz="1129"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sym typeface="造字工房悦黑体验版常规体" pitchFamily="50" charset="-122"/>
                </a:rPr>
                <a:t>请输入您想要的文字内容</a:t>
              </a:r>
            </a:p>
          </p:txBody>
        </p:sp>
        <p:sp>
          <p:nvSpPr>
            <p:cNvPr id="54294" name="文本框 33"/>
            <p:cNvSpPr>
              <a:spLocks noChangeArrowheads="1"/>
            </p:cNvSpPr>
            <p:nvPr/>
          </p:nvSpPr>
          <p:spPr bwMode="auto">
            <a:xfrm>
              <a:off x="4022" y="1601"/>
              <a:ext cx="1263" cy="161"/>
            </a:xfrm>
            <a:prstGeom prst="rect">
              <a:avLst/>
            </a:prstGeom>
            <a:noFill/>
            <a:ln w="9525">
              <a:noFill/>
              <a:miter lim="800000"/>
              <a:headEnd/>
              <a:tailEnd/>
            </a:ln>
          </p:spPr>
          <p:txBody>
            <a:bodyPr lIns="68271" tIns="34136" rIns="68271" bIns="34136">
              <a:spAutoFit/>
            </a:bodyPr>
            <a:lstStyle/>
            <a:p>
              <a:pPr marL="0" marR="0" lvl="0" indent="0" algn="l" defTabSz="682394" rtl="0" eaLnBrk="1" fontAlgn="base" latinLnBrk="0" hangingPunct="1">
                <a:lnSpc>
                  <a:spcPct val="100000"/>
                </a:lnSpc>
                <a:spcBef>
                  <a:spcPct val="0"/>
                </a:spcBef>
                <a:spcAft>
                  <a:spcPct val="0"/>
                </a:spcAft>
                <a:buClrTx/>
                <a:buSzTx/>
                <a:buFontTx/>
                <a:buNone/>
                <a:tabLst/>
                <a:defRPr/>
              </a:pPr>
              <a:r>
                <a:rPr kumimoji="0" lang="zh-CN" altLang="en-US" sz="1129"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sym typeface="造字工房悦黑体验版常规体" pitchFamily="50" charset="-122"/>
                </a:rPr>
                <a:t>请输入您想要的文字内容</a:t>
              </a:r>
            </a:p>
          </p:txBody>
        </p:sp>
      </p:grpSp>
      <p:grpSp>
        <p:nvGrpSpPr>
          <p:cNvPr id="52256" name="Group 32"/>
          <p:cNvGrpSpPr>
            <a:grpSpLocks/>
          </p:cNvGrpSpPr>
          <p:nvPr/>
        </p:nvGrpSpPr>
        <p:grpSpPr bwMode="auto">
          <a:xfrm>
            <a:off x="3910539" y="1525058"/>
            <a:ext cx="1322924" cy="1493142"/>
            <a:chOff x="2619" y="1000"/>
            <a:chExt cx="886" cy="1000"/>
          </a:xfrm>
        </p:grpSpPr>
        <p:sp>
          <p:nvSpPr>
            <p:cNvPr id="54288" name="AutoShape 4"/>
            <p:cNvSpPr>
              <a:spLocks noChangeArrowheads="1"/>
            </p:cNvSpPr>
            <p:nvPr/>
          </p:nvSpPr>
          <p:spPr bwMode="auto">
            <a:xfrm rot="10800000">
              <a:off x="2619" y="1000"/>
              <a:ext cx="886" cy="1000"/>
            </a:xfrm>
            <a:prstGeom prst="upArrowCallout">
              <a:avLst>
                <a:gd name="adj1" fmla="val 33824"/>
                <a:gd name="adj2" fmla="val 25000"/>
                <a:gd name="adj3" fmla="val 15498"/>
                <a:gd name="adj4" fmla="val 86269"/>
              </a:avLst>
            </a:prstGeom>
            <a:solidFill>
              <a:schemeClr val="bg2"/>
            </a:solidFill>
            <a:ln w="9525">
              <a:noFill/>
              <a:bevel/>
              <a:headEnd/>
              <a:tailEnd/>
            </a:ln>
          </p:spPr>
          <p:txBody>
            <a:bodyPr rot="10800000" wrap="none" lIns="68271" tIns="34136" rIns="68271" bIns="34136" anchor="ctr"/>
            <a:lstStyle/>
            <a:p>
              <a:pPr marL="0" marR="0" lvl="0" indent="0" algn="l" defTabSz="682394" rtl="0" eaLnBrk="1" fontAlgn="base" latinLnBrk="0" hangingPunct="1">
                <a:lnSpc>
                  <a:spcPct val="100000"/>
                </a:lnSpc>
                <a:spcBef>
                  <a:spcPct val="0"/>
                </a:spcBef>
                <a:spcAft>
                  <a:spcPct val="0"/>
                </a:spcAft>
                <a:buClrTx/>
                <a:buSzTx/>
                <a:buFontTx/>
                <a:buNone/>
                <a:tabLst/>
                <a:defRPr/>
              </a:pPr>
              <a:endParaRPr kumimoji="0" lang="zh-CN" altLang="en-US" sz="1317" b="1" i="1" u="none" strike="noStrike" kern="1200" cap="none" spc="0" normalizeH="0" baseline="0" noProof="0">
                <a:ln>
                  <a:noFill/>
                </a:ln>
                <a:solidFill>
                  <a:srgbClr val="000000"/>
                </a:solidFill>
                <a:effectLst/>
                <a:uLnTx/>
                <a:uFillTx/>
                <a:latin typeface="微软雅黑" pitchFamily="34" charset="-122"/>
                <a:ea typeface="微软雅黑" pitchFamily="34" charset="-122"/>
                <a:cs typeface="+mn-cs"/>
                <a:sym typeface="微软雅黑" pitchFamily="34" charset="-122"/>
              </a:endParaRPr>
            </a:p>
          </p:txBody>
        </p:sp>
        <p:sp>
          <p:nvSpPr>
            <p:cNvPr id="54289" name="文本框 34"/>
            <p:cNvSpPr>
              <a:spLocks noChangeArrowheads="1"/>
            </p:cNvSpPr>
            <p:nvPr/>
          </p:nvSpPr>
          <p:spPr bwMode="auto">
            <a:xfrm>
              <a:off x="2784" y="1154"/>
              <a:ext cx="551" cy="589"/>
            </a:xfrm>
            <a:prstGeom prst="rect">
              <a:avLst/>
            </a:prstGeom>
            <a:noFill/>
            <a:ln w="9525">
              <a:noFill/>
              <a:miter lim="800000"/>
              <a:headEnd/>
              <a:tailEnd/>
            </a:ln>
          </p:spPr>
          <p:txBody>
            <a:bodyPr lIns="68271" tIns="34136" rIns="68271" bIns="34136">
              <a:spAutoFit/>
            </a:bodyPr>
            <a:lstStyle/>
            <a:p>
              <a:pPr marL="0" marR="0" lvl="0" indent="0" algn="l" defTabSz="682394" rtl="0" eaLnBrk="1" fontAlgn="base" latinLnBrk="0" hangingPunct="1">
                <a:lnSpc>
                  <a:spcPct val="100000"/>
                </a:lnSpc>
                <a:spcBef>
                  <a:spcPct val="0"/>
                </a:spcBef>
                <a:spcAft>
                  <a:spcPct val="0"/>
                </a:spcAft>
                <a:buClrTx/>
                <a:buSzTx/>
                <a:buFontTx/>
                <a:buNone/>
                <a:tabLst/>
                <a:defRPr/>
              </a:pPr>
              <a:r>
                <a:rPr kumimoji="0" lang="zh-CN" altLang="en-US" sz="2634"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sym typeface="造字工房悦黑体验版常规体" pitchFamily="50" charset="-122"/>
                </a:rPr>
                <a:t>标题</a:t>
              </a:r>
            </a:p>
            <a:p>
              <a:pPr marL="0" marR="0" lvl="0" indent="0" algn="l" defTabSz="682394" rtl="0" eaLnBrk="1" fontAlgn="base" latinLnBrk="0" hangingPunct="1">
                <a:lnSpc>
                  <a:spcPct val="100000"/>
                </a:lnSpc>
                <a:spcBef>
                  <a:spcPct val="0"/>
                </a:spcBef>
                <a:spcAft>
                  <a:spcPct val="0"/>
                </a:spcAft>
                <a:buClrTx/>
                <a:buSzTx/>
                <a:buFontTx/>
                <a:buNone/>
                <a:tabLst/>
                <a:defRPr/>
              </a:pPr>
              <a:r>
                <a:rPr kumimoji="0" lang="zh-CN" altLang="en-US" sz="2634"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sym typeface="造字工房悦黑体验版常规体" pitchFamily="50" charset="-122"/>
                </a:rPr>
                <a:t>内容</a:t>
              </a:r>
            </a:p>
          </p:txBody>
        </p:sp>
      </p:grpSp>
      <p:sp>
        <p:nvSpPr>
          <p:cNvPr id="52240" name="文本框 35"/>
          <p:cNvSpPr>
            <a:spLocks noChangeArrowheads="1"/>
          </p:cNvSpPr>
          <p:nvPr/>
        </p:nvSpPr>
        <p:spPr bwMode="auto">
          <a:xfrm>
            <a:off x="1391608" y="3325787"/>
            <a:ext cx="2047098" cy="271623"/>
          </a:xfrm>
          <a:prstGeom prst="rect">
            <a:avLst/>
          </a:prstGeom>
          <a:noFill/>
          <a:ln w="9525">
            <a:noFill/>
            <a:miter lim="800000"/>
            <a:headEnd/>
            <a:tailEnd/>
          </a:ln>
        </p:spPr>
        <p:txBody>
          <a:bodyPr lIns="68271" tIns="34136" rIns="68271" bIns="34136">
            <a:spAutoFit/>
          </a:bodyPr>
          <a:lstStyle/>
          <a:p>
            <a:pPr marL="0" marR="0" lvl="0" indent="0" algn="l" defTabSz="682394" rtl="0" eaLnBrk="1" fontAlgn="base" latinLnBrk="0" hangingPunct="1">
              <a:lnSpc>
                <a:spcPct val="100000"/>
              </a:lnSpc>
              <a:spcBef>
                <a:spcPct val="0"/>
              </a:spcBef>
              <a:spcAft>
                <a:spcPct val="0"/>
              </a:spcAft>
              <a:buClrTx/>
              <a:buSzTx/>
              <a:buFontTx/>
              <a:buNone/>
              <a:tabLst/>
              <a:defRPr/>
            </a:pPr>
            <a:r>
              <a:rPr kumimoji="0" lang="zh-CN" altLang="en-US" sz="1317"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sym typeface="造字工房悦黑体验版常规体" pitchFamily="50" charset="-122"/>
              </a:rPr>
              <a:t>请输入您想要的文字内容</a:t>
            </a:r>
          </a:p>
        </p:txBody>
      </p:sp>
      <p:sp>
        <p:nvSpPr>
          <p:cNvPr id="52241" name="文本框 36"/>
          <p:cNvSpPr>
            <a:spLocks noChangeArrowheads="1"/>
          </p:cNvSpPr>
          <p:nvPr/>
        </p:nvSpPr>
        <p:spPr bwMode="auto">
          <a:xfrm>
            <a:off x="3588020" y="3325787"/>
            <a:ext cx="2068001" cy="271623"/>
          </a:xfrm>
          <a:prstGeom prst="rect">
            <a:avLst/>
          </a:prstGeom>
          <a:noFill/>
          <a:ln w="9525">
            <a:noFill/>
            <a:miter lim="800000"/>
            <a:headEnd/>
            <a:tailEnd/>
          </a:ln>
        </p:spPr>
        <p:txBody>
          <a:bodyPr lIns="68271" tIns="34136" rIns="68271" bIns="34136">
            <a:spAutoFit/>
          </a:bodyPr>
          <a:lstStyle/>
          <a:p>
            <a:pPr marL="0" marR="0" lvl="0" indent="0" algn="l" defTabSz="682394" rtl="0" eaLnBrk="1" fontAlgn="base" latinLnBrk="0" hangingPunct="1">
              <a:lnSpc>
                <a:spcPct val="100000"/>
              </a:lnSpc>
              <a:spcBef>
                <a:spcPct val="0"/>
              </a:spcBef>
              <a:spcAft>
                <a:spcPct val="0"/>
              </a:spcAft>
              <a:buClrTx/>
              <a:buSzTx/>
              <a:buFontTx/>
              <a:buNone/>
              <a:tabLst/>
              <a:defRPr/>
            </a:pPr>
            <a:r>
              <a:rPr kumimoji="0" lang="zh-CN" altLang="en-US" sz="1317"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sym typeface="造字工房悦黑体验版常规体" pitchFamily="50" charset="-122"/>
              </a:rPr>
              <a:t>请输入您想要的文字内容</a:t>
            </a:r>
            <a:endParaRPr kumimoji="0" lang="en-US" altLang="zh-CN" sz="1317"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sym typeface="造字工房悦黑体验版常规体" pitchFamily="50" charset="-122"/>
            </a:endParaRPr>
          </a:p>
        </p:txBody>
      </p:sp>
      <p:sp>
        <p:nvSpPr>
          <p:cNvPr id="52242" name="文本框 37"/>
          <p:cNvSpPr>
            <a:spLocks noChangeArrowheads="1"/>
          </p:cNvSpPr>
          <p:nvPr/>
        </p:nvSpPr>
        <p:spPr bwMode="auto">
          <a:xfrm>
            <a:off x="5796377" y="3325787"/>
            <a:ext cx="2076961" cy="271623"/>
          </a:xfrm>
          <a:prstGeom prst="rect">
            <a:avLst/>
          </a:prstGeom>
          <a:noFill/>
          <a:ln w="9525">
            <a:noFill/>
            <a:miter lim="800000"/>
            <a:headEnd/>
            <a:tailEnd/>
          </a:ln>
        </p:spPr>
        <p:txBody>
          <a:bodyPr lIns="68271" tIns="34136" rIns="68271" bIns="34136">
            <a:spAutoFit/>
          </a:bodyPr>
          <a:lstStyle/>
          <a:p>
            <a:pPr marL="0" marR="0" lvl="0" indent="0" algn="l" defTabSz="682394" rtl="0" eaLnBrk="1" fontAlgn="base" latinLnBrk="0" hangingPunct="1">
              <a:lnSpc>
                <a:spcPct val="100000"/>
              </a:lnSpc>
              <a:spcBef>
                <a:spcPct val="0"/>
              </a:spcBef>
              <a:spcAft>
                <a:spcPct val="0"/>
              </a:spcAft>
              <a:buClrTx/>
              <a:buSzTx/>
              <a:buFontTx/>
              <a:buNone/>
              <a:tabLst/>
              <a:defRPr/>
            </a:pPr>
            <a:r>
              <a:rPr kumimoji="0" lang="zh-CN" altLang="en-US" sz="1317"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sym typeface="造字工房悦黑体验版常规体" pitchFamily="50" charset="-122"/>
              </a:rPr>
              <a:t>请输入您想要的文字内容</a:t>
            </a:r>
          </a:p>
        </p:txBody>
      </p:sp>
      <p:sp>
        <p:nvSpPr>
          <p:cNvPr id="52243" name="文本框 38"/>
          <p:cNvSpPr>
            <a:spLocks noChangeArrowheads="1"/>
          </p:cNvSpPr>
          <p:nvPr/>
        </p:nvSpPr>
        <p:spPr bwMode="auto">
          <a:xfrm>
            <a:off x="1388622" y="3830469"/>
            <a:ext cx="2047098" cy="271623"/>
          </a:xfrm>
          <a:prstGeom prst="rect">
            <a:avLst/>
          </a:prstGeom>
          <a:noFill/>
          <a:ln w="9525">
            <a:noFill/>
            <a:miter lim="800000"/>
            <a:headEnd/>
            <a:tailEnd/>
          </a:ln>
        </p:spPr>
        <p:txBody>
          <a:bodyPr lIns="68271" tIns="34136" rIns="68271" bIns="34136">
            <a:spAutoFit/>
          </a:bodyPr>
          <a:lstStyle/>
          <a:p>
            <a:pPr marL="0" marR="0" lvl="0" indent="0" algn="l" defTabSz="682394" rtl="0" eaLnBrk="1" fontAlgn="base" latinLnBrk="0" hangingPunct="1">
              <a:lnSpc>
                <a:spcPct val="100000"/>
              </a:lnSpc>
              <a:spcBef>
                <a:spcPct val="0"/>
              </a:spcBef>
              <a:spcAft>
                <a:spcPct val="0"/>
              </a:spcAft>
              <a:buClrTx/>
              <a:buSzTx/>
              <a:buFontTx/>
              <a:buNone/>
              <a:tabLst/>
              <a:defRPr/>
            </a:pPr>
            <a:r>
              <a:rPr kumimoji="0" lang="zh-CN" altLang="en-US" sz="1317"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sym typeface="造字工房悦黑体验版常规体" pitchFamily="50" charset="-122"/>
              </a:rPr>
              <a:t>请输入您想要的文字内容</a:t>
            </a:r>
          </a:p>
        </p:txBody>
      </p:sp>
      <p:sp>
        <p:nvSpPr>
          <p:cNvPr id="52244" name="文本框 39"/>
          <p:cNvSpPr>
            <a:spLocks noChangeArrowheads="1"/>
          </p:cNvSpPr>
          <p:nvPr/>
        </p:nvSpPr>
        <p:spPr bwMode="auto">
          <a:xfrm>
            <a:off x="3583540" y="3828976"/>
            <a:ext cx="2066508" cy="271623"/>
          </a:xfrm>
          <a:prstGeom prst="rect">
            <a:avLst/>
          </a:prstGeom>
          <a:noFill/>
          <a:ln w="9525">
            <a:noFill/>
            <a:miter lim="800000"/>
            <a:headEnd/>
            <a:tailEnd/>
          </a:ln>
        </p:spPr>
        <p:txBody>
          <a:bodyPr lIns="68271" tIns="34136" rIns="68271" bIns="34136">
            <a:spAutoFit/>
          </a:bodyPr>
          <a:lstStyle/>
          <a:p>
            <a:pPr marL="0" marR="0" lvl="0" indent="0" algn="l" defTabSz="682394" rtl="0" eaLnBrk="1" fontAlgn="base" latinLnBrk="0" hangingPunct="1">
              <a:lnSpc>
                <a:spcPct val="100000"/>
              </a:lnSpc>
              <a:spcBef>
                <a:spcPct val="0"/>
              </a:spcBef>
              <a:spcAft>
                <a:spcPct val="0"/>
              </a:spcAft>
              <a:buClrTx/>
              <a:buSzTx/>
              <a:buFontTx/>
              <a:buNone/>
              <a:tabLst/>
              <a:defRPr/>
            </a:pPr>
            <a:r>
              <a:rPr kumimoji="0" lang="zh-CN" altLang="en-US" sz="1317"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sym typeface="造字工房悦黑体验版常规体" pitchFamily="50" charset="-122"/>
              </a:rPr>
              <a:t>请输入您想要的文字内容</a:t>
            </a:r>
          </a:p>
        </p:txBody>
      </p:sp>
      <p:sp>
        <p:nvSpPr>
          <p:cNvPr id="52245" name="文本框 40"/>
          <p:cNvSpPr>
            <a:spLocks noChangeArrowheads="1"/>
          </p:cNvSpPr>
          <p:nvPr/>
        </p:nvSpPr>
        <p:spPr bwMode="auto">
          <a:xfrm>
            <a:off x="5791897" y="3828976"/>
            <a:ext cx="2076960" cy="271623"/>
          </a:xfrm>
          <a:prstGeom prst="rect">
            <a:avLst/>
          </a:prstGeom>
          <a:noFill/>
          <a:ln w="9525">
            <a:noFill/>
            <a:miter lim="800000"/>
            <a:headEnd/>
            <a:tailEnd/>
          </a:ln>
        </p:spPr>
        <p:txBody>
          <a:bodyPr lIns="68271" tIns="34136" rIns="68271" bIns="34136">
            <a:spAutoFit/>
          </a:bodyPr>
          <a:lstStyle/>
          <a:p>
            <a:pPr marL="0" marR="0" lvl="0" indent="0" algn="l" defTabSz="682394" rtl="0" eaLnBrk="1" fontAlgn="base" latinLnBrk="0" hangingPunct="1">
              <a:lnSpc>
                <a:spcPct val="100000"/>
              </a:lnSpc>
              <a:spcBef>
                <a:spcPct val="0"/>
              </a:spcBef>
              <a:spcAft>
                <a:spcPct val="0"/>
              </a:spcAft>
              <a:buClrTx/>
              <a:buSzTx/>
              <a:buFontTx/>
              <a:buNone/>
              <a:tabLst/>
              <a:defRPr/>
            </a:pPr>
            <a:r>
              <a:rPr kumimoji="0" lang="zh-CN" altLang="en-US" sz="1317"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sym typeface="造字工房悦黑体验版常规体" pitchFamily="50" charset="-122"/>
              </a:rPr>
              <a:t>请输入您想要的文字内容</a:t>
            </a:r>
          </a:p>
        </p:txBody>
      </p:sp>
      <p:sp>
        <p:nvSpPr>
          <p:cNvPr id="52246" name="文本框 41"/>
          <p:cNvSpPr>
            <a:spLocks noChangeArrowheads="1"/>
          </p:cNvSpPr>
          <p:nvPr/>
        </p:nvSpPr>
        <p:spPr bwMode="auto">
          <a:xfrm>
            <a:off x="1388622" y="4329178"/>
            <a:ext cx="2047098" cy="271623"/>
          </a:xfrm>
          <a:prstGeom prst="rect">
            <a:avLst/>
          </a:prstGeom>
          <a:noFill/>
          <a:ln w="9525">
            <a:noFill/>
            <a:miter lim="800000"/>
            <a:headEnd/>
            <a:tailEnd/>
          </a:ln>
        </p:spPr>
        <p:txBody>
          <a:bodyPr lIns="68271" tIns="34136" rIns="68271" bIns="34136">
            <a:spAutoFit/>
          </a:bodyPr>
          <a:lstStyle/>
          <a:p>
            <a:pPr marL="0" marR="0" lvl="0" indent="0" algn="l" defTabSz="682394" rtl="0" eaLnBrk="1" fontAlgn="base" latinLnBrk="0" hangingPunct="1">
              <a:lnSpc>
                <a:spcPct val="100000"/>
              </a:lnSpc>
              <a:spcBef>
                <a:spcPct val="0"/>
              </a:spcBef>
              <a:spcAft>
                <a:spcPct val="0"/>
              </a:spcAft>
              <a:buClrTx/>
              <a:buSzTx/>
              <a:buFontTx/>
              <a:buNone/>
              <a:tabLst/>
              <a:defRPr/>
            </a:pPr>
            <a:r>
              <a:rPr kumimoji="0" lang="zh-CN" altLang="en-US" sz="1317"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sym typeface="造字工房悦黑体验版常规体" pitchFamily="50" charset="-122"/>
              </a:rPr>
              <a:t>请输入您想要的文字内容</a:t>
            </a:r>
          </a:p>
        </p:txBody>
      </p:sp>
      <p:sp>
        <p:nvSpPr>
          <p:cNvPr id="52247" name="文本框 42"/>
          <p:cNvSpPr>
            <a:spLocks noChangeArrowheads="1"/>
          </p:cNvSpPr>
          <p:nvPr/>
        </p:nvSpPr>
        <p:spPr bwMode="auto">
          <a:xfrm>
            <a:off x="3583540" y="4327685"/>
            <a:ext cx="2066508" cy="271623"/>
          </a:xfrm>
          <a:prstGeom prst="rect">
            <a:avLst/>
          </a:prstGeom>
          <a:noFill/>
          <a:ln w="9525">
            <a:noFill/>
            <a:miter lim="800000"/>
            <a:headEnd/>
            <a:tailEnd/>
          </a:ln>
        </p:spPr>
        <p:txBody>
          <a:bodyPr lIns="68271" tIns="34136" rIns="68271" bIns="34136">
            <a:spAutoFit/>
          </a:bodyPr>
          <a:lstStyle/>
          <a:p>
            <a:pPr marL="0" marR="0" lvl="0" indent="0" algn="l" defTabSz="682394" rtl="0" eaLnBrk="1" fontAlgn="base" latinLnBrk="0" hangingPunct="1">
              <a:lnSpc>
                <a:spcPct val="100000"/>
              </a:lnSpc>
              <a:spcBef>
                <a:spcPct val="0"/>
              </a:spcBef>
              <a:spcAft>
                <a:spcPct val="0"/>
              </a:spcAft>
              <a:buClrTx/>
              <a:buSzTx/>
              <a:buFontTx/>
              <a:buNone/>
              <a:tabLst/>
              <a:defRPr/>
            </a:pPr>
            <a:r>
              <a:rPr kumimoji="0" lang="zh-CN" altLang="en-US" sz="1317"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sym typeface="造字工房悦黑体验版常规体" pitchFamily="50" charset="-122"/>
              </a:rPr>
              <a:t>请输入您想要的文字内容</a:t>
            </a:r>
          </a:p>
        </p:txBody>
      </p:sp>
      <p:sp>
        <p:nvSpPr>
          <p:cNvPr id="52248" name="文本框 43"/>
          <p:cNvSpPr>
            <a:spLocks noChangeArrowheads="1"/>
          </p:cNvSpPr>
          <p:nvPr/>
        </p:nvSpPr>
        <p:spPr bwMode="auto">
          <a:xfrm>
            <a:off x="5791897" y="4327685"/>
            <a:ext cx="2076960" cy="271623"/>
          </a:xfrm>
          <a:prstGeom prst="rect">
            <a:avLst/>
          </a:prstGeom>
          <a:noFill/>
          <a:ln w="9525">
            <a:noFill/>
            <a:miter lim="800000"/>
            <a:headEnd/>
            <a:tailEnd/>
          </a:ln>
        </p:spPr>
        <p:txBody>
          <a:bodyPr lIns="68271" tIns="34136" rIns="68271" bIns="34136">
            <a:spAutoFit/>
          </a:bodyPr>
          <a:lstStyle/>
          <a:p>
            <a:pPr marL="0" marR="0" lvl="0" indent="0" algn="l" defTabSz="682394" rtl="0" eaLnBrk="1" fontAlgn="base" latinLnBrk="0" hangingPunct="1">
              <a:lnSpc>
                <a:spcPct val="100000"/>
              </a:lnSpc>
              <a:spcBef>
                <a:spcPct val="0"/>
              </a:spcBef>
              <a:spcAft>
                <a:spcPct val="0"/>
              </a:spcAft>
              <a:buClrTx/>
              <a:buSzTx/>
              <a:buFontTx/>
              <a:buNone/>
              <a:tabLst/>
              <a:defRPr/>
            </a:pPr>
            <a:r>
              <a:rPr kumimoji="0" lang="zh-CN" altLang="en-US" sz="1317"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sym typeface="造字工房悦黑体验版常规体" pitchFamily="50" charset="-122"/>
              </a:rPr>
              <a:t>请输入您想要的文字内容</a:t>
            </a:r>
          </a:p>
        </p:txBody>
      </p:sp>
    </p:spTree>
    <p:extLst>
      <p:ext uri="{BB962C8B-B14F-4D97-AF65-F5344CB8AC3E}">
        <p14:creationId xmlns:p14="http://schemas.microsoft.com/office/powerpoint/2010/main" val="3232859004"/>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afterEffect">
                                  <p:stCondLst>
                                    <p:cond delay="0"/>
                                  </p:stCondLst>
                                  <p:childTnLst>
                                    <p:set>
                                      <p:cBhvr>
                                        <p:cTn id="6" dur="1" fill="hold">
                                          <p:stCondLst>
                                            <p:cond delay="0"/>
                                          </p:stCondLst>
                                        </p:cTn>
                                        <p:tgtEl>
                                          <p:spTgt spid="52256"/>
                                        </p:tgtEl>
                                        <p:attrNameLst>
                                          <p:attrName>style.visibility</p:attrName>
                                        </p:attrNameLst>
                                      </p:cBhvr>
                                      <p:to>
                                        <p:strVal val="visible"/>
                                      </p:to>
                                    </p:set>
                                    <p:animEffect transition="in" filter="fade">
                                      <p:cBhvr>
                                        <p:cTn id="7" dur="1000"/>
                                        <p:tgtEl>
                                          <p:spTgt spid="52256"/>
                                        </p:tgtEl>
                                      </p:cBhvr>
                                    </p:animEffect>
                                    <p:anim calcmode="lin" valueType="num">
                                      <p:cBhvr>
                                        <p:cTn id="8" dur="1000" fill="hold"/>
                                        <p:tgtEl>
                                          <p:spTgt spid="52256"/>
                                        </p:tgtEl>
                                        <p:attrNameLst>
                                          <p:attrName>ppt_x</p:attrName>
                                        </p:attrNameLst>
                                      </p:cBhvr>
                                      <p:tavLst>
                                        <p:tav tm="0">
                                          <p:val>
                                            <p:strVal val="#ppt_x"/>
                                          </p:val>
                                        </p:tav>
                                        <p:tav tm="100000">
                                          <p:val>
                                            <p:strVal val="#ppt_x"/>
                                          </p:val>
                                        </p:tav>
                                      </p:tavLst>
                                    </p:anim>
                                    <p:anim calcmode="lin" valueType="num">
                                      <p:cBhvr>
                                        <p:cTn id="9" dur="1000" fill="hold"/>
                                        <p:tgtEl>
                                          <p:spTgt spid="52256"/>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 presetClass="entr" presetSubtype="8" fill="hold" nodeType="afterEffect">
                                  <p:stCondLst>
                                    <p:cond delay="0"/>
                                  </p:stCondLst>
                                  <p:childTnLst>
                                    <p:set>
                                      <p:cBhvr>
                                        <p:cTn id="12" dur="1" fill="hold">
                                          <p:stCondLst>
                                            <p:cond delay="0"/>
                                          </p:stCondLst>
                                        </p:cTn>
                                        <p:tgtEl>
                                          <p:spTgt spid="52257"/>
                                        </p:tgtEl>
                                        <p:attrNameLst>
                                          <p:attrName>style.visibility</p:attrName>
                                        </p:attrNameLst>
                                      </p:cBhvr>
                                      <p:to>
                                        <p:strVal val="visible"/>
                                      </p:to>
                                    </p:set>
                                    <p:anim calcmode="lin" valueType="num">
                                      <p:cBhvr additive="base">
                                        <p:cTn id="13" dur="500" fill="hold"/>
                                        <p:tgtEl>
                                          <p:spTgt spid="52257"/>
                                        </p:tgtEl>
                                        <p:attrNameLst>
                                          <p:attrName>ppt_x</p:attrName>
                                        </p:attrNameLst>
                                      </p:cBhvr>
                                      <p:tavLst>
                                        <p:tav tm="0">
                                          <p:val>
                                            <p:strVal val="0-#ppt_w/2"/>
                                          </p:val>
                                        </p:tav>
                                        <p:tav tm="100000">
                                          <p:val>
                                            <p:strVal val="#ppt_x"/>
                                          </p:val>
                                        </p:tav>
                                      </p:tavLst>
                                    </p:anim>
                                    <p:anim calcmode="lin" valueType="num">
                                      <p:cBhvr additive="base">
                                        <p:cTn id="14" dur="500" fill="hold"/>
                                        <p:tgtEl>
                                          <p:spTgt spid="52257"/>
                                        </p:tgtEl>
                                        <p:attrNameLst>
                                          <p:attrName>ppt_y</p:attrName>
                                        </p:attrNameLst>
                                      </p:cBhvr>
                                      <p:tavLst>
                                        <p:tav tm="0">
                                          <p:val>
                                            <p:strVal val="#ppt_y"/>
                                          </p:val>
                                        </p:tav>
                                        <p:tav tm="100000">
                                          <p:val>
                                            <p:strVal val="#ppt_y"/>
                                          </p:val>
                                        </p:tav>
                                      </p:tavLst>
                                    </p:anim>
                                  </p:childTnLst>
                                </p:cTn>
                              </p:par>
                              <p:par>
                                <p:cTn id="15" presetID="2" presetClass="entr" presetSubtype="2" fill="hold" nodeType="withEffect">
                                  <p:stCondLst>
                                    <p:cond delay="0"/>
                                  </p:stCondLst>
                                  <p:childTnLst>
                                    <p:set>
                                      <p:cBhvr>
                                        <p:cTn id="16" dur="1" fill="hold">
                                          <p:stCondLst>
                                            <p:cond delay="0"/>
                                          </p:stCondLst>
                                        </p:cTn>
                                        <p:tgtEl>
                                          <p:spTgt spid="52258"/>
                                        </p:tgtEl>
                                        <p:attrNameLst>
                                          <p:attrName>style.visibility</p:attrName>
                                        </p:attrNameLst>
                                      </p:cBhvr>
                                      <p:to>
                                        <p:strVal val="visible"/>
                                      </p:to>
                                    </p:set>
                                    <p:anim calcmode="lin" valueType="num">
                                      <p:cBhvr additive="base">
                                        <p:cTn id="17" dur="500" fill="hold"/>
                                        <p:tgtEl>
                                          <p:spTgt spid="52258"/>
                                        </p:tgtEl>
                                        <p:attrNameLst>
                                          <p:attrName>ppt_x</p:attrName>
                                        </p:attrNameLst>
                                      </p:cBhvr>
                                      <p:tavLst>
                                        <p:tav tm="0">
                                          <p:val>
                                            <p:strVal val="1+#ppt_w/2"/>
                                          </p:val>
                                        </p:tav>
                                        <p:tav tm="100000">
                                          <p:val>
                                            <p:strVal val="#ppt_x"/>
                                          </p:val>
                                        </p:tav>
                                      </p:tavLst>
                                    </p:anim>
                                    <p:anim calcmode="lin" valueType="num">
                                      <p:cBhvr additive="base">
                                        <p:cTn id="18" dur="500" fill="hold"/>
                                        <p:tgtEl>
                                          <p:spTgt spid="52258"/>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47" presetClass="entr" presetSubtype="0" fill="hold" nodeType="afterEffect">
                                  <p:stCondLst>
                                    <p:cond delay="0"/>
                                  </p:stCondLst>
                                  <p:childTnLst>
                                    <p:set>
                                      <p:cBhvr>
                                        <p:cTn id="21" dur="1" fill="hold">
                                          <p:stCondLst>
                                            <p:cond delay="0"/>
                                          </p:stCondLst>
                                        </p:cTn>
                                        <p:tgtEl>
                                          <p:spTgt spid="52228"/>
                                        </p:tgtEl>
                                        <p:attrNameLst>
                                          <p:attrName>style.visibility</p:attrName>
                                        </p:attrNameLst>
                                      </p:cBhvr>
                                      <p:to>
                                        <p:strVal val="visible"/>
                                      </p:to>
                                    </p:set>
                                    <p:animEffect transition="in" filter="fade">
                                      <p:cBhvr>
                                        <p:cTn id="22" dur="1000"/>
                                        <p:tgtEl>
                                          <p:spTgt spid="52228"/>
                                        </p:tgtEl>
                                      </p:cBhvr>
                                    </p:animEffect>
                                    <p:anim calcmode="lin" valueType="num">
                                      <p:cBhvr>
                                        <p:cTn id="23" dur="1000" fill="hold"/>
                                        <p:tgtEl>
                                          <p:spTgt spid="52228"/>
                                        </p:tgtEl>
                                        <p:attrNameLst>
                                          <p:attrName>ppt_x</p:attrName>
                                        </p:attrNameLst>
                                      </p:cBhvr>
                                      <p:tavLst>
                                        <p:tav tm="0">
                                          <p:val>
                                            <p:strVal val="#ppt_x"/>
                                          </p:val>
                                        </p:tav>
                                        <p:tav tm="100000">
                                          <p:val>
                                            <p:strVal val="#ppt_x"/>
                                          </p:val>
                                        </p:tav>
                                      </p:tavLst>
                                    </p:anim>
                                    <p:anim calcmode="lin" valueType="num">
                                      <p:cBhvr>
                                        <p:cTn id="24" dur="1000" fill="hold"/>
                                        <p:tgtEl>
                                          <p:spTgt spid="52228"/>
                                        </p:tgtEl>
                                        <p:attrNameLst>
                                          <p:attrName>ppt_y</p:attrName>
                                        </p:attrNameLst>
                                      </p:cBhvr>
                                      <p:tavLst>
                                        <p:tav tm="0">
                                          <p:val>
                                            <p:strVal val="#ppt_y-.1"/>
                                          </p:val>
                                        </p:tav>
                                        <p:tav tm="100000">
                                          <p:val>
                                            <p:strVal val="#ppt_y"/>
                                          </p:val>
                                        </p:tav>
                                      </p:tavLst>
                                    </p:anim>
                                  </p:childTnLst>
                                </p:cTn>
                              </p:par>
                              <p:par>
                                <p:cTn id="25" presetID="47" presetClass="entr" presetSubtype="0" fill="hold" nodeType="withEffect">
                                  <p:stCondLst>
                                    <p:cond delay="0"/>
                                  </p:stCondLst>
                                  <p:childTnLst>
                                    <p:set>
                                      <p:cBhvr>
                                        <p:cTn id="26" dur="1" fill="hold">
                                          <p:stCondLst>
                                            <p:cond delay="0"/>
                                          </p:stCondLst>
                                        </p:cTn>
                                        <p:tgtEl>
                                          <p:spTgt spid="52229"/>
                                        </p:tgtEl>
                                        <p:attrNameLst>
                                          <p:attrName>style.visibility</p:attrName>
                                        </p:attrNameLst>
                                      </p:cBhvr>
                                      <p:to>
                                        <p:strVal val="visible"/>
                                      </p:to>
                                    </p:set>
                                    <p:animEffect transition="in" filter="fade">
                                      <p:cBhvr>
                                        <p:cTn id="27" dur="1000"/>
                                        <p:tgtEl>
                                          <p:spTgt spid="52229"/>
                                        </p:tgtEl>
                                      </p:cBhvr>
                                    </p:animEffect>
                                    <p:anim calcmode="lin" valueType="num">
                                      <p:cBhvr>
                                        <p:cTn id="28" dur="1000" fill="hold"/>
                                        <p:tgtEl>
                                          <p:spTgt spid="52229"/>
                                        </p:tgtEl>
                                        <p:attrNameLst>
                                          <p:attrName>ppt_x</p:attrName>
                                        </p:attrNameLst>
                                      </p:cBhvr>
                                      <p:tavLst>
                                        <p:tav tm="0">
                                          <p:val>
                                            <p:strVal val="#ppt_x"/>
                                          </p:val>
                                        </p:tav>
                                        <p:tav tm="100000">
                                          <p:val>
                                            <p:strVal val="#ppt_x"/>
                                          </p:val>
                                        </p:tav>
                                      </p:tavLst>
                                    </p:anim>
                                    <p:anim calcmode="lin" valueType="num">
                                      <p:cBhvr>
                                        <p:cTn id="29" dur="1000" fill="hold"/>
                                        <p:tgtEl>
                                          <p:spTgt spid="52229"/>
                                        </p:tgtEl>
                                        <p:attrNameLst>
                                          <p:attrName>ppt_y</p:attrName>
                                        </p:attrNameLst>
                                      </p:cBhvr>
                                      <p:tavLst>
                                        <p:tav tm="0">
                                          <p:val>
                                            <p:strVal val="#ppt_y-.1"/>
                                          </p:val>
                                        </p:tav>
                                        <p:tav tm="100000">
                                          <p:val>
                                            <p:strVal val="#ppt_y"/>
                                          </p:val>
                                        </p:tav>
                                      </p:tavLst>
                                    </p:anim>
                                  </p:childTnLst>
                                </p:cTn>
                              </p:par>
                              <p:par>
                                <p:cTn id="30" presetID="47" presetClass="entr" presetSubtype="0" fill="hold" nodeType="withEffect">
                                  <p:stCondLst>
                                    <p:cond delay="0"/>
                                  </p:stCondLst>
                                  <p:childTnLst>
                                    <p:set>
                                      <p:cBhvr>
                                        <p:cTn id="31" dur="1" fill="hold">
                                          <p:stCondLst>
                                            <p:cond delay="0"/>
                                          </p:stCondLst>
                                        </p:cTn>
                                        <p:tgtEl>
                                          <p:spTgt spid="52230"/>
                                        </p:tgtEl>
                                        <p:attrNameLst>
                                          <p:attrName>style.visibility</p:attrName>
                                        </p:attrNameLst>
                                      </p:cBhvr>
                                      <p:to>
                                        <p:strVal val="visible"/>
                                      </p:to>
                                    </p:set>
                                    <p:animEffect transition="in" filter="fade">
                                      <p:cBhvr>
                                        <p:cTn id="32" dur="1000"/>
                                        <p:tgtEl>
                                          <p:spTgt spid="52230"/>
                                        </p:tgtEl>
                                      </p:cBhvr>
                                    </p:animEffect>
                                    <p:anim calcmode="lin" valueType="num">
                                      <p:cBhvr>
                                        <p:cTn id="33" dur="1000" fill="hold"/>
                                        <p:tgtEl>
                                          <p:spTgt spid="52230"/>
                                        </p:tgtEl>
                                        <p:attrNameLst>
                                          <p:attrName>ppt_x</p:attrName>
                                        </p:attrNameLst>
                                      </p:cBhvr>
                                      <p:tavLst>
                                        <p:tav tm="0">
                                          <p:val>
                                            <p:strVal val="#ppt_x"/>
                                          </p:val>
                                        </p:tav>
                                        <p:tav tm="100000">
                                          <p:val>
                                            <p:strVal val="#ppt_x"/>
                                          </p:val>
                                        </p:tav>
                                      </p:tavLst>
                                    </p:anim>
                                    <p:anim calcmode="lin" valueType="num">
                                      <p:cBhvr>
                                        <p:cTn id="34" dur="1000" fill="hold"/>
                                        <p:tgtEl>
                                          <p:spTgt spid="52230"/>
                                        </p:tgtEl>
                                        <p:attrNameLst>
                                          <p:attrName>ppt_y</p:attrName>
                                        </p:attrNameLst>
                                      </p:cBhvr>
                                      <p:tavLst>
                                        <p:tav tm="0">
                                          <p:val>
                                            <p:strVal val="#ppt_y-.1"/>
                                          </p:val>
                                        </p:tav>
                                        <p:tav tm="100000">
                                          <p:val>
                                            <p:strVal val="#ppt_y"/>
                                          </p:val>
                                        </p:tav>
                                      </p:tavLst>
                                    </p:anim>
                                  </p:childTnLst>
                                </p:cTn>
                              </p:par>
                            </p:childTnLst>
                          </p:cTn>
                        </p:par>
                        <p:par>
                          <p:cTn id="35" fill="hold">
                            <p:stCondLst>
                              <p:cond delay="2500"/>
                            </p:stCondLst>
                            <p:childTnLst>
                              <p:par>
                                <p:cTn id="36" presetID="29" presetClass="entr" presetSubtype="0" fill="hold" grpId="0" nodeType="afterEffect">
                                  <p:stCondLst>
                                    <p:cond delay="0"/>
                                  </p:stCondLst>
                                  <p:childTnLst>
                                    <p:set>
                                      <p:cBhvr>
                                        <p:cTn id="37" dur="1" fill="hold">
                                          <p:stCondLst>
                                            <p:cond delay="0"/>
                                          </p:stCondLst>
                                        </p:cTn>
                                        <p:tgtEl>
                                          <p:spTgt spid="52240"/>
                                        </p:tgtEl>
                                        <p:attrNameLst>
                                          <p:attrName>style.visibility</p:attrName>
                                        </p:attrNameLst>
                                      </p:cBhvr>
                                      <p:to>
                                        <p:strVal val="visible"/>
                                      </p:to>
                                    </p:set>
                                    <p:anim calcmode="lin" valueType="num">
                                      <p:cBhvr>
                                        <p:cTn id="38" dur="1000" fill="hold"/>
                                        <p:tgtEl>
                                          <p:spTgt spid="52240"/>
                                        </p:tgtEl>
                                        <p:attrNameLst>
                                          <p:attrName>ppt_x</p:attrName>
                                        </p:attrNameLst>
                                      </p:cBhvr>
                                      <p:tavLst>
                                        <p:tav tm="0">
                                          <p:val>
                                            <p:strVal val="#ppt_x-.2"/>
                                          </p:val>
                                        </p:tav>
                                        <p:tav tm="100000">
                                          <p:val>
                                            <p:strVal val="#ppt_x"/>
                                          </p:val>
                                        </p:tav>
                                      </p:tavLst>
                                    </p:anim>
                                    <p:anim calcmode="lin" valueType="num">
                                      <p:cBhvr>
                                        <p:cTn id="39" dur="1000" fill="hold"/>
                                        <p:tgtEl>
                                          <p:spTgt spid="52240"/>
                                        </p:tgtEl>
                                        <p:attrNameLst>
                                          <p:attrName>ppt_y</p:attrName>
                                        </p:attrNameLst>
                                      </p:cBhvr>
                                      <p:tavLst>
                                        <p:tav tm="0">
                                          <p:val>
                                            <p:strVal val="#ppt_y"/>
                                          </p:val>
                                        </p:tav>
                                        <p:tav tm="100000">
                                          <p:val>
                                            <p:strVal val="#ppt_y"/>
                                          </p:val>
                                        </p:tav>
                                      </p:tavLst>
                                    </p:anim>
                                    <p:animEffect transition="in" filter="wipe(right)" prLst="gradientSize: 0.1">
                                      <p:cBhvr>
                                        <p:cTn id="40" dur="1000"/>
                                        <p:tgtEl>
                                          <p:spTgt spid="52240"/>
                                        </p:tgtEl>
                                      </p:cBhvr>
                                    </p:animEffect>
                                  </p:childTnLst>
                                </p:cTn>
                              </p:par>
                              <p:par>
                                <p:cTn id="41" presetID="29" presetClass="entr" presetSubtype="0" fill="hold" grpId="0" nodeType="withEffect">
                                  <p:stCondLst>
                                    <p:cond delay="0"/>
                                  </p:stCondLst>
                                  <p:childTnLst>
                                    <p:set>
                                      <p:cBhvr>
                                        <p:cTn id="42" dur="1" fill="hold">
                                          <p:stCondLst>
                                            <p:cond delay="0"/>
                                          </p:stCondLst>
                                        </p:cTn>
                                        <p:tgtEl>
                                          <p:spTgt spid="52241"/>
                                        </p:tgtEl>
                                        <p:attrNameLst>
                                          <p:attrName>style.visibility</p:attrName>
                                        </p:attrNameLst>
                                      </p:cBhvr>
                                      <p:to>
                                        <p:strVal val="visible"/>
                                      </p:to>
                                    </p:set>
                                    <p:anim calcmode="lin" valueType="num">
                                      <p:cBhvr>
                                        <p:cTn id="43" dur="1000" fill="hold"/>
                                        <p:tgtEl>
                                          <p:spTgt spid="52241"/>
                                        </p:tgtEl>
                                        <p:attrNameLst>
                                          <p:attrName>ppt_x</p:attrName>
                                        </p:attrNameLst>
                                      </p:cBhvr>
                                      <p:tavLst>
                                        <p:tav tm="0">
                                          <p:val>
                                            <p:strVal val="#ppt_x-.2"/>
                                          </p:val>
                                        </p:tav>
                                        <p:tav tm="100000">
                                          <p:val>
                                            <p:strVal val="#ppt_x"/>
                                          </p:val>
                                        </p:tav>
                                      </p:tavLst>
                                    </p:anim>
                                    <p:anim calcmode="lin" valueType="num">
                                      <p:cBhvr>
                                        <p:cTn id="44" dur="1000" fill="hold"/>
                                        <p:tgtEl>
                                          <p:spTgt spid="52241"/>
                                        </p:tgtEl>
                                        <p:attrNameLst>
                                          <p:attrName>ppt_y</p:attrName>
                                        </p:attrNameLst>
                                      </p:cBhvr>
                                      <p:tavLst>
                                        <p:tav tm="0">
                                          <p:val>
                                            <p:strVal val="#ppt_y"/>
                                          </p:val>
                                        </p:tav>
                                        <p:tav tm="100000">
                                          <p:val>
                                            <p:strVal val="#ppt_y"/>
                                          </p:val>
                                        </p:tav>
                                      </p:tavLst>
                                    </p:anim>
                                    <p:animEffect transition="in" filter="wipe(right)" prLst="gradientSize: 0.1">
                                      <p:cBhvr>
                                        <p:cTn id="45" dur="1000"/>
                                        <p:tgtEl>
                                          <p:spTgt spid="52241"/>
                                        </p:tgtEl>
                                      </p:cBhvr>
                                    </p:animEffect>
                                  </p:childTnLst>
                                </p:cTn>
                              </p:par>
                              <p:par>
                                <p:cTn id="46" presetID="29" presetClass="entr" presetSubtype="0" fill="hold" grpId="0" nodeType="withEffect">
                                  <p:stCondLst>
                                    <p:cond delay="0"/>
                                  </p:stCondLst>
                                  <p:childTnLst>
                                    <p:set>
                                      <p:cBhvr>
                                        <p:cTn id="47" dur="1" fill="hold">
                                          <p:stCondLst>
                                            <p:cond delay="0"/>
                                          </p:stCondLst>
                                        </p:cTn>
                                        <p:tgtEl>
                                          <p:spTgt spid="52242"/>
                                        </p:tgtEl>
                                        <p:attrNameLst>
                                          <p:attrName>style.visibility</p:attrName>
                                        </p:attrNameLst>
                                      </p:cBhvr>
                                      <p:to>
                                        <p:strVal val="visible"/>
                                      </p:to>
                                    </p:set>
                                    <p:anim calcmode="lin" valueType="num">
                                      <p:cBhvr>
                                        <p:cTn id="48" dur="1000" fill="hold"/>
                                        <p:tgtEl>
                                          <p:spTgt spid="52242"/>
                                        </p:tgtEl>
                                        <p:attrNameLst>
                                          <p:attrName>ppt_x</p:attrName>
                                        </p:attrNameLst>
                                      </p:cBhvr>
                                      <p:tavLst>
                                        <p:tav tm="0">
                                          <p:val>
                                            <p:strVal val="#ppt_x-.2"/>
                                          </p:val>
                                        </p:tav>
                                        <p:tav tm="100000">
                                          <p:val>
                                            <p:strVal val="#ppt_x"/>
                                          </p:val>
                                        </p:tav>
                                      </p:tavLst>
                                    </p:anim>
                                    <p:anim calcmode="lin" valueType="num">
                                      <p:cBhvr>
                                        <p:cTn id="49" dur="1000" fill="hold"/>
                                        <p:tgtEl>
                                          <p:spTgt spid="52242"/>
                                        </p:tgtEl>
                                        <p:attrNameLst>
                                          <p:attrName>ppt_y</p:attrName>
                                        </p:attrNameLst>
                                      </p:cBhvr>
                                      <p:tavLst>
                                        <p:tav tm="0">
                                          <p:val>
                                            <p:strVal val="#ppt_y"/>
                                          </p:val>
                                        </p:tav>
                                        <p:tav tm="100000">
                                          <p:val>
                                            <p:strVal val="#ppt_y"/>
                                          </p:val>
                                        </p:tav>
                                      </p:tavLst>
                                    </p:anim>
                                    <p:animEffect transition="in" filter="wipe(right)" prLst="gradientSize: 0.1">
                                      <p:cBhvr>
                                        <p:cTn id="50" dur="1000"/>
                                        <p:tgtEl>
                                          <p:spTgt spid="52242"/>
                                        </p:tgtEl>
                                      </p:cBhvr>
                                    </p:animEffect>
                                  </p:childTnLst>
                                </p:cTn>
                              </p:par>
                              <p:par>
                                <p:cTn id="51" presetID="29" presetClass="entr" presetSubtype="0" fill="hold" grpId="0" nodeType="withEffect">
                                  <p:stCondLst>
                                    <p:cond delay="0"/>
                                  </p:stCondLst>
                                  <p:childTnLst>
                                    <p:set>
                                      <p:cBhvr>
                                        <p:cTn id="52" dur="1" fill="hold">
                                          <p:stCondLst>
                                            <p:cond delay="0"/>
                                          </p:stCondLst>
                                        </p:cTn>
                                        <p:tgtEl>
                                          <p:spTgt spid="52243"/>
                                        </p:tgtEl>
                                        <p:attrNameLst>
                                          <p:attrName>style.visibility</p:attrName>
                                        </p:attrNameLst>
                                      </p:cBhvr>
                                      <p:to>
                                        <p:strVal val="visible"/>
                                      </p:to>
                                    </p:set>
                                    <p:anim calcmode="lin" valueType="num">
                                      <p:cBhvr>
                                        <p:cTn id="53" dur="1000" fill="hold"/>
                                        <p:tgtEl>
                                          <p:spTgt spid="52243"/>
                                        </p:tgtEl>
                                        <p:attrNameLst>
                                          <p:attrName>ppt_x</p:attrName>
                                        </p:attrNameLst>
                                      </p:cBhvr>
                                      <p:tavLst>
                                        <p:tav tm="0">
                                          <p:val>
                                            <p:strVal val="#ppt_x-.2"/>
                                          </p:val>
                                        </p:tav>
                                        <p:tav tm="100000">
                                          <p:val>
                                            <p:strVal val="#ppt_x"/>
                                          </p:val>
                                        </p:tav>
                                      </p:tavLst>
                                    </p:anim>
                                    <p:anim calcmode="lin" valueType="num">
                                      <p:cBhvr>
                                        <p:cTn id="54" dur="1000" fill="hold"/>
                                        <p:tgtEl>
                                          <p:spTgt spid="52243"/>
                                        </p:tgtEl>
                                        <p:attrNameLst>
                                          <p:attrName>ppt_y</p:attrName>
                                        </p:attrNameLst>
                                      </p:cBhvr>
                                      <p:tavLst>
                                        <p:tav tm="0">
                                          <p:val>
                                            <p:strVal val="#ppt_y"/>
                                          </p:val>
                                        </p:tav>
                                        <p:tav tm="100000">
                                          <p:val>
                                            <p:strVal val="#ppt_y"/>
                                          </p:val>
                                        </p:tav>
                                      </p:tavLst>
                                    </p:anim>
                                    <p:animEffect transition="in" filter="wipe(right)" prLst="gradientSize: 0.1">
                                      <p:cBhvr>
                                        <p:cTn id="55" dur="1000"/>
                                        <p:tgtEl>
                                          <p:spTgt spid="52243"/>
                                        </p:tgtEl>
                                      </p:cBhvr>
                                    </p:animEffect>
                                  </p:childTnLst>
                                </p:cTn>
                              </p:par>
                              <p:par>
                                <p:cTn id="56" presetID="29" presetClass="entr" presetSubtype="0" fill="hold" grpId="0" nodeType="withEffect">
                                  <p:stCondLst>
                                    <p:cond delay="0"/>
                                  </p:stCondLst>
                                  <p:childTnLst>
                                    <p:set>
                                      <p:cBhvr>
                                        <p:cTn id="57" dur="1" fill="hold">
                                          <p:stCondLst>
                                            <p:cond delay="0"/>
                                          </p:stCondLst>
                                        </p:cTn>
                                        <p:tgtEl>
                                          <p:spTgt spid="52244"/>
                                        </p:tgtEl>
                                        <p:attrNameLst>
                                          <p:attrName>style.visibility</p:attrName>
                                        </p:attrNameLst>
                                      </p:cBhvr>
                                      <p:to>
                                        <p:strVal val="visible"/>
                                      </p:to>
                                    </p:set>
                                    <p:anim calcmode="lin" valueType="num">
                                      <p:cBhvr>
                                        <p:cTn id="58" dur="1000" fill="hold"/>
                                        <p:tgtEl>
                                          <p:spTgt spid="52244"/>
                                        </p:tgtEl>
                                        <p:attrNameLst>
                                          <p:attrName>ppt_x</p:attrName>
                                        </p:attrNameLst>
                                      </p:cBhvr>
                                      <p:tavLst>
                                        <p:tav tm="0">
                                          <p:val>
                                            <p:strVal val="#ppt_x-.2"/>
                                          </p:val>
                                        </p:tav>
                                        <p:tav tm="100000">
                                          <p:val>
                                            <p:strVal val="#ppt_x"/>
                                          </p:val>
                                        </p:tav>
                                      </p:tavLst>
                                    </p:anim>
                                    <p:anim calcmode="lin" valueType="num">
                                      <p:cBhvr>
                                        <p:cTn id="59" dur="1000" fill="hold"/>
                                        <p:tgtEl>
                                          <p:spTgt spid="52244"/>
                                        </p:tgtEl>
                                        <p:attrNameLst>
                                          <p:attrName>ppt_y</p:attrName>
                                        </p:attrNameLst>
                                      </p:cBhvr>
                                      <p:tavLst>
                                        <p:tav tm="0">
                                          <p:val>
                                            <p:strVal val="#ppt_y"/>
                                          </p:val>
                                        </p:tav>
                                        <p:tav tm="100000">
                                          <p:val>
                                            <p:strVal val="#ppt_y"/>
                                          </p:val>
                                        </p:tav>
                                      </p:tavLst>
                                    </p:anim>
                                    <p:animEffect transition="in" filter="wipe(right)" prLst="gradientSize: 0.1">
                                      <p:cBhvr>
                                        <p:cTn id="60" dur="1000"/>
                                        <p:tgtEl>
                                          <p:spTgt spid="52244"/>
                                        </p:tgtEl>
                                      </p:cBhvr>
                                    </p:animEffect>
                                  </p:childTnLst>
                                </p:cTn>
                              </p:par>
                              <p:par>
                                <p:cTn id="61" presetID="29" presetClass="entr" presetSubtype="0" fill="hold" grpId="0" nodeType="withEffect">
                                  <p:stCondLst>
                                    <p:cond delay="0"/>
                                  </p:stCondLst>
                                  <p:childTnLst>
                                    <p:set>
                                      <p:cBhvr>
                                        <p:cTn id="62" dur="1" fill="hold">
                                          <p:stCondLst>
                                            <p:cond delay="0"/>
                                          </p:stCondLst>
                                        </p:cTn>
                                        <p:tgtEl>
                                          <p:spTgt spid="52245"/>
                                        </p:tgtEl>
                                        <p:attrNameLst>
                                          <p:attrName>style.visibility</p:attrName>
                                        </p:attrNameLst>
                                      </p:cBhvr>
                                      <p:to>
                                        <p:strVal val="visible"/>
                                      </p:to>
                                    </p:set>
                                    <p:anim calcmode="lin" valueType="num">
                                      <p:cBhvr>
                                        <p:cTn id="63" dur="1000" fill="hold"/>
                                        <p:tgtEl>
                                          <p:spTgt spid="52245"/>
                                        </p:tgtEl>
                                        <p:attrNameLst>
                                          <p:attrName>ppt_x</p:attrName>
                                        </p:attrNameLst>
                                      </p:cBhvr>
                                      <p:tavLst>
                                        <p:tav tm="0">
                                          <p:val>
                                            <p:strVal val="#ppt_x-.2"/>
                                          </p:val>
                                        </p:tav>
                                        <p:tav tm="100000">
                                          <p:val>
                                            <p:strVal val="#ppt_x"/>
                                          </p:val>
                                        </p:tav>
                                      </p:tavLst>
                                    </p:anim>
                                    <p:anim calcmode="lin" valueType="num">
                                      <p:cBhvr>
                                        <p:cTn id="64" dur="1000" fill="hold"/>
                                        <p:tgtEl>
                                          <p:spTgt spid="52245"/>
                                        </p:tgtEl>
                                        <p:attrNameLst>
                                          <p:attrName>ppt_y</p:attrName>
                                        </p:attrNameLst>
                                      </p:cBhvr>
                                      <p:tavLst>
                                        <p:tav tm="0">
                                          <p:val>
                                            <p:strVal val="#ppt_y"/>
                                          </p:val>
                                        </p:tav>
                                        <p:tav tm="100000">
                                          <p:val>
                                            <p:strVal val="#ppt_y"/>
                                          </p:val>
                                        </p:tav>
                                      </p:tavLst>
                                    </p:anim>
                                    <p:animEffect transition="in" filter="wipe(right)" prLst="gradientSize: 0.1">
                                      <p:cBhvr>
                                        <p:cTn id="65" dur="1000"/>
                                        <p:tgtEl>
                                          <p:spTgt spid="52245"/>
                                        </p:tgtEl>
                                      </p:cBhvr>
                                    </p:animEffect>
                                  </p:childTnLst>
                                </p:cTn>
                              </p:par>
                              <p:par>
                                <p:cTn id="66" presetID="29" presetClass="entr" presetSubtype="0" fill="hold" grpId="0" nodeType="withEffect">
                                  <p:stCondLst>
                                    <p:cond delay="0"/>
                                  </p:stCondLst>
                                  <p:childTnLst>
                                    <p:set>
                                      <p:cBhvr>
                                        <p:cTn id="67" dur="1" fill="hold">
                                          <p:stCondLst>
                                            <p:cond delay="0"/>
                                          </p:stCondLst>
                                        </p:cTn>
                                        <p:tgtEl>
                                          <p:spTgt spid="52246"/>
                                        </p:tgtEl>
                                        <p:attrNameLst>
                                          <p:attrName>style.visibility</p:attrName>
                                        </p:attrNameLst>
                                      </p:cBhvr>
                                      <p:to>
                                        <p:strVal val="visible"/>
                                      </p:to>
                                    </p:set>
                                    <p:anim calcmode="lin" valueType="num">
                                      <p:cBhvr>
                                        <p:cTn id="68" dur="1000" fill="hold"/>
                                        <p:tgtEl>
                                          <p:spTgt spid="52246"/>
                                        </p:tgtEl>
                                        <p:attrNameLst>
                                          <p:attrName>ppt_x</p:attrName>
                                        </p:attrNameLst>
                                      </p:cBhvr>
                                      <p:tavLst>
                                        <p:tav tm="0">
                                          <p:val>
                                            <p:strVal val="#ppt_x-.2"/>
                                          </p:val>
                                        </p:tav>
                                        <p:tav tm="100000">
                                          <p:val>
                                            <p:strVal val="#ppt_x"/>
                                          </p:val>
                                        </p:tav>
                                      </p:tavLst>
                                    </p:anim>
                                    <p:anim calcmode="lin" valueType="num">
                                      <p:cBhvr>
                                        <p:cTn id="69" dur="1000" fill="hold"/>
                                        <p:tgtEl>
                                          <p:spTgt spid="52246"/>
                                        </p:tgtEl>
                                        <p:attrNameLst>
                                          <p:attrName>ppt_y</p:attrName>
                                        </p:attrNameLst>
                                      </p:cBhvr>
                                      <p:tavLst>
                                        <p:tav tm="0">
                                          <p:val>
                                            <p:strVal val="#ppt_y"/>
                                          </p:val>
                                        </p:tav>
                                        <p:tav tm="100000">
                                          <p:val>
                                            <p:strVal val="#ppt_y"/>
                                          </p:val>
                                        </p:tav>
                                      </p:tavLst>
                                    </p:anim>
                                    <p:animEffect transition="in" filter="wipe(right)" prLst="gradientSize: 0.1">
                                      <p:cBhvr>
                                        <p:cTn id="70" dur="1000"/>
                                        <p:tgtEl>
                                          <p:spTgt spid="52246"/>
                                        </p:tgtEl>
                                      </p:cBhvr>
                                    </p:animEffect>
                                  </p:childTnLst>
                                </p:cTn>
                              </p:par>
                              <p:par>
                                <p:cTn id="71" presetID="29" presetClass="entr" presetSubtype="0" fill="hold" grpId="0" nodeType="withEffect">
                                  <p:stCondLst>
                                    <p:cond delay="0"/>
                                  </p:stCondLst>
                                  <p:childTnLst>
                                    <p:set>
                                      <p:cBhvr>
                                        <p:cTn id="72" dur="1" fill="hold">
                                          <p:stCondLst>
                                            <p:cond delay="0"/>
                                          </p:stCondLst>
                                        </p:cTn>
                                        <p:tgtEl>
                                          <p:spTgt spid="52247"/>
                                        </p:tgtEl>
                                        <p:attrNameLst>
                                          <p:attrName>style.visibility</p:attrName>
                                        </p:attrNameLst>
                                      </p:cBhvr>
                                      <p:to>
                                        <p:strVal val="visible"/>
                                      </p:to>
                                    </p:set>
                                    <p:anim calcmode="lin" valueType="num">
                                      <p:cBhvr>
                                        <p:cTn id="73" dur="1000" fill="hold"/>
                                        <p:tgtEl>
                                          <p:spTgt spid="52247"/>
                                        </p:tgtEl>
                                        <p:attrNameLst>
                                          <p:attrName>ppt_x</p:attrName>
                                        </p:attrNameLst>
                                      </p:cBhvr>
                                      <p:tavLst>
                                        <p:tav tm="0">
                                          <p:val>
                                            <p:strVal val="#ppt_x-.2"/>
                                          </p:val>
                                        </p:tav>
                                        <p:tav tm="100000">
                                          <p:val>
                                            <p:strVal val="#ppt_x"/>
                                          </p:val>
                                        </p:tav>
                                      </p:tavLst>
                                    </p:anim>
                                    <p:anim calcmode="lin" valueType="num">
                                      <p:cBhvr>
                                        <p:cTn id="74" dur="1000" fill="hold"/>
                                        <p:tgtEl>
                                          <p:spTgt spid="52247"/>
                                        </p:tgtEl>
                                        <p:attrNameLst>
                                          <p:attrName>ppt_y</p:attrName>
                                        </p:attrNameLst>
                                      </p:cBhvr>
                                      <p:tavLst>
                                        <p:tav tm="0">
                                          <p:val>
                                            <p:strVal val="#ppt_y"/>
                                          </p:val>
                                        </p:tav>
                                        <p:tav tm="100000">
                                          <p:val>
                                            <p:strVal val="#ppt_y"/>
                                          </p:val>
                                        </p:tav>
                                      </p:tavLst>
                                    </p:anim>
                                    <p:animEffect transition="in" filter="wipe(right)" prLst="gradientSize: 0.1">
                                      <p:cBhvr>
                                        <p:cTn id="75" dur="1000"/>
                                        <p:tgtEl>
                                          <p:spTgt spid="52247"/>
                                        </p:tgtEl>
                                      </p:cBhvr>
                                    </p:animEffect>
                                  </p:childTnLst>
                                </p:cTn>
                              </p:par>
                              <p:par>
                                <p:cTn id="76" presetID="29" presetClass="entr" presetSubtype="0" fill="hold" grpId="0" nodeType="withEffect">
                                  <p:stCondLst>
                                    <p:cond delay="0"/>
                                  </p:stCondLst>
                                  <p:childTnLst>
                                    <p:set>
                                      <p:cBhvr>
                                        <p:cTn id="77" dur="1" fill="hold">
                                          <p:stCondLst>
                                            <p:cond delay="0"/>
                                          </p:stCondLst>
                                        </p:cTn>
                                        <p:tgtEl>
                                          <p:spTgt spid="52248"/>
                                        </p:tgtEl>
                                        <p:attrNameLst>
                                          <p:attrName>style.visibility</p:attrName>
                                        </p:attrNameLst>
                                      </p:cBhvr>
                                      <p:to>
                                        <p:strVal val="visible"/>
                                      </p:to>
                                    </p:set>
                                    <p:anim calcmode="lin" valueType="num">
                                      <p:cBhvr>
                                        <p:cTn id="78" dur="1000" fill="hold"/>
                                        <p:tgtEl>
                                          <p:spTgt spid="52248"/>
                                        </p:tgtEl>
                                        <p:attrNameLst>
                                          <p:attrName>ppt_x</p:attrName>
                                        </p:attrNameLst>
                                      </p:cBhvr>
                                      <p:tavLst>
                                        <p:tav tm="0">
                                          <p:val>
                                            <p:strVal val="#ppt_x-.2"/>
                                          </p:val>
                                        </p:tav>
                                        <p:tav tm="100000">
                                          <p:val>
                                            <p:strVal val="#ppt_x"/>
                                          </p:val>
                                        </p:tav>
                                      </p:tavLst>
                                    </p:anim>
                                    <p:anim calcmode="lin" valueType="num">
                                      <p:cBhvr>
                                        <p:cTn id="79" dur="1000" fill="hold"/>
                                        <p:tgtEl>
                                          <p:spTgt spid="52248"/>
                                        </p:tgtEl>
                                        <p:attrNameLst>
                                          <p:attrName>ppt_y</p:attrName>
                                        </p:attrNameLst>
                                      </p:cBhvr>
                                      <p:tavLst>
                                        <p:tav tm="0">
                                          <p:val>
                                            <p:strVal val="#ppt_y"/>
                                          </p:val>
                                        </p:tav>
                                        <p:tav tm="100000">
                                          <p:val>
                                            <p:strVal val="#ppt_y"/>
                                          </p:val>
                                        </p:tav>
                                      </p:tavLst>
                                    </p:anim>
                                    <p:animEffect transition="in" filter="wipe(right)" prLst="gradientSize: 0.1">
                                      <p:cBhvr>
                                        <p:cTn id="80" dur="1000"/>
                                        <p:tgtEl>
                                          <p:spTgt spid="522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240" grpId="0"/>
      <p:bldP spid="52241" grpId="0"/>
      <p:bldP spid="52242" grpId="0"/>
      <p:bldP spid="52243" grpId="0"/>
      <p:bldP spid="52244" grpId="0"/>
      <p:bldP spid="52245" grpId="0"/>
      <p:bldP spid="52246" grpId="0"/>
      <p:bldP spid="52247" grpId="0"/>
      <p:bldP spid="52248"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a:spLocks noChangeArrowheads="1"/>
          </p:cNvSpPr>
          <p:nvPr/>
        </p:nvSpPr>
        <p:spPr bwMode="auto">
          <a:xfrm>
            <a:off x="892899" y="1796810"/>
            <a:ext cx="1987372" cy="781817"/>
          </a:xfrm>
          <a:prstGeom prst="rect">
            <a:avLst/>
          </a:prstGeom>
          <a:noFill/>
          <a:ln w="9525">
            <a:noFill/>
            <a:miter lim="800000"/>
            <a:headEnd/>
            <a:tailEnd/>
          </a:ln>
        </p:spPr>
        <p:txBody>
          <a:bodyPr lIns="0" tIns="0" rIns="0" bIns="0">
            <a:spAutoFit/>
          </a:bodyPr>
          <a:lstStyle/>
          <a:p>
            <a:pPr marL="0" marR="0" lvl="0" indent="0" algn="l" defTabSz="909361" rtl="0" eaLnBrk="1" fontAlgn="base" latinLnBrk="0" hangingPunct="1">
              <a:lnSpc>
                <a:spcPct val="100000"/>
              </a:lnSpc>
              <a:spcBef>
                <a:spcPct val="0"/>
              </a:spcBef>
              <a:spcAft>
                <a:spcPct val="0"/>
              </a:spcAft>
              <a:buClrTx/>
              <a:buSzTx/>
              <a:buFontTx/>
              <a:buNone/>
              <a:tabLst/>
              <a:defRPr/>
            </a:pPr>
            <a:r>
              <a:rPr kumimoji="0" lang="zh-CN" altLang="en-US" sz="1317" b="0" i="0" u="none" strike="noStrike" kern="1200" cap="none" spc="0" normalizeH="0" baseline="0" noProof="0">
                <a:ln>
                  <a:noFill/>
                </a:ln>
                <a:solidFill>
                  <a:srgbClr val="808080"/>
                </a:solidFill>
                <a:effectLst/>
                <a:uLnTx/>
                <a:uFillTx/>
                <a:latin typeface="微软雅黑" pitchFamily="34" charset="-122"/>
                <a:ea typeface="微软雅黑" pitchFamily="34" charset="-122"/>
                <a:cs typeface="+mn-cs"/>
              </a:rPr>
              <a:t>标题内容</a:t>
            </a:r>
            <a:endParaRPr kumimoji="0" lang="en-US" altLang="zh-CN" sz="1317" b="0" i="0" u="none" strike="noStrike" kern="1200" cap="none" spc="0" normalizeH="0" baseline="0" noProof="0">
              <a:ln>
                <a:noFill/>
              </a:ln>
              <a:solidFill>
                <a:srgbClr val="808080"/>
              </a:solidFill>
              <a:effectLst/>
              <a:uLnTx/>
              <a:uFillTx/>
              <a:latin typeface="微软雅黑" pitchFamily="34" charset="-122"/>
              <a:ea typeface="微软雅黑" pitchFamily="34" charset="-122"/>
              <a:cs typeface="+mn-cs"/>
            </a:endParaRPr>
          </a:p>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941" b="0" i="0" u="none" strike="noStrike" kern="1200" cap="none" spc="0" normalizeH="0" baseline="0" noProof="0">
              <a:ln>
                <a:noFill/>
              </a:ln>
              <a:solidFill>
                <a:srgbClr val="808080"/>
              </a:solidFill>
              <a:effectLst/>
              <a:uLnTx/>
              <a:uFillTx/>
              <a:latin typeface="Arial" charset="0"/>
              <a:ea typeface="微软雅黑" pitchFamily="34" charset="-122"/>
              <a:cs typeface="+mn-cs"/>
            </a:endParaRPr>
          </a:p>
          <a:p>
            <a:pPr marL="0" marR="0" lvl="0" indent="0" algn="l" defTabSz="909361" rtl="0" eaLnBrk="1" fontAlgn="base" latinLnBrk="0" hangingPunct="1">
              <a:lnSpc>
                <a:spcPct val="100000"/>
              </a:lnSpc>
              <a:spcBef>
                <a:spcPct val="0"/>
              </a:spcBef>
              <a:spcAft>
                <a:spcPct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Arial" charset="0"/>
                <a:ea typeface="微软雅黑" pitchFamily="34" charset="-122"/>
                <a:cs typeface="+mn-cs"/>
              </a:rPr>
              <a:t>请在此处添加您需要的文字内容请在此处添加您需要的文字内容请在此处添加您需要的文字内容</a:t>
            </a:r>
            <a:endParaRPr kumimoji="0" lang="en-US" altLang="zh-CN" sz="941" b="0" i="0" u="none" strike="noStrike" kern="1200" cap="none" spc="0" normalizeH="0" baseline="0" noProof="0">
              <a:ln>
                <a:noFill/>
              </a:ln>
              <a:solidFill>
                <a:srgbClr val="808080"/>
              </a:solidFill>
              <a:effectLst/>
              <a:uLnTx/>
              <a:uFillTx/>
              <a:latin typeface="Arial" charset="0"/>
              <a:ea typeface="微软雅黑" pitchFamily="34" charset="-122"/>
              <a:cs typeface="+mn-cs"/>
            </a:endParaRPr>
          </a:p>
        </p:txBody>
      </p:sp>
      <p:sp>
        <p:nvSpPr>
          <p:cNvPr id="4" name="TextBox 3"/>
          <p:cNvSpPr txBox="1">
            <a:spLocks noChangeArrowheads="1"/>
          </p:cNvSpPr>
          <p:nvPr/>
        </p:nvSpPr>
        <p:spPr bwMode="auto">
          <a:xfrm>
            <a:off x="6266716" y="1796810"/>
            <a:ext cx="1987371" cy="781817"/>
          </a:xfrm>
          <a:prstGeom prst="rect">
            <a:avLst/>
          </a:prstGeom>
          <a:noFill/>
          <a:ln w="9525">
            <a:noFill/>
            <a:miter lim="800000"/>
            <a:headEnd/>
            <a:tailEnd/>
          </a:ln>
        </p:spPr>
        <p:txBody>
          <a:bodyPr lIns="0" tIns="0" rIns="0" bIns="0">
            <a:spAutoFit/>
          </a:bodyPr>
          <a:lstStyle/>
          <a:p>
            <a:pPr marL="0" marR="0" lvl="0" indent="0" algn="l" defTabSz="909361" rtl="0" eaLnBrk="1" fontAlgn="base" latinLnBrk="0" hangingPunct="1">
              <a:lnSpc>
                <a:spcPct val="100000"/>
              </a:lnSpc>
              <a:spcBef>
                <a:spcPct val="0"/>
              </a:spcBef>
              <a:spcAft>
                <a:spcPct val="0"/>
              </a:spcAft>
              <a:buClrTx/>
              <a:buSzTx/>
              <a:buFontTx/>
              <a:buNone/>
              <a:tabLst/>
              <a:defRPr/>
            </a:pPr>
            <a:r>
              <a:rPr kumimoji="0" lang="zh-CN" altLang="en-US" sz="1317" b="0" i="0" u="none" strike="noStrike" kern="1200" cap="none" spc="0" normalizeH="0" baseline="0" noProof="0">
                <a:ln>
                  <a:noFill/>
                </a:ln>
                <a:solidFill>
                  <a:srgbClr val="808080"/>
                </a:solidFill>
                <a:effectLst/>
                <a:uLnTx/>
                <a:uFillTx/>
                <a:latin typeface="Arial" charset="0"/>
                <a:ea typeface="微软雅黑" pitchFamily="34" charset="-122"/>
                <a:cs typeface="+mn-cs"/>
              </a:rPr>
              <a:t>标题内容</a:t>
            </a:r>
            <a:endParaRPr kumimoji="0" lang="en-US" altLang="zh-CN" sz="1317" b="0" i="0" u="none" strike="noStrike" kern="1200" cap="none" spc="0" normalizeH="0" baseline="0" noProof="0">
              <a:ln>
                <a:noFill/>
              </a:ln>
              <a:solidFill>
                <a:srgbClr val="808080"/>
              </a:solidFill>
              <a:effectLst/>
              <a:uLnTx/>
              <a:uFillTx/>
              <a:latin typeface="Arial" charset="0"/>
              <a:ea typeface="微软雅黑" pitchFamily="34" charset="-122"/>
              <a:cs typeface="+mn-cs"/>
            </a:endParaRPr>
          </a:p>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941" b="0" i="0" u="none" strike="noStrike" kern="1200" cap="none" spc="0" normalizeH="0" baseline="0" noProof="0">
              <a:ln>
                <a:noFill/>
              </a:ln>
              <a:solidFill>
                <a:srgbClr val="808080"/>
              </a:solidFill>
              <a:effectLst/>
              <a:uLnTx/>
              <a:uFillTx/>
              <a:latin typeface="Arial" charset="0"/>
              <a:ea typeface="微软雅黑" pitchFamily="34" charset="-122"/>
              <a:cs typeface="+mn-cs"/>
            </a:endParaRPr>
          </a:p>
          <a:p>
            <a:pPr marL="0" marR="0" lvl="0" indent="0" algn="l" defTabSz="909361" rtl="0" eaLnBrk="1" fontAlgn="base" latinLnBrk="0" hangingPunct="1">
              <a:lnSpc>
                <a:spcPct val="100000"/>
              </a:lnSpc>
              <a:spcBef>
                <a:spcPct val="0"/>
              </a:spcBef>
              <a:spcAft>
                <a:spcPct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Arial" charset="0"/>
                <a:ea typeface="微软雅黑" pitchFamily="34" charset="-122"/>
                <a:cs typeface="+mn-cs"/>
              </a:rPr>
              <a:t>请在此处添加您需要的文字内容请在此处添加您需要的文字内容请在此处添加您需要的文字内容</a:t>
            </a:r>
            <a:endParaRPr kumimoji="0" lang="en-US" altLang="zh-CN" sz="941" b="0" i="0" u="none" strike="noStrike" kern="1200" cap="none" spc="0" normalizeH="0" baseline="0" noProof="0">
              <a:ln>
                <a:noFill/>
              </a:ln>
              <a:solidFill>
                <a:srgbClr val="808080"/>
              </a:solidFill>
              <a:effectLst/>
              <a:uLnTx/>
              <a:uFillTx/>
              <a:latin typeface="Arial" charset="0"/>
              <a:ea typeface="微软雅黑" pitchFamily="34" charset="-122"/>
              <a:cs typeface="+mn-cs"/>
            </a:endParaRPr>
          </a:p>
        </p:txBody>
      </p:sp>
      <p:sp>
        <p:nvSpPr>
          <p:cNvPr id="5" name="TextBox 4"/>
          <p:cNvSpPr txBox="1">
            <a:spLocks noChangeArrowheads="1"/>
          </p:cNvSpPr>
          <p:nvPr/>
        </p:nvSpPr>
        <p:spPr bwMode="auto">
          <a:xfrm>
            <a:off x="6266716" y="3119734"/>
            <a:ext cx="1987371" cy="781817"/>
          </a:xfrm>
          <a:prstGeom prst="rect">
            <a:avLst/>
          </a:prstGeom>
          <a:noFill/>
          <a:ln w="9525">
            <a:noFill/>
            <a:miter lim="800000"/>
            <a:headEnd/>
            <a:tailEnd/>
          </a:ln>
        </p:spPr>
        <p:txBody>
          <a:bodyPr lIns="0" tIns="0" rIns="0" bIns="0">
            <a:spAutoFit/>
          </a:bodyPr>
          <a:lstStyle/>
          <a:p>
            <a:pPr marL="0" marR="0" lvl="0" indent="0" algn="l" defTabSz="909361" rtl="0" eaLnBrk="1" fontAlgn="base" latinLnBrk="0" hangingPunct="1">
              <a:lnSpc>
                <a:spcPct val="100000"/>
              </a:lnSpc>
              <a:spcBef>
                <a:spcPct val="0"/>
              </a:spcBef>
              <a:spcAft>
                <a:spcPct val="0"/>
              </a:spcAft>
              <a:buClrTx/>
              <a:buSzTx/>
              <a:buFontTx/>
              <a:buNone/>
              <a:tabLst/>
              <a:defRPr/>
            </a:pPr>
            <a:r>
              <a:rPr kumimoji="0" lang="zh-CN" altLang="en-US" sz="1317" b="0" i="0" u="none" strike="noStrike" kern="1200" cap="none" spc="0" normalizeH="0" baseline="0" noProof="0">
                <a:ln>
                  <a:noFill/>
                </a:ln>
                <a:solidFill>
                  <a:srgbClr val="808080"/>
                </a:solidFill>
                <a:effectLst/>
                <a:uLnTx/>
                <a:uFillTx/>
                <a:latin typeface="Arial" charset="0"/>
                <a:ea typeface="微软雅黑" pitchFamily="34" charset="-122"/>
                <a:cs typeface="+mn-cs"/>
              </a:rPr>
              <a:t>标题内容</a:t>
            </a:r>
            <a:endParaRPr kumimoji="0" lang="en-US" altLang="zh-CN" sz="1317" b="0" i="0" u="none" strike="noStrike" kern="1200" cap="none" spc="0" normalizeH="0" baseline="0" noProof="0">
              <a:ln>
                <a:noFill/>
              </a:ln>
              <a:solidFill>
                <a:srgbClr val="808080"/>
              </a:solidFill>
              <a:effectLst/>
              <a:uLnTx/>
              <a:uFillTx/>
              <a:latin typeface="Arial" charset="0"/>
              <a:ea typeface="微软雅黑" pitchFamily="34" charset="-122"/>
              <a:cs typeface="+mn-cs"/>
            </a:endParaRPr>
          </a:p>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941" b="0" i="0" u="none" strike="noStrike" kern="1200" cap="none" spc="0" normalizeH="0" baseline="0" noProof="0">
              <a:ln>
                <a:noFill/>
              </a:ln>
              <a:solidFill>
                <a:srgbClr val="808080"/>
              </a:solidFill>
              <a:effectLst/>
              <a:uLnTx/>
              <a:uFillTx/>
              <a:latin typeface="Arial" charset="0"/>
              <a:ea typeface="微软雅黑" pitchFamily="34" charset="-122"/>
              <a:cs typeface="+mn-cs"/>
            </a:endParaRPr>
          </a:p>
          <a:p>
            <a:pPr marL="0" marR="0" lvl="0" indent="0" algn="l" defTabSz="909361" rtl="0" eaLnBrk="1" fontAlgn="base" latinLnBrk="0" hangingPunct="1">
              <a:lnSpc>
                <a:spcPct val="100000"/>
              </a:lnSpc>
              <a:spcBef>
                <a:spcPct val="0"/>
              </a:spcBef>
              <a:spcAft>
                <a:spcPct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Arial" charset="0"/>
                <a:ea typeface="微软雅黑" pitchFamily="34" charset="-122"/>
                <a:cs typeface="+mn-cs"/>
              </a:rPr>
              <a:t>请在此处添加您需要的文字内容请在此处添加您需要的文字内容请在此处添加您需要的文字内容</a:t>
            </a:r>
            <a:endParaRPr kumimoji="0" lang="en-US" altLang="zh-CN" sz="941" b="0" i="0" u="none" strike="noStrike" kern="1200" cap="none" spc="0" normalizeH="0" baseline="0" noProof="0">
              <a:ln>
                <a:noFill/>
              </a:ln>
              <a:solidFill>
                <a:srgbClr val="808080"/>
              </a:solidFill>
              <a:effectLst/>
              <a:uLnTx/>
              <a:uFillTx/>
              <a:latin typeface="Arial" charset="0"/>
              <a:ea typeface="微软雅黑" pitchFamily="34" charset="-122"/>
              <a:cs typeface="+mn-cs"/>
            </a:endParaRPr>
          </a:p>
        </p:txBody>
      </p:sp>
      <p:sp>
        <p:nvSpPr>
          <p:cNvPr id="6" name="TextBox 5"/>
          <p:cNvSpPr txBox="1">
            <a:spLocks noChangeArrowheads="1"/>
          </p:cNvSpPr>
          <p:nvPr/>
        </p:nvSpPr>
        <p:spPr bwMode="auto">
          <a:xfrm>
            <a:off x="892899" y="3119734"/>
            <a:ext cx="1987372" cy="781817"/>
          </a:xfrm>
          <a:prstGeom prst="rect">
            <a:avLst/>
          </a:prstGeom>
          <a:noFill/>
          <a:ln w="9525">
            <a:noFill/>
            <a:miter lim="800000"/>
            <a:headEnd/>
            <a:tailEnd/>
          </a:ln>
        </p:spPr>
        <p:txBody>
          <a:bodyPr lIns="0" tIns="0" rIns="0" bIns="0">
            <a:spAutoFit/>
          </a:bodyPr>
          <a:lstStyle/>
          <a:p>
            <a:pPr marL="0" marR="0" lvl="0" indent="0" algn="l" defTabSz="909361" rtl="0" eaLnBrk="1" fontAlgn="base" latinLnBrk="0" hangingPunct="1">
              <a:lnSpc>
                <a:spcPct val="100000"/>
              </a:lnSpc>
              <a:spcBef>
                <a:spcPct val="0"/>
              </a:spcBef>
              <a:spcAft>
                <a:spcPct val="0"/>
              </a:spcAft>
              <a:buClrTx/>
              <a:buSzTx/>
              <a:buFontTx/>
              <a:buNone/>
              <a:tabLst/>
              <a:defRPr/>
            </a:pPr>
            <a:r>
              <a:rPr kumimoji="0" lang="zh-CN" altLang="en-US" sz="1317" b="0" i="0" u="none" strike="noStrike" kern="1200" cap="none" spc="0" normalizeH="0" baseline="0" noProof="0">
                <a:ln>
                  <a:noFill/>
                </a:ln>
                <a:solidFill>
                  <a:srgbClr val="808080"/>
                </a:solidFill>
                <a:effectLst/>
                <a:uLnTx/>
                <a:uFillTx/>
                <a:latin typeface="Arial" charset="0"/>
                <a:ea typeface="微软雅黑" pitchFamily="34" charset="-122"/>
                <a:cs typeface="+mn-cs"/>
              </a:rPr>
              <a:t>标题内容</a:t>
            </a:r>
            <a:endParaRPr kumimoji="0" lang="en-US" altLang="zh-CN" sz="1317" b="0" i="0" u="none" strike="noStrike" kern="1200" cap="none" spc="0" normalizeH="0" baseline="0" noProof="0">
              <a:ln>
                <a:noFill/>
              </a:ln>
              <a:solidFill>
                <a:srgbClr val="808080"/>
              </a:solidFill>
              <a:effectLst/>
              <a:uLnTx/>
              <a:uFillTx/>
              <a:latin typeface="Arial" charset="0"/>
              <a:ea typeface="微软雅黑" pitchFamily="34" charset="-122"/>
              <a:cs typeface="+mn-cs"/>
            </a:endParaRPr>
          </a:p>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941" b="0" i="0" u="none" strike="noStrike" kern="1200" cap="none" spc="0" normalizeH="0" baseline="0" noProof="0">
              <a:ln>
                <a:noFill/>
              </a:ln>
              <a:solidFill>
                <a:srgbClr val="808080"/>
              </a:solidFill>
              <a:effectLst/>
              <a:uLnTx/>
              <a:uFillTx/>
              <a:latin typeface="Arial" charset="0"/>
              <a:ea typeface="微软雅黑" pitchFamily="34" charset="-122"/>
              <a:cs typeface="+mn-cs"/>
            </a:endParaRPr>
          </a:p>
          <a:p>
            <a:pPr marL="0" marR="0" lvl="0" indent="0" algn="l" defTabSz="909361" rtl="0" eaLnBrk="1" fontAlgn="base" latinLnBrk="0" hangingPunct="1">
              <a:lnSpc>
                <a:spcPct val="100000"/>
              </a:lnSpc>
              <a:spcBef>
                <a:spcPct val="0"/>
              </a:spcBef>
              <a:spcAft>
                <a:spcPct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Arial" charset="0"/>
                <a:ea typeface="微软雅黑" pitchFamily="34" charset="-122"/>
                <a:cs typeface="+mn-cs"/>
              </a:rPr>
              <a:t>请在此处添加您需要的文字内容请在此处添加您需要的文字内容请在此处添加您需要的文字内容</a:t>
            </a:r>
            <a:endParaRPr kumimoji="0" lang="en-US" altLang="zh-CN" sz="941" b="0" i="0" u="none" strike="noStrike" kern="1200" cap="none" spc="0" normalizeH="0" baseline="0" noProof="0">
              <a:ln>
                <a:noFill/>
              </a:ln>
              <a:solidFill>
                <a:srgbClr val="808080"/>
              </a:solidFill>
              <a:effectLst/>
              <a:uLnTx/>
              <a:uFillTx/>
              <a:latin typeface="Arial" charset="0"/>
              <a:ea typeface="微软雅黑" pitchFamily="34" charset="-122"/>
              <a:cs typeface="+mn-cs"/>
            </a:endParaRPr>
          </a:p>
        </p:txBody>
      </p:sp>
      <p:grpSp>
        <p:nvGrpSpPr>
          <p:cNvPr id="7" name="组合 6"/>
          <p:cNvGrpSpPr>
            <a:grpSpLocks/>
          </p:cNvGrpSpPr>
          <p:nvPr/>
        </p:nvGrpSpPr>
        <p:grpSpPr bwMode="auto">
          <a:xfrm>
            <a:off x="3217721" y="1581798"/>
            <a:ext cx="2753353" cy="2447260"/>
            <a:chOff x="3218020" y="2137420"/>
            <a:chExt cx="2752869" cy="2753319"/>
          </a:xfrm>
        </p:grpSpPr>
        <p:sp>
          <p:nvSpPr>
            <p:cNvPr id="8" name="椭圆 6"/>
            <p:cNvSpPr/>
            <p:nvPr/>
          </p:nvSpPr>
          <p:spPr>
            <a:xfrm flipH="1" flipV="1">
              <a:off x="4618341" y="3331813"/>
              <a:ext cx="1352548" cy="1558926"/>
            </a:xfrm>
            <a:custGeom>
              <a:avLst/>
              <a:gdLst/>
              <a:ahLst/>
              <a:cxnLst/>
              <a:rect l="l" t="t" r="r" b="b"/>
              <a:pathLst>
                <a:path w="1352978" h="1558290">
                  <a:moveTo>
                    <a:pt x="779145" y="0"/>
                  </a:moveTo>
                  <a:cubicBezTo>
                    <a:pt x="1007226" y="0"/>
                    <a:pt x="1212417" y="98002"/>
                    <a:pt x="1352978" y="255954"/>
                  </a:cubicBezTo>
                  <a:cubicBezTo>
                    <a:pt x="1230457" y="395537"/>
                    <a:pt x="1158327" y="578918"/>
                    <a:pt x="1158327" y="779145"/>
                  </a:cubicBezTo>
                  <a:cubicBezTo>
                    <a:pt x="1158327" y="979373"/>
                    <a:pt x="1230457" y="1162753"/>
                    <a:pt x="1352978" y="1302337"/>
                  </a:cubicBezTo>
                  <a:cubicBezTo>
                    <a:pt x="1212417" y="1460288"/>
                    <a:pt x="1007226" y="1558290"/>
                    <a:pt x="779145" y="1558290"/>
                  </a:cubicBezTo>
                  <a:cubicBezTo>
                    <a:pt x="348835" y="1558290"/>
                    <a:pt x="0" y="1209455"/>
                    <a:pt x="0" y="779145"/>
                  </a:cubicBezTo>
                  <a:cubicBezTo>
                    <a:pt x="0" y="611543"/>
                    <a:pt x="52919" y="456302"/>
                    <a:pt x="144162" y="330069"/>
                  </a:cubicBezTo>
                  <a:lnTo>
                    <a:pt x="109784" y="108908"/>
                  </a:lnTo>
                  <a:lnTo>
                    <a:pt x="331101" y="143310"/>
                  </a:lnTo>
                  <a:cubicBezTo>
                    <a:pt x="457190" y="52617"/>
                    <a:pt x="612023" y="0"/>
                    <a:pt x="779145" y="0"/>
                  </a:cubicBez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FFFFFF"/>
                </a:solidFill>
                <a:effectLst/>
                <a:uLnTx/>
                <a:uFillTx/>
                <a:latin typeface="Arial"/>
                <a:ea typeface="微软雅黑"/>
                <a:cs typeface="+mn-cs"/>
              </a:endParaRPr>
            </a:p>
          </p:txBody>
        </p:sp>
        <p:sp>
          <p:nvSpPr>
            <p:cNvPr id="9" name="椭圆 61"/>
            <p:cNvSpPr/>
            <p:nvPr/>
          </p:nvSpPr>
          <p:spPr>
            <a:xfrm flipH="1" flipV="1">
              <a:off x="3218020" y="3536758"/>
              <a:ext cx="1558566" cy="1353981"/>
            </a:xfrm>
            <a:custGeom>
              <a:avLst/>
              <a:gdLst/>
              <a:ahLst/>
              <a:cxnLst/>
              <a:rect l="l" t="t" r="r" b="b"/>
              <a:pathLst>
                <a:path w="1558290" h="1353163">
                  <a:moveTo>
                    <a:pt x="779145" y="0"/>
                  </a:moveTo>
                  <a:cubicBezTo>
                    <a:pt x="946584" y="0"/>
                    <a:pt x="1101686" y="52816"/>
                    <a:pt x="1227870" y="143872"/>
                  </a:cubicBezTo>
                  <a:lnTo>
                    <a:pt x="1452805" y="108907"/>
                  </a:lnTo>
                  <a:lnTo>
                    <a:pt x="1417746" y="334454"/>
                  </a:lnTo>
                  <a:cubicBezTo>
                    <a:pt x="1506649" y="460075"/>
                    <a:pt x="1558290" y="613579"/>
                    <a:pt x="1558290" y="779145"/>
                  </a:cubicBezTo>
                  <a:cubicBezTo>
                    <a:pt x="1558290" y="1007122"/>
                    <a:pt x="1460378" y="1212230"/>
                    <a:pt x="1302560" y="1352794"/>
                  </a:cubicBezTo>
                  <a:cubicBezTo>
                    <a:pt x="1163008" y="1230383"/>
                    <a:pt x="979715" y="1158329"/>
                    <a:pt x="779593" y="1158329"/>
                  </a:cubicBezTo>
                  <a:cubicBezTo>
                    <a:pt x="579261" y="1158329"/>
                    <a:pt x="395794" y="1230534"/>
                    <a:pt x="256179" y="1353163"/>
                  </a:cubicBezTo>
                  <a:cubicBezTo>
                    <a:pt x="98093" y="1212607"/>
                    <a:pt x="0" y="1007331"/>
                    <a:pt x="0" y="779145"/>
                  </a:cubicBezTo>
                  <a:cubicBezTo>
                    <a:pt x="0" y="348835"/>
                    <a:pt x="348835" y="0"/>
                    <a:pt x="779145" y="0"/>
                  </a:cubicBez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FFFFFF"/>
                </a:solidFill>
                <a:effectLst/>
                <a:uLnTx/>
                <a:uFillTx/>
                <a:latin typeface="Arial"/>
                <a:ea typeface="微软雅黑"/>
                <a:cs typeface="+mn-cs"/>
              </a:endParaRPr>
            </a:p>
          </p:txBody>
        </p:sp>
        <p:sp>
          <p:nvSpPr>
            <p:cNvPr id="10" name="椭圆 6"/>
            <p:cNvSpPr/>
            <p:nvPr/>
          </p:nvSpPr>
          <p:spPr>
            <a:xfrm>
              <a:off x="3218020" y="2137420"/>
              <a:ext cx="1352548" cy="1558926"/>
            </a:xfrm>
            <a:custGeom>
              <a:avLst/>
              <a:gdLst/>
              <a:ahLst/>
              <a:cxnLst/>
              <a:rect l="l" t="t" r="r" b="b"/>
              <a:pathLst>
                <a:path w="1352978" h="1558290">
                  <a:moveTo>
                    <a:pt x="779145" y="0"/>
                  </a:moveTo>
                  <a:cubicBezTo>
                    <a:pt x="1007226" y="0"/>
                    <a:pt x="1212417" y="98002"/>
                    <a:pt x="1352978" y="255954"/>
                  </a:cubicBezTo>
                  <a:cubicBezTo>
                    <a:pt x="1230457" y="395537"/>
                    <a:pt x="1158327" y="578918"/>
                    <a:pt x="1158327" y="779145"/>
                  </a:cubicBezTo>
                  <a:cubicBezTo>
                    <a:pt x="1158327" y="979373"/>
                    <a:pt x="1230457" y="1162753"/>
                    <a:pt x="1352978" y="1302337"/>
                  </a:cubicBezTo>
                  <a:cubicBezTo>
                    <a:pt x="1212417" y="1460288"/>
                    <a:pt x="1007226" y="1558290"/>
                    <a:pt x="779145" y="1558290"/>
                  </a:cubicBezTo>
                  <a:cubicBezTo>
                    <a:pt x="348835" y="1558290"/>
                    <a:pt x="0" y="1209455"/>
                    <a:pt x="0" y="779145"/>
                  </a:cubicBezTo>
                  <a:cubicBezTo>
                    <a:pt x="0" y="611543"/>
                    <a:pt x="52919" y="456302"/>
                    <a:pt x="144162" y="330069"/>
                  </a:cubicBezTo>
                  <a:lnTo>
                    <a:pt x="109784" y="108908"/>
                  </a:lnTo>
                  <a:lnTo>
                    <a:pt x="331101" y="143310"/>
                  </a:lnTo>
                  <a:cubicBezTo>
                    <a:pt x="457190" y="52617"/>
                    <a:pt x="612023" y="0"/>
                    <a:pt x="779145" y="0"/>
                  </a:cubicBez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dirty="0">
                <a:ln>
                  <a:noFill/>
                </a:ln>
                <a:solidFill>
                  <a:srgbClr val="FFFFFF"/>
                </a:solidFill>
                <a:effectLst/>
                <a:uLnTx/>
                <a:uFillTx/>
                <a:latin typeface="Arial"/>
                <a:ea typeface="微软雅黑"/>
                <a:cs typeface="+mn-cs"/>
              </a:endParaRPr>
            </a:p>
          </p:txBody>
        </p:sp>
        <p:sp>
          <p:nvSpPr>
            <p:cNvPr id="11" name="椭圆 61"/>
            <p:cNvSpPr/>
            <p:nvPr/>
          </p:nvSpPr>
          <p:spPr>
            <a:xfrm>
              <a:off x="4412323" y="2137420"/>
              <a:ext cx="1558566" cy="1353981"/>
            </a:xfrm>
            <a:custGeom>
              <a:avLst/>
              <a:gdLst/>
              <a:ahLst/>
              <a:cxnLst/>
              <a:rect l="l" t="t" r="r" b="b"/>
              <a:pathLst>
                <a:path w="1558290" h="1353163">
                  <a:moveTo>
                    <a:pt x="779145" y="0"/>
                  </a:moveTo>
                  <a:cubicBezTo>
                    <a:pt x="946584" y="0"/>
                    <a:pt x="1101686" y="52816"/>
                    <a:pt x="1227870" y="143872"/>
                  </a:cubicBezTo>
                  <a:lnTo>
                    <a:pt x="1452805" y="108907"/>
                  </a:lnTo>
                  <a:lnTo>
                    <a:pt x="1417746" y="334454"/>
                  </a:lnTo>
                  <a:cubicBezTo>
                    <a:pt x="1506649" y="460075"/>
                    <a:pt x="1558290" y="613579"/>
                    <a:pt x="1558290" y="779145"/>
                  </a:cubicBezTo>
                  <a:cubicBezTo>
                    <a:pt x="1558290" y="1007122"/>
                    <a:pt x="1460378" y="1212230"/>
                    <a:pt x="1302560" y="1352794"/>
                  </a:cubicBezTo>
                  <a:cubicBezTo>
                    <a:pt x="1163008" y="1230383"/>
                    <a:pt x="979715" y="1158329"/>
                    <a:pt x="779593" y="1158329"/>
                  </a:cubicBezTo>
                  <a:cubicBezTo>
                    <a:pt x="579261" y="1158329"/>
                    <a:pt x="395794" y="1230534"/>
                    <a:pt x="256179" y="1353163"/>
                  </a:cubicBezTo>
                  <a:cubicBezTo>
                    <a:pt x="98093" y="1212607"/>
                    <a:pt x="0" y="1007331"/>
                    <a:pt x="0" y="779145"/>
                  </a:cubicBezTo>
                  <a:cubicBezTo>
                    <a:pt x="0" y="348835"/>
                    <a:pt x="348835" y="0"/>
                    <a:pt x="779145" y="0"/>
                  </a:cubicBez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FFFFFF"/>
                </a:solidFill>
                <a:effectLst/>
                <a:uLnTx/>
                <a:uFillTx/>
                <a:latin typeface="Arial"/>
                <a:ea typeface="微软雅黑"/>
                <a:cs typeface="+mn-cs"/>
              </a:endParaRPr>
            </a:p>
          </p:txBody>
        </p:sp>
        <p:sp>
          <p:nvSpPr>
            <p:cNvPr id="12" name="椭圆 11"/>
            <p:cNvSpPr/>
            <p:nvPr/>
          </p:nvSpPr>
          <p:spPr>
            <a:xfrm>
              <a:off x="4269007" y="3214222"/>
              <a:ext cx="650895" cy="651792"/>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FFFFFF"/>
                </a:solidFill>
                <a:effectLst/>
                <a:uLnTx/>
                <a:uFillTx/>
                <a:latin typeface="Arial"/>
                <a:ea typeface="微软雅黑"/>
                <a:cs typeface="+mn-cs"/>
              </a:endParaRPr>
            </a:p>
          </p:txBody>
        </p:sp>
        <p:sp>
          <p:nvSpPr>
            <p:cNvPr id="76811" name="TextBox 12"/>
            <p:cNvSpPr txBox="1">
              <a:spLocks noChangeArrowheads="1"/>
            </p:cNvSpPr>
            <p:nvPr/>
          </p:nvSpPr>
          <p:spPr bwMode="auto">
            <a:xfrm>
              <a:off x="4442746" y="3401664"/>
              <a:ext cx="303417" cy="195498"/>
            </a:xfrm>
            <a:prstGeom prst="rect">
              <a:avLst/>
            </a:prstGeom>
            <a:noFill/>
            <a:ln w="9525">
              <a:noFill/>
              <a:miter lim="800000"/>
              <a:headEnd/>
              <a:tailEnd/>
            </a:ln>
          </p:spPr>
          <p:txBody>
            <a:bodyPr lIns="0" tIns="0" rIns="0" bIns="0">
              <a:spAutoFit/>
            </a:bodyPr>
            <a:lstStyle/>
            <a:p>
              <a:pPr marL="0" marR="0" lvl="0" indent="0" algn="ctr" defTabSz="909361" rtl="0" eaLnBrk="1" fontAlgn="base" latinLnBrk="0" hangingPunct="1">
                <a:lnSpc>
                  <a:spcPct val="100000"/>
                </a:lnSpc>
                <a:spcBef>
                  <a:spcPct val="0"/>
                </a:spcBef>
                <a:spcAft>
                  <a:spcPct val="0"/>
                </a:spcAft>
                <a:buClrTx/>
                <a:buSzTx/>
                <a:buFontTx/>
                <a:buNone/>
                <a:tabLst/>
                <a:defRPr/>
              </a:pPr>
              <a:r>
                <a:rPr kumimoji="0" lang="zh-CN" altLang="en-US" sz="1129" b="1"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rPr>
                <a:t>标题</a:t>
              </a:r>
            </a:p>
          </p:txBody>
        </p:sp>
        <p:sp>
          <p:nvSpPr>
            <p:cNvPr id="76812" name="TextBox 13"/>
            <p:cNvSpPr txBox="1">
              <a:spLocks noChangeArrowheads="1"/>
            </p:cNvSpPr>
            <p:nvPr/>
          </p:nvSpPr>
          <p:spPr bwMode="auto">
            <a:xfrm>
              <a:off x="3463304" y="2655410"/>
              <a:ext cx="884467" cy="521133"/>
            </a:xfrm>
            <a:prstGeom prst="rect">
              <a:avLst/>
            </a:prstGeom>
            <a:noFill/>
            <a:ln w="9525">
              <a:noFill/>
              <a:miter lim="800000"/>
              <a:headEnd/>
              <a:tailEnd/>
            </a:ln>
          </p:spPr>
          <p:txBody>
            <a:bodyPr lIns="0" tIns="0" rIns="0" bIns="0">
              <a:spAutoFit/>
            </a:bodyPr>
            <a:lstStyle/>
            <a:p>
              <a:pPr marL="0" marR="0" lvl="0" indent="0" algn="ctr" defTabSz="909361" rtl="0" eaLnBrk="1" fontAlgn="base" latinLnBrk="0" hangingPunct="1">
                <a:lnSpc>
                  <a:spcPct val="100000"/>
                </a:lnSpc>
                <a:spcBef>
                  <a:spcPct val="0"/>
                </a:spcBef>
                <a:spcAft>
                  <a:spcPct val="0"/>
                </a:spcAft>
                <a:buClrTx/>
                <a:buSzTx/>
                <a:buFontTx/>
                <a:buNone/>
                <a:tabLst/>
                <a:defRPr/>
              </a:pPr>
              <a:r>
                <a:rPr kumimoji="0" lang="zh-CN" altLang="en-US" sz="1505" b="1"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rPr>
                <a:t>这里输入标题</a:t>
              </a:r>
            </a:p>
          </p:txBody>
        </p:sp>
        <p:sp>
          <p:nvSpPr>
            <p:cNvPr id="76813" name="TextBox 14"/>
            <p:cNvSpPr txBox="1">
              <a:spLocks noChangeArrowheads="1"/>
            </p:cNvSpPr>
            <p:nvPr/>
          </p:nvSpPr>
          <p:spPr bwMode="auto">
            <a:xfrm>
              <a:off x="4784238" y="2569469"/>
              <a:ext cx="815013" cy="521133"/>
            </a:xfrm>
            <a:prstGeom prst="rect">
              <a:avLst/>
            </a:prstGeom>
            <a:noFill/>
            <a:ln w="9525">
              <a:noFill/>
              <a:miter lim="800000"/>
              <a:headEnd/>
              <a:tailEnd/>
            </a:ln>
          </p:spPr>
          <p:txBody>
            <a:bodyPr lIns="0" tIns="0" rIns="0" bIns="0">
              <a:spAutoFit/>
            </a:bodyPr>
            <a:lstStyle/>
            <a:p>
              <a:pPr marL="0" marR="0" lvl="0" indent="0" algn="ctr" defTabSz="909361" rtl="0" eaLnBrk="1" fontAlgn="base" latinLnBrk="0" hangingPunct="1">
                <a:lnSpc>
                  <a:spcPct val="100000"/>
                </a:lnSpc>
                <a:spcBef>
                  <a:spcPct val="0"/>
                </a:spcBef>
                <a:spcAft>
                  <a:spcPct val="0"/>
                </a:spcAft>
                <a:buClrTx/>
                <a:buSzTx/>
                <a:buFontTx/>
                <a:buNone/>
                <a:tabLst/>
                <a:defRPr/>
              </a:pPr>
              <a:r>
                <a:rPr kumimoji="0" lang="zh-CN" altLang="en-US" sz="1505" b="1"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rPr>
                <a:t>这里输入标题</a:t>
              </a:r>
            </a:p>
          </p:txBody>
        </p:sp>
        <p:sp>
          <p:nvSpPr>
            <p:cNvPr id="76814" name="TextBox 15"/>
            <p:cNvSpPr txBox="1">
              <a:spLocks noChangeArrowheads="1"/>
            </p:cNvSpPr>
            <p:nvPr/>
          </p:nvSpPr>
          <p:spPr bwMode="auto">
            <a:xfrm>
              <a:off x="3506168" y="3943238"/>
              <a:ext cx="911515" cy="521133"/>
            </a:xfrm>
            <a:prstGeom prst="rect">
              <a:avLst/>
            </a:prstGeom>
            <a:noFill/>
            <a:ln w="9525">
              <a:noFill/>
              <a:miter lim="800000"/>
              <a:headEnd/>
              <a:tailEnd/>
            </a:ln>
          </p:spPr>
          <p:txBody>
            <a:bodyPr lIns="0" tIns="0" rIns="0" bIns="0">
              <a:spAutoFit/>
            </a:bodyPr>
            <a:lstStyle/>
            <a:p>
              <a:pPr marL="0" marR="0" lvl="0" indent="0" algn="ctr" defTabSz="909361" rtl="0" eaLnBrk="1" fontAlgn="base" latinLnBrk="0" hangingPunct="1">
                <a:lnSpc>
                  <a:spcPct val="100000"/>
                </a:lnSpc>
                <a:spcBef>
                  <a:spcPct val="0"/>
                </a:spcBef>
                <a:spcAft>
                  <a:spcPct val="0"/>
                </a:spcAft>
                <a:buClrTx/>
                <a:buSzTx/>
                <a:buFontTx/>
                <a:buNone/>
                <a:tabLst/>
                <a:defRPr/>
              </a:pPr>
              <a:r>
                <a:rPr kumimoji="0" lang="zh-CN" altLang="en-US" sz="1505" b="1"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rPr>
                <a:t>这里输入标题</a:t>
              </a:r>
            </a:p>
          </p:txBody>
        </p:sp>
        <p:sp>
          <p:nvSpPr>
            <p:cNvPr id="76815" name="TextBox 16"/>
            <p:cNvSpPr txBox="1">
              <a:spLocks noChangeArrowheads="1"/>
            </p:cNvSpPr>
            <p:nvPr/>
          </p:nvSpPr>
          <p:spPr bwMode="auto">
            <a:xfrm>
              <a:off x="4881641" y="3886086"/>
              <a:ext cx="842487" cy="521133"/>
            </a:xfrm>
            <a:prstGeom prst="rect">
              <a:avLst/>
            </a:prstGeom>
            <a:noFill/>
            <a:ln w="9525">
              <a:noFill/>
              <a:miter lim="800000"/>
              <a:headEnd/>
              <a:tailEnd/>
            </a:ln>
          </p:spPr>
          <p:txBody>
            <a:bodyPr lIns="0" tIns="0" rIns="0" bIns="0">
              <a:spAutoFit/>
            </a:bodyPr>
            <a:lstStyle/>
            <a:p>
              <a:pPr marL="0" marR="0" lvl="0" indent="0" algn="ctr" defTabSz="909361" rtl="0" eaLnBrk="1" fontAlgn="base" latinLnBrk="0" hangingPunct="1">
                <a:lnSpc>
                  <a:spcPct val="100000"/>
                </a:lnSpc>
                <a:spcBef>
                  <a:spcPct val="0"/>
                </a:spcBef>
                <a:spcAft>
                  <a:spcPct val="0"/>
                </a:spcAft>
                <a:buClrTx/>
                <a:buSzTx/>
                <a:buFontTx/>
                <a:buNone/>
                <a:tabLst/>
                <a:defRPr/>
              </a:pPr>
              <a:r>
                <a:rPr kumimoji="0" lang="zh-CN" altLang="en-US" sz="1505" b="1"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rPr>
                <a:t>这里输入标题</a:t>
              </a:r>
            </a:p>
          </p:txBody>
        </p:sp>
        <p:sp>
          <p:nvSpPr>
            <p:cNvPr id="18" name="椭圆 17"/>
            <p:cNvSpPr>
              <a:spLocks noChangeArrowheads="1"/>
            </p:cNvSpPr>
            <p:nvPr/>
          </p:nvSpPr>
          <p:spPr bwMode="auto">
            <a:xfrm>
              <a:off x="4306328" y="3251179"/>
              <a:ext cx="576251" cy="577878"/>
            </a:xfrm>
            <a:prstGeom prst="ellipse">
              <a:avLst/>
            </a:prstGeom>
            <a:noFill/>
            <a:ln w="15875" algn="ctr">
              <a:solidFill>
                <a:schemeClr val="tx2"/>
              </a:solidFill>
              <a:round/>
              <a:headEnd/>
              <a:tailEnd/>
            </a:ln>
          </p:spPr>
          <p:txBody>
            <a:bodyPr anchor="ctr"/>
            <a:lstStyle/>
            <a:p>
              <a:pPr marL="0" marR="0" lvl="0" indent="0" algn="ctr"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FFFFFF"/>
                </a:solidFill>
                <a:effectLst/>
                <a:uLnTx/>
                <a:uFillTx/>
                <a:latin typeface="Arial"/>
                <a:ea typeface="微软雅黑"/>
                <a:cs typeface="+mn-cs"/>
              </a:endParaRPr>
            </a:p>
          </p:txBody>
        </p:sp>
      </p:grpSp>
    </p:spTree>
    <p:extLst>
      <p:ext uri="{BB962C8B-B14F-4D97-AF65-F5344CB8AC3E}">
        <p14:creationId xmlns:p14="http://schemas.microsoft.com/office/powerpoint/2010/main" val="2075000077"/>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1000" fill="hold"/>
                                        <p:tgtEl>
                                          <p:spTgt spid="7"/>
                                        </p:tgtEl>
                                        <p:attrNameLst>
                                          <p:attrName>ppt_w</p:attrName>
                                        </p:attrNameLst>
                                      </p:cBhvr>
                                      <p:tavLst>
                                        <p:tav tm="0">
                                          <p:val>
                                            <p:fltVal val="0"/>
                                          </p:val>
                                        </p:tav>
                                        <p:tav tm="100000">
                                          <p:val>
                                            <p:strVal val="#ppt_w"/>
                                          </p:val>
                                        </p:tav>
                                      </p:tavLst>
                                    </p:anim>
                                    <p:anim calcmode="lin" valueType="num">
                                      <p:cBhvr>
                                        <p:cTn id="8" dur="1000" fill="hold"/>
                                        <p:tgtEl>
                                          <p:spTgt spid="7"/>
                                        </p:tgtEl>
                                        <p:attrNameLst>
                                          <p:attrName>ppt_h</p:attrName>
                                        </p:attrNameLst>
                                      </p:cBhvr>
                                      <p:tavLst>
                                        <p:tav tm="0">
                                          <p:val>
                                            <p:fltVal val="0"/>
                                          </p:val>
                                        </p:tav>
                                        <p:tav tm="100000">
                                          <p:val>
                                            <p:strVal val="#ppt_h"/>
                                          </p:val>
                                        </p:tav>
                                      </p:tavLst>
                                    </p:anim>
                                    <p:animEffect transition="in" filter="fade">
                                      <p:cBhvr>
                                        <p:cTn id="9" dur="1000"/>
                                        <p:tgtEl>
                                          <p:spTgt spid="7"/>
                                        </p:tgtEl>
                                      </p:cBhvr>
                                    </p:animEffect>
                                  </p:childTnLst>
                                </p:cTn>
                              </p:par>
                              <p:par>
                                <p:cTn id="10" presetID="8" presetClass="emph" presetSubtype="0" fill="hold" nodeType="withEffect">
                                  <p:stCondLst>
                                    <p:cond delay="0"/>
                                  </p:stCondLst>
                                  <p:childTnLst>
                                    <p:animRot by="21600000">
                                      <p:cBhvr>
                                        <p:cTn id="11" dur="1000" fill="hold"/>
                                        <p:tgtEl>
                                          <p:spTgt spid="7"/>
                                        </p:tgtEl>
                                        <p:attrNameLst>
                                          <p:attrName>r</p:attrName>
                                        </p:attrNameLst>
                                      </p:cBhvr>
                                    </p:animRot>
                                  </p:childTnLst>
                                </p:cTn>
                              </p:par>
                            </p:childTnLst>
                          </p:cTn>
                        </p:par>
                        <p:par>
                          <p:cTn id="12" fill="hold">
                            <p:stCondLst>
                              <p:cond delay="1000"/>
                            </p:stCondLst>
                            <p:childTnLst>
                              <p:par>
                                <p:cTn id="13" presetID="2" presetClass="entr" presetSubtype="8" fill="hold" grpId="0" nodeType="afterEffect">
                                  <p:stCondLst>
                                    <p:cond delay="0"/>
                                  </p:stCondLst>
                                  <p:childTnLst>
                                    <p:set>
                                      <p:cBhvr>
                                        <p:cTn id="14" dur="1" fill="hold">
                                          <p:stCondLst>
                                            <p:cond delay="0"/>
                                          </p:stCondLst>
                                        </p:cTn>
                                        <p:tgtEl>
                                          <p:spTgt spid="3"/>
                                        </p:tgtEl>
                                        <p:attrNameLst>
                                          <p:attrName>style.visibility</p:attrName>
                                        </p:attrNameLst>
                                      </p:cBhvr>
                                      <p:to>
                                        <p:strVal val="visible"/>
                                      </p:to>
                                    </p:set>
                                    <p:anim calcmode="lin" valueType="num">
                                      <p:cBhvr additive="base">
                                        <p:cTn id="15" dur="500" fill="hold"/>
                                        <p:tgtEl>
                                          <p:spTgt spid="3"/>
                                        </p:tgtEl>
                                        <p:attrNameLst>
                                          <p:attrName>ppt_x</p:attrName>
                                        </p:attrNameLst>
                                      </p:cBhvr>
                                      <p:tavLst>
                                        <p:tav tm="0">
                                          <p:val>
                                            <p:strVal val="0-#ppt_w/2"/>
                                          </p:val>
                                        </p:tav>
                                        <p:tav tm="100000">
                                          <p:val>
                                            <p:strVal val="#ppt_x"/>
                                          </p:val>
                                        </p:tav>
                                      </p:tavLst>
                                    </p:anim>
                                    <p:anim calcmode="lin" valueType="num">
                                      <p:cBhvr additive="base">
                                        <p:cTn id="16" dur="500" fill="hold"/>
                                        <p:tgtEl>
                                          <p:spTgt spid="3"/>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stCondLst>
                                    <p:cond delay="0"/>
                                  </p:stCondLst>
                                  <p:childTnLst>
                                    <p:set>
                                      <p:cBhvr>
                                        <p:cTn id="18" dur="1" fill="hold">
                                          <p:stCondLst>
                                            <p:cond delay="0"/>
                                          </p:stCondLst>
                                        </p:cTn>
                                        <p:tgtEl>
                                          <p:spTgt spid="4"/>
                                        </p:tgtEl>
                                        <p:attrNameLst>
                                          <p:attrName>style.visibility</p:attrName>
                                        </p:attrNameLst>
                                      </p:cBhvr>
                                      <p:to>
                                        <p:strVal val="visible"/>
                                      </p:to>
                                    </p:set>
                                    <p:anim calcmode="lin" valueType="num">
                                      <p:cBhvr additive="base">
                                        <p:cTn id="19" dur="500" fill="hold"/>
                                        <p:tgtEl>
                                          <p:spTgt spid="4"/>
                                        </p:tgtEl>
                                        <p:attrNameLst>
                                          <p:attrName>ppt_x</p:attrName>
                                        </p:attrNameLst>
                                      </p:cBhvr>
                                      <p:tavLst>
                                        <p:tav tm="0">
                                          <p:val>
                                            <p:strVal val="1+#ppt_w/2"/>
                                          </p:val>
                                        </p:tav>
                                        <p:tav tm="100000">
                                          <p:val>
                                            <p:strVal val="#ppt_x"/>
                                          </p:val>
                                        </p:tav>
                                      </p:tavLst>
                                    </p:anim>
                                    <p:anim calcmode="lin" valueType="num">
                                      <p:cBhvr additive="base">
                                        <p:cTn id="20" dur="500" fill="hold"/>
                                        <p:tgtEl>
                                          <p:spTgt spid="4"/>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0"/>
                                  </p:stCondLst>
                                  <p:childTnLst>
                                    <p:set>
                                      <p:cBhvr>
                                        <p:cTn id="22" dur="1" fill="hold">
                                          <p:stCondLst>
                                            <p:cond delay="0"/>
                                          </p:stCondLst>
                                        </p:cTn>
                                        <p:tgtEl>
                                          <p:spTgt spid="5"/>
                                        </p:tgtEl>
                                        <p:attrNameLst>
                                          <p:attrName>style.visibility</p:attrName>
                                        </p:attrNameLst>
                                      </p:cBhvr>
                                      <p:to>
                                        <p:strVal val="visible"/>
                                      </p:to>
                                    </p:set>
                                    <p:anim calcmode="lin" valueType="num">
                                      <p:cBhvr additive="base">
                                        <p:cTn id="23" dur="500" fill="hold"/>
                                        <p:tgtEl>
                                          <p:spTgt spid="5"/>
                                        </p:tgtEl>
                                        <p:attrNameLst>
                                          <p:attrName>ppt_x</p:attrName>
                                        </p:attrNameLst>
                                      </p:cBhvr>
                                      <p:tavLst>
                                        <p:tav tm="0">
                                          <p:val>
                                            <p:strVal val="1+#ppt_w/2"/>
                                          </p:val>
                                        </p:tav>
                                        <p:tav tm="100000">
                                          <p:val>
                                            <p:strVal val="#ppt_x"/>
                                          </p:val>
                                        </p:tav>
                                      </p:tavLst>
                                    </p:anim>
                                    <p:anim calcmode="lin" valueType="num">
                                      <p:cBhvr additive="base">
                                        <p:cTn id="24" dur="500" fill="hold"/>
                                        <p:tgtEl>
                                          <p:spTgt spid="5"/>
                                        </p:tgtEl>
                                        <p:attrNameLst>
                                          <p:attrName>ppt_y</p:attrName>
                                        </p:attrNameLst>
                                      </p:cBhvr>
                                      <p:tavLst>
                                        <p:tav tm="0">
                                          <p:val>
                                            <p:strVal val="#ppt_y"/>
                                          </p:val>
                                        </p:tav>
                                        <p:tav tm="100000">
                                          <p:val>
                                            <p:strVal val="#ppt_y"/>
                                          </p:val>
                                        </p:tav>
                                      </p:tavLst>
                                    </p:anim>
                                  </p:childTnLst>
                                </p:cTn>
                              </p:par>
                              <p:par>
                                <p:cTn id="25" presetID="2" presetClass="entr" presetSubtype="8" fill="hold" grpId="0" nodeType="withEffect">
                                  <p:stCondLst>
                                    <p:cond delay="0"/>
                                  </p:stCondLst>
                                  <p:childTnLst>
                                    <p:set>
                                      <p:cBhvr>
                                        <p:cTn id="26" dur="1" fill="hold">
                                          <p:stCondLst>
                                            <p:cond delay="0"/>
                                          </p:stCondLst>
                                        </p:cTn>
                                        <p:tgtEl>
                                          <p:spTgt spid="6"/>
                                        </p:tgtEl>
                                        <p:attrNameLst>
                                          <p:attrName>style.visibility</p:attrName>
                                        </p:attrNameLst>
                                      </p:cBhvr>
                                      <p:to>
                                        <p:strVal val="visible"/>
                                      </p:to>
                                    </p:set>
                                    <p:anim calcmode="lin" valueType="num">
                                      <p:cBhvr additive="base">
                                        <p:cTn id="27" dur="500" fill="hold"/>
                                        <p:tgtEl>
                                          <p:spTgt spid="6"/>
                                        </p:tgtEl>
                                        <p:attrNameLst>
                                          <p:attrName>ppt_x</p:attrName>
                                        </p:attrNameLst>
                                      </p:cBhvr>
                                      <p:tavLst>
                                        <p:tav tm="0">
                                          <p:val>
                                            <p:strVal val="0-#ppt_w/2"/>
                                          </p:val>
                                        </p:tav>
                                        <p:tav tm="100000">
                                          <p:val>
                                            <p:strVal val="#ppt_x"/>
                                          </p:val>
                                        </p:tav>
                                      </p:tavLst>
                                    </p:anim>
                                    <p:anim calcmode="lin" valueType="num">
                                      <p:cBhvr additive="base">
                                        <p:cTn id="28" dur="50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直接连接符 13"/>
          <p:cNvSpPr>
            <a:spLocks noChangeShapeType="1"/>
          </p:cNvSpPr>
          <p:nvPr/>
        </p:nvSpPr>
        <p:spPr bwMode="auto">
          <a:xfrm>
            <a:off x="3995647" y="2559806"/>
            <a:ext cx="1088501" cy="0"/>
          </a:xfrm>
          <a:prstGeom prst="line">
            <a:avLst/>
          </a:prstGeom>
          <a:noFill/>
          <a:ln w="9525">
            <a:solidFill>
              <a:schemeClr val="bg2"/>
            </a:solidFill>
            <a:bevel/>
            <a:headEnd/>
            <a:tailEnd/>
          </a:ln>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1" i="0" u="none" strike="noStrike" kern="1200" cap="none" spc="0" normalizeH="0" baseline="0" noProof="0">
              <a:ln>
                <a:noFill/>
              </a:ln>
              <a:solidFill>
                <a:srgbClr val="000000"/>
              </a:solidFill>
              <a:effectLst/>
              <a:uLnTx/>
              <a:uFillTx/>
              <a:latin typeface="Arial" charset="0"/>
              <a:ea typeface="微软雅黑" pitchFamily="34" charset="-122"/>
              <a:cs typeface="+mn-cs"/>
            </a:endParaRPr>
          </a:p>
        </p:txBody>
      </p:sp>
      <p:sp>
        <p:nvSpPr>
          <p:cNvPr id="55299" name="直接连接符 14"/>
          <p:cNvSpPr>
            <a:spLocks noChangeShapeType="1"/>
          </p:cNvSpPr>
          <p:nvPr/>
        </p:nvSpPr>
        <p:spPr bwMode="auto">
          <a:xfrm>
            <a:off x="3995647" y="3060008"/>
            <a:ext cx="1088501" cy="0"/>
          </a:xfrm>
          <a:prstGeom prst="line">
            <a:avLst/>
          </a:prstGeom>
          <a:noFill/>
          <a:ln w="9525">
            <a:solidFill>
              <a:schemeClr val="tx2"/>
            </a:solidFill>
            <a:bevel/>
            <a:headEnd/>
            <a:tailEnd/>
          </a:ln>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1" i="0" u="none" strike="noStrike" kern="1200" cap="none" spc="0" normalizeH="0" baseline="0" noProof="0">
              <a:ln>
                <a:noFill/>
              </a:ln>
              <a:solidFill>
                <a:srgbClr val="000000"/>
              </a:solidFill>
              <a:effectLst/>
              <a:uLnTx/>
              <a:uFillTx/>
              <a:latin typeface="Arial" charset="0"/>
              <a:ea typeface="微软雅黑" pitchFamily="34" charset="-122"/>
              <a:cs typeface="+mn-cs"/>
            </a:endParaRPr>
          </a:p>
        </p:txBody>
      </p:sp>
      <p:sp>
        <p:nvSpPr>
          <p:cNvPr id="55300" name="矩形 15"/>
          <p:cNvSpPr>
            <a:spLocks noChangeArrowheads="1"/>
          </p:cNvSpPr>
          <p:nvPr/>
        </p:nvSpPr>
        <p:spPr bwMode="auto">
          <a:xfrm>
            <a:off x="777927" y="1405607"/>
            <a:ext cx="2418890" cy="240396"/>
          </a:xfrm>
          <a:prstGeom prst="rect">
            <a:avLst/>
          </a:prstGeom>
          <a:noFill/>
          <a:ln w="9525">
            <a:noFill/>
            <a:miter lim="800000"/>
            <a:headEnd/>
            <a:tailEnd/>
          </a:ln>
        </p:spPr>
        <p:txBody>
          <a:bodyPr lIns="68271" tIns="34136" rIns="68271" bIns="34136">
            <a:spAutoFit/>
          </a:bodyPr>
          <a:lstStyle/>
          <a:p>
            <a:pPr marL="0" marR="0" lvl="0" indent="0" algn="l" defTabSz="682394" rtl="0" eaLnBrk="1" fontAlgn="base" latinLnBrk="0" hangingPunct="1">
              <a:lnSpc>
                <a:spcPct val="100000"/>
              </a:lnSpc>
              <a:spcBef>
                <a:spcPct val="0"/>
              </a:spcBef>
              <a:spcAft>
                <a:spcPct val="0"/>
              </a:spcAft>
              <a:buClrTx/>
              <a:buSzTx/>
              <a:buFontTx/>
              <a:buNone/>
              <a:tabLst/>
              <a:defRPr/>
            </a:pPr>
            <a:r>
              <a:rPr kumimoji="0" lang="zh-CN" altLang="en-US" sz="1129" b="1" i="0" u="none" strike="noStrike" kern="1200" cap="none" spc="0" normalizeH="0" baseline="0" noProof="0">
                <a:ln>
                  <a:noFill/>
                </a:ln>
                <a:solidFill>
                  <a:srgbClr val="808080"/>
                </a:solidFill>
                <a:effectLst/>
                <a:uLnTx/>
                <a:uFillTx/>
                <a:latin typeface="Arial" charset="0"/>
                <a:ea typeface="微软雅黑" pitchFamily="34" charset="-122"/>
                <a:cs typeface="Arial" charset="0"/>
                <a:sym typeface="Arial" charset="0"/>
              </a:rPr>
              <a:t>单击此处添加标题内容</a:t>
            </a:r>
            <a:endParaRPr kumimoji="0" lang="zh-CN" altLang="en-US" sz="1129" b="1" i="0" u="none" strike="noStrike" kern="1200" cap="none" spc="0" normalizeH="0" baseline="0" noProof="0">
              <a:ln>
                <a:noFill/>
              </a:ln>
              <a:solidFill>
                <a:srgbClr val="808080"/>
              </a:solidFill>
              <a:effectLst/>
              <a:uLnTx/>
              <a:uFillTx/>
              <a:latin typeface="Arial" charset="0"/>
              <a:ea typeface="微软雅黑" pitchFamily="34" charset="-122"/>
              <a:cs typeface="Arial" charset="0"/>
              <a:sym typeface="微软雅黑" pitchFamily="34" charset="-122"/>
            </a:endParaRPr>
          </a:p>
        </p:txBody>
      </p:sp>
      <p:sp>
        <p:nvSpPr>
          <p:cNvPr id="55301" name="TextBox 16"/>
          <p:cNvSpPr>
            <a:spLocks noChangeArrowheads="1"/>
          </p:cNvSpPr>
          <p:nvPr/>
        </p:nvSpPr>
        <p:spPr bwMode="auto">
          <a:xfrm>
            <a:off x="777928" y="1747537"/>
            <a:ext cx="2045604" cy="821709"/>
          </a:xfrm>
          <a:prstGeom prst="rect">
            <a:avLst/>
          </a:prstGeom>
          <a:noFill/>
          <a:ln w="9525">
            <a:noFill/>
            <a:miter lim="800000"/>
            <a:headEnd/>
            <a:tailEnd/>
          </a:ln>
        </p:spPr>
        <p:txBody>
          <a:bodyPr lIns="68271" tIns="34136" rIns="68271" bIns="34136">
            <a:spAutoFit/>
          </a:bodyPr>
          <a:lstStyle/>
          <a:p>
            <a:pPr marL="0" marR="0" lvl="0" indent="0" algn="l" defTabSz="682394" rtl="0" eaLnBrk="1" fontAlgn="base" latinLnBrk="0" hangingPunct="1">
              <a:lnSpc>
                <a:spcPct val="130000"/>
              </a:lnSpc>
              <a:spcBef>
                <a:spcPts val="447"/>
              </a:spcBef>
              <a:spcAft>
                <a:spcPct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Arial" charset="0"/>
                <a:ea typeface="微软雅黑" pitchFamily="34" charset="-122"/>
                <a:cs typeface="+mn-cs"/>
              </a:rPr>
              <a:t>请在此处添加您需要的文字内容请在此处添加您需要的文字内容请在此处添加您需要的文字内容请在此处添加您需要的文字内容</a:t>
            </a:r>
          </a:p>
        </p:txBody>
      </p:sp>
      <p:grpSp>
        <p:nvGrpSpPr>
          <p:cNvPr id="55302" name="组合 17"/>
          <p:cNvGrpSpPr>
            <a:grpSpLocks/>
          </p:cNvGrpSpPr>
          <p:nvPr/>
        </p:nvGrpSpPr>
        <p:grpSpPr bwMode="auto">
          <a:xfrm>
            <a:off x="707749" y="1732605"/>
            <a:ext cx="3113201" cy="2154603"/>
            <a:chOff x="0" y="0"/>
            <a:chExt cx="2880320" cy="2019710"/>
          </a:xfrm>
        </p:grpSpPr>
        <p:grpSp>
          <p:nvGrpSpPr>
            <p:cNvPr id="58394" name="组合 18"/>
            <p:cNvGrpSpPr>
              <a:grpSpLocks/>
            </p:cNvGrpSpPr>
            <p:nvPr/>
          </p:nvGrpSpPr>
          <p:grpSpPr bwMode="auto">
            <a:xfrm>
              <a:off x="0" y="0"/>
              <a:ext cx="2880320" cy="775829"/>
              <a:chOff x="0" y="0"/>
              <a:chExt cx="2880320" cy="360040"/>
            </a:xfrm>
          </p:grpSpPr>
          <p:sp>
            <p:nvSpPr>
              <p:cNvPr id="58398" name="直接连接符 25"/>
              <p:cNvSpPr>
                <a:spLocks noChangeShapeType="1"/>
              </p:cNvSpPr>
              <p:nvPr/>
            </p:nvSpPr>
            <p:spPr bwMode="auto">
              <a:xfrm>
                <a:off x="0" y="0"/>
                <a:ext cx="1957772" cy="1"/>
              </a:xfrm>
              <a:prstGeom prst="line">
                <a:avLst/>
              </a:prstGeom>
              <a:noFill/>
              <a:ln w="9525">
                <a:solidFill>
                  <a:schemeClr val="bg2"/>
                </a:solidFill>
                <a:bevel/>
                <a:headEnd type="oval" w="med" len="med"/>
                <a:tailEnd/>
              </a:ln>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1" i="0" u="none" strike="noStrike" kern="1200" cap="none" spc="0" normalizeH="0" baseline="0" noProof="0">
                  <a:ln>
                    <a:noFill/>
                  </a:ln>
                  <a:solidFill>
                    <a:srgbClr val="000000"/>
                  </a:solidFill>
                  <a:effectLst/>
                  <a:uLnTx/>
                  <a:uFillTx/>
                  <a:latin typeface="Arial" charset="0"/>
                  <a:ea typeface="微软雅黑" pitchFamily="34" charset="-122"/>
                  <a:cs typeface="+mn-cs"/>
                </a:endParaRPr>
              </a:p>
            </p:txBody>
          </p:sp>
          <p:sp>
            <p:nvSpPr>
              <p:cNvPr id="58399" name="直接连接符 26"/>
              <p:cNvSpPr>
                <a:spLocks noChangeShapeType="1"/>
              </p:cNvSpPr>
              <p:nvPr/>
            </p:nvSpPr>
            <p:spPr bwMode="auto">
              <a:xfrm>
                <a:off x="1957772" y="0"/>
                <a:ext cx="922548" cy="360040"/>
              </a:xfrm>
              <a:prstGeom prst="line">
                <a:avLst/>
              </a:prstGeom>
              <a:noFill/>
              <a:ln w="9525">
                <a:solidFill>
                  <a:schemeClr val="bg2"/>
                </a:solidFill>
                <a:bevel/>
                <a:headEnd/>
                <a:tailEnd/>
              </a:ln>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1" i="0" u="none" strike="noStrike" kern="1200" cap="none" spc="0" normalizeH="0" baseline="0" noProof="0">
                  <a:ln>
                    <a:noFill/>
                  </a:ln>
                  <a:solidFill>
                    <a:srgbClr val="000000"/>
                  </a:solidFill>
                  <a:effectLst/>
                  <a:uLnTx/>
                  <a:uFillTx/>
                  <a:latin typeface="Arial" charset="0"/>
                  <a:ea typeface="微软雅黑" pitchFamily="34" charset="-122"/>
                  <a:cs typeface="+mn-cs"/>
                </a:endParaRPr>
              </a:p>
            </p:txBody>
          </p:sp>
        </p:grpSp>
        <p:grpSp>
          <p:nvGrpSpPr>
            <p:cNvPr id="58395" name="组合 22"/>
            <p:cNvGrpSpPr>
              <a:grpSpLocks/>
            </p:cNvGrpSpPr>
            <p:nvPr/>
          </p:nvGrpSpPr>
          <p:grpSpPr bwMode="auto">
            <a:xfrm flipV="1">
              <a:off x="0" y="1243881"/>
              <a:ext cx="2880320" cy="775829"/>
              <a:chOff x="0" y="0"/>
              <a:chExt cx="2880320" cy="360040"/>
            </a:xfrm>
          </p:grpSpPr>
          <p:sp>
            <p:nvSpPr>
              <p:cNvPr id="58396" name="直接连接符 23"/>
              <p:cNvSpPr>
                <a:spLocks noChangeShapeType="1"/>
              </p:cNvSpPr>
              <p:nvPr/>
            </p:nvSpPr>
            <p:spPr bwMode="auto">
              <a:xfrm>
                <a:off x="0" y="0"/>
                <a:ext cx="1957772" cy="1"/>
              </a:xfrm>
              <a:prstGeom prst="line">
                <a:avLst/>
              </a:prstGeom>
              <a:noFill/>
              <a:ln w="9525">
                <a:solidFill>
                  <a:schemeClr val="bg2"/>
                </a:solidFill>
                <a:bevel/>
                <a:headEnd type="oval" w="med" len="med"/>
                <a:tailEnd/>
              </a:ln>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1" i="0" u="none" strike="noStrike" kern="1200" cap="none" spc="0" normalizeH="0" baseline="0" noProof="0">
                  <a:ln>
                    <a:noFill/>
                  </a:ln>
                  <a:solidFill>
                    <a:srgbClr val="000000"/>
                  </a:solidFill>
                  <a:effectLst/>
                  <a:uLnTx/>
                  <a:uFillTx/>
                  <a:latin typeface="Arial" charset="0"/>
                  <a:ea typeface="微软雅黑" pitchFamily="34" charset="-122"/>
                  <a:cs typeface="+mn-cs"/>
                </a:endParaRPr>
              </a:p>
            </p:txBody>
          </p:sp>
          <p:sp>
            <p:nvSpPr>
              <p:cNvPr id="58397" name="直接连接符 24"/>
              <p:cNvSpPr>
                <a:spLocks noChangeShapeType="1"/>
              </p:cNvSpPr>
              <p:nvPr/>
            </p:nvSpPr>
            <p:spPr bwMode="auto">
              <a:xfrm>
                <a:off x="1957772" y="0"/>
                <a:ext cx="922548" cy="360040"/>
              </a:xfrm>
              <a:prstGeom prst="line">
                <a:avLst/>
              </a:prstGeom>
              <a:noFill/>
              <a:ln w="9525">
                <a:solidFill>
                  <a:schemeClr val="bg2"/>
                </a:solidFill>
                <a:bevel/>
                <a:headEnd/>
                <a:tailEnd/>
              </a:ln>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1" i="0" u="none" strike="noStrike" kern="1200" cap="none" spc="0" normalizeH="0" baseline="0" noProof="0">
                  <a:ln>
                    <a:noFill/>
                  </a:ln>
                  <a:solidFill>
                    <a:srgbClr val="000000"/>
                  </a:solidFill>
                  <a:effectLst/>
                  <a:uLnTx/>
                  <a:uFillTx/>
                  <a:latin typeface="Arial" charset="0"/>
                  <a:ea typeface="微软雅黑" pitchFamily="34" charset="-122"/>
                  <a:cs typeface="+mn-cs"/>
                </a:endParaRPr>
              </a:p>
            </p:txBody>
          </p:sp>
        </p:grpSp>
      </p:grpSp>
      <p:sp>
        <p:nvSpPr>
          <p:cNvPr id="55303" name="矩形 27"/>
          <p:cNvSpPr>
            <a:spLocks noChangeArrowheads="1"/>
          </p:cNvSpPr>
          <p:nvPr/>
        </p:nvSpPr>
        <p:spPr bwMode="auto">
          <a:xfrm>
            <a:off x="785393" y="3905126"/>
            <a:ext cx="2420383" cy="240396"/>
          </a:xfrm>
          <a:prstGeom prst="rect">
            <a:avLst/>
          </a:prstGeom>
          <a:noFill/>
          <a:ln w="9525">
            <a:noFill/>
            <a:miter lim="800000"/>
            <a:headEnd/>
            <a:tailEnd/>
          </a:ln>
        </p:spPr>
        <p:txBody>
          <a:bodyPr lIns="68271" tIns="34136" rIns="68271" bIns="34136">
            <a:spAutoFit/>
          </a:bodyPr>
          <a:lstStyle/>
          <a:p>
            <a:pPr marL="0" marR="0" lvl="0" indent="0" algn="l" defTabSz="682394" rtl="0" eaLnBrk="1" fontAlgn="base" latinLnBrk="0" hangingPunct="1">
              <a:lnSpc>
                <a:spcPct val="100000"/>
              </a:lnSpc>
              <a:spcBef>
                <a:spcPct val="0"/>
              </a:spcBef>
              <a:spcAft>
                <a:spcPct val="0"/>
              </a:spcAft>
              <a:buClrTx/>
              <a:buSzTx/>
              <a:buFontTx/>
              <a:buNone/>
              <a:tabLst/>
              <a:defRPr/>
            </a:pPr>
            <a:r>
              <a:rPr kumimoji="0" lang="zh-CN" altLang="en-US" sz="1129" b="1" i="0" u="none" strike="noStrike" kern="1200" cap="none" spc="0" normalizeH="0" baseline="0" noProof="0">
                <a:ln>
                  <a:noFill/>
                </a:ln>
                <a:solidFill>
                  <a:srgbClr val="808080"/>
                </a:solidFill>
                <a:effectLst/>
                <a:uLnTx/>
                <a:uFillTx/>
                <a:latin typeface="Arial" charset="0"/>
                <a:ea typeface="微软雅黑" pitchFamily="34" charset="-122"/>
                <a:cs typeface="+mn-cs"/>
                <a:sym typeface="Arial" charset="0"/>
              </a:rPr>
              <a:t>单击此处添加标题内容</a:t>
            </a:r>
          </a:p>
        </p:txBody>
      </p:sp>
      <p:sp>
        <p:nvSpPr>
          <p:cNvPr id="55304" name="TextBox 28"/>
          <p:cNvSpPr>
            <a:spLocks noChangeArrowheads="1"/>
          </p:cNvSpPr>
          <p:nvPr/>
        </p:nvSpPr>
        <p:spPr bwMode="auto">
          <a:xfrm>
            <a:off x="785393" y="3021187"/>
            <a:ext cx="2045604" cy="821709"/>
          </a:xfrm>
          <a:prstGeom prst="rect">
            <a:avLst/>
          </a:prstGeom>
          <a:noFill/>
          <a:ln w="9525">
            <a:noFill/>
            <a:miter lim="800000"/>
            <a:headEnd/>
            <a:tailEnd/>
          </a:ln>
        </p:spPr>
        <p:txBody>
          <a:bodyPr lIns="68271" tIns="34136" rIns="68271" bIns="34136">
            <a:spAutoFit/>
          </a:bodyPr>
          <a:lstStyle/>
          <a:p>
            <a:pPr marL="0" marR="0" lvl="0" indent="0" algn="l" defTabSz="682394" rtl="0" eaLnBrk="1" fontAlgn="base" latinLnBrk="0" hangingPunct="1">
              <a:lnSpc>
                <a:spcPct val="130000"/>
              </a:lnSpc>
              <a:spcBef>
                <a:spcPts val="447"/>
              </a:spcBef>
              <a:spcAft>
                <a:spcPct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微软雅黑" pitchFamily="34" charset="-122"/>
                <a:ea typeface="微软雅黑" pitchFamily="34" charset="-122"/>
                <a:cs typeface="+mn-cs"/>
              </a:rPr>
              <a:t>请在此处添加您需要的文字内容请在此处添加您需要的文字内容请在此处添加您需要的文字内容请在此处添加您需要的文字内容</a:t>
            </a:r>
          </a:p>
        </p:txBody>
      </p:sp>
      <p:grpSp>
        <p:nvGrpSpPr>
          <p:cNvPr id="55305" name="组合 29"/>
          <p:cNvGrpSpPr>
            <a:grpSpLocks/>
          </p:cNvGrpSpPr>
          <p:nvPr/>
        </p:nvGrpSpPr>
        <p:grpSpPr bwMode="auto">
          <a:xfrm flipH="1">
            <a:off x="5220024" y="1732605"/>
            <a:ext cx="3110215" cy="2154603"/>
            <a:chOff x="0" y="0"/>
            <a:chExt cx="2880320" cy="2019710"/>
          </a:xfrm>
        </p:grpSpPr>
        <p:grpSp>
          <p:nvGrpSpPr>
            <p:cNvPr id="58388" name="组合 30"/>
            <p:cNvGrpSpPr>
              <a:grpSpLocks/>
            </p:cNvGrpSpPr>
            <p:nvPr/>
          </p:nvGrpSpPr>
          <p:grpSpPr bwMode="auto">
            <a:xfrm>
              <a:off x="0" y="0"/>
              <a:ext cx="2880320" cy="775829"/>
              <a:chOff x="0" y="0"/>
              <a:chExt cx="2880320" cy="360040"/>
            </a:xfrm>
          </p:grpSpPr>
          <p:sp>
            <p:nvSpPr>
              <p:cNvPr id="58392" name="直接连接符 34"/>
              <p:cNvSpPr>
                <a:spLocks noChangeShapeType="1"/>
              </p:cNvSpPr>
              <p:nvPr/>
            </p:nvSpPr>
            <p:spPr bwMode="auto">
              <a:xfrm>
                <a:off x="0" y="0"/>
                <a:ext cx="1957772" cy="1"/>
              </a:xfrm>
              <a:prstGeom prst="line">
                <a:avLst/>
              </a:prstGeom>
              <a:noFill/>
              <a:ln w="9525">
                <a:solidFill>
                  <a:schemeClr val="tx2"/>
                </a:solidFill>
                <a:bevel/>
                <a:headEnd type="oval" w="med" len="med"/>
                <a:tailEnd/>
              </a:ln>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1" i="0" u="none" strike="noStrike" kern="1200" cap="none" spc="0" normalizeH="0" baseline="0" noProof="0">
                  <a:ln>
                    <a:noFill/>
                  </a:ln>
                  <a:solidFill>
                    <a:srgbClr val="000000"/>
                  </a:solidFill>
                  <a:effectLst/>
                  <a:uLnTx/>
                  <a:uFillTx/>
                  <a:latin typeface="Arial" charset="0"/>
                  <a:ea typeface="微软雅黑" pitchFamily="34" charset="-122"/>
                  <a:cs typeface="+mn-cs"/>
                </a:endParaRPr>
              </a:p>
            </p:txBody>
          </p:sp>
          <p:sp>
            <p:nvSpPr>
              <p:cNvPr id="58393" name="直接连接符 35"/>
              <p:cNvSpPr>
                <a:spLocks noChangeShapeType="1"/>
              </p:cNvSpPr>
              <p:nvPr/>
            </p:nvSpPr>
            <p:spPr bwMode="auto">
              <a:xfrm>
                <a:off x="1957772" y="0"/>
                <a:ext cx="922548" cy="360040"/>
              </a:xfrm>
              <a:prstGeom prst="line">
                <a:avLst/>
              </a:prstGeom>
              <a:noFill/>
              <a:ln w="9525">
                <a:solidFill>
                  <a:schemeClr val="tx2"/>
                </a:solidFill>
                <a:bevel/>
                <a:headEnd/>
                <a:tailEnd/>
              </a:ln>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1" i="0" u="none" strike="noStrike" kern="1200" cap="none" spc="0" normalizeH="0" baseline="0" noProof="0">
                  <a:ln>
                    <a:noFill/>
                  </a:ln>
                  <a:solidFill>
                    <a:srgbClr val="000000"/>
                  </a:solidFill>
                  <a:effectLst/>
                  <a:uLnTx/>
                  <a:uFillTx/>
                  <a:latin typeface="Arial" charset="0"/>
                  <a:ea typeface="微软雅黑" pitchFamily="34" charset="-122"/>
                  <a:cs typeface="+mn-cs"/>
                </a:endParaRPr>
              </a:p>
            </p:txBody>
          </p:sp>
        </p:grpSp>
        <p:grpSp>
          <p:nvGrpSpPr>
            <p:cNvPr id="58389" name="组合 31"/>
            <p:cNvGrpSpPr>
              <a:grpSpLocks/>
            </p:cNvGrpSpPr>
            <p:nvPr/>
          </p:nvGrpSpPr>
          <p:grpSpPr bwMode="auto">
            <a:xfrm flipV="1">
              <a:off x="0" y="1243881"/>
              <a:ext cx="2880320" cy="775829"/>
              <a:chOff x="0" y="0"/>
              <a:chExt cx="2880320" cy="360040"/>
            </a:xfrm>
          </p:grpSpPr>
          <p:sp>
            <p:nvSpPr>
              <p:cNvPr id="58390" name="直接连接符 32"/>
              <p:cNvSpPr>
                <a:spLocks noChangeShapeType="1"/>
              </p:cNvSpPr>
              <p:nvPr/>
            </p:nvSpPr>
            <p:spPr bwMode="auto">
              <a:xfrm>
                <a:off x="0" y="0"/>
                <a:ext cx="1957772" cy="1"/>
              </a:xfrm>
              <a:prstGeom prst="line">
                <a:avLst/>
              </a:prstGeom>
              <a:noFill/>
              <a:ln w="9525">
                <a:solidFill>
                  <a:schemeClr val="tx2"/>
                </a:solidFill>
                <a:bevel/>
                <a:headEnd type="oval" w="med" len="med"/>
                <a:tailEnd/>
              </a:ln>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1" i="0" u="none" strike="noStrike" kern="1200" cap="none" spc="0" normalizeH="0" baseline="0" noProof="0">
                  <a:ln>
                    <a:noFill/>
                  </a:ln>
                  <a:solidFill>
                    <a:srgbClr val="000000"/>
                  </a:solidFill>
                  <a:effectLst/>
                  <a:uLnTx/>
                  <a:uFillTx/>
                  <a:latin typeface="Arial" charset="0"/>
                  <a:ea typeface="微软雅黑" pitchFamily="34" charset="-122"/>
                  <a:cs typeface="+mn-cs"/>
                </a:endParaRPr>
              </a:p>
            </p:txBody>
          </p:sp>
          <p:sp>
            <p:nvSpPr>
              <p:cNvPr id="58391" name="直接连接符 33"/>
              <p:cNvSpPr>
                <a:spLocks noChangeShapeType="1"/>
              </p:cNvSpPr>
              <p:nvPr/>
            </p:nvSpPr>
            <p:spPr bwMode="auto">
              <a:xfrm>
                <a:off x="1957772" y="0"/>
                <a:ext cx="922548" cy="360040"/>
              </a:xfrm>
              <a:prstGeom prst="line">
                <a:avLst/>
              </a:prstGeom>
              <a:noFill/>
              <a:ln w="9525">
                <a:solidFill>
                  <a:schemeClr val="tx2"/>
                </a:solidFill>
                <a:bevel/>
                <a:headEnd/>
                <a:tailEnd/>
              </a:ln>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1" i="0" u="none" strike="noStrike" kern="1200" cap="none" spc="0" normalizeH="0" baseline="0" noProof="0">
                  <a:ln>
                    <a:noFill/>
                  </a:ln>
                  <a:solidFill>
                    <a:srgbClr val="000000"/>
                  </a:solidFill>
                  <a:effectLst/>
                  <a:uLnTx/>
                  <a:uFillTx/>
                  <a:latin typeface="Arial" charset="0"/>
                  <a:ea typeface="微软雅黑" pitchFamily="34" charset="-122"/>
                  <a:cs typeface="+mn-cs"/>
                </a:endParaRPr>
              </a:p>
            </p:txBody>
          </p:sp>
        </p:grpSp>
      </p:grpSp>
      <p:sp>
        <p:nvSpPr>
          <p:cNvPr id="55306" name="矩形 36"/>
          <p:cNvSpPr>
            <a:spLocks noChangeArrowheads="1"/>
          </p:cNvSpPr>
          <p:nvPr/>
        </p:nvSpPr>
        <p:spPr bwMode="auto">
          <a:xfrm>
            <a:off x="5920307" y="1408593"/>
            <a:ext cx="2418890" cy="416470"/>
          </a:xfrm>
          <a:prstGeom prst="rect">
            <a:avLst/>
          </a:prstGeom>
          <a:noFill/>
          <a:ln w="9525">
            <a:noFill/>
            <a:miter lim="800000"/>
            <a:headEnd/>
            <a:tailEnd/>
          </a:ln>
        </p:spPr>
        <p:txBody>
          <a:bodyPr lIns="68271" tIns="34136" rIns="68271" bIns="34136">
            <a:spAutoFit/>
          </a:bodyPr>
          <a:lstStyle/>
          <a:p>
            <a:pPr marL="0" marR="0" lvl="0" indent="0" algn="r" defTabSz="682394" rtl="0" eaLnBrk="1" fontAlgn="base" latinLnBrk="0" hangingPunct="1">
              <a:lnSpc>
                <a:spcPct val="100000"/>
              </a:lnSpc>
              <a:spcBef>
                <a:spcPct val="0"/>
              </a:spcBef>
              <a:spcAft>
                <a:spcPct val="0"/>
              </a:spcAft>
              <a:buClrTx/>
              <a:buSzTx/>
              <a:buFontTx/>
              <a:buNone/>
              <a:tabLst/>
              <a:defRPr/>
            </a:pPr>
            <a:r>
              <a:rPr kumimoji="0" lang="zh-CN" altLang="en-US" sz="1129" b="1" i="0" u="none" strike="noStrike" kern="1200" cap="none" spc="0" normalizeH="0" baseline="0" noProof="0">
                <a:ln>
                  <a:noFill/>
                </a:ln>
                <a:solidFill>
                  <a:srgbClr val="808080"/>
                </a:solidFill>
                <a:effectLst/>
                <a:uLnTx/>
                <a:uFillTx/>
                <a:latin typeface="Arial" charset="0"/>
                <a:ea typeface="微软雅黑" pitchFamily="34" charset="-122"/>
                <a:cs typeface="+mn-cs"/>
                <a:sym typeface="Arial" charset="0"/>
              </a:rPr>
              <a:t>单击此处添加标题内容</a:t>
            </a:r>
            <a:endParaRPr kumimoji="0" lang="zh-CN" altLang="en-US" sz="1129" b="1" i="0" u="none" strike="noStrike" kern="1200" cap="none" spc="0" normalizeH="0" baseline="0" noProof="0">
              <a:ln>
                <a:noFill/>
              </a:ln>
              <a:solidFill>
                <a:srgbClr val="808080"/>
              </a:solidFill>
              <a:effectLst/>
              <a:uLnTx/>
              <a:uFillTx/>
              <a:latin typeface="Arial" charset="0"/>
              <a:ea typeface="微软雅黑" pitchFamily="34" charset="-122"/>
              <a:cs typeface="+mn-cs"/>
              <a:sym typeface="微软雅黑" pitchFamily="34" charset="-122"/>
            </a:endParaRPr>
          </a:p>
          <a:p>
            <a:pPr marL="0" marR="0" lvl="0" indent="0" algn="r" defTabSz="682394" rtl="0" eaLnBrk="1" fontAlgn="base" latinLnBrk="0" hangingPunct="1">
              <a:lnSpc>
                <a:spcPct val="100000"/>
              </a:lnSpc>
              <a:spcBef>
                <a:spcPct val="0"/>
              </a:spcBef>
              <a:spcAft>
                <a:spcPct val="0"/>
              </a:spcAft>
              <a:buClrTx/>
              <a:buSzTx/>
              <a:buFontTx/>
              <a:buNone/>
              <a:tabLst/>
              <a:defRPr/>
            </a:pPr>
            <a:endParaRPr kumimoji="0" lang="en-US" altLang="zh-CN" sz="1129" b="1" i="0" u="none" strike="noStrike" kern="1200" cap="none" spc="0" normalizeH="0" baseline="0" noProof="0">
              <a:ln>
                <a:noFill/>
              </a:ln>
              <a:solidFill>
                <a:srgbClr val="808080"/>
              </a:solidFill>
              <a:effectLst/>
              <a:uLnTx/>
              <a:uFillTx/>
              <a:latin typeface="Arial" charset="0"/>
              <a:ea typeface="微软雅黑" pitchFamily="34" charset="-122"/>
              <a:cs typeface="Arial" charset="0"/>
              <a:sym typeface="微软雅黑" pitchFamily="34" charset="-122"/>
            </a:endParaRPr>
          </a:p>
        </p:txBody>
      </p:sp>
      <p:sp>
        <p:nvSpPr>
          <p:cNvPr id="55307" name="TextBox 37"/>
          <p:cNvSpPr>
            <a:spLocks noChangeArrowheads="1"/>
          </p:cNvSpPr>
          <p:nvPr/>
        </p:nvSpPr>
        <p:spPr bwMode="auto">
          <a:xfrm>
            <a:off x="6293593" y="1752016"/>
            <a:ext cx="2045604" cy="1061198"/>
          </a:xfrm>
          <a:prstGeom prst="rect">
            <a:avLst/>
          </a:prstGeom>
          <a:noFill/>
          <a:ln w="9525">
            <a:noFill/>
            <a:miter lim="800000"/>
            <a:headEnd/>
            <a:tailEnd/>
          </a:ln>
        </p:spPr>
        <p:txBody>
          <a:bodyPr lIns="68271" tIns="34136" rIns="68271" bIns="34136">
            <a:spAutoFit/>
          </a:bodyPr>
          <a:lstStyle/>
          <a:p>
            <a:pPr marL="0" marR="0" lvl="0" indent="0" algn="r" defTabSz="682394" rtl="0" eaLnBrk="1" fontAlgn="base" latinLnBrk="0" hangingPunct="1">
              <a:lnSpc>
                <a:spcPct val="130000"/>
              </a:lnSpc>
              <a:spcBef>
                <a:spcPts val="447"/>
              </a:spcBef>
              <a:spcAft>
                <a:spcPct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微软雅黑" pitchFamily="34" charset="-122"/>
                <a:ea typeface="微软雅黑" pitchFamily="34" charset="-122"/>
                <a:cs typeface="+mn-cs"/>
              </a:rPr>
              <a:t>请在此处添加您需要的文字内容请在此处添加您需要的文字内容请在此处添加您需要的文字内容请在此处添加您需要的文字内容</a:t>
            </a:r>
          </a:p>
          <a:p>
            <a:pPr marL="0" marR="0" lvl="0" indent="0" algn="r" defTabSz="682394" rtl="0" eaLnBrk="1" fontAlgn="base" latinLnBrk="0" hangingPunct="1">
              <a:lnSpc>
                <a:spcPct val="130000"/>
              </a:lnSpc>
              <a:spcBef>
                <a:spcPts val="447"/>
              </a:spcBef>
              <a:spcAft>
                <a:spcPct val="0"/>
              </a:spcAft>
              <a:buClrTx/>
              <a:buSzTx/>
              <a:buFontTx/>
              <a:buNone/>
              <a:tabLst/>
              <a:defRPr/>
            </a:pPr>
            <a:r>
              <a:rPr kumimoji="0" lang="en-US" altLang="zh-CN" sz="941" b="0" i="0" u="none" strike="noStrike" kern="1200" cap="none" spc="0" normalizeH="0" baseline="0" noProof="0">
                <a:ln>
                  <a:noFill/>
                </a:ln>
                <a:solidFill>
                  <a:srgbClr val="7F7F7F"/>
                </a:solidFill>
                <a:effectLst/>
                <a:uLnTx/>
                <a:uFillTx/>
                <a:latin typeface="微软雅黑" pitchFamily="34" charset="-122"/>
                <a:ea typeface="微软雅黑" pitchFamily="34" charset="-122"/>
                <a:cs typeface="Arial" charset="0"/>
                <a:sym typeface="Arial" charset="0"/>
              </a:rPr>
              <a:t>.</a:t>
            </a:r>
            <a:endParaRPr kumimoji="0" lang="zh-CN" altLang="en-US" sz="941" b="0" i="0" u="none" strike="noStrike" kern="1200" cap="none" spc="0" normalizeH="0" baseline="0" noProof="0">
              <a:ln>
                <a:noFill/>
              </a:ln>
              <a:solidFill>
                <a:srgbClr val="7F7F7F"/>
              </a:solidFill>
              <a:effectLst/>
              <a:uLnTx/>
              <a:uFillTx/>
              <a:latin typeface="微软雅黑" pitchFamily="34" charset="-122"/>
              <a:ea typeface="微软雅黑" pitchFamily="34" charset="-122"/>
              <a:cs typeface="Arial" charset="0"/>
              <a:sym typeface="Arial" charset="0"/>
            </a:endParaRPr>
          </a:p>
        </p:txBody>
      </p:sp>
      <p:sp>
        <p:nvSpPr>
          <p:cNvPr id="55308" name="矩形 38"/>
          <p:cNvSpPr>
            <a:spLocks noChangeArrowheads="1"/>
          </p:cNvSpPr>
          <p:nvPr/>
        </p:nvSpPr>
        <p:spPr bwMode="auto">
          <a:xfrm>
            <a:off x="5920307" y="3908112"/>
            <a:ext cx="2418890" cy="416470"/>
          </a:xfrm>
          <a:prstGeom prst="rect">
            <a:avLst/>
          </a:prstGeom>
          <a:noFill/>
          <a:ln w="9525">
            <a:noFill/>
            <a:miter lim="800000"/>
            <a:headEnd/>
            <a:tailEnd/>
          </a:ln>
        </p:spPr>
        <p:txBody>
          <a:bodyPr lIns="68271" tIns="34136" rIns="68271" bIns="34136">
            <a:spAutoFit/>
          </a:bodyPr>
          <a:lstStyle/>
          <a:p>
            <a:pPr marL="0" marR="0" lvl="0" indent="0" algn="r" defTabSz="682394" rtl="0" eaLnBrk="1" fontAlgn="base" latinLnBrk="0" hangingPunct="1">
              <a:lnSpc>
                <a:spcPct val="100000"/>
              </a:lnSpc>
              <a:spcBef>
                <a:spcPct val="0"/>
              </a:spcBef>
              <a:spcAft>
                <a:spcPct val="0"/>
              </a:spcAft>
              <a:buClrTx/>
              <a:buSzTx/>
              <a:buFontTx/>
              <a:buNone/>
              <a:tabLst/>
              <a:defRPr/>
            </a:pPr>
            <a:r>
              <a:rPr kumimoji="0" lang="zh-CN" altLang="en-US" sz="1129" b="1" i="0" u="none" strike="noStrike" kern="1200" cap="none" spc="0" normalizeH="0" baseline="0" noProof="0">
                <a:ln>
                  <a:noFill/>
                </a:ln>
                <a:solidFill>
                  <a:srgbClr val="808080"/>
                </a:solidFill>
                <a:effectLst/>
                <a:uLnTx/>
                <a:uFillTx/>
                <a:latin typeface="Arial" charset="0"/>
                <a:ea typeface="微软雅黑" pitchFamily="34" charset="-122"/>
                <a:cs typeface="+mn-cs"/>
                <a:sym typeface="Arial" charset="0"/>
              </a:rPr>
              <a:t>单击此处添加标题内容</a:t>
            </a:r>
            <a:endParaRPr kumimoji="0" lang="zh-CN" altLang="en-US" sz="1129" b="1" i="0" u="none" strike="noStrike" kern="1200" cap="none" spc="0" normalizeH="0" baseline="0" noProof="0">
              <a:ln>
                <a:noFill/>
              </a:ln>
              <a:solidFill>
                <a:srgbClr val="808080"/>
              </a:solidFill>
              <a:effectLst/>
              <a:uLnTx/>
              <a:uFillTx/>
              <a:latin typeface="Arial" charset="0"/>
              <a:ea typeface="微软雅黑" pitchFamily="34" charset="-122"/>
              <a:cs typeface="+mn-cs"/>
              <a:sym typeface="微软雅黑" pitchFamily="34" charset="-122"/>
            </a:endParaRPr>
          </a:p>
          <a:p>
            <a:pPr marL="0" marR="0" lvl="0" indent="0" algn="r" defTabSz="682394" rtl="0" eaLnBrk="1" fontAlgn="base" latinLnBrk="0" hangingPunct="1">
              <a:lnSpc>
                <a:spcPct val="100000"/>
              </a:lnSpc>
              <a:spcBef>
                <a:spcPct val="0"/>
              </a:spcBef>
              <a:spcAft>
                <a:spcPct val="0"/>
              </a:spcAft>
              <a:buClrTx/>
              <a:buSzTx/>
              <a:buFontTx/>
              <a:buNone/>
              <a:tabLst/>
              <a:defRPr/>
            </a:pPr>
            <a:endParaRPr kumimoji="0" lang="en-US" altLang="zh-CN" sz="1129" b="1" i="0" u="none" strike="noStrike" kern="1200" cap="none" spc="0" normalizeH="0" baseline="0" noProof="0">
              <a:ln>
                <a:noFill/>
              </a:ln>
              <a:solidFill>
                <a:srgbClr val="808080"/>
              </a:solidFill>
              <a:effectLst/>
              <a:uLnTx/>
              <a:uFillTx/>
              <a:latin typeface="Arial" charset="0"/>
              <a:ea typeface="微软雅黑" pitchFamily="34" charset="-122"/>
              <a:cs typeface="Arial" charset="0"/>
              <a:sym typeface="微软雅黑" pitchFamily="34" charset="-122"/>
            </a:endParaRPr>
          </a:p>
        </p:txBody>
      </p:sp>
      <p:sp>
        <p:nvSpPr>
          <p:cNvPr id="55309" name="TextBox 39"/>
          <p:cNvSpPr>
            <a:spLocks noChangeArrowheads="1"/>
          </p:cNvSpPr>
          <p:nvPr/>
        </p:nvSpPr>
        <p:spPr bwMode="auto">
          <a:xfrm>
            <a:off x="6293593" y="3024173"/>
            <a:ext cx="2045604" cy="821709"/>
          </a:xfrm>
          <a:prstGeom prst="rect">
            <a:avLst/>
          </a:prstGeom>
          <a:noFill/>
          <a:ln w="9525">
            <a:noFill/>
            <a:miter lim="800000"/>
            <a:headEnd/>
            <a:tailEnd/>
          </a:ln>
        </p:spPr>
        <p:txBody>
          <a:bodyPr lIns="68271" tIns="34136" rIns="68271" bIns="34136">
            <a:spAutoFit/>
          </a:bodyPr>
          <a:lstStyle/>
          <a:p>
            <a:pPr marL="0" marR="0" lvl="0" indent="0" algn="r" defTabSz="682394" rtl="0" eaLnBrk="1" fontAlgn="base" latinLnBrk="0" hangingPunct="1">
              <a:lnSpc>
                <a:spcPct val="130000"/>
              </a:lnSpc>
              <a:spcBef>
                <a:spcPts val="447"/>
              </a:spcBef>
              <a:spcAft>
                <a:spcPct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Arial" charset="0"/>
                <a:ea typeface="宋体" charset="-122"/>
                <a:cs typeface="+mn-cs"/>
              </a:rPr>
              <a:t>请在此处添加您需要的文字内容请在此处添加您需要的文字内容请在此处添加您需要的文字内容请在此处添加您需要的文字内容</a:t>
            </a:r>
          </a:p>
        </p:txBody>
      </p:sp>
      <p:sp>
        <p:nvSpPr>
          <p:cNvPr id="55310" name="矩形 40"/>
          <p:cNvSpPr>
            <a:spLocks noChangeArrowheads="1"/>
          </p:cNvSpPr>
          <p:nvPr/>
        </p:nvSpPr>
        <p:spPr bwMode="auto">
          <a:xfrm>
            <a:off x="3936524" y="2610573"/>
            <a:ext cx="1202269" cy="387359"/>
          </a:xfrm>
          <a:prstGeom prst="rect">
            <a:avLst/>
          </a:prstGeom>
          <a:noFill/>
          <a:ln w="9525">
            <a:noFill/>
            <a:miter lim="800000"/>
            <a:headEnd/>
            <a:tailEnd/>
          </a:ln>
        </p:spPr>
        <p:txBody>
          <a:bodyPr wrap="none" lIns="68271" tIns="34136" rIns="68271" bIns="34136">
            <a:spAutoFit/>
          </a:bodyPr>
          <a:lstStyle/>
          <a:p>
            <a:pPr marL="0" marR="0" lvl="0" indent="0" algn="ctr" defTabSz="682394" rtl="0" eaLnBrk="1" fontAlgn="base" latinLnBrk="0" hangingPunct="1">
              <a:lnSpc>
                <a:spcPct val="100000"/>
              </a:lnSpc>
              <a:spcBef>
                <a:spcPct val="0"/>
              </a:spcBef>
              <a:spcAft>
                <a:spcPct val="0"/>
              </a:spcAft>
              <a:buClrTx/>
              <a:buSzTx/>
              <a:buFontTx/>
              <a:buNone/>
              <a:tabLst/>
              <a:defRPr/>
            </a:pPr>
            <a:r>
              <a:rPr kumimoji="0" lang="zh-CN" altLang="en-US" sz="2069" b="1" i="0" u="none" strike="noStrike" kern="1200" cap="none" spc="0" normalizeH="0" baseline="0" noProof="0">
                <a:ln>
                  <a:noFill/>
                </a:ln>
                <a:solidFill>
                  <a:srgbClr val="808080"/>
                </a:solidFill>
                <a:effectLst/>
                <a:uLnTx/>
                <a:uFillTx/>
                <a:latin typeface="Arial" charset="0"/>
                <a:ea typeface="微软雅黑" pitchFamily="34" charset="-122"/>
                <a:cs typeface="Arial" charset="0"/>
                <a:sym typeface="Arial" charset="0"/>
              </a:rPr>
              <a:t>添加标题</a:t>
            </a:r>
          </a:p>
        </p:txBody>
      </p:sp>
      <p:grpSp>
        <p:nvGrpSpPr>
          <p:cNvPr id="55328" name="Group 32"/>
          <p:cNvGrpSpPr>
            <a:grpSpLocks/>
          </p:cNvGrpSpPr>
          <p:nvPr/>
        </p:nvGrpSpPr>
        <p:grpSpPr bwMode="auto">
          <a:xfrm>
            <a:off x="3691046" y="1826673"/>
            <a:ext cx="1626032" cy="542011"/>
            <a:chOff x="2472" y="1202"/>
            <a:chExt cx="1089" cy="363"/>
          </a:xfrm>
        </p:grpSpPr>
        <p:sp>
          <p:nvSpPr>
            <p:cNvPr id="58386" name="AutoShape 35"/>
            <p:cNvSpPr>
              <a:spLocks noChangeArrowheads="1"/>
            </p:cNvSpPr>
            <p:nvPr/>
          </p:nvSpPr>
          <p:spPr bwMode="auto">
            <a:xfrm>
              <a:off x="2472" y="1202"/>
              <a:ext cx="1089" cy="363"/>
            </a:xfrm>
            <a:custGeom>
              <a:avLst/>
              <a:gdLst>
                <a:gd name="T0" fmla="*/ 307741 w 21600"/>
                <a:gd name="T1" fmla="*/ 2171 h 21600"/>
                <a:gd name="T2" fmla="*/ 175852 w 21600"/>
                <a:gd name="T3" fmla="*/ 4342 h 21600"/>
                <a:gd name="T4" fmla="*/ 43963 w 21600"/>
                <a:gd name="T5" fmla="*/ 2171 h 21600"/>
                <a:gd name="T6" fmla="*/ 175852 w 21600"/>
                <a:gd name="T7" fmla="*/ 0 h 21600"/>
                <a:gd name="T8" fmla="*/ 0 60000 65536"/>
                <a:gd name="T9" fmla="*/ 0 60000 65536"/>
                <a:gd name="T10" fmla="*/ 0 60000 65536"/>
                <a:gd name="T11" fmla="*/ 0 60000 65536"/>
                <a:gd name="T12" fmla="*/ 4502 w 21600"/>
                <a:gd name="T13" fmla="*/ 4522 h 21600"/>
                <a:gd name="T14" fmla="*/ 17098 w 21600"/>
                <a:gd name="T15" fmla="*/ 17078 h 21600"/>
              </a:gdLst>
              <a:ahLst/>
              <a:cxnLst>
                <a:cxn ang="T8">
                  <a:pos x="T0" y="T1"/>
                </a:cxn>
                <a:cxn ang="T9">
                  <a:pos x="T2" y="T3"/>
                </a:cxn>
                <a:cxn ang="T10">
                  <a:pos x="T4" y="T5"/>
                </a:cxn>
                <a:cxn ang="T11">
                  <a:pos x="T6" y="T7"/>
                </a:cxn>
              </a:cxnLst>
              <a:rect l="T12" t="T13" r="T14" b="T15"/>
              <a:pathLst>
                <a:path w="21600" h="21600">
                  <a:moveTo>
                    <a:pt x="0" y="0"/>
                  </a:moveTo>
                  <a:lnTo>
                    <a:pt x="5400" y="21600"/>
                  </a:lnTo>
                  <a:lnTo>
                    <a:pt x="16200" y="21600"/>
                  </a:lnTo>
                  <a:lnTo>
                    <a:pt x="21600" y="0"/>
                  </a:lnTo>
                  <a:close/>
                </a:path>
              </a:pathLst>
            </a:custGeom>
            <a:solidFill>
              <a:schemeClr val="bg2"/>
            </a:solidFill>
            <a:ln w="9525">
              <a:noFill/>
              <a:miter lim="800000"/>
              <a:headEnd/>
              <a:tailEnd/>
            </a:ln>
          </p:spPr>
          <p:txBody>
            <a:bodyPr wrap="none" anchor="ct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1" i="0" u="none" strike="noStrike" kern="1200" cap="none" spc="0" normalizeH="0" baseline="0" noProof="0">
                <a:ln>
                  <a:noFill/>
                </a:ln>
                <a:solidFill>
                  <a:srgbClr val="000000"/>
                </a:solidFill>
                <a:effectLst/>
                <a:uLnTx/>
                <a:uFillTx/>
                <a:latin typeface="Arial" charset="0"/>
                <a:ea typeface="微软雅黑" pitchFamily="34" charset="-122"/>
                <a:cs typeface="+mn-cs"/>
              </a:endParaRPr>
            </a:p>
          </p:txBody>
        </p:sp>
        <p:sp>
          <p:nvSpPr>
            <p:cNvPr id="58387" name="Rectangle 37"/>
            <p:cNvSpPr>
              <a:spLocks noChangeArrowheads="1"/>
            </p:cNvSpPr>
            <p:nvPr/>
          </p:nvSpPr>
          <p:spPr bwMode="auto">
            <a:xfrm>
              <a:off x="2823" y="1280"/>
              <a:ext cx="431" cy="246"/>
            </a:xfrm>
            <a:prstGeom prst="rect">
              <a:avLst/>
            </a:prstGeom>
            <a:noFill/>
            <a:ln w="9525">
              <a:noFill/>
              <a:miter lim="800000"/>
              <a:headEnd/>
              <a:tailEnd/>
            </a:ln>
          </p:spPr>
          <p:txBody>
            <a:bodyPr wrap="none">
              <a:spAutoFit/>
            </a:bodyPr>
            <a:lstStyle/>
            <a:p>
              <a:pPr marL="0" marR="0" lvl="0" indent="0" algn="l" defTabSz="860085" rtl="0" eaLnBrk="1" fontAlgn="base" latinLnBrk="0" hangingPunct="1">
                <a:lnSpc>
                  <a:spcPct val="100000"/>
                </a:lnSpc>
                <a:spcBef>
                  <a:spcPct val="0"/>
                </a:spcBef>
                <a:spcAft>
                  <a:spcPct val="0"/>
                </a:spcAft>
                <a:buClrTx/>
                <a:buSzTx/>
                <a:buFontTx/>
                <a:buNone/>
                <a:tabLst/>
                <a:defRPr/>
              </a:pPr>
              <a:r>
                <a:rPr kumimoji="0" lang="zh-CN" altLang="en-US" sz="1787" b="1" i="0" u="none" strike="noStrike" kern="1200" cap="none" spc="0" normalizeH="0" baseline="0" noProof="0">
                  <a:ln>
                    <a:noFill/>
                  </a:ln>
                  <a:solidFill>
                    <a:srgbClr val="FFFFFF"/>
                  </a:solidFill>
                  <a:effectLst/>
                  <a:uLnTx/>
                  <a:uFillTx/>
                  <a:latin typeface="Arial" charset="0"/>
                  <a:ea typeface="微软雅黑" pitchFamily="34" charset="-122"/>
                  <a:cs typeface="+mn-cs"/>
                  <a:sym typeface="Arial" charset="0"/>
                </a:rPr>
                <a:t>标题</a:t>
              </a:r>
            </a:p>
          </p:txBody>
        </p:sp>
      </p:grpSp>
      <p:grpSp>
        <p:nvGrpSpPr>
          <p:cNvPr id="55329" name="Group 33"/>
          <p:cNvGrpSpPr>
            <a:grpSpLocks/>
          </p:cNvGrpSpPr>
          <p:nvPr/>
        </p:nvGrpSpPr>
        <p:grpSpPr bwMode="auto">
          <a:xfrm>
            <a:off x="3691046" y="3249637"/>
            <a:ext cx="1626032" cy="542010"/>
            <a:chOff x="2472" y="2155"/>
            <a:chExt cx="1089" cy="363"/>
          </a:xfrm>
        </p:grpSpPr>
        <p:sp>
          <p:nvSpPr>
            <p:cNvPr id="58384" name="AutoShape 36"/>
            <p:cNvSpPr>
              <a:spLocks noChangeArrowheads="1"/>
            </p:cNvSpPr>
            <p:nvPr/>
          </p:nvSpPr>
          <p:spPr bwMode="auto">
            <a:xfrm flipV="1">
              <a:off x="2472" y="2155"/>
              <a:ext cx="1089" cy="363"/>
            </a:xfrm>
            <a:custGeom>
              <a:avLst/>
              <a:gdLst>
                <a:gd name="T0" fmla="*/ 307741 w 21600"/>
                <a:gd name="T1" fmla="*/ 2171 h 21600"/>
                <a:gd name="T2" fmla="*/ 175852 w 21600"/>
                <a:gd name="T3" fmla="*/ 4342 h 21600"/>
                <a:gd name="T4" fmla="*/ 43963 w 21600"/>
                <a:gd name="T5" fmla="*/ 2171 h 21600"/>
                <a:gd name="T6" fmla="*/ 175852 w 21600"/>
                <a:gd name="T7" fmla="*/ 0 h 21600"/>
                <a:gd name="T8" fmla="*/ 0 60000 65536"/>
                <a:gd name="T9" fmla="*/ 0 60000 65536"/>
                <a:gd name="T10" fmla="*/ 0 60000 65536"/>
                <a:gd name="T11" fmla="*/ 0 60000 65536"/>
                <a:gd name="T12" fmla="*/ 4502 w 21600"/>
                <a:gd name="T13" fmla="*/ 4522 h 21600"/>
                <a:gd name="T14" fmla="*/ 17098 w 21600"/>
                <a:gd name="T15" fmla="*/ 17078 h 21600"/>
              </a:gdLst>
              <a:ahLst/>
              <a:cxnLst>
                <a:cxn ang="T8">
                  <a:pos x="T0" y="T1"/>
                </a:cxn>
                <a:cxn ang="T9">
                  <a:pos x="T2" y="T3"/>
                </a:cxn>
                <a:cxn ang="T10">
                  <a:pos x="T4" y="T5"/>
                </a:cxn>
                <a:cxn ang="T11">
                  <a:pos x="T6" y="T7"/>
                </a:cxn>
              </a:cxnLst>
              <a:rect l="T12" t="T13" r="T14" b="T15"/>
              <a:pathLst>
                <a:path w="21600" h="21600">
                  <a:moveTo>
                    <a:pt x="0" y="0"/>
                  </a:moveTo>
                  <a:lnTo>
                    <a:pt x="5400" y="21600"/>
                  </a:lnTo>
                  <a:lnTo>
                    <a:pt x="16200" y="21600"/>
                  </a:lnTo>
                  <a:lnTo>
                    <a:pt x="21600" y="0"/>
                  </a:lnTo>
                  <a:close/>
                </a:path>
              </a:pathLst>
            </a:custGeom>
            <a:solidFill>
              <a:schemeClr val="tx2"/>
            </a:solidFill>
            <a:ln w="9525">
              <a:noFill/>
              <a:miter lim="800000"/>
              <a:headEnd/>
              <a:tailEnd/>
            </a:ln>
          </p:spPr>
          <p:txBody>
            <a:bodyPr rot="10800000" wrap="none" anchor="ct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1" i="0" u="none" strike="noStrike" kern="1200" cap="none" spc="0" normalizeH="0" baseline="0" noProof="0">
                <a:ln>
                  <a:noFill/>
                </a:ln>
                <a:solidFill>
                  <a:srgbClr val="000000"/>
                </a:solidFill>
                <a:effectLst/>
                <a:uLnTx/>
                <a:uFillTx/>
                <a:latin typeface="Arial" charset="0"/>
                <a:ea typeface="微软雅黑" pitchFamily="34" charset="-122"/>
                <a:cs typeface="+mn-cs"/>
              </a:endParaRPr>
            </a:p>
          </p:txBody>
        </p:sp>
        <p:sp>
          <p:nvSpPr>
            <p:cNvPr id="58385" name="Rectangle 38"/>
            <p:cNvSpPr>
              <a:spLocks noChangeArrowheads="1"/>
            </p:cNvSpPr>
            <p:nvPr/>
          </p:nvSpPr>
          <p:spPr bwMode="auto">
            <a:xfrm>
              <a:off x="2823" y="2232"/>
              <a:ext cx="431" cy="246"/>
            </a:xfrm>
            <a:prstGeom prst="rect">
              <a:avLst/>
            </a:prstGeom>
            <a:noFill/>
            <a:ln w="9525">
              <a:noFill/>
              <a:miter lim="800000"/>
              <a:headEnd/>
              <a:tailEnd/>
            </a:ln>
          </p:spPr>
          <p:txBody>
            <a:bodyPr wrap="none">
              <a:spAutoFit/>
            </a:bodyPr>
            <a:lstStyle/>
            <a:p>
              <a:pPr marL="0" marR="0" lvl="0" indent="0" algn="l" defTabSz="860085" rtl="0" eaLnBrk="1" fontAlgn="base" latinLnBrk="0" hangingPunct="1">
                <a:lnSpc>
                  <a:spcPct val="100000"/>
                </a:lnSpc>
                <a:spcBef>
                  <a:spcPct val="0"/>
                </a:spcBef>
                <a:spcAft>
                  <a:spcPct val="0"/>
                </a:spcAft>
                <a:buClrTx/>
                <a:buSzTx/>
                <a:buFontTx/>
                <a:buNone/>
                <a:tabLst/>
                <a:defRPr/>
              </a:pPr>
              <a:r>
                <a:rPr kumimoji="0" lang="zh-CN" altLang="en-US" sz="1787" b="1" i="0" u="none" strike="noStrike" kern="1200" cap="none" spc="0" normalizeH="0" baseline="0" noProof="0">
                  <a:ln>
                    <a:noFill/>
                  </a:ln>
                  <a:solidFill>
                    <a:srgbClr val="FFFFFF"/>
                  </a:solidFill>
                  <a:effectLst/>
                  <a:uLnTx/>
                  <a:uFillTx/>
                  <a:latin typeface="Arial" charset="0"/>
                  <a:ea typeface="微软雅黑" pitchFamily="34" charset="-122"/>
                  <a:cs typeface="+mn-cs"/>
                  <a:sym typeface="Arial" charset="0"/>
                </a:rPr>
                <a:t>标题</a:t>
              </a:r>
            </a:p>
          </p:txBody>
        </p:sp>
      </p:grpSp>
    </p:spTree>
    <p:extLst>
      <p:ext uri="{BB962C8B-B14F-4D97-AF65-F5344CB8AC3E}">
        <p14:creationId xmlns:p14="http://schemas.microsoft.com/office/powerpoint/2010/main" val="1757950336"/>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grpId="0" nodeType="afterEffect">
                                  <p:stCondLst>
                                    <p:cond delay="0"/>
                                  </p:stCondLst>
                                  <p:childTnLst>
                                    <p:set>
                                      <p:cBhvr>
                                        <p:cTn id="6" dur="1" fill="hold">
                                          <p:stCondLst>
                                            <p:cond delay="0"/>
                                          </p:stCondLst>
                                        </p:cTn>
                                        <p:tgtEl>
                                          <p:spTgt spid="55310"/>
                                        </p:tgtEl>
                                        <p:attrNameLst>
                                          <p:attrName>style.visibility</p:attrName>
                                        </p:attrNameLst>
                                      </p:cBhvr>
                                      <p:to>
                                        <p:strVal val="visible"/>
                                      </p:to>
                                    </p:set>
                                    <p:anim calcmode="lin" valueType="num">
                                      <p:cBhvr>
                                        <p:cTn id="7" dur="500" fill="hold"/>
                                        <p:tgtEl>
                                          <p:spTgt spid="55310"/>
                                        </p:tgtEl>
                                        <p:attrNameLst>
                                          <p:attrName>ppt_w</p:attrName>
                                        </p:attrNameLst>
                                      </p:cBhvr>
                                      <p:tavLst>
                                        <p:tav tm="0">
                                          <p:val>
                                            <p:fltVal val="0"/>
                                          </p:val>
                                        </p:tav>
                                        <p:tav tm="100000">
                                          <p:val>
                                            <p:strVal val="#ppt_w"/>
                                          </p:val>
                                        </p:tav>
                                      </p:tavLst>
                                    </p:anim>
                                    <p:anim calcmode="lin" valueType="num">
                                      <p:cBhvr>
                                        <p:cTn id="8" dur="500" fill="hold"/>
                                        <p:tgtEl>
                                          <p:spTgt spid="55310"/>
                                        </p:tgtEl>
                                        <p:attrNameLst>
                                          <p:attrName>ppt_h</p:attrName>
                                        </p:attrNameLst>
                                      </p:cBhvr>
                                      <p:tavLst>
                                        <p:tav tm="0">
                                          <p:val>
                                            <p:fltVal val="0"/>
                                          </p:val>
                                        </p:tav>
                                        <p:tav tm="100000">
                                          <p:val>
                                            <p:strVal val="#ppt_h"/>
                                          </p:val>
                                        </p:tav>
                                      </p:tavLst>
                                    </p:anim>
                                    <p:animEffect transition="in" filter="fade">
                                      <p:cBhvr>
                                        <p:cTn id="9" dur="500"/>
                                        <p:tgtEl>
                                          <p:spTgt spid="55310"/>
                                        </p:tgtEl>
                                      </p:cBhvr>
                                    </p:animEffect>
                                  </p:childTnLst>
                                </p:cTn>
                              </p:par>
                            </p:childTnLst>
                          </p:cTn>
                        </p:par>
                        <p:par>
                          <p:cTn id="10" fill="hold">
                            <p:stCondLst>
                              <p:cond delay="500"/>
                            </p:stCondLst>
                            <p:childTnLst>
                              <p:par>
                                <p:cTn id="11" presetID="17" presetClass="entr" presetSubtype="10" fill="hold" grpId="0" nodeType="afterEffect">
                                  <p:stCondLst>
                                    <p:cond delay="0"/>
                                  </p:stCondLst>
                                  <p:childTnLst>
                                    <p:set>
                                      <p:cBhvr>
                                        <p:cTn id="12" dur="1" fill="hold">
                                          <p:stCondLst>
                                            <p:cond delay="0"/>
                                          </p:stCondLst>
                                        </p:cTn>
                                        <p:tgtEl>
                                          <p:spTgt spid="55298"/>
                                        </p:tgtEl>
                                        <p:attrNameLst>
                                          <p:attrName>style.visibility</p:attrName>
                                        </p:attrNameLst>
                                      </p:cBhvr>
                                      <p:to>
                                        <p:strVal val="visible"/>
                                      </p:to>
                                    </p:set>
                                    <p:anim calcmode="lin" valueType="num">
                                      <p:cBhvr>
                                        <p:cTn id="13" dur="500" fill="hold"/>
                                        <p:tgtEl>
                                          <p:spTgt spid="55298"/>
                                        </p:tgtEl>
                                        <p:attrNameLst>
                                          <p:attrName>ppt_w</p:attrName>
                                        </p:attrNameLst>
                                      </p:cBhvr>
                                      <p:tavLst>
                                        <p:tav tm="0">
                                          <p:val>
                                            <p:fltVal val="0"/>
                                          </p:val>
                                        </p:tav>
                                        <p:tav tm="100000">
                                          <p:val>
                                            <p:strVal val="#ppt_w"/>
                                          </p:val>
                                        </p:tav>
                                      </p:tavLst>
                                    </p:anim>
                                    <p:anim calcmode="lin" valueType="num">
                                      <p:cBhvr>
                                        <p:cTn id="14" dur="500" fill="hold"/>
                                        <p:tgtEl>
                                          <p:spTgt spid="55298"/>
                                        </p:tgtEl>
                                        <p:attrNameLst>
                                          <p:attrName>ppt_h</p:attrName>
                                        </p:attrNameLst>
                                      </p:cBhvr>
                                      <p:tavLst>
                                        <p:tav tm="0">
                                          <p:val>
                                            <p:strVal val="#ppt_h"/>
                                          </p:val>
                                        </p:tav>
                                        <p:tav tm="100000">
                                          <p:val>
                                            <p:strVal val="#ppt_h"/>
                                          </p:val>
                                        </p:tav>
                                      </p:tavLst>
                                    </p:anim>
                                  </p:childTnLst>
                                </p:cTn>
                              </p:par>
                              <p:par>
                                <p:cTn id="15" presetID="17" presetClass="entr" presetSubtype="10" fill="hold" grpId="0" nodeType="withEffect">
                                  <p:stCondLst>
                                    <p:cond delay="0"/>
                                  </p:stCondLst>
                                  <p:childTnLst>
                                    <p:set>
                                      <p:cBhvr>
                                        <p:cTn id="16" dur="1" fill="hold">
                                          <p:stCondLst>
                                            <p:cond delay="0"/>
                                          </p:stCondLst>
                                        </p:cTn>
                                        <p:tgtEl>
                                          <p:spTgt spid="55299"/>
                                        </p:tgtEl>
                                        <p:attrNameLst>
                                          <p:attrName>style.visibility</p:attrName>
                                        </p:attrNameLst>
                                      </p:cBhvr>
                                      <p:to>
                                        <p:strVal val="visible"/>
                                      </p:to>
                                    </p:set>
                                    <p:anim calcmode="lin" valueType="num">
                                      <p:cBhvr>
                                        <p:cTn id="17" dur="500" fill="hold"/>
                                        <p:tgtEl>
                                          <p:spTgt spid="55299"/>
                                        </p:tgtEl>
                                        <p:attrNameLst>
                                          <p:attrName>ppt_w</p:attrName>
                                        </p:attrNameLst>
                                      </p:cBhvr>
                                      <p:tavLst>
                                        <p:tav tm="0">
                                          <p:val>
                                            <p:fltVal val="0"/>
                                          </p:val>
                                        </p:tav>
                                        <p:tav tm="100000">
                                          <p:val>
                                            <p:strVal val="#ppt_w"/>
                                          </p:val>
                                        </p:tav>
                                      </p:tavLst>
                                    </p:anim>
                                    <p:anim calcmode="lin" valueType="num">
                                      <p:cBhvr>
                                        <p:cTn id="18" dur="500" fill="hold"/>
                                        <p:tgtEl>
                                          <p:spTgt spid="55299"/>
                                        </p:tgtEl>
                                        <p:attrNameLst>
                                          <p:attrName>ppt_h</p:attrName>
                                        </p:attrNameLst>
                                      </p:cBhvr>
                                      <p:tavLst>
                                        <p:tav tm="0">
                                          <p:val>
                                            <p:strVal val="#ppt_h"/>
                                          </p:val>
                                        </p:tav>
                                        <p:tav tm="100000">
                                          <p:val>
                                            <p:strVal val="#ppt_h"/>
                                          </p:val>
                                        </p:tav>
                                      </p:tavLst>
                                    </p:anim>
                                  </p:childTnLst>
                                </p:cTn>
                              </p:par>
                            </p:childTnLst>
                          </p:cTn>
                        </p:par>
                        <p:par>
                          <p:cTn id="19" fill="hold">
                            <p:stCondLst>
                              <p:cond delay="1000"/>
                            </p:stCondLst>
                            <p:childTnLst>
                              <p:par>
                                <p:cTn id="20" presetID="47" presetClass="entr" presetSubtype="0" fill="hold" nodeType="afterEffect">
                                  <p:stCondLst>
                                    <p:cond delay="0"/>
                                  </p:stCondLst>
                                  <p:childTnLst>
                                    <p:set>
                                      <p:cBhvr>
                                        <p:cTn id="21" dur="1" fill="hold">
                                          <p:stCondLst>
                                            <p:cond delay="0"/>
                                          </p:stCondLst>
                                        </p:cTn>
                                        <p:tgtEl>
                                          <p:spTgt spid="55328"/>
                                        </p:tgtEl>
                                        <p:attrNameLst>
                                          <p:attrName>style.visibility</p:attrName>
                                        </p:attrNameLst>
                                      </p:cBhvr>
                                      <p:to>
                                        <p:strVal val="visible"/>
                                      </p:to>
                                    </p:set>
                                    <p:animEffect transition="in" filter="fade">
                                      <p:cBhvr>
                                        <p:cTn id="22" dur="1000"/>
                                        <p:tgtEl>
                                          <p:spTgt spid="55328"/>
                                        </p:tgtEl>
                                      </p:cBhvr>
                                    </p:animEffect>
                                    <p:anim calcmode="lin" valueType="num">
                                      <p:cBhvr>
                                        <p:cTn id="23" dur="1000" fill="hold"/>
                                        <p:tgtEl>
                                          <p:spTgt spid="55328"/>
                                        </p:tgtEl>
                                        <p:attrNameLst>
                                          <p:attrName>ppt_x</p:attrName>
                                        </p:attrNameLst>
                                      </p:cBhvr>
                                      <p:tavLst>
                                        <p:tav tm="0">
                                          <p:val>
                                            <p:strVal val="#ppt_x"/>
                                          </p:val>
                                        </p:tav>
                                        <p:tav tm="100000">
                                          <p:val>
                                            <p:strVal val="#ppt_x"/>
                                          </p:val>
                                        </p:tav>
                                      </p:tavLst>
                                    </p:anim>
                                    <p:anim calcmode="lin" valueType="num">
                                      <p:cBhvr>
                                        <p:cTn id="24" dur="1000" fill="hold"/>
                                        <p:tgtEl>
                                          <p:spTgt spid="55328"/>
                                        </p:tgtEl>
                                        <p:attrNameLst>
                                          <p:attrName>ppt_y</p:attrName>
                                        </p:attrNameLst>
                                      </p:cBhvr>
                                      <p:tavLst>
                                        <p:tav tm="0">
                                          <p:val>
                                            <p:strVal val="#ppt_y-.1"/>
                                          </p:val>
                                        </p:tav>
                                        <p:tav tm="100000">
                                          <p:val>
                                            <p:strVal val="#ppt_y"/>
                                          </p:val>
                                        </p:tav>
                                      </p:tavLst>
                                    </p:anim>
                                  </p:childTnLst>
                                </p:cTn>
                              </p:par>
                              <p:par>
                                <p:cTn id="25" presetID="42" presetClass="entr" presetSubtype="0" fill="hold" nodeType="withEffect">
                                  <p:stCondLst>
                                    <p:cond delay="0"/>
                                  </p:stCondLst>
                                  <p:childTnLst>
                                    <p:set>
                                      <p:cBhvr>
                                        <p:cTn id="26" dur="1" fill="hold">
                                          <p:stCondLst>
                                            <p:cond delay="0"/>
                                          </p:stCondLst>
                                        </p:cTn>
                                        <p:tgtEl>
                                          <p:spTgt spid="55329"/>
                                        </p:tgtEl>
                                        <p:attrNameLst>
                                          <p:attrName>style.visibility</p:attrName>
                                        </p:attrNameLst>
                                      </p:cBhvr>
                                      <p:to>
                                        <p:strVal val="visible"/>
                                      </p:to>
                                    </p:set>
                                    <p:animEffect transition="in" filter="fade">
                                      <p:cBhvr>
                                        <p:cTn id="27" dur="1000"/>
                                        <p:tgtEl>
                                          <p:spTgt spid="55329"/>
                                        </p:tgtEl>
                                      </p:cBhvr>
                                    </p:animEffect>
                                    <p:anim calcmode="lin" valueType="num">
                                      <p:cBhvr>
                                        <p:cTn id="28" dur="1000" fill="hold"/>
                                        <p:tgtEl>
                                          <p:spTgt spid="55329"/>
                                        </p:tgtEl>
                                        <p:attrNameLst>
                                          <p:attrName>ppt_x</p:attrName>
                                        </p:attrNameLst>
                                      </p:cBhvr>
                                      <p:tavLst>
                                        <p:tav tm="0">
                                          <p:val>
                                            <p:strVal val="#ppt_x"/>
                                          </p:val>
                                        </p:tav>
                                        <p:tav tm="100000">
                                          <p:val>
                                            <p:strVal val="#ppt_x"/>
                                          </p:val>
                                        </p:tav>
                                      </p:tavLst>
                                    </p:anim>
                                    <p:anim calcmode="lin" valueType="num">
                                      <p:cBhvr>
                                        <p:cTn id="29" dur="1000" fill="hold"/>
                                        <p:tgtEl>
                                          <p:spTgt spid="55329"/>
                                        </p:tgtEl>
                                        <p:attrNameLst>
                                          <p:attrName>ppt_y</p:attrName>
                                        </p:attrNameLst>
                                      </p:cBhvr>
                                      <p:tavLst>
                                        <p:tav tm="0">
                                          <p:val>
                                            <p:strVal val="#ppt_y+.1"/>
                                          </p:val>
                                        </p:tav>
                                        <p:tav tm="100000">
                                          <p:val>
                                            <p:strVal val="#ppt_y"/>
                                          </p:val>
                                        </p:tav>
                                      </p:tavLst>
                                    </p:anim>
                                  </p:childTnLst>
                                </p:cTn>
                              </p:par>
                            </p:childTnLst>
                          </p:cTn>
                        </p:par>
                        <p:par>
                          <p:cTn id="30" fill="hold">
                            <p:stCondLst>
                              <p:cond delay="2000"/>
                            </p:stCondLst>
                            <p:childTnLst>
                              <p:par>
                                <p:cTn id="31" presetID="22" presetClass="entr" presetSubtype="4" fill="hold" nodeType="afterEffect">
                                  <p:stCondLst>
                                    <p:cond delay="0"/>
                                  </p:stCondLst>
                                  <p:childTnLst>
                                    <p:set>
                                      <p:cBhvr>
                                        <p:cTn id="32" dur="1" fill="hold">
                                          <p:stCondLst>
                                            <p:cond delay="0"/>
                                          </p:stCondLst>
                                        </p:cTn>
                                        <p:tgtEl>
                                          <p:spTgt spid="55302"/>
                                        </p:tgtEl>
                                        <p:attrNameLst>
                                          <p:attrName>style.visibility</p:attrName>
                                        </p:attrNameLst>
                                      </p:cBhvr>
                                      <p:to>
                                        <p:strVal val="visible"/>
                                      </p:to>
                                    </p:set>
                                    <p:animEffect transition="in" filter="wipe(down)">
                                      <p:cBhvr>
                                        <p:cTn id="33" dur="500"/>
                                        <p:tgtEl>
                                          <p:spTgt spid="55302"/>
                                        </p:tgtEl>
                                      </p:cBhvr>
                                    </p:animEffect>
                                  </p:childTnLst>
                                </p:cTn>
                              </p:par>
                              <p:par>
                                <p:cTn id="34" presetID="22" presetClass="entr" presetSubtype="4" fill="hold" nodeType="withEffect">
                                  <p:stCondLst>
                                    <p:cond delay="0"/>
                                  </p:stCondLst>
                                  <p:childTnLst>
                                    <p:set>
                                      <p:cBhvr>
                                        <p:cTn id="35" dur="1" fill="hold">
                                          <p:stCondLst>
                                            <p:cond delay="0"/>
                                          </p:stCondLst>
                                        </p:cTn>
                                        <p:tgtEl>
                                          <p:spTgt spid="55305"/>
                                        </p:tgtEl>
                                        <p:attrNameLst>
                                          <p:attrName>style.visibility</p:attrName>
                                        </p:attrNameLst>
                                      </p:cBhvr>
                                      <p:to>
                                        <p:strVal val="visible"/>
                                      </p:to>
                                    </p:set>
                                    <p:animEffect transition="in" filter="wipe(down)">
                                      <p:cBhvr>
                                        <p:cTn id="36" dur="500"/>
                                        <p:tgtEl>
                                          <p:spTgt spid="55305"/>
                                        </p:tgtEl>
                                      </p:cBhvr>
                                    </p:animEffect>
                                  </p:childTnLst>
                                </p:cTn>
                              </p:par>
                            </p:childTnLst>
                          </p:cTn>
                        </p:par>
                        <p:par>
                          <p:cTn id="37" fill="hold">
                            <p:stCondLst>
                              <p:cond delay="2500"/>
                            </p:stCondLst>
                            <p:childTnLst>
                              <p:par>
                                <p:cTn id="38" presetID="17" presetClass="entr" presetSubtype="10" fill="hold" grpId="0" nodeType="afterEffect">
                                  <p:stCondLst>
                                    <p:cond delay="0"/>
                                  </p:stCondLst>
                                  <p:childTnLst>
                                    <p:set>
                                      <p:cBhvr>
                                        <p:cTn id="39" dur="1" fill="hold">
                                          <p:stCondLst>
                                            <p:cond delay="0"/>
                                          </p:stCondLst>
                                        </p:cTn>
                                        <p:tgtEl>
                                          <p:spTgt spid="55300"/>
                                        </p:tgtEl>
                                        <p:attrNameLst>
                                          <p:attrName>style.visibility</p:attrName>
                                        </p:attrNameLst>
                                      </p:cBhvr>
                                      <p:to>
                                        <p:strVal val="visible"/>
                                      </p:to>
                                    </p:set>
                                    <p:anim calcmode="lin" valueType="num">
                                      <p:cBhvr>
                                        <p:cTn id="40" dur="500" fill="hold"/>
                                        <p:tgtEl>
                                          <p:spTgt spid="55300"/>
                                        </p:tgtEl>
                                        <p:attrNameLst>
                                          <p:attrName>ppt_w</p:attrName>
                                        </p:attrNameLst>
                                      </p:cBhvr>
                                      <p:tavLst>
                                        <p:tav tm="0">
                                          <p:val>
                                            <p:fltVal val="0"/>
                                          </p:val>
                                        </p:tav>
                                        <p:tav tm="100000">
                                          <p:val>
                                            <p:strVal val="#ppt_w"/>
                                          </p:val>
                                        </p:tav>
                                      </p:tavLst>
                                    </p:anim>
                                    <p:anim calcmode="lin" valueType="num">
                                      <p:cBhvr>
                                        <p:cTn id="41" dur="500" fill="hold"/>
                                        <p:tgtEl>
                                          <p:spTgt spid="55300"/>
                                        </p:tgtEl>
                                        <p:attrNameLst>
                                          <p:attrName>ppt_h</p:attrName>
                                        </p:attrNameLst>
                                      </p:cBhvr>
                                      <p:tavLst>
                                        <p:tav tm="0">
                                          <p:val>
                                            <p:strVal val="#ppt_h"/>
                                          </p:val>
                                        </p:tav>
                                        <p:tav tm="100000">
                                          <p:val>
                                            <p:strVal val="#ppt_h"/>
                                          </p:val>
                                        </p:tav>
                                      </p:tavLst>
                                    </p:anim>
                                  </p:childTnLst>
                                </p:cTn>
                              </p:par>
                              <p:par>
                                <p:cTn id="42" presetID="17" presetClass="entr" presetSubtype="10" fill="hold" grpId="0" nodeType="withEffect">
                                  <p:stCondLst>
                                    <p:cond delay="0"/>
                                  </p:stCondLst>
                                  <p:childTnLst>
                                    <p:set>
                                      <p:cBhvr>
                                        <p:cTn id="43" dur="1" fill="hold">
                                          <p:stCondLst>
                                            <p:cond delay="0"/>
                                          </p:stCondLst>
                                        </p:cTn>
                                        <p:tgtEl>
                                          <p:spTgt spid="55301"/>
                                        </p:tgtEl>
                                        <p:attrNameLst>
                                          <p:attrName>style.visibility</p:attrName>
                                        </p:attrNameLst>
                                      </p:cBhvr>
                                      <p:to>
                                        <p:strVal val="visible"/>
                                      </p:to>
                                    </p:set>
                                    <p:anim calcmode="lin" valueType="num">
                                      <p:cBhvr>
                                        <p:cTn id="44" dur="500" fill="hold"/>
                                        <p:tgtEl>
                                          <p:spTgt spid="55301"/>
                                        </p:tgtEl>
                                        <p:attrNameLst>
                                          <p:attrName>ppt_w</p:attrName>
                                        </p:attrNameLst>
                                      </p:cBhvr>
                                      <p:tavLst>
                                        <p:tav tm="0">
                                          <p:val>
                                            <p:fltVal val="0"/>
                                          </p:val>
                                        </p:tav>
                                        <p:tav tm="100000">
                                          <p:val>
                                            <p:strVal val="#ppt_w"/>
                                          </p:val>
                                        </p:tav>
                                      </p:tavLst>
                                    </p:anim>
                                    <p:anim calcmode="lin" valueType="num">
                                      <p:cBhvr>
                                        <p:cTn id="45" dur="500" fill="hold"/>
                                        <p:tgtEl>
                                          <p:spTgt spid="55301"/>
                                        </p:tgtEl>
                                        <p:attrNameLst>
                                          <p:attrName>ppt_h</p:attrName>
                                        </p:attrNameLst>
                                      </p:cBhvr>
                                      <p:tavLst>
                                        <p:tav tm="0">
                                          <p:val>
                                            <p:strVal val="#ppt_h"/>
                                          </p:val>
                                        </p:tav>
                                        <p:tav tm="100000">
                                          <p:val>
                                            <p:strVal val="#ppt_h"/>
                                          </p:val>
                                        </p:tav>
                                      </p:tavLst>
                                    </p:anim>
                                  </p:childTnLst>
                                </p:cTn>
                              </p:par>
                              <p:par>
                                <p:cTn id="46" presetID="17" presetClass="entr" presetSubtype="10" fill="hold" grpId="0" nodeType="withEffect">
                                  <p:stCondLst>
                                    <p:cond delay="0"/>
                                  </p:stCondLst>
                                  <p:childTnLst>
                                    <p:set>
                                      <p:cBhvr>
                                        <p:cTn id="47" dur="1" fill="hold">
                                          <p:stCondLst>
                                            <p:cond delay="0"/>
                                          </p:stCondLst>
                                        </p:cTn>
                                        <p:tgtEl>
                                          <p:spTgt spid="55306"/>
                                        </p:tgtEl>
                                        <p:attrNameLst>
                                          <p:attrName>style.visibility</p:attrName>
                                        </p:attrNameLst>
                                      </p:cBhvr>
                                      <p:to>
                                        <p:strVal val="visible"/>
                                      </p:to>
                                    </p:set>
                                    <p:anim calcmode="lin" valueType="num">
                                      <p:cBhvr>
                                        <p:cTn id="48" dur="500" fill="hold"/>
                                        <p:tgtEl>
                                          <p:spTgt spid="55306"/>
                                        </p:tgtEl>
                                        <p:attrNameLst>
                                          <p:attrName>ppt_w</p:attrName>
                                        </p:attrNameLst>
                                      </p:cBhvr>
                                      <p:tavLst>
                                        <p:tav tm="0">
                                          <p:val>
                                            <p:fltVal val="0"/>
                                          </p:val>
                                        </p:tav>
                                        <p:tav tm="100000">
                                          <p:val>
                                            <p:strVal val="#ppt_w"/>
                                          </p:val>
                                        </p:tav>
                                      </p:tavLst>
                                    </p:anim>
                                    <p:anim calcmode="lin" valueType="num">
                                      <p:cBhvr>
                                        <p:cTn id="49" dur="500" fill="hold"/>
                                        <p:tgtEl>
                                          <p:spTgt spid="55306"/>
                                        </p:tgtEl>
                                        <p:attrNameLst>
                                          <p:attrName>ppt_h</p:attrName>
                                        </p:attrNameLst>
                                      </p:cBhvr>
                                      <p:tavLst>
                                        <p:tav tm="0">
                                          <p:val>
                                            <p:strVal val="#ppt_h"/>
                                          </p:val>
                                        </p:tav>
                                        <p:tav tm="100000">
                                          <p:val>
                                            <p:strVal val="#ppt_h"/>
                                          </p:val>
                                        </p:tav>
                                      </p:tavLst>
                                    </p:anim>
                                  </p:childTnLst>
                                </p:cTn>
                              </p:par>
                              <p:par>
                                <p:cTn id="50" presetID="17" presetClass="entr" presetSubtype="10" fill="hold" grpId="0" nodeType="withEffect">
                                  <p:stCondLst>
                                    <p:cond delay="0"/>
                                  </p:stCondLst>
                                  <p:childTnLst>
                                    <p:set>
                                      <p:cBhvr>
                                        <p:cTn id="51" dur="1" fill="hold">
                                          <p:stCondLst>
                                            <p:cond delay="0"/>
                                          </p:stCondLst>
                                        </p:cTn>
                                        <p:tgtEl>
                                          <p:spTgt spid="55307"/>
                                        </p:tgtEl>
                                        <p:attrNameLst>
                                          <p:attrName>style.visibility</p:attrName>
                                        </p:attrNameLst>
                                      </p:cBhvr>
                                      <p:to>
                                        <p:strVal val="visible"/>
                                      </p:to>
                                    </p:set>
                                    <p:anim calcmode="lin" valueType="num">
                                      <p:cBhvr>
                                        <p:cTn id="52" dur="500" fill="hold"/>
                                        <p:tgtEl>
                                          <p:spTgt spid="55307"/>
                                        </p:tgtEl>
                                        <p:attrNameLst>
                                          <p:attrName>ppt_w</p:attrName>
                                        </p:attrNameLst>
                                      </p:cBhvr>
                                      <p:tavLst>
                                        <p:tav tm="0">
                                          <p:val>
                                            <p:fltVal val="0"/>
                                          </p:val>
                                        </p:tav>
                                        <p:tav tm="100000">
                                          <p:val>
                                            <p:strVal val="#ppt_w"/>
                                          </p:val>
                                        </p:tav>
                                      </p:tavLst>
                                    </p:anim>
                                    <p:anim calcmode="lin" valueType="num">
                                      <p:cBhvr>
                                        <p:cTn id="53" dur="500" fill="hold"/>
                                        <p:tgtEl>
                                          <p:spTgt spid="55307"/>
                                        </p:tgtEl>
                                        <p:attrNameLst>
                                          <p:attrName>ppt_h</p:attrName>
                                        </p:attrNameLst>
                                      </p:cBhvr>
                                      <p:tavLst>
                                        <p:tav tm="0">
                                          <p:val>
                                            <p:strVal val="#ppt_h"/>
                                          </p:val>
                                        </p:tav>
                                        <p:tav tm="100000">
                                          <p:val>
                                            <p:strVal val="#ppt_h"/>
                                          </p:val>
                                        </p:tav>
                                      </p:tavLst>
                                    </p:anim>
                                  </p:childTnLst>
                                </p:cTn>
                              </p:par>
                              <p:par>
                                <p:cTn id="54" presetID="17" presetClass="entr" presetSubtype="10" fill="hold" grpId="0" nodeType="withEffect">
                                  <p:stCondLst>
                                    <p:cond delay="0"/>
                                  </p:stCondLst>
                                  <p:childTnLst>
                                    <p:set>
                                      <p:cBhvr>
                                        <p:cTn id="55" dur="1" fill="hold">
                                          <p:stCondLst>
                                            <p:cond delay="0"/>
                                          </p:stCondLst>
                                        </p:cTn>
                                        <p:tgtEl>
                                          <p:spTgt spid="55303"/>
                                        </p:tgtEl>
                                        <p:attrNameLst>
                                          <p:attrName>style.visibility</p:attrName>
                                        </p:attrNameLst>
                                      </p:cBhvr>
                                      <p:to>
                                        <p:strVal val="visible"/>
                                      </p:to>
                                    </p:set>
                                    <p:anim calcmode="lin" valueType="num">
                                      <p:cBhvr>
                                        <p:cTn id="56" dur="500" fill="hold"/>
                                        <p:tgtEl>
                                          <p:spTgt spid="55303"/>
                                        </p:tgtEl>
                                        <p:attrNameLst>
                                          <p:attrName>ppt_w</p:attrName>
                                        </p:attrNameLst>
                                      </p:cBhvr>
                                      <p:tavLst>
                                        <p:tav tm="0">
                                          <p:val>
                                            <p:fltVal val="0"/>
                                          </p:val>
                                        </p:tav>
                                        <p:tav tm="100000">
                                          <p:val>
                                            <p:strVal val="#ppt_w"/>
                                          </p:val>
                                        </p:tav>
                                      </p:tavLst>
                                    </p:anim>
                                    <p:anim calcmode="lin" valueType="num">
                                      <p:cBhvr>
                                        <p:cTn id="57" dur="500" fill="hold"/>
                                        <p:tgtEl>
                                          <p:spTgt spid="55303"/>
                                        </p:tgtEl>
                                        <p:attrNameLst>
                                          <p:attrName>ppt_h</p:attrName>
                                        </p:attrNameLst>
                                      </p:cBhvr>
                                      <p:tavLst>
                                        <p:tav tm="0">
                                          <p:val>
                                            <p:strVal val="#ppt_h"/>
                                          </p:val>
                                        </p:tav>
                                        <p:tav tm="100000">
                                          <p:val>
                                            <p:strVal val="#ppt_h"/>
                                          </p:val>
                                        </p:tav>
                                      </p:tavLst>
                                    </p:anim>
                                  </p:childTnLst>
                                </p:cTn>
                              </p:par>
                              <p:par>
                                <p:cTn id="58" presetID="17" presetClass="entr" presetSubtype="10" fill="hold" grpId="0" nodeType="withEffect">
                                  <p:stCondLst>
                                    <p:cond delay="0"/>
                                  </p:stCondLst>
                                  <p:childTnLst>
                                    <p:set>
                                      <p:cBhvr>
                                        <p:cTn id="59" dur="1" fill="hold">
                                          <p:stCondLst>
                                            <p:cond delay="0"/>
                                          </p:stCondLst>
                                        </p:cTn>
                                        <p:tgtEl>
                                          <p:spTgt spid="55304"/>
                                        </p:tgtEl>
                                        <p:attrNameLst>
                                          <p:attrName>style.visibility</p:attrName>
                                        </p:attrNameLst>
                                      </p:cBhvr>
                                      <p:to>
                                        <p:strVal val="visible"/>
                                      </p:to>
                                    </p:set>
                                    <p:anim calcmode="lin" valueType="num">
                                      <p:cBhvr>
                                        <p:cTn id="60" dur="500" fill="hold"/>
                                        <p:tgtEl>
                                          <p:spTgt spid="55304"/>
                                        </p:tgtEl>
                                        <p:attrNameLst>
                                          <p:attrName>ppt_w</p:attrName>
                                        </p:attrNameLst>
                                      </p:cBhvr>
                                      <p:tavLst>
                                        <p:tav tm="0">
                                          <p:val>
                                            <p:fltVal val="0"/>
                                          </p:val>
                                        </p:tav>
                                        <p:tav tm="100000">
                                          <p:val>
                                            <p:strVal val="#ppt_w"/>
                                          </p:val>
                                        </p:tav>
                                      </p:tavLst>
                                    </p:anim>
                                    <p:anim calcmode="lin" valueType="num">
                                      <p:cBhvr>
                                        <p:cTn id="61" dur="500" fill="hold"/>
                                        <p:tgtEl>
                                          <p:spTgt spid="55304"/>
                                        </p:tgtEl>
                                        <p:attrNameLst>
                                          <p:attrName>ppt_h</p:attrName>
                                        </p:attrNameLst>
                                      </p:cBhvr>
                                      <p:tavLst>
                                        <p:tav tm="0">
                                          <p:val>
                                            <p:strVal val="#ppt_h"/>
                                          </p:val>
                                        </p:tav>
                                        <p:tav tm="100000">
                                          <p:val>
                                            <p:strVal val="#ppt_h"/>
                                          </p:val>
                                        </p:tav>
                                      </p:tavLst>
                                    </p:anim>
                                  </p:childTnLst>
                                </p:cTn>
                              </p:par>
                              <p:par>
                                <p:cTn id="62" presetID="17" presetClass="entr" presetSubtype="10" fill="hold" grpId="0" nodeType="withEffect">
                                  <p:stCondLst>
                                    <p:cond delay="0"/>
                                  </p:stCondLst>
                                  <p:childTnLst>
                                    <p:set>
                                      <p:cBhvr>
                                        <p:cTn id="63" dur="1" fill="hold">
                                          <p:stCondLst>
                                            <p:cond delay="0"/>
                                          </p:stCondLst>
                                        </p:cTn>
                                        <p:tgtEl>
                                          <p:spTgt spid="55308"/>
                                        </p:tgtEl>
                                        <p:attrNameLst>
                                          <p:attrName>style.visibility</p:attrName>
                                        </p:attrNameLst>
                                      </p:cBhvr>
                                      <p:to>
                                        <p:strVal val="visible"/>
                                      </p:to>
                                    </p:set>
                                    <p:anim calcmode="lin" valueType="num">
                                      <p:cBhvr>
                                        <p:cTn id="64" dur="500" fill="hold"/>
                                        <p:tgtEl>
                                          <p:spTgt spid="55308"/>
                                        </p:tgtEl>
                                        <p:attrNameLst>
                                          <p:attrName>ppt_w</p:attrName>
                                        </p:attrNameLst>
                                      </p:cBhvr>
                                      <p:tavLst>
                                        <p:tav tm="0">
                                          <p:val>
                                            <p:fltVal val="0"/>
                                          </p:val>
                                        </p:tav>
                                        <p:tav tm="100000">
                                          <p:val>
                                            <p:strVal val="#ppt_w"/>
                                          </p:val>
                                        </p:tav>
                                      </p:tavLst>
                                    </p:anim>
                                    <p:anim calcmode="lin" valueType="num">
                                      <p:cBhvr>
                                        <p:cTn id="65" dur="500" fill="hold"/>
                                        <p:tgtEl>
                                          <p:spTgt spid="55308"/>
                                        </p:tgtEl>
                                        <p:attrNameLst>
                                          <p:attrName>ppt_h</p:attrName>
                                        </p:attrNameLst>
                                      </p:cBhvr>
                                      <p:tavLst>
                                        <p:tav tm="0">
                                          <p:val>
                                            <p:strVal val="#ppt_h"/>
                                          </p:val>
                                        </p:tav>
                                        <p:tav tm="100000">
                                          <p:val>
                                            <p:strVal val="#ppt_h"/>
                                          </p:val>
                                        </p:tav>
                                      </p:tavLst>
                                    </p:anim>
                                  </p:childTnLst>
                                </p:cTn>
                              </p:par>
                              <p:par>
                                <p:cTn id="66" presetID="17" presetClass="entr" presetSubtype="10" fill="hold" grpId="0" nodeType="withEffect">
                                  <p:stCondLst>
                                    <p:cond delay="0"/>
                                  </p:stCondLst>
                                  <p:childTnLst>
                                    <p:set>
                                      <p:cBhvr>
                                        <p:cTn id="67" dur="1" fill="hold">
                                          <p:stCondLst>
                                            <p:cond delay="0"/>
                                          </p:stCondLst>
                                        </p:cTn>
                                        <p:tgtEl>
                                          <p:spTgt spid="55309"/>
                                        </p:tgtEl>
                                        <p:attrNameLst>
                                          <p:attrName>style.visibility</p:attrName>
                                        </p:attrNameLst>
                                      </p:cBhvr>
                                      <p:to>
                                        <p:strVal val="visible"/>
                                      </p:to>
                                    </p:set>
                                    <p:anim calcmode="lin" valueType="num">
                                      <p:cBhvr>
                                        <p:cTn id="68" dur="500" fill="hold"/>
                                        <p:tgtEl>
                                          <p:spTgt spid="55309"/>
                                        </p:tgtEl>
                                        <p:attrNameLst>
                                          <p:attrName>ppt_w</p:attrName>
                                        </p:attrNameLst>
                                      </p:cBhvr>
                                      <p:tavLst>
                                        <p:tav tm="0">
                                          <p:val>
                                            <p:fltVal val="0"/>
                                          </p:val>
                                        </p:tav>
                                        <p:tav tm="100000">
                                          <p:val>
                                            <p:strVal val="#ppt_w"/>
                                          </p:val>
                                        </p:tav>
                                      </p:tavLst>
                                    </p:anim>
                                    <p:anim calcmode="lin" valueType="num">
                                      <p:cBhvr>
                                        <p:cTn id="69" dur="500" fill="hold"/>
                                        <p:tgtEl>
                                          <p:spTgt spid="55309"/>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298" grpId="0" animBg="1"/>
      <p:bldP spid="55299" grpId="0" animBg="1"/>
      <p:bldP spid="55300" grpId="0"/>
      <p:bldP spid="55301" grpId="0"/>
      <p:bldP spid="55303" grpId="0"/>
      <p:bldP spid="55304" grpId="0"/>
      <p:bldP spid="55306" grpId="0"/>
      <p:bldP spid="55307" grpId="0"/>
      <p:bldP spid="55308" grpId="0"/>
      <p:bldP spid="55309" grpId="0"/>
      <p:bldP spid="55310"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11"/>
          <p:cNvSpPr>
            <a:spLocks noChangeArrowheads="1"/>
          </p:cNvSpPr>
          <p:nvPr/>
        </p:nvSpPr>
        <p:spPr bwMode="auto">
          <a:xfrm>
            <a:off x="0" y="2156657"/>
            <a:ext cx="2142659" cy="167232"/>
          </a:xfrm>
          <a:prstGeom prst="rect">
            <a:avLst/>
          </a:prstGeom>
          <a:solidFill>
            <a:schemeClr val="bg2"/>
          </a:solidFill>
          <a:ln w="9525">
            <a:noFill/>
            <a:miter lim="800000"/>
            <a:headEnd/>
            <a:tailEnd/>
          </a:ln>
        </p:spPr>
        <p:txBody>
          <a:bodyPr/>
          <a:lstStyle/>
          <a:p>
            <a:pPr marL="0" marR="0" lvl="0" indent="0" algn="l" defTabSz="860085" rtl="0" eaLnBrk="1" fontAlgn="base" latinLnBrk="0" hangingPunct="1">
              <a:lnSpc>
                <a:spcPct val="100000"/>
              </a:lnSpc>
              <a:spcBef>
                <a:spcPct val="0"/>
              </a:spcBef>
              <a:spcAft>
                <a:spcPct val="0"/>
              </a:spcAft>
              <a:buClrTx/>
              <a:buSzTx/>
              <a:buFontTx/>
              <a:buNone/>
              <a:tabLst/>
              <a:defRPr/>
            </a:pPr>
            <a:endParaRPr kumimoji="0" lang="zh-CN" altLang="en-US" sz="1693" b="0" i="0" u="none" strike="noStrike" kern="1200" cap="none" spc="0" normalizeH="0" baseline="0" noProof="0">
              <a:ln>
                <a:noFill/>
              </a:ln>
              <a:solidFill>
                <a:srgbClr val="000000"/>
              </a:solidFill>
              <a:effectLst/>
              <a:uLnTx/>
              <a:uFillTx/>
              <a:latin typeface="Arial" charset="0"/>
              <a:ea typeface="宋体" charset="-122"/>
              <a:cs typeface="+mn-cs"/>
            </a:endParaRPr>
          </a:p>
        </p:txBody>
      </p:sp>
      <p:sp>
        <p:nvSpPr>
          <p:cNvPr id="6" name="Rectangle 12"/>
          <p:cNvSpPr>
            <a:spLocks noChangeArrowheads="1"/>
          </p:cNvSpPr>
          <p:nvPr/>
        </p:nvSpPr>
        <p:spPr bwMode="auto">
          <a:xfrm>
            <a:off x="0" y="2441847"/>
            <a:ext cx="4144961" cy="167232"/>
          </a:xfrm>
          <a:prstGeom prst="rect">
            <a:avLst/>
          </a:prstGeom>
          <a:solidFill>
            <a:schemeClr val="tx2"/>
          </a:solidFill>
          <a:ln w="9525">
            <a:noFill/>
            <a:miter lim="800000"/>
            <a:headEnd/>
            <a:tailEnd/>
          </a:ln>
        </p:spPr>
        <p:txBody>
          <a:bodyPr/>
          <a:lstStyle/>
          <a:p>
            <a:pPr marL="0" marR="0" lvl="0" indent="0" algn="l" defTabSz="860085" rtl="0" eaLnBrk="1" fontAlgn="base" latinLnBrk="0" hangingPunct="1">
              <a:lnSpc>
                <a:spcPct val="100000"/>
              </a:lnSpc>
              <a:spcBef>
                <a:spcPct val="0"/>
              </a:spcBef>
              <a:spcAft>
                <a:spcPct val="0"/>
              </a:spcAft>
              <a:buClrTx/>
              <a:buSzTx/>
              <a:buFontTx/>
              <a:buNone/>
              <a:tabLst/>
              <a:defRPr/>
            </a:pPr>
            <a:endParaRPr kumimoji="0" lang="zh-CN" altLang="en-US" sz="1693" b="0" i="0" u="none" strike="noStrike" kern="1200" cap="none" spc="0" normalizeH="0" baseline="0" noProof="0">
              <a:ln>
                <a:noFill/>
              </a:ln>
              <a:solidFill>
                <a:srgbClr val="000000"/>
              </a:solidFill>
              <a:effectLst/>
              <a:uLnTx/>
              <a:uFillTx/>
              <a:latin typeface="Arial" charset="0"/>
              <a:ea typeface="宋体" charset="-122"/>
              <a:cs typeface="+mn-cs"/>
            </a:endParaRPr>
          </a:p>
        </p:txBody>
      </p:sp>
      <p:sp>
        <p:nvSpPr>
          <p:cNvPr id="7" name="Rectangle 13"/>
          <p:cNvSpPr>
            <a:spLocks noChangeArrowheads="1"/>
          </p:cNvSpPr>
          <p:nvPr/>
        </p:nvSpPr>
        <p:spPr bwMode="auto">
          <a:xfrm>
            <a:off x="0" y="2740475"/>
            <a:ext cx="6484715" cy="167232"/>
          </a:xfrm>
          <a:prstGeom prst="rect">
            <a:avLst/>
          </a:prstGeom>
          <a:solidFill>
            <a:schemeClr val="bg2"/>
          </a:solidFill>
          <a:ln w="9525">
            <a:noFill/>
            <a:miter lim="800000"/>
            <a:headEnd/>
            <a:tailEnd/>
          </a:ln>
        </p:spPr>
        <p:txBody>
          <a:bodyPr/>
          <a:lstStyle/>
          <a:p>
            <a:pPr marL="0" marR="0" lvl="0" indent="0" algn="l" defTabSz="860085" rtl="0" eaLnBrk="1" fontAlgn="base" latinLnBrk="0" hangingPunct="1">
              <a:lnSpc>
                <a:spcPct val="100000"/>
              </a:lnSpc>
              <a:spcBef>
                <a:spcPct val="0"/>
              </a:spcBef>
              <a:spcAft>
                <a:spcPct val="0"/>
              </a:spcAft>
              <a:buClrTx/>
              <a:buSzTx/>
              <a:buFontTx/>
              <a:buNone/>
              <a:tabLst/>
              <a:defRPr/>
            </a:pPr>
            <a:endParaRPr kumimoji="0" lang="zh-CN" altLang="en-US" sz="1693" b="0" i="0" u="none" strike="noStrike" kern="1200" cap="none" spc="0" normalizeH="0" baseline="0" noProof="0">
              <a:ln>
                <a:noFill/>
              </a:ln>
              <a:solidFill>
                <a:srgbClr val="000000"/>
              </a:solidFill>
              <a:effectLst/>
              <a:uLnTx/>
              <a:uFillTx/>
              <a:latin typeface="Arial" charset="0"/>
              <a:ea typeface="宋体" charset="-122"/>
              <a:cs typeface="+mn-cs"/>
            </a:endParaRPr>
          </a:p>
        </p:txBody>
      </p:sp>
      <p:sp>
        <p:nvSpPr>
          <p:cNvPr id="8" name="Rectangle 14"/>
          <p:cNvSpPr>
            <a:spLocks noChangeArrowheads="1"/>
          </p:cNvSpPr>
          <p:nvPr/>
        </p:nvSpPr>
        <p:spPr bwMode="auto">
          <a:xfrm>
            <a:off x="0" y="3022680"/>
            <a:ext cx="4683986" cy="165738"/>
          </a:xfrm>
          <a:prstGeom prst="rect">
            <a:avLst/>
          </a:prstGeom>
          <a:solidFill>
            <a:schemeClr val="tx2"/>
          </a:solidFill>
          <a:ln w="9525">
            <a:noFill/>
            <a:miter lim="800000"/>
            <a:headEnd/>
            <a:tailEnd/>
          </a:ln>
        </p:spPr>
        <p:txBody>
          <a:bodyPr/>
          <a:lstStyle/>
          <a:p>
            <a:pPr marL="0" marR="0" lvl="0" indent="0" algn="l" defTabSz="860085" rtl="0" eaLnBrk="1" fontAlgn="base" latinLnBrk="0" hangingPunct="1">
              <a:lnSpc>
                <a:spcPct val="100000"/>
              </a:lnSpc>
              <a:spcBef>
                <a:spcPct val="0"/>
              </a:spcBef>
              <a:spcAft>
                <a:spcPct val="0"/>
              </a:spcAft>
              <a:buClrTx/>
              <a:buSzTx/>
              <a:buFontTx/>
              <a:buNone/>
              <a:tabLst/>
              <a:defRPr/>
            </a:pPr>
            <a:endParaRPr kumimoji="0" lang="zh-CN" altLang="en-US" sz="1693" b="0" i="0" u="none" strike="noStrike" kern="1200" cap="none" spc="0" normalizeH="0" baseline="0" noProof="0">
              <a:ln>
                <a:noFill/>
              </a:ln>
              <a:solidFill>
                <a:srgbClr val="000000"/>
              </a:solidFill>
              <a:effectLst/>
              <a:uLnTx/>
              <a:uFillTx/>
              <a:latin typeface="Arial" charset="0"/>
              <a:ea typeface="宋体" charset="-122"/>
              <a:cs typeface="+mn-cs"/>
            </a:endParaRPr>
          </a:p>
        </p:txBody>
      </p:sp>
      <p:sp>
        <p:nvSpPr>
          <p:cNvPr id="9" name="Rectangle 15"/>
          <p:cNvSpPr>
            <a:spLocks noChangeArrowheads="1"/>
          </p:cNvSpPr>
          <p:nvPr/>
        </p:nvSpPr>
        <p:spPr bwMode="auto">
          <a:xfrm>
            <a:off x="0" y="3325788"/>
            <a:ext cx="2657792" cy="165739"/>
          </a:xfrm>
          <a:prstGeom prst="rect">
            <a:avLst/>
          </a:prstGeom>
          <a:solidFill>
            <a:schemeClr val="bg2"/>
          </a:solidFill>
          <a:ln w="9525">
            <a:noFill/>
            <a:miter lim="800000"/>
            <a:headEnd/>
            <a:tailEnd/>
          </a:ln>
        </p:spPr>
        <p:txBody>
          <a:bodyPr/>
          <a:lstStyle/>
          <a:p>
            <a:pPr marL="0" marR="0" lvl="0" indent="0" algn="l" defTabSz="860085" rtl="0" eaLnBrk="1" fontAlgn="base" latinLnBrk="0" hangingPunct="1">
              <a:lnSpc>
                <a:spcPct val="100000"/>
              </a:lnSpc>
              <a:spcBef>
                <a:spcPct val="0"/>
              </a:spcBef>
              <a:spcAft>
                <a:spcPct val="0"/>
              </a:spcAft>
              <a:buClrTx/>
              <a:buSzTx/>
              <a:buFontTx/>
              <a:buNone/>
              <a:tabLst/>
              <a:defRPr/>
            </a:pPr>
            <a:endParaRPr kumimoji="0" lang="zh-CN" altLang="en-US" sz="1693" b="0" i="0" u="none" strike="noStrike" kern="1200" cap="none" spc="0" normalizeH="0" baseline="0" noProof="0">
              <a:ln>
                <a:noFill/>
              </a:ln>
              <a:solidFill>
                <a:srgbClr val="000000"/>
              </a:solidFill>
              <a:effectLst/>
              <a:uLnTx/>
              <a:uFillTx/>
              <a:latin typeface="Arial" charset="0"/>
              <a:ea typeface="宋体" charset="-122"/>
              <a:cs typeface="+mn-cs"/>
            </a:endParaRPr>
          </a:p>
        </p:txBody>
      </p:sp>
      <p:grpSp>
        <p:nvGrpSpPr>
          <p:cNvPr id="95267" name="Group 35"/>
          <p:cNvGrpSpPr>
            <a:grpSpLocks/>
          </p:cNvGrpSpPr>
          <p:nvPr/>
        </p:nvGrpSpPr>
        <p:grpSpPr bwMode="auto">
          <a:xfrm>
            <a:off x="1590196" y="1217471"/>
            <a:ext cx="1104925" cy="1106418"/>
            <a:chOff x="1065" y="794"/>
            <a:chExt cx="740" cy="741"/>
          </a:xfrm>
        </p:grpSpPr>
        <p:sp>
          <p:nvSpPr>
            <p:cNvPr id="60443" name="Freeform 6"/>
            <p:cNvSpPr>
              <a:spLocks noEditPoints="1"/>
            </p:cNvSpPr>
            <p:nvPr/>
          </p:nvSpPr>
          <p:spPr bwMode="auto">
            <a:xfrm>
              <a:off x="1065" y="794"/>
              <a:ext cx="740" cy="741"/>
            </a:xfrm>
            <a:custGeom>
              <a:avLst/>
              <a:gdLst>
                <a:gd name="T0" fmla="*/ 10360 w 2222"/>
                <a:gd name="T1" fmla="*/ 0 h 2222"/>
                <a:gd name="T2" fmla="*/ 20720 w 2222"/>
                <a:gd name="T3" fmla="*/ 10416 h 2222"/>
                <a:gd name="T4" fmla="*/ 10360 w 2222"/>
                <a:gd name="T5" fmla="*/ 20832 h 2222"/>
                <a:gd name="T6" fmla="*/ 0 w 2222"/>
                <a:gd name="T7" fmla="*/ 10416 h 2222"/>
                <a:gd name="T8" fmla="*/ 10360 w 2222"/>
                <a:gd name="T9" fmla="*/ 0 h 2222"/>
                <a:gd name="T10" fmla="*/ 10360 w 2222"/>
                <a:gd name="T11" fmla="*/ 3141 h 2222"/>
                <a:gd name="T12" fmla="*/ 17586 w 2222"/>
                <a:gd name="T13" fmla="*/ 10416 h 2222"/>
                <a:gd name="T14" fmla="*/ 10360 w 2222"/>
                <a:gd name="T15" fmla="*/ 17691 h 2222"/>
                <a:gd name="T16" fmla="*/ 3124 w 2222"/>
                <a:gd name="T17" fmla="*/ 10416 h 2222"/>
                <a:gd name="T18" fmla="*/ 10360 w 2222"/>
                <a:gd name="T19" fmla="*/ 3141 h 222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222"/>
                <a:gd name="T31" fmla="*/ 0 h 2222"/>
                <a:gd name="T32" fmla="*/ 2222 w 2222"/>
                <a:gd name="T33" fmla="*/ 2222 h 2222"/>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222" h="2222">
                  <a:moveTo>
                    <a:pt x="1111" y="0"/>
                  </a:moveTo>
                  <a:cubicBezTo>
                    <a:pt x="1724" y="0"/>
                    <a:pt x="2222" y="497"/>
                    <a:pt x="2222" y="1111"/>
                  </a:cubicBezTo>
                  <a:cubicBezTo>
                    <a:pt x="2222" y="1724"/>
                    <a:pt x="1724" y="2222"/>
                    <a:pt x="1111" y="2222"/>
                  </a:cubicBezTo>
                  <a:cubicBezTo>
                    <a:pt x="497" y="2222"/>
                    <a:pt x="0" y="1724"/>
                    <a:pt x="0" y="1111"/>
                  </a:cubicBezTo>
                  <a:cubicBezTo>
                    <a:pt x="0" y="497"/>
                    <a:pt x="497" y="0"/>
                    <a:pt x="1111" y="0"/>
                  </a:cubicBezTo>
                  <a:close/>
                  <a:moveTo>
                    <a:pt x="1111" y="335"/>
                  </a:moveTo>
                  <a:cubicBezTo>
                    <a:pt x="1539" y="335"/>
                    <a:pt x="1886" y="683"/>
                    <a:pt x="1886" y="1111"/>
                  </a:cubicBezTo>
                  <a:cubicBezTo>
                    <a:pt x="1886" y="1539"/>
                    <a:pt x="1539" y="1887"/>
                    <a:pt x="1111" y="1887"/>
                  </a:cubicBezTo>
                  <a:cubicBezTo>
                    <a:pt x="682" y="1887"/>
                    <a:pt x="335" y="1539"/>
                    <a:pt x="335" y="1111"/>
                  </a:cubicBezTo>
                  <a:cubicBezTo>
                    <a:pt x="335" y="683"/>
                    <a:pt x="682" y="335"/>
                    <a:pt x="1111" y="335"/>
                  </a:cubicBezTo>
                  <a:close/>
                </a:path>
              </a:pathLst>
            </a:custGeom>
            <a:solidFill>
              <a:schemeClr val="bg2"/>
            </a:solidFill>
            <a:ln w="9525">
              <a:noFill/>
              <a:round/>
              <a:headEnd/>
              <a:tailEnd/>
            </a:ln>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1" i="0" u="none" strike="noStrike" kern="1200" cap="none" spc="0" normalizeH="0" baseline="0" noProof="0">
                <a:ln>
                  <a:noFill/>
                </a:ln>
                <a:solidFill>
                  <a:srgbClr val="000000"/>
                </a:solidFill>
                <a:effectLst/>
                <a:uLnTx/>
                <a:uFillTx/>
                <a:latin typeface="Arial" charset="0"/>
                <a:ea typeface="微软雅黑" pitchFamily="34" charset="-122"/>
                <a:cs typeface="+mn-cs"/>
              </a:endParaRPr>
            </a:p>
          </p:txBody>
        </p:sp>
        <p:sp>
          <p:nvSpPr>
            <p:cNvPr id="60444" name="TextBox 11"/>
            <p:cNvSpPr txBox="1">
              <a:spLocks noChangeArrowheads="1"/>
            </p:cNvSpPr>
            <p:nvPr/>
          </p:nvSpPr>
          <p:spPr bwMode="auto">
            <a:xfrm>
              <a:off x="1248" y="975"/>
              <a:ext cx="399" cy="391"/>
            </a:xfrm>
            <a:prstGeom prst="rect">
              <a:avLst/>
            </a:prstGeom>
            <a:noFill/>
            <a:ln w="9525">
              <a:noFill/>
              <a:miter lim="800000"/>
              <a:headEnd/>
              <a:tailEnd/>
            </a:ln>
          </p:spPr>
          <p:txBody>
            <a:bodyPr wrap="none">
              <a:spAutoFit/>
            </a:bodyPr>
            <a:lstStyle/>
            <a:p>
              <a:pPr marL="0" marR="0" lvl="0" indent="0" algn="l" defTabSz="860085" rtl="0" eaLnBrk="1" fontAlgn="base" latinLnBrk="0" hangingPunct="1">
                <a:lnSpc>
                  <a:spcPct val="100000"/>
                </a:lnSpc>
                <a:spcBef>
                  <a:spcPct val="0"/>
                </a:spcBef>
                <a:spcAft>
                  <a:spcPct val="0"/>
                </a:spcAft>
                <a:buClrTx/>
                <a:buSzTx/>
                <a:buFontTx/>
                <a:buNone/>
                <a:tabLst/>
                <a:defRPr/>
              </a:pPr>
              <a:r>
                <a:rPr kumimoji="0" lang="zh-CN" altLang="en-US" sz="1599" b="0" i="0" u="none" strike="noStrike" kern="1200" cap="none" spc="0" normalizeH="0" baseline="0" noProof="0">
                  <a:ln>
                    <a:noFill/>
                  </a:ln>
                  <a:solidFill>
                    <a:srgbClr val="808080"/>
                  </a:solidFill>
                  <a:effectLst/>
                  <a:uLnTx/>
                  <a:uFillTx/>
                  <a:latin typeface="微软雅黑" pitchFamily="34" charset="-122"/>
                  <a:ea typeface="微软雅黑" pitchFamily="34" charset="-122"/>
                  <a:cs typeface="+mn-cs"/>
                </a:rPr>
                <a:t>标题</a:t>
              </a:r>
            </a:p>
            <a:p>
              <a:pPr marL="0" marR="0" lvl="0" indent="0" algn="l" defTabSz="860085" rtl="0" eaLnBrk="1" fontAlgn="base" latinLnBrk="0" hangingPunct="1">
                <a:lnSpc>
                  <a:spcPct val="100000"/>
                </a:lnSpc>
                <a:spcBef>
                  <a:spcPct val="0"/>
                </a:spcBef>
                <a:spcAft>
                  <a:spcPct val="0"/>
                </a:spcAft>
                <a:buClrTx/>
                <a:buSzTx/>
                <a:buFontTx/>
                <a:buNone/>
                <a:tabLst/>
                <a:defRPr/>
              </a:pPr>
              <a:r>
                <a:rPr kumimoji="0" lang="zh-CN" altLang="en-US" sz="1599" b="0" i="0" u="none" strike="noStrike" kern="1200" cap="none" spc="0" normalizeH="0" baseline="0" noProof="0">
                  <a:ln>
                    <a:noFill/>
                  </a:ln>
                  <a:solidFill>
                    <a:srgbClr val="808080"/>
                  </a:solidFill>
                  <a:effectLst/>
                  <a:uLnTx/>
                  <a:uFillTx/>
                  <a:latin typeface="微软雅黑" pitchFamily="34" charset="-122"/>
                  <a:ea typeface="微软雅黑" pitchFamily="34" charset="-122"/>
                  <a:cs typeface="+mn-cs"/>
                </a:rPr>
                <a:t>内容</a:t>
              </a:r>
            </a:p>
          </p:txBody>
        </p:sp>
      </p:grpSp>
      <p:grpSp>
        <p:nvGrpSpPr>
          <p:cNvPr id="95268" name="Group 36"/>
          <p:cNvGrpSpPr>
            <a:grpSpLocks/>
          </p:cNvGrpSpPr>
          <p:nvPr/>
        </p:nvGrpSpPr>
        <p:grpSpPr bwMode="auto">
          <a:xfrm>
            <a:off x="3580554" y="1502662"/>
            <a:ext cx="1104925" cy="1106418"/>
            <a:chOff x="2398" y="985"/>
            <a:chExt cx="740" cy="741"/>
          </a:xfrm>
        </p:grpSpPr>
        <p:sp>
          <p:nvSpPr>
            <p:cNvPr id="60441" name="Freeform 7"/>
            <p:cNvSpPr>
              <a:spLocks noEditPoints="1"/>
            </p:cNvSpPr>
            <p:nvPr/>
          </p:nvSpPr>
          <p:spPr bwMode="auto">
            <a:xfrm>
              <a:off x="2398" y="985"/>
              <a:ext cx="740" cy="741"/>
            </a:xfrm>
            <a:custGeom>
              <a:avLst/>
              <a:gdLst>
                <a:gd name="T0" fmla="*/ 10360 w 2222"/>
                <a:gd name="T1" fmla="*/ 0 h 2222"/>
                <a:gd name="T2" fmla="*/ 20720 w 2222"/>
                <a:gd name="T3" fmla="*/ 10416 h 2222"/>
                <a:gd name="T4" fmla="*/ 10360 w 2222"/>
                <a:gd name="T5" fmla="*/ 20832 h 2222"/>
                <a:gd name="T6" fmla="*/ 0 w 2222"/>
                <a:gd name="T7" fmla="*/ 10416 h 2222"/>
                <a:gd name="T8" fmla="*/ 10360 w 2222"/>
                <a:gd name="T9" fmla="*/ 0 h 2222"/>
                <a:gd name="T10" fmla="*/ 10360 w 2222"/>
                <a:gd name="T11" fmla="*/ 3150 h 2222"/>
                <a:gd name="T12" fmla="*/ 17596 w 2222"/>
                <a:gd name="T13" fmla="*/ 10416 h 2222"/>
                <a:gd name="T14" fmla="*/ 10360 w 2222"/>
                <a:gd name="T15" fmla="*/ 17691 h 2222"/>
                <a:gd name="T16" fmla="*/ 3133 w 2222"/>
                <a:gd name="T17" fmla="*/ 10416 h 2222"/>
                <a:gd name="T18" fmla="*/ 10360 w 2222"/>
                <a:gd name="T19" fmla="*/ 3150 h 222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222"/>
                <a:gd name="T31" fmla="*/ 0 h 2222"/>
                <a:gd name="T32" fmla="*/ 2222 w 2222"/>
                <a:gd name="T33" fmla="*/ 2222 h 2222"/>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222" h="2222">
                  <a:moveTo>
                    <a:pt x="1111" y="0"/>
                  </a:moveTo>
                  <a:cubicBezTo>
                    <a:pt x="1725" y="0"/>
                    <a:pt x="2222" y="498"/>
                    <a:pt x="2222" y="1111"/>
                  </a:cubicBezTo>
                  <a:cubicBezTo>
                    <a:pt x="2222" y="1725"/>
                    <a:pt x="1725" y="2222"/>
                    <a:pt x="1111" y="2222"/>
                  </a:cubicBezTo>
                  <a:cubicBezTo>
                    <a:pt x="498" y="2222"/>
                    <a:pt x="0" y="1725"/>
                    <a:pt x="0" y="1111"/>
                  </a:cubicBezTo>
                  <a:cubicBezTo>
                    <a:pt x="0" y="498"/>
                    <a:pt x="498" y="0"/>
                    <a:pt x="1111" y="0"/>
                  </a:cubicBezTo>
                  <a:close/>
                  <a:moveTo>
                    <a:pt x="1111" y="336"/>
                  </a:moveTo>
                  <a:cubicBezTo>
                    <a:pt x="1540" y="336"/>
                    <a:pt x="1887" y="683"/>
                    <a:pt x="1887" y="1111"/>
                  </a:cubicBezTo>
                  <a:cubicBezTo>
                    <a:pt x="1887" y="1540"/>
                    <a:pt x="1540" y="1887"/>
                    <a:pt x="1111" y="1887"/>
                  </a:cubicBezTo>
                  <a:cubicBezTo>
                    <a:pt x="683" y="1887"/>
                    <a:pt x="336" y="1540"/>
                    <a:pt x="336" y="1111"/>
                  </a:cubicBezTo>
                  <a:cubicBezTo>
                    <a:pt x="336" y="683"/>
                    <a:pt x="683" y="336"/>
                    <a:pt x="1111" y="336"/>
                  </a:cubicBezTo>
                  <a:close/>
                </a:path>
              </a:pathLst>
            </a:custGeom>
            <a:solidFill>
              <a:schemeClr val="tx2"/>
            </a:solidFill>
            <a:ln w="9525">
              <a:noFill/>
              <a:round/>
              <a:headEnd/>
              <a:tailEnd/>
            </a:ln>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1" i="0" u="none" strike="noStrike" kern="1200" cap="none" spc="0" normalizeH="0" baseline="0" noProof="0">
                <a:ln>
                  <a:noFill/>
                </a:ln>
                <a:solidFill>
                  <a:srgbClr val="000000"/>
                </a:solidFill>
                <a:effectLst/>
                <a:uLnTx/>
                <a:uFillTx/>
                <a:latin typeface="Arial" charset="0"/>
                <a:ea typeface="微软雅黑" pitchFamily="34" charset="-122"/>
                <a:cs typeface="+mn-cs"/>
              </a:endParaRPr>
            </a:p>
          </p:txBody>
        </p:sp>
        <p:sp>
          <p:nvSpPr>
            <p:cNvPr id="60442" name="TextBox 14"/>
            <p:cNvSpPr txBox="1">
              <a:spLocks noChangeArrowheads="1"/>
            </p:cNvSpPr>
            <p:nvPr/>
          </p:nvSpPr>
          <p:spPr bwMode="auto">
            <a:xfrm>
              <a:off x="2576" y="1157"/>
              <a:ext cx="399" cy="391"/>
            </a:xfrm>
            <a:prstGeom prst="rect">
              <a:avLst/>
            </a:prstGeom>
            <a:noFill/>
            <a:ln w="9525">
              <a:noFill/>
              <a:miter lim="800000"/>
              <a:headEnd/>
              <a:tailEnd/>
            </a:ln>
          </p:spPr>
          <p:txBody>
            <a:bodyPr wrap="none">
              <a:spAutoFit/>
            </a:bodyPr>
            <a:lstStyle/>
            <a:p>
              <a:pPr marL="0" marR="0" lvl="0" indent="0" algn="ctr" defTabSz="860085" rtl="0" eaLnBrk="1" fontAlgn="base" latinLnBrk="0" hangingPunct="1">
                <a:lnSpc>
                  <a:spcPct val="100000"/>
                </a:lnSpc>
                <a:spcBef>
                  <a:spcPct val="0"/>
                </a:spcBef>
                <a:spcAft>
                  <a:spcPct val="0"/>
                </a:spcAft>
                <a:buClrTx/>
                <a:buSzTx/>
                <a:buFontTx/>
                <a:buNone/>
                <a:tabLst/>
                <a:defRPr/>
              </a:pPr>
              <a:r>
                <a:rPr kumimoji="0" lang="zh-CN" altLang="en-US" sz="1599" b="0" i="0" u="none" strike="noStrike" kern="1200" cap="none" spc="0" normalizeH="0" baseline="0" noProof="0">
                  <a:ln>
                    <a:noFill/>
                  </a:ln>
                  <a:solidFill>
                    <a:srgbClr val="808080"/>
                  </a:solidFill>
                  <a:effectLst/>
                  <a:uLnTx/>
                  <a:uFillTx/>
                  <a:latin typeface="微软雅黑" pitchFamily="34" charset="-122"/>
                  <a:ea typeface="微软雅黑" pitchFamily="34" charset="-122"/>
                  <a:cs typeface="+mn-cs"/>
                </a:rPr>
                <a:t>标题</a:t>
              </a:r>
            </a:p>
            <a:p>
              <a:pPr marL="0" marR="0" lvl="0" indent="0" algn="ctr" defTabSz="860085" rtl="0" eaLnBrk="1" fontAlgn="base" latinLnBrk="0" hangingPunct="1">
                <a:lnSpc>
                  <a:spcPct val="100000"/>
                </a:lnSpc>
                <a:spcBef>
                  <a:spcPct val="0"/>
                </a:spcBef>
                <a:spcAft>
                  <a:spcPct val="0"/>
                </a:spcAft>
                <a:buClrTx/>
                <a:buSzTx/>
                <a:buFontTx/>
                <a:buNone/>
                <a:tabLst/>
                <a:defRPr/>
              </a:pPr>
              <a:r>
                <a:rPr kumimoji="0" lang="zh-CN" altLang="en-US" sz="1599" b="0" i="0" u="none" strike="noStrike" kern="1200" cap="none" spc="0" normalizeH="0" baseline="0" noProof="0">
                  <a:ln>
                    <a:noFill/>
                  </a:ln>
                  <a:solidFill>
                    <a:srgbClr val="808080"/>
                  </a:solidFill>
                  <a:effectLst/>
                  <a:uLnTx/>
                  <a:uFillTx/>
                  <a:latin typeface="微软雅黑" pitchFamily="34" charset="-122"/>
                  <a:ea typeface="微软雅黑" pitchFamily="34" charset="-122"/>
                  <a:cs typeface="+mn-cs"/>
                </a:rPr>
                <a:t>内容</a:t>
              </a:r>
            </a:p>
          </p:txBody>
        </p:sp>
      </p:grpSp>
      <p:grpSp>
        <p:nvGrpSpPr>
          <p:cNvPr id="95269" name="Group 37"/>
          <p:cNvGrpSpPr>
            <a:grpSpLocks/>
          </p:cNvGrpSpPr>
          <p:nvPr/>
        </p:nvGrpSpPr>
        <p:grpSpPr bwMode="auto">
          <a:xfrm>
            <a:off x="5932253" y="1802782"/>
            <a:ext cx="1106418" cy="1104925"/>
            <a:chOff x="3973" y="1186"/>
            <a:chExt cx="741" cy="740"/>
          </a:xfrm>
        </p:grpSpPr>
        <p:sp>
          <p:nvSpPr>
            <p:cNvPr id="60439" name="Freeform 8"/>
            <p:cNvSpPr>
              <a:spLocks noEditPoints="1"/>
            </p:cNvSpPr>
            <p:nvPr/>
          </p:nvSpPr>
          <p:spPr bwMode="auto">
            <a:xfrm>
              <a:off x="3973" y="1186"/>
              <a:ext cx="741" cy="740"/>
            </a:xfrm>
            <a:custGeom>
              <a:avLst/>
              <a:gdLst>
                <a:gd name="T0" fmla="*/ 10430 w 2221"/>
                <a:gd name="T1" fmla="*/ 0 h 2222"/>
                <a:gd name="T2" fmla="*/ 20869 w 2221"/>
                <a:gd name="T3" fmla="*/ 10350 h 2222"/>
                <a:gd name="T4" fmla="*/ 10430 w 2221"/>
                <a:gd name="T5" fmla="*/ 20700 h 2222"/>
                <a:gd name="T6" fmla="*/ 0 w 2221"/>
                <a:gd name="T7" fmla="*/ 10350 h 2222"/>
                <a:gd name="T8" fmla="*/ 10430 w 2221"/>
                <a:gd name="T9" fmla="*/ 0 h 2222"/>
                <a:gd name="T10" fmla="*/ 10430 w 2221"/>
                <a:gd name="T11" fmla="*/ 3121 h 2222"/>
                <a:gd name="T12" fmla="*/ 17722 w 2221"/>
                <a:gd name="T13" fmla="*/ 10350 h 2222"/>
                <a:gd name="T14" fmla="*/ 10430 w 2221"/>
                <a:gd name="T15" fmla="*/ 17570 h 2222"/>
                <a:gd name="T16" fmla="*/ 3148 w 2221"/>
                <a:gd name="T17" fmla="*/ 10350 h 2222"/>
                <a:gd name="T18" fmla="*/ 10430 w 2221"/>
                <a:gd name="T19" fmla="*/ 3121 h 222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221"/>
                <a:gd name="T31" fmla="*/ 0 h 2222"/>
                <a:gd name="T32" fmla="*/ 2221 w 2221"/>
                <a:gd name="T33" fmla="*/ 2222 h 2222"/>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221" h="2222">
                  <a:moveTo>
                    <a:pt x="1110" y="0"/>
                  </a:moveTo>
                  <a:cubicBezTo>
                    <a:pt x="1724" y="0"/>
                    <a:pt x="2221" y="497"/>
                    <a:pt x="2221" y="1111"/>
                  </a:cubicBezTo>
                  <a:cubicBezTo>
                    <a:pt x="2221" y="1724"/>
                    <a:pt x="1724" y="2222"/>
                    <a:pt x="1110" y="2222"/>
                  </a:cubicBezTo>
                  <a:cubicBezTo>
                    <a:pt x="497" y="2222"/>
                    <a:pt x="0" y="1724"/>
                    <a:pt x="0" y="1111"/>
                  </a:cubicBezTo>
                  <a:cubicBezTo>
                    <a:pt x="0" y="497"/>
                    <a:pt x="497" y="0"/>
                    <a:pt x="1110" y="0"/>
                  </a:cubicBezTo>
                  <a:close/>
                  <a:moveTo>
                    <a:pt x="1110" y="335"/>
                  </a:moveTo>
                  <a:cubicBezTo>
                    <a:pt x="1539" y="335"/>
                    <a:pt x="1886" y="682"/>
                    <a:pt x="1886" y="1111"/>
                  </a:cubicBezTo>
                  <a:cubicBezTo>
                    <a:pt x="1886" y="1539"/>
                    <a:pt x="1539" y="1886"/>
                    <a:pt x="1110" y="1886"/>
                  </a:cubicBezTo>
                  <a:cubicBezTo>
                    <a:pt x="682" y="1886"/>
                    <a:pt x="335" y="1539"/>
                    <a:pt x="335" y="1111"/>
                  </a:cubicBezTo>
                  <a:cubicBezTo>
                    <a:pt x="335" y="682"/>
                    <a:pt x="682" y="335"/>
                    <a:pt x="1110" y="335"/>
                  </a:cubicBezTo>
                  <a:close/>
                </a:path>
              </a:pathLst>
            </a:custGeom>
            <a:solidFill>
              <a:schemeClr val="bg2"/>
            </a:solidFill>
            <a:ln w="9525">
              <a:noFill/>
              <a:round/>
              <a:headEnd/>
              <a:tailEnd/>
            </a:ln>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1" i="0" u="none" strike="noStrike" kern="1200" cap="none" spc="0" normalizeH="0" baseline="0" noProof="0">
                <a:ln>
                  <a:noFill/>
                </a:ln>
                <a:solidFill>
                  <a:srgbClr val="000000"/>
                </a:solidFill>
                <a:effectLst/>
                <a:uLnTx/>
                <a:uFillTx/>
                <a:latin typeface="Arial" charset="0"/>
                <a:ea typeface="微软雅黑" pitchFamily="34" charset="-122"/>
                <a:cs typeface="+mn-cs"/>
              </a:endParaRPr>
            </a:p>
          </p:txBody>
        </p:sp>
        <p:sp>
          <p:nvSpPr>
            <p:cNvPr id="60440" name="TextBox 17"/>
            <p:cNvSpPr txBox="1">
              <a:spLocks noChangeArrowheads="1"/>
            </p:cNvSpPr>
            <p:nvPr/>
          </p:nvSpPr>
          <p:spPr bwMode="auto">
            <a:xfrm>
              <a:off x="4152" y="1342"/>
              <a:ext cx="399" cy="391"/>
            </a:xfrm>
            <a:prstGeom prst="rect">
              <a:avLst/>
            </a:prstGeom>
            <a:noFill/>
            <a:ln w="9525">
              <a:noFill/>
              <a:miter lim="800000"/>
              <a:headEnd/>
              <a:tailEnd/>
            </a:ln>
          </p:spPr>
          <p:txBody>
            <a:bodyPr wrap="none">
              <a:spAutoFit/>
            </a:bodyPr>
            <a:lstStyle/>
            <a:p>
              <a:pPr marL="0" marR="0" lvl="0" indent="0" algn="l" defTabSz="860085" rtl="0" eaLnBrk="1" fontAlgn="base" latinLnBrk="0" hangingPunct="1">
                <a:lnSpc>
                  <a:spcPct val="100000"/>
                </a:lnSpc>
                <a:spcBef>
                  <a:spcPct val="0"/>
                </a:spcBef>
                <a:spcAft>
                  <a:spcPct val="0"/>
                </a:spcAft>
                <a:buClrTx/>
                <a:buSzTx/>
                <a:buFontTx/>
                <a:buNone/>
                <a:tabLst/>
                <a:defRPr/>
              </a:pPr>
              <a:r>
                <a:rPr kumimoji="0" lang="zh-CN" altLang="en-US" sz="1599" b="0" i="0" u="none" strike="noStrike" kern="1200" cap="none" spc="0" normalizeH="0" baseline="0" noProof="0">
                  <a:ln>
                    <a:noFill/>
                  </a:ln>
                  <a:solidFill>
                    <a:srgbClr val="808080"/>
                  </a:solidFill>
                  <a:effectLst/>
                  <a:uLnTx/>
                  <a:uFillTx/>
                  <a:latin typeface="微软雅黑" pitchFamily="34" charset="-122"/>
                  <a:ea typeface="微软雅黑" pitchFamily="34" charset="-122"/>
                  <a:cs typeface="+mn-cs"/>
                </a:rPr>
                <a:t>标题</a:t>
              </a:r>
            </a:p>
            <a:p>
              <a:pPr marL="0" marR="0" lvl="0" indent="0" algn="l" defTabSz="860085" rtl="0" eaLnBrk="1" fontAlgn="base" latinLnBrk="0" hangingPunct="1">
                <a:lnSpc>
                  <a:spcPct val="100000"/>
                </a:lnSpc>
                <a:spcBef>
                  <a:spcPct val="0"/>
                </a:spcBef>
                <a:spcAft>
                  <a:spcPct val="0"/>
                </a:spcAft>
                <a:buClrTx/>
                <a:buSzTx/>
                <a:buFontTx/>
                <a:buNone/>
                <a:tabLst/>
                <a:defRPr/>
              </a:pPr>
              <a:r>
                <a:rPr kumimoji="0" lang="zh-CN" altLang="en-US" sz="1599" b="0" i="0" u="none" strike="noStrike" kern="1200" cap="none" spc="0" normalizeH="0" baseline="0" noProof="0">
                  <a:ln>
                    <a:noFill/>
                  </a:ln>
                  <a:solidFill>
                    <a:srgbClr val="808080"/>
                  </a:solidFill>
                  <a:effectLst/>
                  <a:uLnTx/>
                  <a:uFillTx/>
                  <a:latin typeface="微软雅黑" pitchFamily="34" charset="-122"/>
                  <a:ea typeface="微软雅黑" pitchFamily="34" charset="-122"/>
                  <a:cs typeface="+mn-cs"/>
                </a:rPr>
                <a:t>内容</a:t>
              </a:r>
            </a:p>
          </p:txBody>
        </p:sp>
      </p:grpSp>
      <p:grpSp>
        <p:nvGrpSpPr>
          <p:cNvPr id="95270" name="Group 38"/>
          <p:cNvGrpSpPr>
            <a:grpSpLocks/>
          </p:cNvGrpSpPr>
          <p:nvPr/>
        </p:nvGrpSpPr>
        <p:grpSpPr bwMode="auto">
          <a:xfrm>
            <a:off x="4130030" y="3022680"/>
            <a:ext cx="1106418" cy="1106418"/>
            <a:chOff x="2766" y="2003"/>
            <a:chExt cx="741" cy="741"/>
          </a:xfrm>
        </p:grpSpPr>
        <p:sp>
          <p:nvSpPr>
            <p:cNvPr id="60437" name="Freeform 9"/>
            <p:cNvSpPr>
              <a:spLocks noEditPoints="1"/>
            </p:cNvSpPr>
            <p:nvPr/>
          </p:nvSpPr>
          <p:spPr bwMode="auto">
            <a:xfrm>
              <a:off x="2766" y="2003"/>
              <a:ext cx="741" cy="741"/>
            </a:xfrm>
            <a:custGeom>
              <a:avLst/>
              <a:gdLst>
                <a:gd name="T0" fmla="*/ 10439 w 2221"/>
                <a:gd name="T1" fmla="*/ 20832 h 2222"/>
                <a:gd name="T2" fmla="*/ 20869 w 2221"/>
                <a:gd name="T3" fmla="*/ 10416 h 2222"/>
                <a:gd name="T4" fmla="*/ 10439 w 2221"/>
                <a:gd name="T5" fmla="*/ 0 h 2222"/>
                <a:gd name="T6" fmla="*/ 0 w 2221"/>
                <a:gd name="T7" fmla="*/ 10416 h 2222"/>
                <a:gd name="T8" fmla="*/ 10439 w 2221"/>
                <a:gd name="T9" fmla="*/ 20832 h 2222"/>
                <a:gd name="T10" fmla="*/ 10439 w 2221"/>
                <a:gd name="T11" fmla="*/ 17691 h 2222"/>
                <a:gd name="T12" fmla="*/ 17722 w 2221"/>
                <a:gd name="T13" fmla="*/ 10416 h 2222"/>
                <a:gd name="T14" fmla="*/ 10439 w 2221"/>
                <a:gd name="T15" fmla="*/ 3141 h 2222"/>
                <a:gd name="T16" fmla="*/ 3148 w 2221"/>
                <a:gd name="T17" fmla="*/ 10416 h 2222"/>
                <a:gd name="T18" fmla="*/ 10439 w 2221"/>
                <a:gd name="T19" fmla="*/ 17691 h 222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221"/>
                <a:gd name="T31" fmla="*/ 0 h 2222"/>
                <a:gd name="T32" fmla="*/ 2221 w 2221"/>
                <a:gd name="T33" fmla="*/ 2222 h 2222"/>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221" h="2222">
                  <a:moveTo>
                    <a:pt x="1111" y="2222"/>
                  </a:moveTo>
                  <a:cubicBezTo>
                    <a:pt x="1724" y="2222"/>
                    <a:pt x="2221" y="1724"/>
                    <a:pt x="2221" y="1111"/>
                  </a:cubicBezTo>
                  <a:cubicBezTo>
                    <a:pt x="2221" y="497"/>
                    <a:pt x="1724" y="0"/>
                    <a:pt x="1111" y="0"/>
                  </a:cubicBezTo>
                  <a:cubicBezTo>
                    <a:pt x="497" y="0"/>
                    <a:pt x="0" y="497"/>
                    <a:pt x="0" y="1111"/>
                  </a:cubicBezTo>
                  <a:cubicBezTo>
                    <a:pt x="0" y="1724"/>
                    <a:pt x="497" y="2222"/>
                    <a:pt x="1111" y="2222"/>
                  </a:cubicBezTo>
                  <a:close/>
                  <a:moveTo>
                    <a:pt x="1111" y="1887"/>
                  </a:moveTo>
                  <a:cubicBezTo>
                    <a:pt x="1539" y="1887"/>
                    <a:pt x="1886" y="1539"/>
                    <a:pt x="1886" y="1111"/>
                  </a:cubicBezTo>
                  <a:cubicBezTo>
                    <a:pt x="1886" y="682"/>
                    <a:pt x="1539" y="335"/>
                    <a:pt x="1111" y="335"/>
                  </a:cubicBezTo>
                  <a:cubicBezTo>
                    <a:pt x="682" y="335"/>
                    <a:pt x="335" y="682"/>
                    <a:pt x="335" y="1111"/>
                  </a:cubicBezTo>
                  <a:cubicBezTo>
                    <a:pt x="335" y="1539"/>
                    <a:pt x="682" y="1887"/>
                    <a:pt x="1111" y="1887"/>
                  </a:cubicBezTo>
                  <a:close/>
                </a:path>
              </a:pathLst>
            </a:custGeom>
            <a:solidFill>
              <a:schemeClr val="tx2"/>
            </a:solidFill>
            <a:ln w="9525">
              <a:noFill/>
              <a:round/>
              <a:headEnd/>
              <a:tailEnd/>
            </a:ln>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1" i="0" u="none" strike="noStrike" kern="1200" cap="none" spc="0" normalizeH="0" baseline="0" noProof="0">
                <a:ln>
                  <a:noFill/>
                </a:ln>
                <a:solidFill>
                  <a:srgbClr val="000000"/>
                </a:solidFill>
                <a:effectLst/>
                <a:uLnTx/>
                <a:uFillTx/>
                <a:latin typeface="Arial" charset="0"/>
                <a:ea typeface="微软雅黑" pitchFamily="34" charset="-122"/>
                <a:cs typeface="+mn-cs"/>
              </a:endParaRPr>
            </a:p>
          </p:txBody>
        </p:sp>
        <p:sp>
          <p:nvSpPr>
            <p:cNvPr id="60438" name="TextBox 20"/>
            <p:cNvSpPr txBox="1">
              <a:spLocks noChangeArrowheads="1"/>
            </p:cNvSpPr>
            <p:nvPr/>
          </p:nvSpPr>
          <p:spPr bwMode="auto">
            <a:xfrm>
              <a:off x="2940" y="2159"/>
              <a:ext cx="399" cy="391"/>
            </a:xfrm>
            <a:prstGeom prst="rect">
              <a:avLst/>
            </a:prstGeom>
            <a:noFill/>
            <a:ln w="9525">
              <a:noFill/>
              <a:miter lim="800000"/>
              <a:headEnd/>
              <a:tailEnd/>
            </a:ln>
          </p:spPr>
          <p:txBody>
            <a:bodyPr wrap="none">
              <a:spAutoFit/>
            </a:bodyPr>
            <a:lstStyle/>
            <a:p>
              <a:pPr marL="0" marR="0" lvl="0" indent="0" algn="l" defTabSz="860085" rtl="0" eaLnBrk="1" fontAlgn="base" latinLnBrk="0" hangingPunct="1">
                <a:lnSpc>
                  <a:spcPct val="100000"/>
                </a:lnSpc>
                <a:spcBef>
                  <a:spcPct val="0"/>
                </a:spcBef>
                <a:spcAft>
                  <a:spcPct val="0"/>
                </a:spcAft>
                <a:buClrTx/>
                <a:buSzTx/>
                <a:buFontTx/>
                <a:buNone/>
                <a:tabLst/>
                <a:defRPr/>
              </a:pPr>
              <a:r>
                <a:rPr kumimoji="0" lang="zh-CN" altLang="en-US" sz="1599" b="0" i="0" u="none" strike="noStrike" kern="1200" cap="none" spc="0" normalizeH="0" baseline="0" noProof="0">
                  <a:ln>
                    <a:noFill/>
                  </a:ln>
                  <a:solidFill>
                    <a:srgbClr val="808080"/>
                  </a:solidFill>
                  <a:effectLst/>
                  <a:uLnTx/>
                  <a:uFillTx/>
                  <a:latin typeface="微软雅黑" pitchFamily="34" charset="-122"/>
                  <a:ea typeface="微软雅黑" pitchFamily="34" charset="-122"/>
                  <a:cs typeface="+mn-cs"/>
                </a:rPr>
                <a:t>标题</a:t>
              </a:r>
            </a:p>
            <a:p>
              <a:pPr marL="0" marR="0" lvl="0" indent="0" algn="l" defTabSz="860085" rtl="0" eaLnBrk="1" fontAlgn="base" latinLnBrk="0" hangingPunct="1">
                <a:lnSpc>
                  <a:spcPct val="100000"/>
                </a:lnSpc>
                <a:spcBef>
                  <a:spcPct val="0"/>
                </a:spcBef>
                <a:spcAft>
                  <a:spcPct val="0"/>
                </a:spcAft>
                <a:buClrTx/>
                <a:buSzTx/>
                <a:buFontTx/>
                <a:buNone/>
                <a:tabLst/>
                <a:defRPr/>
              </a:pPr>
              <a:r>
                <a:rPr kumimoji="0" lang="zh-CN" altLang="en-US" sz="1599" b="0" i="0" u="none" strike="noStrike" kern="1200" cap="none" spc="0" normalizeH="0" baseline="0" noProof="0">
                  <a:ln>
                    <a:noFill/>
                  </a:ln>
                  <a:solidFill>
                    <a:srgbClr val="808080"/>
                  </a:solidFill>
                  <a:effectLst/>
                  <a:uLnTx/>
                  <a:uFillTx/>
                  <a:latin typeface="微软雅黑" pitchFamily="34" charset="-122"/>
                  <a:ea typeface="微软雅黑" pitchFamily="34" charset="-122"/>
                  <a:cs typeface="+mn-cs"/>
                </a:rPr>
                <a:t>内容</a:t>
              </a:r>
              <a:endParaRPr kumimoji="0" lang="en-US" altLang="zh-CN" sz="1599" b="0" i="0" u="none" strike="noStrike" kern="1200" cap="none" spc="0" normalizeH="0" baseline="0" noProof="0">
                <a:ln>
                  <a:noFill/>
                </a:ln>
                <a:solidFill>
                  <a:srgbClr val="808080"/>
                </a:solidFill>
                <a:effectLst/>
                <a:uLnTx/>
                <a:uFillTx/>
                <a:latin typeface="微软雅黑" pitchFamily="34" charset="-122"/>
                <a:ea typeface="微软雅黑" pitchFamily="34" charset="-122"/>
                <a:cs typeface="+mn-cs"/>
              </a:endParaRPr>
            </a:p>
          </p:txBody>
        </p:sp>
      </p:grpSp>
      <p:grpSp>
        <p:nvGrpSpPr>
          <p:cNvPr id="95271" name="Group 39"/>
          <p:cNvGrpSpPr>
            <a:grpSpLocks/>
          </p:cNvGrpSpPr>
          <p:nvPr/>
        </p:nvGrpSpPr>
        <p:grpSpPr bwMode="auto">
          <a:xfrm>
            <a:off x="2106824" y="3325787"/>
            <a:ext cx="1103431" cy="1104925"/>
            <a:chOff x="1411" y="2206"/>
            <a:chExt cx="739" cy="740"/>
          </a:xfrm>
        </p:grpSpPr>
        <p:sp>
          <p:nvSpPr>
            <p:cNvPr id="60435" name="Freeform 10"/>
            <p:cNvSpPr>
              <a:spLocks noEditPoints="1"/>
            </p:cNvSpPr>
            <p:nvPr/>
          </p:nvSpPr>
          <p:spPr bwMode="auto">
            <a:xfrm>
              <a:off x="1411" y="2206"/>
              <a:ext cx="739" cy="740"/>
            </a:xfrm>
            <a:custGeom>
              <a:avLst/>
              <a:gdLst>
                <a:gd name="T0" fmla="*/ 10294 w 2222"/>
                <a:gd name="T1" fmla="*/ 20700 h 2222"/>
                <a:gd name="T2" fmla="*/ 20588 w 2222"/>
                <a:gd name="T3" fmla="*/ 10350 h 2222"/>
                <a:gd name="T4" fmla="*/ 10294 w 2222"/>
                <a:gd name="T5" fmla="*/ 0 h 2222"/>
                <a:gd name="T6" fmla="*/ 0 w 2222"/>
                <a:gd name="T7" fmla="*/ 10350 h 2222"/>
                <a:gd name="T8" fmla="*/ 10294 w 2222"/>
                <a:gd name="T9" fmla="*/ 20700 h 2222"/>
                <a:gd name="T10" fmla="*/ 10294 w 2222"/>
                <a:gd name="T11" fmla="*/ 17579 h 2222"/>
                <a:gd name="T12" fmla="*/ 17484 w 2222"/>
                <a:gd name="T13" fmla="*/ 10350 h 2222"/>
                <a:gd name="T14" fmla="*/ 10294 w 2222"/>
                <a:gd name="T15" fmla="*/ 3121 h 2222"/>
                <a:gd name="T16" fmla="*/ 3104 w 2222"/>
                <a:gd name="T17" fmla="*/ 10350 h 2222"/>
                <a:gd name="T18" fmla="*/ 10294 w 2222"/>
                <a:gd name="T19" fmla="*/ 17579 h 222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222"/>
                <a:gd name="T31" fmla="*/ 0 h 2222"/>
                <a:gd name="T32" fmla="*/ 2222 w 2222"/>
                <a:gd name="T33" fmla="*/ 2222 h 2222"/>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222" h="2222">
                  <a:moveTo>
                    <a:pt x="1111" y="2222"/>
                  </a:moveTo>
                  <a:cubicBezTo>
                    <a:pt x="1724" y="2222"/>
                    <a:pt x="2222" y="1724"/>
                    <a:pt x="2222" y="1111"/>
                  </a:cubicBezTo>
                  <a:cubicBezTo>
                    <a:pt x="2222" y="497"/>
                    <a:pt x="1724" y="0"/>
                    <a:pt x="1111" y="0"/>
                  </a:cubicBezTo>
                  <a:cubicBezTo>
                    <a:pt x="497" y="0"/>
                    <a:pt x="0" y="497"/>
                    <a:pt x="0" y="1111"/>
                  </a:cubicBezTo>
                  <a:cubicBezTo>
                    <a:pt x="0" y="1724"/>
                    <a:pt x="497" y="2222"/>
                    <a:pt x="1111" y="2222"/>
                  </a:cubicBezTo>
                  <a:close/>
                  <a:moveTo>
                    <a:pt x="1111" y="1887"/>
                  </a:moveTo>
                  <a:cubicBezTo>
                    <a:pt x="1539" y="1887"/>
                    <a:pt x="1887" y="1539"/>
                    <a:pt x="1887" y="1111"/>
                  </a:cubicBezTo>
                  <a:cubicBezTo>
                    <a:pt x="1887" y="683"/>
                    <a:pt x="1539" y="335"/>
                    <a:pt x="1111" y="335"/>
                  </a:cubicBezTo>
                  <a:cubicBezTo>
                    <a:pt x="682" y="335"/>
                    <a:pt x="335" y="683"/>
                    <a:pt x="335" y="1111"/>
                  </a:cubicBezTo>
                  <a:cubicBezTo>
                    <a:pt x="335" y="1539"/>
                    <a:pt x="682" y="1887"/>
                    <a:pt x="1111" y="1887"/>
                  </a:cubicBezTo>
                  <a:close/>
                </a:path>
              </a:pathLst>
            </a:custGeom>
            <a:solidFill>
              <a:schemeClr val="bg2"/>
            </a:solidFill>
            <a:ln w="9525">
              <a:noFill/>
              <a:round/>
              <a:headEnd/>
              <a:tailEnd/>
            </a:ln>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1" i="0" u="none" strike="noStrike" kern="1200" cap="none" spc="0" normalizeH="0" baseline="0" noProof="0">
                <a:ln>
                  <a:noFill/>
                </a:ln>
                <a:solidFill>
                  <a:srgbClr val="000000"/>
                </a:solidFill>
                <a:effectLst/>
                <a:uLnTx/>
                <a:uFillTx/>
                <a:latin typeface="Arial" charset="0"/>
                <a:ea typeface="微软雅黑" pitchFamily="34" charset="-122"/>
                <a:cs typeface="+mn-cs"/>
              </a:endParaRPr>
            </a:p>
          </p:txBody>
        </p:sp>
        <p:sp>
          <p:nvSpPr>
            <p:cNvPr id="60436" name="TextBox 23"/>
            <p:cNvSpPr txBox="1">
              <a:spLocks noChangeArrowheads="1"/>
            </p:cNvSpPr>
            <p:nvPr/>
          </p:nvSpPr>
          <p:spPr bwMode="auto">
            <a:xfrm>
              <a:off x="1600" y="2374"/>
              <a:ext cx="399" cy="391"/>
            </a:xfrm>
            <a:prstGeom prst="rect">
              <a:avLst/>
            </a:prstGeom>
            <a:noFill/>
            <a:ln w="9525">
              <a:noFill/>
              <a:miter lim="800000"/>
              <a:headEnd/>
              <a:tailEnd/>
            </a:ln>
          </p:spPr>
          <p:txBody>
            <a:bodyPr wrap="none">
              <a:spAutoFit/>
            </a:bodyPr>
            <a:lstStyle/>
            <a:p>
              <a:pPr marL="0" marR="0" lvl="0" indent="0" algn="l" defTabSz="860085" rtl="0" eaLnBrk="1" fontAlgn="base" latinLnBrk="0" hangingPunct="1">
                <a:lnSpc>
                  <a:spcPct val="100000"/>
                </a:lnSpc>
                <a:spcBef>
                  <a:spcPct val="0"/>
                </a:spcBef>
                <a:spcAft>
                  <a:spcPct val="0"/>
                </a:spcAft>
                <a:buClrTx/>
                <a:buSzTx/>
                <a:buFontTx/>
                <a:buNone/>
                <a:tabLst/>
                <a:defRPr/>
              </a:pPr>
              <a:r>
                <a:rPr kumimoji="0" lang="zh-CN" altLang="en-US" sz="1599" b="0" i="0" u="none" strike="noStrike" kern="1200" cap="none" spc="0" normalizeH="0" baseline="0" noProof="0">
                  <a:ln>
                    <a:noFill/>
                  </a:ln>
                  <a:solidFill>
                    <a:srgbClr val="808080"/>
                  </a:solidFill>
                  <a:effectLst/>
                  <a:uLnTx/>
                  <a:uFillTx/>
                  <a:latin typeface="微软雅黑" pitchFamily="34" charset="-122"/>
                  <a:ea typeface="微软雅黑" pitchFamily="34" charset="-122"/>
                  <a:cs typeface="+mn-cs"/>
                </a:rPr>
                <a:t>标题</a:t>
              </a:r>
            </a:p>
            <a:p>
              <a:pPr marL="0" marR="0" lvl="0" indent="0" algn="l" defTabSz="860085" rtl="0" eaLnBrk="1" fontAlgn="base" latinLnBrk="0" hangingPunct="1">
                <a:lnSpc>
                  <a:spcPct val="100000"/>
                </a:lnSpc>
                <a:spcBef>
                  <a:spcPct val="0"/>
                </a:spcBef>
                <a:spcAft>
                  <a:spcPct val="0"/>
                </a:spcAft>
                <a:buClrTx/>
                <a:buSzTx/>
                <a:buFontTx/>
                <a:buNone/>
                <a:tabLst/>
                <a:defRPr/>
              </a:pPr>
              <a:r>
                <a:rPr kumimoji="0" lang="zh-CN" altLang="en-US" sz="1599" b="0" i="0" u="none" strike="noStrike" kern="1200" cap="none" spc="0" normalizeH="0" baseline="0" noProof="0">
                  <a:ln>
                    <a:noFill/>
                  </a:ln>
                  <a:solidFill>
                    <a:srgbClr val="808080"/>
                  </a:solidFill>
                  <a:effectLst/>
                  <a:uLnTx/>
                  <a:uFillTx/>
                  <a:latin typeface="微软雅黑" pitchFamily="34" charset="-122"/>
                  <a:ea typeface="微软雅黑" pitchFamily="34" charset="-122"/>
                  <a:cs typeface="+mn-cs"/>
                </a:rPr>
                <a:t>内容</a:t>
              </a:r>
            </a:p>
          </p:txBody>
        </p:sp>
      </p:grpSp>
      <p:sp>
        <p:nvSpPr>
          <p:cNvPr id="36" name="等腰三角形 1"/>
          <p:cNvSpPr>
            <a:spLocks/>
          </p:cNvSpPr>
          <p:nvPr/>
        </p:nvSpPr>
        <p:spPr bwMode="auto">
          <a:xfrm flipV="1">
            <a:off x="3458117" y="1417552"/>
            <a:ext cx="1239308" cy="113479"/>
          </a:xfrm>
          <a:custGeom>
            <a:avLst/>
            <a:gdLst>
              <a:gd name="T0" fmla="*/ 102178 w 2313967"/>
              <a:gd name="T1" fmla="*/ 0 h 288032"/>
              <a:gd name="T2" fmla="*/ 129676 w 2313967"/>
              <a:gd name="T3" fmla="*/ 15877 h 288032"/>
              <a:gd name="T4" fmla="*/ 427230 w 2313967"/>
              <a:gd name="T5" fmla="*/ 15877 h 288032"/>
              <a:gd name="T6" fmla="*/ 427230 w 2313967"/>
              <a:gd name="T7" fmla="*/ 21169 h 288032"/>
              <a:gd name="T8" fmla="*/ 138842 w 2313967"/>
              <a:gd name="T9" fmla="*/ 21169 h 288032"/>
              <a:gd name="T10" fmla="*/ 65513 w 2313967"/>
              <a:gd name="T11" fmla="*/ 21169 h 288032"/>
              <a:gd name="T12" fmla="*/ 0 w 2313967"/>
              <a:gd name="T13" fmla="*/ 21169 h 288032"/>
              <a:gd name="T14" fmla="*/ 0 w 2313967"/>
              <a:gd name="T15" fmla="*/ 15877 h 288032"/>
              <a:gd name="T16" fmla="*/ 74679 w 2313967"/>
              <a:gd name="T17" fmla="*/ 15877 h 28803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313967"/>
              <a:gd name="T28" fmla="*/ 0 h 288032"/>
              <a:gd name="T29" fmla="*/ 2313967 w 2313967"/>
              <a:gd name="T30" fmla="*/ 288032 h 288032"/>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313967" h="288032">
                <a:moveTo>
                  <a:pt x="553417" y="0"/>
                </a:moveTo>
                <a:lnTo>
                  <a:pt x="702355" y="216024"/>
                </a:lnTo>
                <a:lnTo>
                  <a:pt x="2313967" y="216024"/>
                </a:lnTo>
                <a:lnTo>
                  <a:pt x="2313967" y="288032"/>
                </a:lnTo>
                <a:lnTo>
                  <a:pt x="752001" y="288032"/>
                </a:lnTo>
                <a:lnTo>
                  <a:pt x="354833" y="288032"/>
                </a:lnTo>
                <a:lnTo>
                  <a:pt x="0" y="288032"/>
                </a:lnTo>
                <a:lnTo>
                  <a:pt x="0" y="216024"/>
                </a:lnTo>
                <a:lnTo>
                  <a:pt x="404479" y="216024"/>
                </a:lnTo>
                <a:close/>
              </a:path>
            </a:pathLst>
          </a:custGeom>
          <a:solidFill>
            <a:srgbClr val="808080"/>
          </a:solidFill>
          <a:ln w="9525" cap="flat" cmpd="sng" algn="ctr">
            <a:noFill/>
            <a:prstDash val="solid"/>
            <a:round/>
            <a:headEnd type="none" w="med" len="med"/>
            <a:tailEnd type="none" w="med" len="med"/>
          </a:ln>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1" i="0" u="none" strike="noStrike" kern="1200" cap="none" spc="0" normalizeH="0" baseline="0" noProof="0">
              <a:ln>
                <a:noFill/>
              </a:ln>
              <a:solidFill>
                <a:srgbClr val="000000"/>
              </a:solidFill>
              <a:effectLst/>
              <a:uLnTx/>
              <a:uFillTx/>
              <a:latin typeface="Arial" charset="0"/>
              <a:ea typeface="微软雅黑" pitchFamily="34" charset="-122"/>
              <a:cs typeface="+mn-cs"/>
            </a:endParaRPr>
          </a:p>
        </p:txBody>
      </p:sp>
      <p:sp>
        <p:nvSpPr>
          <p:cNvPr id="38" name="等腰三角形 1"/>
          <p:cNvSpPr>
            <a:spLocks/>
          </p:cNvSpPr>
          <p:nvPr/>
        </p:nvSpPr>
        <p:spPr bwMode="auto">
          <a:xfrm flipV="1">
            <a:off x="5839678" y="1725139"/>
            <a:ext cx="1237814" cy="114972"/>
          </a:xfrm>
          <a:custGeom>
            <a:avLst/>
            <a:gdLst>
              <a:gd name="T0" fmla="*/ 101809 w 2313967"/>
              <a:gd name="T1" fmla="*/ 0 h 288032"/>
              <a:gd name="T2" fmla="*/ 129208 w 2313967"/>
              <a:gd name="T3" fmla="*/ 16512 h 288032"/>
              <a:gd name="T4" fmla="*/ 425687 w 2313967"/>
              <a:gd name="T5" fmla="*/ 16512 h 288032"/>
              <a:gd name="T6" fmla="*/ 425687 w 2313967"/>
              <a:gd name="T7" fmla="*/ 22016 h 288032"/>
              <a:gd name="T8" fmla="*/ 138341 w 2313967"/>
              <a:gd name="T9" fmla="*/ 22016 h 288032"/>
              <a:gd name="T10" fmla="*/ 65276 w 2313967"/>
              <a:gd name="T11" fmla="*/ 22016 h 288032"/>
              <a:gd name="T12" fmla="*/ 0 w 2313967"/>
              <a:gd name="T13" fmla="*/ 22016 h 288032"/>
              <a:gd name="T14" fmla="*/ 0 w 2313967"/>
              <a:gd name="T15" fmla="*/ 16512 h 288032"/>
              <a:gd name="T16" fmla="*/ 74409 w 2313967"/>
              <a:gd name="T17" fmla="*/ 16512 h 28803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313967"/>
              <a:gd name="T28" fmla="*/ 0 h 288032"/>
              <a:gd name="T29" fmla="*/ 2313967 w 2313967"/>
              <a:gd name="T30" fmla="*/ 288032 h 288032"/>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313967" h="288032">
                <a:moveTo>
                  <a:pt x="553417" y="0"/>
                </a:moveTo>
                <a:lnTo>
                  <a:pt x="702355" y="216024"/>
                </a:lnTo>
                <a:lnTo>
                  <a:pt x="2313967" y="216024"/>
                </a:lnTo>
                <a:lnTo>
                  <a:pt x="2313967" y="288032"/>
                </a:lnTo>
                <a:lnTo>
                  <a:pt x="752001" y="288032"/>
                </a:lnTo>
                <a:lnTo>
                  <a:pt x="354833" y="288032"/>
                </a:lnTo>
                <a:lnTo>
                  <a:pt x="0" y="288032"/>
                </a:lnTo>
                <a:lnTo>
                  <a:pt x="0" y="216024"/>
                </a:lnTo>
                <a:lnTo>
                  <a:pt x="404479" y="216024"/>
                </a:lnTo>
                <a:close/>
              </a:path>
            </a:pathLst>
          </a:custGeom>
          <a:solidFill>
            <a:srgbClr val="808080"/>
          </a:solidFill>
          <a:ln w="9525" cap="flat" cmpd="sng" algn="ctr">
            <a:noFill/>
            <a:prstDash val="solid"/>
            <a:round/>
            <a:headEnd type="none" w="med" len="med"/>
            <a:tailEnd type="none" w="med" len="med"/>
          </a:ln>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1" i="0" u="none" strike="noStrike" kern="1200" cap="none" spc="0" normalizeH="0" baseline="0" noProof="0">
              <a:ln>
                <a:noFill/>
              </a:ln>
              <a:solidFill>
                <a:srgbClr val="000000"/>
              </a:solidFill>
              <a:effectLst/>
              <a:uLnTx/>
              <a:uFillTx/>
              <a:latin typeface="Arial" charset="0"/>
              <a:ea typeface="微软雅黑" pitchFamily="34" charset="-122"/>
              <a:cs typeface="+mn-cs"/>
            </a:endParaRPr>
          </a:p>
        </p:txBody>
      </p:sp>
      <p:sp>
        <p:nvSpPr>
          <p:cNvPr id="40" name="等腰三角形 1"/>
          <p:cNvSpPr>
            <a:spLocks/>
          </p:cNvSpPr>
          <p:nvPr/>
        </p:nvSpPr>
        <p:spPr bwMode="auto">
          <a:xfrm>
            <a:off x="4074785" y="4129097"/>
            <a:ext cx="1237814" cy="114972"/>
          </a:xfrm>
          <a:custGeom>
            <a:avLst/>
            <a:gdLst>
              <a:gd name="T0" fmla="*/ 101809 w 2313967"/>
              <a:gd name="T1" fmla="*/ 0 h 288032"/>
              <a:gd name="T2" fmla="*/ 129208 w 2313967"/>
              <a:gd name="T3" fmla="*/ 16512 h 288032"/>
              <a:gd name="T4" fmla="*/ 425687 w 2313967"/>
              <a:gd name="T5" fmla="*/ 16512 h 288032"/>
              <a:gd name="T6" fmla="*/ 425687 w 2313967"/>
              <a:gd name="T7" fmla="*/ 22016 h 288032"/>
              <a:gd name="T8" fmla="*/ 138341 w 2313967"/>
              <a:gd name="T9" fmla="*/ 22016 h 288032"/>
              <a:gd name="T10" fmla="*/ 65276 w 2313967"/>
              <a:gd name="T11" fmla="*/ 22016 h 288032"/>
              <a:gd name="T12" fmla="*/ 0 w 2313967"/>
              <a:gd name="T13" fmla="*/ 22016 h 288032"/>
              <a:gd name="T14" fmla="*/ 0 w 2313967"/>
              <a:gd name="T15" fmla="*/ 16512 h 288032"/>
              <a:gd name="T16" fmla="*/ 74409 w 2313967"/>
              <a:gd name="T17" fmla="*/ 16512 h 28803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313967"/>
              <a:gd name="T28" fmla="*/ 0 h 288032"/>
              <a:gd name="T29" fmla="*/ 2313967 w 2313967"/>
              <a:gd name="T30" fmla="*/ 288032 h 288032"/>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313967" h="288032">
                <a:moveTo>
                  <a:pt x="553417" y="0"/>
                </a:moveTo>
                <a:lnTo>
                  <a:pt x="702355" y="216024"/>
                </a:lnTo>
                <a:lnTo>
                  <a:pt x="2313967" y="216024"/>
                </a:lnTo>
                <a:lnTo>
                  <a:pt x="2313967" y="288032"/>
                </a:lnTo>
                <a:lnTo>
                  <a:pt x="752001" y="288032"/>
                </a:lnTo>
                <a:lnTo>
                  <a:pt x="354833" y="288032"/>
                </a:lnTo>
                <a:lnTo>
                  <a:pt x="0" y="288032"/>
                </a:lnTo>
                <a:lnTo>
                  <a:pt x="0" y="216024"/>
                </a:lnTo>
                <a:lnTo>
                  <a:pt x="404479" y="216024"/>
                </a:lnTo>
                <a:close/>
              </a:path>
            </a:pathLst>
          </a:custGeom>
          <a:solidFill>
            <a:srgbClr val="808080"/>
          </a:solidFill>
          <a:ln w="9525" cap="flat" cmpd="sng" algn="ctr">
            <a:noFill/>
            <a:prstDash val="solid"/>
            <a:round/>
            <a:headEnd type="none" w="med" len="med"/>
            <a:tailEnd type="none" w="med" len="med"/>
          </a:ln>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1" i="0" u="none" strike="noStrike" kern="1200" cap="none" spc="0" normalizeH="0" baseline="0" noProof="0">
              <a:ln>
                <a:noFill/>
              </a:ln>
              <a:solidFill>
                <a:srgbClr val="000000"/>
              </a:solidFill>
              <a:effectLst/>
              <a:uLnTx/>
              <a:uFillTx/>
              <a:latin typeface="Arial" charset="0"/>
              <a:ea typeface="微软雅黑" pitchFamily="34" charset="-122"/>
              <a:cs typeface="+mn-cs"/>
            </a:endParaRPr>
          </a:p>
        </p:txBody>
      </p:sp>
      <p:sp>
        <p:nvSpPr>
          <p:cNvPr id="42" name="等腰三角形 1"/>
          <p:cNvSpPr>
            <a:spLocks/>
          </p:cNvSpPr>
          <p:nvPr/>
        </p:nvSpPr>
        <p:spPr bwMode="auto">
          <a:xfrm>
            <a:off x="2050085" y="4376959"/>
            <a:ext cx="1237814" cy="116465"/>
          </a:xfrm>
          <a:custGeom>
            <a:avLst/>
            <a:gdLst>
              <a:gd name="T0" fmla="*/ 101809 w 2313967"/>
              <a:gd name="T1" fmla="*/ 0 h 288032"/>
              <a:gd name="T2" fmla="*/ 129208 w 2313967"/>
              <a:gd name="T3" fmla="*/ 17163 h 288032"/>
              <a:gd name="T4" fmla="*/ 425687 w 2313967"/>
              <a:gd name="T5" fmla="*/ 17163 h 288032"/>
              <a:gd name="T6" fmla="*/ 425687 w 2313967"/>
              <a:gd name="T7" fmla="*/ 22884 h 288032"/>
              <a:gd name="T8" fmla="*/ 138341 w 2313967"/>
              <a:gd name="T9" fmla="*/ 22884 h 288032"/>
              <a:gd name="T10" fmla="*/ 65276 w 2313967"/>
              <a:gd name="T11" fmla="*/ 22884 h 288032"/>
              <a:gd name="T12" fmla="*/ 0 w 2313967"/>
              <a:gd name="T13" fmla="*/ 22884 h 288032"/>
              <a:gd name="T14" fmla="*/ 0 w 2313967"/>
              <a:gd name="T15" fmla="*/ 17163 h 288032"/>
              <a:gd name="T16" fmla="*/ 74409 w 2313967"/>
              <a:gd name="T17" fmla="*/ 17163 h 28803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313967"/>
              <a:gd name="T28" fmla="*/ 0 h 288032"/>
              <a:gd name="T29" fmla="*/ 2313967 w 2313967"/>
              <a:gd name="T30" fmla="*/ 288032 h 288032"/>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313967" h="288032">
                <a:moveTo>
                  <a:pt x="553417" y="0"/>
                </a:moveTo>
                <a:lnTo>
                  <a:pt x="702355" y="216024"/>
                </a:lnTo>
                <a:lnTo>
                  <a:pt x="2313967" y="216024"/>
                </a:lnTo>
                <a:lnTo>
                  <a:pt x="2313967" y="288032"/>
                </a:lnTo>
                <a:lnTo>
                  <a:pt x="752001" y="288032"/>
                </a:lnTo>
                <a:lnTo>
                  <a:pt x="354833" y="288032"/>
                </a:lnTo>
                <a:lnTo>
                  <a:pt x="0" y="288032"/>
                </a:lnTo>
                <a:lnTo>
                  <a:pt x="0" y="216024"/>
                </a:lnTo>
                <a:lnTo>
                  <a:pt x="404479" y="216024"/>
                </a:lnTo>
                <a:close/>
              </a:path>
            </a:pathLst>
          </a:custGeom>
          <a:solidFill>
            <a:srgbClr val="808080"/>
          </a:solidFill>
          <a:ln w="9525" cap="flat" cmpd="sng" algn="ctr">
            <a:noFill/>
            <a:prstDash val="solid"/>
            <a:round/>
            <a:headEnd type="none" w="med" len="med"/>
            <a:tailEnd type="none" w="med" len="med"/>
          </a:ln>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1" i="0" u="none" strike="noStrike" kern="1200" cap="none" spc="0" normalizeH="0" baseline="0" noProof="0">
              <a:ln>
                <a:noFill/>
              </a:ln>
              <a:solidFill>
                <a:srgbClr val="000000"/>
              </a:solidFill>
              <a:effectLst/>
              <a:uLnTx/>
              <a:uFillTx/>
              <a:latin typeface="Arial" charset="0"/>
              <a:ea typeface="微软雅黑" pitchFamily="34" charset="-122"/>
              <a:cs typeface="+mn-cs"/>
            </a:endParaRPr>
          </a:p>
        </p:txBody>
      </p:sp>
      <p:sp>
        <p:nvSpPr>
          <p:cNvPr id="95263" name="Text Box 31"/>
          <p:cNvSpPr txBox="1">
            <a:spLocks noChangeArrowheads="1"/>
          </p:cNvSpPr>
          <p:nvPr/>
        </p:nvSpPr>
        <p:spPr bwMode="auto">
          <a:xfrm>
            <a:off x="3353596" y="1014404"/>
            <a:ext cx="1421471" cy="381899"/>
          </a:xfrm>
          <a:prstGeom prst="rect">
            <a:avLst/>
          </a:prstGeom>
          <a:noFill/>
          <a:ln w="9525">
            <a:noFill/>
            <a:miter lim="800000"/>
            <a:headEnd/>
            <a:tailEnd/>
          </a:ln>
        </p:spPr>
        <p:txBody>
          <a:bodyPr>
            <a:spAutoFit/>
          </a:bodyPr>
          <a:lstStyle/>
          <a:p>
            <a:pPr marL="0" marR="0" lvl="0" indent="0" algn="l" defTabSz="860085" rtl="0" eaLnBrk="1" fontAlgn="base" latinLnBrk="0" hangingPunct="1">
              <a:lnSpc>
                <a:spcPct val="100000"/>
              </a:lnSpc>
              <a:spcBef>
                <a:spcPct val="50000"/>
              </a:spcBef>
              <a:spcAft>
                <a:spcPct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Arial" charset="0"/>
                <a:ea typeface="微软雅黑" pitchFamily="34" charset="-122"/>
                <a:cs typeface="+mn-cs"/>
              </a:rPr>
              <a:t>请在此处添加文字内容请在此处添加文字内容</a:t>
            </a:r>
          </a:p>
        </p:txBody>
      </p:sp>
      <p:sp>
        <p:nvSpPr>
          <p:cNvPr id="95264" name="Text Box 32"/>
          <p:cNvSpPr txBox="1">
            <a:spLocks noChangeArrowheads="1"/>
          </p:cNvSpPr>
          <p:nvPr/>
        </p:nvSpPr>
        <p:spPr bwMode="auto">
          <a:xfrm>
            <a:off x="5724705" y="1317513"/>
            <a:ext cx="1421471" cy="381899"/>
          </a:xfrm>
          <a:prstGeom prst="rect">
            <a:avLst/>
          </a:prstGeom>
          <a:noFill/>
          <a:ln w="9525">
            <a:noFill/>
            <a:miter lim="800000"/>
            <a:headEnd/>
            <a:tailEnd/>
          </a:ln>
        </p:spPr>
        <p:txBody>
          <a:bodyPr>
            <a:spAutoFit/>
          </a:bodyPr>
          <a:lstStyle/>
          <a:p>
            <a:pPr marL="0" marR="0" lvl="0" indent="0" algn="l" defTabSz="860085" rtl="0" eaLnBrk="1" fontAlgn="base" latinLnBrk="0" hangingPunct="1">
              <a:lnSpc>
                <a:spcPct val="100000"/>
              </a:lnSpc>
              <a:spcBef>
                <a:spcPct val="50000"/>
              </a:spcBef>
              <a:spcAft>
                <a:spcPct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Arial" charset="0"/>
                <a:ea typeface="微软雅黑" pitchFamily="34" charset="-122"/>
                <a:cs typeface="+mn-cs"/>
              </a:rPr>
              <a:t>请在此处添加文字内容请在此处添加文字内容</a:t>
            </a:r>
          </a:p>
        </p:txBody>
      </p:sp>
      <p:sp>
        <p:nvSpPr>
          <p:cNvPr id="95265" name="Text Box 33"/>
          <p:cNvSpPr txBox="1">
            <a:spLocks noChangeArrowheads="1"/>
          </p:cNvSpPr>
          <p:nvPr/>
        </p:nvSpPr>
        <p:spPr bwMode="auto">
          <a:xfrm>
            <a:off x="1930633" y="4500891"/>
            <a:ext cx="1421471" cy="381899"/>
          </a:xfrm>
          <a:prstGeom prst="rect">
            <a:avLst/>
          </a:prstGeom>
          <a:noFill/>
          <a:ln w="9525">
            <a:noFill/>
            <a:miter lim="800000"/>
            <a:headEnd/>
            <a:tailEnd/>
          </a:ln>
        </p:spPr>
        <p:txBody>
          <a:bodyPr>
            <a:spAutoFit/>
          </a:bodyPr>
          <a:lstStyle/>
          <a:p>
            <a:pPr marL="0" marR="0" lvl="0" indent="0" algn="l" defTabSz="860085" rtl="0" eaLnBrk="1" fontAlgn="base" latinLnBrk="0" hangingPunct="1">
              <a:lnSpc>
                <a:spcPct val="100000"/>
              </a:lnSpc>
              <a:spcBef>
                <a:spcPct val="50000"/>
              </a:spcBef>
              <a:spcAft>
                <a:spcPct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Arial" charset="0"/>
                <a:ea typeface="微软雅黑" pitchFamily="34" charset="-122"/>
                <a:cs typeface="+mn-cs"/>
              </a:rPr>
              <a:t>请在此处添加文字内容请在此处添加文字内容</a:t>
            </a:r>
          </a:p>
        </p:txBody>
      </p:sp>
      <p:sp>
        <p:nvSpPr>
          <p:cNvPr id="95266" name="Text Box 34"/>
          <p:cNvSpPr txBox="1">
            <a:spLocks noChangeArrowheads="1"/>
          </p:cNvSpPr>
          <p:nvPr/>
        </p:nvSpPr>
        <p:spPr bwMode="auto">
          <a:xfrm>
            <a:off x="3962798" y="4264974"/>
            <a:ext cx="1421471" cy="381899"/>
          </a:xfrm>
          <a:prstGeom prst="rect">
            <a:avLst/>
          </a:prstGeom>
          <a:noFill/>
          <a:ln w="9525">
            <a:noFill/>
            <a:miter lim="800000"/>
            <a:headEnd/>
            <a:tailEnd/>
          </a:ln>
        </p:spPr>
        <p:txBody>
          <a:bodyPr>
            <a:spAutoFit/>
          </a:bodyPr>
          <a:lstStyle/>
          <a:p>
            <a:pPr marL="0" marR="0" lvl="0" indent="0" algn="l" defTabSz="860085" rtl="0" eaLnBrk="1" fontAlgn="base" latinLnBrk="0" hangingPunct="1">
              <a:lnSpc>
                <a:spcPct val="100000"/>
              </a:lnSpc>
              <a:spcBef>
                <a:spcPct val="50000"/>
              </a:spcBef>
              <a:spcAft>
                <a:spcPct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Arial" charset="0"/>
                <a:ea typeface="微软雅黑" pitchFamily="34" charset="-122"/>
                <a:cs typeface="+mn-cs"/>
              </a:rPr>
              <a:t>请在此处添加文字内容请在此处添加文字内容</a:t>
            </a:r>
          </a:p>
        </p:txBody>
      </p:sp>
    </p:spTree>
    <p:extLst>
      <p:ext uri="{BB962C8B-B14F-4D97-AF65-F5344CB8AC3E}">
        <p14:creationId xmlns:p14="http://schemas.microsoft.com/office/powerpoint/2010/main" val="2766415027"/>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500"/>
                                        <p:tgtEl>
                                          <p:spTgt spid="5"/>
                                        </p:tgtEl>
                                      </p:cBhvr>
                                    </p:animEffect>
                                  </p:childTnLst>
                                </p:cTn>
                              </p:par>
                              <p:par>
                                <p:cTn id="8" presetID="22" presetClass="entr" presetSubtype="4" fill="hold" nodeType="withEffect">
                                  <p:stCondLst>
                                    <p:cond delay="0"/>
                                  </p:stCondLst>
                                  <p:childTnLst>
                                    <p:set>
                                      <p:cBhvr>
                                        <p:cTn id="9" dur="1" fill="hold">
                                          <p:stCondLst>
                                            <p:cond delay="0"/>
                                          </p:stCondLst>
                                        </p:cTn>
                                        <p:tgtEl>
                                          <p:spTgt spid="95267"/>
                                        </p:tgtEl>
                                        <p:attrNameLst>
                                          <p:attrName>style.visibility</p:attrName>
                                        </p:attrNameLst>
                                      </p:cBhvr>
                                      <p:to>
                                        <p:strVal val="visible"/>
                                      </p:to>
                                    </p:set>
                                    <p:animEffect transition="in" filter="wipe(down)">
                                      <p:cBhvr>
                                        <p:cTn id="10" dur="1000"/>
                                        <p:tgtEl>
                                          <p:spTgt spid="95267"/>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wipe(left)">
                                      <p:cBhvr>
                                        <p:cTn id="13" dur="1000"/>
                                        <p:tgtEl>
                                          <p:spTgt spid="6"/>
                                        </p:tgtEl>
                                      </p:cBhvr>
                                    </p:animEffect>
                                  </p:childTnLst>
                                </p:cTn>
                              </p:par>
                              <p:par>
                                <p:cTn id="14" presetID="22" presetClass="entr" presetSubtype="4" fill="hold" nodeType="withEffect">
                                  <p:stCondLst>
                                    <p:cond delay="0"/>
                                  </p:stCondLst>
                                  <p:childTnLst>
                                    <p:set>
                                      <p:cBhvr>
                                        <p:cTn id="15" dur="1" fill="hold">
                                          <p:stCondLst>
                                            <p:cond delay="0"/>
                                          </p:stCondLst>
                                        </p:cTn>
                                        <p:tgtEl>
                                          <p:spTgt spid="95268"/>
                                        </p:tgtEl>
                                        <p:attrNameLst>
                                          <p:attrName>style.visibility</p:attrName>
                                        </p:attrNameLst>
                                      </p:cBhvr>
                                      <p:to>
                                        <p:strVal val="visible"/>
                                      </p:to>
                                    </p:set>
                                    <p:animEffect transition="in" filter="wipe(down)">
                                      <p:cBhvr>
                                        <p:cTn id="16" dur="1000"/>
                                        <p:tgtEl>
                                          <p:spTgt spid="95268"/>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ipe(left)">
                                      <p:cBhvr>
                                        <p:cTn id="19" dur="1000"/>
                                        <p:tgtEl>
                                          <p:spTgt spid="7"/>
                                        </p:tgtEl>
                                      </p:cBhvr>
                                    </p:animEffect>
                                  </p:childTnLst>
                                </p:cTn>
                              </p:par>
                              <p:par>
                                <p:cTn id="20" presetID="22" presetClass="entr" presetSubtype="4" fill="hold" nodeType="withEffect">
                                  <p:stCondLst>
                                    <p:cond delay="0"/>
                                  </p:stCondLst>
                                  <p:childTnLst>
                                    <p:set>
                                      <p:cBhvr>
                                        <p:cTn id="21" dur="1" fill="hold">
                                          <p:stCondLst>
                                            <p:cond delay="0"/>
                                          </p:stCondLst>
                                        </p:cTn>
                                        <p:tgtEl>
                                          <p:spTgt spid="95269"/>
                                        </p:tgtEl>
                                        <p:attrNameLst>
                                          <p:attrName>style.visibility</p:attrName>
                                        </p:attrNameLst>
                                      </p:cBhvr>
                                      <p:to>
                                        <p:strVal val="visible"/>
                                      </p:to>
                                    </p:set>
                                    <p:animEffect transition="in" filter="wipe(down)">
                                      <p:cBhvr>
                                        <p:cTn id="22" dur="1000"/>
                                        <p:tgtEl>
                                          <p:spTgt spid="95269"/>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8"/>
                                        </p:tgtEl>
                                        <p:attrNameLst>
                                          <p:attrName>style.visibility</p:attrName>
                                        </p:attrNameLst>
                                      </p:cBhvr>
                                      <p:to>
                                        <p:strVal val="visible"/>
                                      </p:to>
                                    </p:set>
                                    <p:animEffect transition="in" filter="wipe(left)">
                                      <p:cBhvr>
                                        <p:cTn id="25" dur="1000"/>
                                        <p:tgtEl>
                                          <p:spTgt spid="8"/>
                                        </p:tgtEl>
                                      </p:cBhvr>
                                    </p:animEffect>
                                  </p:childTnLst>
                                </p:cTn>
                              </p:par>
                              <p:par>
                                <p:cTn id="26" presetID="22" presetClass="entr" presetSubtype="1" fill="hold" nodeType="withEffect">
                                  <p:stCondLst>
                                    <p:cond delay="0"/>
                                  </p:stCondLst>
                                  <p:childTnLst>
                                    <p:set>
                                      <p:cBhvr>
                                        <p:cTn id="27" dur="1" fill="hold">
                                          <p:stCondLst>
                                            <p:cond delay="0"/>
                                          </p:stCondLst>
                                        </p:cTn>
                                        <p:tgtEl>
                                          <p:spTgt spid="95270"/>
                                        </p:tgtEl>
                                        <p:attrNameLst>
                                          <p:attrName>style.visibility</p:attrName>
                                        </p:attrNameLst>
                                      </p:cBhvr>
                                      <p:to>
                                        <p:strVal val="visible"/>
                                      </p:to>
                                    </p:set>
                                    <p:animEffect transition="in" filter="wipe(up)">
                                      <p:cBhvr>
                                        <p:cTn id="28" dur="1000"/>
                                        <p:tgtEl>
                                          <p:spTgt spid="95270"/>
                                        </p:tgtEl>
                                      </p:cBhvr>
                                    </p:animEffect>
                                  </p:childTnLst>
                                </p:cTn>
                              </p:par>
                              <p:par>
                                <p:cTn id="29" presetID="22" presetClass="entr" presetSubtype="8" fill="hold" grpId="0" nodeType="withEffect">
                                  <p:stCondLst>
                                    <p:cond delay="0"/>
                                  </p:stCondLst>
                                  <p:childTnLst>
                                    <p:set>
                                      <p:cBhvr>
                                        <p:cTn id="30" dur="1" fill="hold">
                                          <p:stCondLst>
                                            <p:cond delay="0"/>
                                          </p:stCondLst>
                                        </p:cTn>
                                        <p:tgtEl>
                                          <p:spTgt spid="9"/>
                                        </p:tgtEl>
                                        <p:attrNameLst>
                                          <p:attrName>style.visibility</p:attrName>
                                        </p:attrNameLst>
                                      </p:cBhvr>
                                      <p:to>
                                        <p:strVal val="visible"/>
                                      </p:to>
                                    </p:set>
                                    <p:animEffect transition="in" filter="wipe(left)">
                                      <p:cBhvr>
                                        <p:cTn id="31" dur="1000"/>
                                        <p:tgtEl>
                                          <p:spTgt spid="9"/>
                                        </p:tgtEl>
                                      </p:cBhvr>
                                    </p:animEffect>
                                  </p:childTnLst>
                                </p:cTn>
                              </p:par>
                              <p:par>
                                <p:cTn id="32" presetID="22" presetClass="entr" presetSubtype="1" fill="hold" nodeType="withEffect">
                                  <p:stCondLst>
                                    <p:cond delay="0"/>
                                  </p:stCondLst>
                                  <p:childTnLst>
                                    <p:set>
                                      <p:cBhvr>
                                        <p:cTn id="33" dur="1" fill="hold">
                                          <p:stCondLst>
                                            <p:cond delay="0"/>
                                          </p:stCondLst>
                                        </p:cTn>
                                        <p:tgtEl>
                                          <p:spTgt spid="95271"/>
                                        </p:tgtEl>
                                        <p:attrNameLst>
                                          <p:attrName>style.visibility</p:attrName>
                                        </p:attrNameLst>
                                      </p:cBhvr>
                                      <p:to>
                                        <p:strVal val="visible"/>
                                      </p:to>
                                    </p:set>
                                    <p:animEffect transition="in" filter="wipe(up)">
                                      <p:cBhvr>
                                        <p:cTn id="34" dur="1000"/>
                                        <p:tgtEl>
                                          <p:spTgt spid="95271"/>
                                        </p:tgtEl>
                                      </p:cBhvr>
                                    </p:animEffect>
                                  </p:childTnLst>
                                </p:cTn>
                              </p:par>
                            </p:childTnLst>
                          </p:cTn>
                        </p:par>
                        <p:par>
                          <p:cTn id="35" fill="hold">
                            <p:stCondLst>
                              <p:cond delay="1000"/>
                            </p:stCondLst>
                            <p:childTnLst>
                              <p:par>
                                <p:cTn id="36" presetID="17" presetClass="entr" presetSubtype="10" fill="hold" grpId="0" nodeType="afterEffect">
                                  <p:stCondLst>
                                    <p:cond delay="0"/>
                                  </p:stCondLst>
                                  <p:childTnLst>
                                    <p:set>
                                      <p:cBhvr>
                                        <p:cTn id="37" dur="1" fill="hold">
                                          <p:stCondLst>
                                            <p:cond delay="0"/>
                                          </p:stCondLst>
                                        </p:cTn>
                                        <p:tgtEl>
                                          <p:spTgt spid="36"/>
                                        </p:tgtEl>
                                        <p:attrNameLst>
                                          <p:attrName>style.visibility</p:attrName>
                                        </p:attrNameLst>
                                      </p:cBhvr>
                                      <p:to>
                                        <p:strVal val="visible"/>
                                      </p:to>
                                    </p:set>
                                    <p:anim calcmode="lin" valueType="num">
                                      <p:cBhvr>
                                        <p:cTn id="38" dur="500" fill="hold"/>
                                        <p:tgtEl>
                                          <p:spTgt spid="36"/>
                                        </p:tgtEl>
                                        <p:attrNameLst>
                                          <p:attrName>ppt_w</p:attrName>
                                        </p:attrNameLst>
                                      </p:cBhvr>
                                      <p:tavLst>
                                        <p:tav tm="0">
                                          <p:val>
                                            <p:fltVal val="0"/>
                                          </p:val>
                                        </p:tav>
                                        <p:tav tm="100000">
                                          <p:val>
                                            <p:strVal val="#ppt_w"/>
                                          </p:val>
                                        </p:tav>
                                      </p:tavLst>
                                    </p:anim>
                                    <p:anim calcmode="lin" valueType="num">
                                      <p:cBhvr>
                                        <p:cTn id="39" dur="500" fill="hold"/>
                                        <p:tgtEl>
                                          <p:spTgt spid="36"/>
                                        </p:tgtEl>
                                        <p:attrNameLst>
                                          <p:attrName>ppt_h</p:attrName>
                                        </p:attrNameLst>
                                      </p:cBhvr>
                                      <p:tavLst>
                                        <p:tav tm="0">
                                          <p:val>
                                            <p:strVal val="#ppt_h"/>
                                          </p:val>
                                        </p:tav>
                                        <p:tav tm="100000">
                                          <p:val>
                                            <p:strVal val="#ppt_h"/>
                                          </p:val>
                                        </p:tav>
                                      </p:tavLst>
                                    </p:anim>
                                  </p:childTnLst>
                                </p:cTn>
                              </p:par>
                            </p:childTnLst>
                          </p:cTn>
                        </p:par>
                        <p:par>
                          <p:cTn id="40" fill="hold">
                            <p:stCondLst>
                              <p:cond delay="1500"/>
                            </p:stCondLst>
                            <p:childTnLst>
                              <p:par>
                                <p:cTn id="41" presetID="42" presetClass="entr" presetSubtype="0" fill="hold" grpId="0" nodeType="afterEffect">
                                  <p:stCondLst>
                                    <p:cond delay="0"/>
                                  </p:stCondLst>
                                  <p:childTnLst>
                                    <p:set>
                                      <p:cBhvr>
                                        <p:cTn id="42" dur="1" fill="hold">
                                          <p:stCondLst>
                                            <p:cond delay="0"/>
                                          </p:stCondLst>
                                        </p:cTn>
                                        <p:tgtEl>
                                          <p:spTgt spid="95263"/>
                                        </p:tgtEl>
                                        <p:attrNameLst>
                                          <p:attrName>style.visibility</p:attrName>
                                        </p:attrNameLst>
                                      </p:cBhvr>
                                      <p:to>
                                        <p:strVal val="visible"/>
                                      </p:to>
                                    </p:set>
                                    <p:animEffect transition="in" filter="fade">
                                      <p:cBhvr>
                                        <p:cTn id="43" dur="1000"/>
                                        <p:tgtEl>
                                          <p:spTgt spid="95263"/>
                                        </p:tgtEl>
                                      </p:cBhvr>
                                    </p:animEffect>
                                    <p:anim calcmode="lin" valueType="num">
                                      <p:cBhvr>
                                        <p:cTn id="44" dur="1000" fill="hold"/>
                                        <p:tgtEl>
                                          <p:spTgt spid="95263"/>
                                        </p:tgtEl>
                                        <p:attrNameLst>
                                          <p:attrName>ppt_x</p:attrName>
                                        </p:attrNameLst>
                                      </p:cBhvr>
                                      <p:tavLst>
                                        <p:tav tm="0">
                                          <p:val>
                                            <p:strVal val="#ppt_x"/>
                                          </p:val>
                                        </p:tav>
                                        <p:tav tm="100000">
                                          <p:val>
                                            <p:strVal val="#ppt_x"/>
                                          </p:val>
                                        </p:tav>
                                      </p:tavLst>
                                    </p:anim>
                                    <p:anim calcmode="lin" valueType="num">
                                      <p:cBhvr>
                                        <p:cTn id="45" dur="1000" fill="hold"/>
                                        <p:tgtEl>
                                          <p:spTgt spid="95263"/>
                                        </p:tgtEl>
                                        <p:attrNameLst>
                                          <p:attrName>ppt_y</p:attrName>
                                        </p:attrNameLst>
                                      </p:cBhvr>
                                      <p:tavLst>
                                        <p:tav tm="0">
                                          <p:val>
                                            <p:strVal val="#ppt_y+.1"/>
                                          </p:val>
                                        </p:tav>
                                        <p:tav tm="100000">
                                          <p:val>
                                            <p:strVal val="#ppt_y"/>
                                          </p:val>
                                        </p:tav>
                                      </p:tavLst>
                                    </p:anim>
                                  </p:childTnLst>
                                </p:cTn>
                              </p:par>
                            </p:childTnLst>
                          </p:cTn>
                        </p:par>
                        <p:par>
                          <p:cTn id="46" fill="hold">
                            <p:stCondLst>
                              <p:cond delay="2500"/>
                            </p:stCondLst>
                            <p:childTnLst>
                              <p:par>
                                <p:cTn id="47" presetID="17" presetClass="entr" presetSubtype="10" fill="hold" grpId="0" nodeType="afterEffect">
                                  <p:stCondLst>
                                    <p:cond delay="0"/>
                                  </p:stCondLst>
                                  <p:childTnLst>
                                    <p:set>
                                      <p:cBhvr>
                                        <p:cTn id="48" dur="1" fill="hold">
                                          <p:stCondLst>
                                            <p:cond delay="0"/>
                                          </p:stCondLst>
                                        </p:cTn>
                                        <p:tgtEl>
                                          <p:spTgt spid="38"/>
                                        </p:tgtEl>
                                        <p:attrNameLst>
                                          <p:attrName>style.visibility</p:attrName>
                                        </p:attrNameLst>
                                      </p:cBhvr>
                                      <p:to>
                                        <p:strVal val="visible"/>
                                      </p:to>
                                    </p:set>
                                    <p:anim calcmode="lin" valueType="num">
                                      <p:cBhvr>
                                        <p:cTn id="49" dur="500" fill="hold"/>
                                        <p:tgtEl>
                                          <p:spTgt spid="38"/>
                                        </p:tgtEl>
                                        <p:attrNameLst>
                                          <p:attrName>ppt_w</p:attrName>
                                        </p:attrNameLst>
                                      </p:cBhvr>
                                      <p:tavLst>
                                        <p:tav tm="0">
                                          <p:val>
                                            <p:fltVal val="0"/>
                                          </p:val>
                                        </p:tav>
                                        <p:tav tm="100000">
                                          <p:val>
                                            <p:strVal val="#ppt_w"/>
                                          </p:val>
                                        </p:tav>
                                      </p:tavLst>
                                    </p:anim>
                                    <p:anim calcmode="lin" valueType="num">
                                      <p:cBhvr>
                                        <p:cTn id="50" dur="500" fill="hold"/>
                                        <p:tgtEl>
                                          <p:spTgt spid="38"/>
                                        </p:tgtEl>
                                        <p:attrNameLst>
                                          <p:attrName>ppt_h</p:attrName>
                                        </p:attrNameLst>
                                      </p:cBhvr>
                                      <p:tavLst>
                                        <p:tav tm="0">
                                          <p:val>
                                            <p:strVal val="#ppt_h"/>
                                          </p:val>
                                        </p:tav>
                                        <p:tav tm="100000">
                                          <p:val>
                                            <p:strVal val="#ppt_h"/>
                                          </p:val>
                                        </p:tav>
                                      </p:tavLst>
                                    </p:anim>
                                  </p:childTnLst>
                                </p:cTn>
                              </p:par>
                            </p:childTnLst>
                          </p:cTn>
                        </p:par>
                        <p:par>
                          <p:cTn id="51" fill="hold">
                            <p:stCondLst>
                              <p:cond delay="3000"/>
                            </p:stCondLst>
                            <p:childTnLst>
                              <p:par>
                                <p:cTn id="52" presetID="42" presetClass="entr" presetSubtype="0" fill="hold" grpId="0" nodeType="afterEffect">
                                  <p:stCondLst>
                                    <p:cond delay="0"/>
                                  </p:stCondLst>
                                  <p:childTnLst>
                                    <p:set>
                                      <p:cBhvr>
                                        <p:cTn id="53" dur="1" fill="hold">
                                          <p:stCondLst>
                                            <p:cond delay="0"/>
                                          </p:stCondLst>
                                        </p:cTn>
                                        <p:tgtEl>
                                          <p:spTgt spid="95264"/>
                                        </p:tgtEl>
                                        <p:attrNameLst>
                                          <p:attrName>style.visibility</p:attrName>
                                        </p:attrNameLst>
                                      </p:cBhvr>
                                      <p:to>
                                        <p:strVal val="visible"/>
                                      </p:to>
                                    </p:set>
                                    <p:animEffect transition="in" filter="fade">
                                      <p:cBhvr>
                                        <p:cTn id="54" dur="1000"/>
                                        <p:tgtEl>
                                          <p:spTgt spid="95264"/>
                                        </p:tgtEl>
                                      </p:cBhvr>
                                    </p:animEffect>
                                    <p:anim calcmode="lin" valueType="num">
                                      <p:cBhvr>
                                        <p:cTn id="55" dur="1000" fill="hold"/>
                                        <p:tgtEl>
                                          <p:spTgt spid="95264"/>
                                        </p:tgtEl>
                                        <p:attrNameLst>
                                          <p:attrName>ppt_x</p:attrName>
                                        </p:attrNameLst>
                                      </p:cBhvr>
                                      <p:tavLst>
                                        <p:tav tm="0">
                                          <p:val>
                                            <p:strVal val="#ppt_x"/>
                                          </p:val>
                                        </p:tav>
                                        <p:tav tm="100000">
                                          <p:val>
                                            <p:strVal val="#ppt_x"/>
                                          </p:val>
                                        </p:tav>
                                      </p:tavLst>
                                    </p:anim>
                                    <p:anim calcmode="lin" valueType="num">
                                      <p:cBhvr>
                                        <p:cTn id="56" dur="1000" fill="hold"/>
                                        <p:tgtEl>
                                          <p:spTgt spid="95264"/>
                                        </p:tgtEl>
                                        <p:attrNameLst>
                                          <p:attrName>ppt_y</p:attrName>
                                        </p:attrNameLst>
                                      </p:cBhvr>
                                      <p:tavLst>
                                        <p:tav tm="0">
                                          <p:val>
                                            <p:strVal val="#ppt_y+.1"/>
                                          </p:val>
                                        </p:tav>
                                        <p:tav tm="100000">
                                          <p:val>
                                            <p:strVal val="#ppt_y"/>
                                          </p:val>
                                        </p:tav>
                                      </p:tavLst>
                                    </p:anim>
                                  </p:childTnLst>
                                </p:cTn>
                              </p:par>
                            </p:childTnLst>
                          </p:cTn>
                        </p:par>
                        <p:par>
                          <p:cTn id="57" fill="hold">
                            <p:stCondLst>
                              <p:cond delay="4000"/>
                            </p:stCondLst>
                            <p:childTnLst>
                              <p:par>
                                <p:cTn id="58" presetID="17" presetClass="entr" presetSubtype="10" fill="hold" grpId="0" nodeType="afterEffect">
                                  <p:stCondLst>
                                    <p:cond delay="0"/>
                                  </p:stCondLst>
                                  <p:childTnLst>
                                    <p:set>
                                      <p:cBhvr>
                                        <p:cTn id="59" dur="1" fill="hold">
                                          <p:stCondLst>
                                            <p:cond delay="0"/>
                                          </p:stCondLst>
                                        </p:cTn>
                                        <p:tgtEl>
                                          <p:spTgt spid="40"/>
                                        </p:tgtEl>
                                        <p:attrNameLst>
                                          <p:attrName>style.visibility</p:attrName>
                                        </p:attrNameLst>
                                      </p:cBhvr>
                                      <p:to>
                                        <p:strVal val="visible"/>
                                      </p:to>
                                    </p:set>
                                    <p:anim calcmode="lin" valueType="num">
                                      <p:cBhvr>
                                        <p:cTn id="60" dur="500" fill="hold"/>
                                        <p:tgtEl>
                                          <p:spTgt spid="40"/>
                                        </p:tgtEl>
                                        <p:attrNameLst>
                                          <p:attrName>ppt_w</p:attrName>
                                        </p:attrNameLst>
                                      </p:cBhvr>
                                      <p:tavLst>
                                        <p:tav tm="0">
                                          <p:val>
                                            <p:fltVal val="0"/>
                                          </p:val>
                                        </p:tav>
                                        <p:tav tm="100000">
                                          <p:val>
                                            <p:strVal val="#ppt_w"/>
                                          </p:val>
                                        </p:tav>
                                      </p:tavLst>
                                    </p:anim>
                                    <p:anim calcmode="lin" valueType="num">
                                      <p:cBhvr>
                                        <p:cTn id="61" dur="500" fill="hold"/>
                                        <p:tgtEl>
                                          <p:spTgt spid="40"/>
                                        </p:tgtEl>
                                        <p:attrNameLst>
                                          <p:attrName>ppt_h</p:attrName>
                                        </p:attrNameLst>
                                      </p:cBhvr>
                                      <p:tavLst>
                                        <p:tav tm="0">
                                          <p:val>
                                            <p:strVal val="#ppt_h"/>
                                          </p:val>
                                        </p:tav>
                                        <p:tav tm="100000">
                                          <p:val>
                                            <p:strVal val="#ppt_h"/>
                                          </p:val>
                                        </p:tav>
                                      </p:tavLst>
                                    </p:anim>
                                  </p:childTnLst>
                                </p:cTn>
                              </p:par>
                            </p:childTnLst>
                          </p:cTn>
                        </p:par>
                        <p:par>
                          <p:cTn id="62" fill="hold">
                            <p:stCondLst>
                              <p:cond delay="4500"/>
                            </p:stCondLst>
                            <p:childTnLst>
                              <p:par>
                                <p:cTn id="63" presetID="42" presetClass="entr" presetSubtype="0" fill="hold" grpId="0" nodeType="afterEffect">
                                  <p:stCondLst>
                                    <p:cond delay="0"/>
                                  </p:stCondLst>
                                  <p:childTnLst>
                                    <p:set>
                                      <p:cBhvr>
                                        <p:cTn id="64" dur="1" fill="hold">
                                          <p:stCondLst>
                                            <p:cond delay="0"/>
                                          </p:stCondLst>
                                        </p:cTn>
                                        <p:tgtEl>
                                          <p:spTgt spid="95266"/>
                                        </p:tgtEl>
                                        <p:attrNameLst>
                                          <p:attrName>style.visibility</p:attrName>
                                        </p:attrNameLst>
                                      </p:cBhvr>
                                      <p:to>
                                        <p:strVal val="visible"/>
                                      </p:to>
                                    </p:set>
                                    <p:animEffect transition="in" filter="fade">
                                      <p:cBhvr>
                                        <p:cTn id="65" dur="1000"/>
                                        <p:tgtEl>
                                          <p:spTgt spid="95266"/>
                                        </p:tgtEl>
                                      </p:cBhvr>
                                    </p:animEffect>
                                    <p:anim calcmode="lin" valueType="num">
                                      <p:cBhvr>
                                        <p:cTn id="66" dur="1000" fill="hold"/>
                                        <p:tgtEl>
                                          <p:spTgt spid="95266"/>
                                        </p:tgtEl>
                                        <p:attrNameLst>
                                          <p:attrName>ppt_x</p:attrName>
                                        </p:attrNameLst>
                                      </p:cBhvr>
                                      <p:tavLst>
                                        <p:tav tm="0">
                                          <p:val>
                                            <p:strVal val="#ppt_x"/>
                                          </p:val>
                                        </p:tav>
                                        <p:tav tm="100000">
                                          <p:val>
                                            <p:strVal val="#ppt_x"/>
                                          </p:val>
                                        </p:tav>
                                      </p:tavLst>
                                    </p:anim>
                                    <p:anim calcmode="lin" valueType="num">
                                      <p:cBhvr>
                                        <p:cTn id="67" dur="1000" fill="hold"/>
                                        <p:tgtEl>
                                          <p:spTgt spid="95266"/>
                                        </p:tgtEl>
                                        <p:attrNameLst>
                                          <p:attrName>ppt_y</p:attrName>
                                        </p:attrNameLst>
                                      </p:cBhvr>
                                      <p:tavLst>
                                        <p:tav tm="0">
                                          <p:val>
                                            <p:strVal val="#ppt_y+.1"/>
                                          </p:val>
                                        </p:tav>
                                        <p:tav tm="100000">
                                          <p:val>
                                            <p:strVal val="#ppt_y"/>
                                          </p:val>
                                        </p:tav>
                                      </p:tavLst>
                                    </p:anim>
                                  </p:childTnLst>
                                </p:cTn>
                              </p:par>
                            </p:childTnLst>
                          </p:cTn>
                        </p:par>
                        <p:par>
                          <p:cTn id="68" fill="hold">
                            <p:stCondLst>
                              <p:cond delay="5500"/>
                            </p:stCondLst>
                            <p:childTnLst>
                              <p:par>
                                <p:cTn id="69" presetID="17" presetClass="entr" presetSubtype="10" fill="hold" grpId="0" nodeType="afterEffect">
                                  <p:stCondLst>
                                    <p:cond delay="0"/>
                                  </p:stCondLst>
                                  <p:childTnLst>
                                    <p:set>
                                      <p:cBhvr>
                                        <p:cTn id="70" dur="1" fill="hold">
                                          <p:stCondLst>
                                            <p:cond delay="0"/>
                                          </p:stCondLst>
                                        </p:cTn>
                                        <p:tgtEl>
                                          <p:spTgt spid="42"/>
                                        </p:tgtEl>
                                        <p:attrNameLst>
                                          <p:attrName>style.visibility</p:attrName>
                                        </p:attrNameLst>
                                      </p:cBhvr>
                                      <p:to>
                                        <p:strVal val="visible"/>
                                      </p:to>
                                    </p:set>
                                    <p:anim calcmode="lin" valueType="num">
                                      <p:cBhvr>
                                        <p:cTn id="71" dur="500" fill="hold"/>
                                        <p:tgtEl>
                                          <p:spTgt spid="42"/>
                                        </p:tgtEl>
                                        <p:attrNameLst>
                                          <p:attrName>ppt_w</p:attrName>
                                        </p:attrNameLst>
                                      </p:cBhvr>
                                      <p:tavLst>
                                        <p:tav tm="0">
                                          <p:val>
                                            <p:fltVal val="0"/>
                                          </p:val>
                                        </p:tav>
                                        <p:tav tm="100000">
                                          <p:val>
                                            <p:strVal val="#ppt_w"/>
                                          </p:val>
                                        </p:tav>
                                      </p:tavLst>
                                    </p:anim>
                                    <p:anim calcmode="lin" valueType="num">
                                      <p:cBhvr>
                                        <p:cTn id="72" dur="500" fill="hold"/>
                                        <p:tgtEl>
                                          <p:spTgt spid="42"/>
                                        </p:tgtEl>
                                        <p:attrNameLst>
                                          <p:attrName>ppt_h</p:attrName>
                                        </p:attrNameLst>
                                      </p:cBhvr>
                                      <p:tavLst>
                                        <p:tav tm="0">
                                          <p:val>
                                            <p:strVal val="#ppt_h"/>
                                          </p:val>
                                        </p:tav>
                                        <p:tav tm="100000">
                                          <p:val>
                                            <p:strVal val="#ppt_h"/>
                                          </p:val>
                                        </p:tav>
                                      </p:tavLst>
                                    </p:anim>
                                  </p:childTnLst>
                                </p:cTn>
                              </p:par>
                            </p:childTnLst>
                          </p:cTn>
                        </p:par>
                        <p:par>
                          <p:cTn id="73" fill="hold">
                            <p:stCondLst>
                              <p:cond delay="6000"/>
                            </p:stCondLst>
                            <p:childTnLst>
                              <p:par>
                                <p:cTn id="74" presetID="42" presetClass="entr" presetSubtype="0" fill="hold" grpId="0" nodeType="afterEffect">
                                  <p:stCondLst>
                                    <p:cond delay="0"/>
                                  </p:stCondLst>
                                  <p:childTnLst>
                                    <p:set>
                                      <p:cBhvr>
                                        <p:cTn id="75" dur="1" fill="hold">
                                          <p:stCondLst>
                                            <p:cond delay="0"/>
                                          </p:stCondLst>
                                        </p:cTn>
                                        <p:tgtEl>
                                          <p:spTgt spid="95265"/>
                                        </p:tgtEl>
                                        <p:attrNameLst>
                                          <p:attrName>style.visibility</p:attrName>
                                        </p:attrNameLst>
                                      </p:cBhvr>
                                      <p:to>
                                        <p:strVal val="visible"/>
                                      </p:to>
                                    </p:set>
                                    <p:animEffect transition="in" filter="fade">
                                      <p:cBhvr>
                                        <p:cTn id="76" dur="500"/>
                                        <p:tgtEl>
                                          <p:spTgt spid="95265"/>
                                        </p:tgtEl>
                                      </p:cBhvr>
                                    </p:animEffect>
                                    <p:anim calcmode="lin" valueType="num">
                                      <p:cBhvr>
                                        <p:cTn id="77" dur="500" fill="hold"/>
                                        <p:tgtEl>
                                          <p:spTgt spid="95265"/>
                                        </p:tgtEl>
                                        <p:attrNameLst>
                                          <p:attrName>ppt_x</p:attrName>
                                        </p:attrNameLst>
                                      </p:cBhvr>
                                      <p:tavLst>
                                        <p:tav tm="0">
                                          <p:val>
                                            <p:strVal val="#ppt_x"/>
                                          </p:val>
                                        </p:tav>
                                        <p:tav tm="100000">
                                          <p:val>
                                            <p:strVal val="#ppt_x"/>
                                          </p:val>
                                        </p:tav>
                                      </p:tavLst>
                                    </p:anim>
                                    <p:anim calcmode="lin" valueType="num">
                                      <p:cBhvr>
                                        <p:cTn id="78" dur="500" fill="hold"/>
                                        <p:tgtEl>
                                          <p:spTgt spid="9526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9" grpId="0" animBg="1"/>
      <p:bldP spid="36" grpId="0" animBg="1"/>
      <p:bldP spid="38" grpId="0" animBg="1"/>
      <p:bldP spid="40" grpId="0" animBg="1"/>
      <p:bldP spid="42" grpId="0" animBg="1"/>
      <p:bldP spid="95263" grpId="0"/>
      <p:bldP spid="95264" grpId="0"/>
      <p:bldP spid="95265" grpId="0"/>
      <p:bldP spid="95266"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0445" name="Group 29"/>
          <p:cNvGrpSpPr>
            <a:grpSpLocks/>
          </p:cNvGrpSpPr>
          <p:nvPr/>
        </p:nvGrpSpPr>
        <p:grpSpPr bwMode="auto">
          <a:xfrm>
            <a:off x="1524498" y="3180953"/>
            <a:ext cx="1218404" cy="1218404"/>
            <a:chOff x="885" y="2064"/>
            <a:chExt cx="998" cy="998"/>
          </a:xfrm>
        </p:grpSpPr>
        <p:sp>
          <p:nvSpPr>
            <p:cNvPr id="2" name="椭圆 12"/>
            <p:cNvSpPr>
              <a:spLocks noChangeArrowheads="1"/>
            </p:cNvSpPr>
            <p:nvPr/>
          </p:nvSpPr>
          <p:spPr bwMode="auto">
            <a:xfrm>
              <a:off x="941" y="2151"/>
              <a:ext cx="909" cy="821"/>
            </a:xfrm>
            <a:prstGeom prst="ellipse">
              <a:avLst/>
            </a:prstGeom>
            <a:solidFill>
              <a:schemeClr val="tx2"/>
            </a:solidFill>
            <a:ln w="15875" algn="ctr">
              <a:noFill/>
              <a:round/>
              <a:headEnd/>
              <a:tailEnd/>
            </a:ln>
          </p:spPr>
          <p:txBody>
            <a:bodyPr lIns="105601" tIns="52799" rIns="105601" bIns="52799" anchor="ctr"/>
            <a:lstStyle/>
            <a:p>
              <a:pPr marL="0" marR="0" lvl="0" indent="0" algn="ctr"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FFFFFF"/>
                </a:solidFill>
                <a:effectLst/>
                <a:uLnTx/>
                <a:uFillTx/>
                <a:latin typeface="Arial"/>
                <a:ea typeface="微软雅黑"/>
                <a:cs typeface="+mn-cs"/>
              </a:endParaRPr>
            </a:p>
          </p:txBody>
        </p:sp>
        <p:sp>
          <p:nvSpPr>
            <p:cNvPr id="64543" name="AutoShape 26"/>
            <p:cNvSpPr>
              <a:spLocks noChangeArrowheads="1"/>
            </p:cNvSpPr>
            <p:nvPr/>
          </p:nvSpPr>
          <p:spPr bwMode="auto">
            <a:xfrm>
              <a:off x="885" y="2064"/>
              <a:ext cx="998" cy="998"/>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60000 65536"/>
                <a:gd name="T17" fmla="*/ 0 60000 65536"/>
                <a:gd name="T18" fmla="*/ 0 60000 65536"/>
                <a:gd name="T19" fmla="*/ 0 60000 65536"/>
                <a:gd name="T20" fmla="*/ 0 60000 65536"/>
                <a:gd name="T21" fmla="*/ 0 60000 65536"/>
                <a:gd name="T22" fmla="*/ 0 60000 65536"/>
                <a:gd name="T23" fmla="*/ 0 60000 65536"/>
                <a:gd name="T24" fmla="*/ 3160 w 21600"/>
                <a:gd name="T25" fmla="*/ 3160 h 21600"/>
                <a:gd name="T26" fmla="*/ 18440 w 21600"/>
                <a:gd name="T27" fmla="*/ 18440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2121" y="10800"/>
                  </a:moveTo>
                  <a:cubicBezTo>
                    <a:pt x="2121" y="15593"/>
                    <a:pt x="6007" y="19479"/>
                    <a:pt x="10800" y="19479"/>
                  </a:cubicBezTo>
                  <a:cubicBezTo>
                    <a:pt x="15593" y="19479"/>
                    <a:pt x="19479" y="15593"/>
                    <a:pt x="19479" y="10800"/>
                  </a:cubicBezTo>
                  <a:cubicBezTo>
                    <a:pt x="19479" y="6007"/>
                    <a:pt x="15593" y="2121"/>
                    <a:pt x="10800" y="2121"/>
                  </a:cubicBezTo>
                  <a:cubicBezTo>
                    <a:pt x="6007" y="2121"/>
                    <a:pt x="2121" y="6007"/>
                    <a:pt x="2121" y="10800"/>
                  </a:cubicBezTo>
                  <a:close/>
                </a:path>
              </a:pathLst>
            </a:custGeom>
            <a:solidFill>
              <a:schemeClr val="bg2"/>
            </a:solidFill>
            <a:ln w="9525">
              <a:noFill/>
              <a:round/>
              <a:headEnd/>
              <a:tailEnd/>
            </a:ln>
          </p:spPr>
          <p:txBody>
            <a:bodyPr wrap="none" anchor="ct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1" i="0" u="none" strike="noStrike" kern="1200" cap="none" spc="0" normalizeH="0" baseline="0" noProof="0">
                <a:ln>
                  <a:noFill/>
                </a:ln>
                <a:solidFill>
                  <a:srgbClr val="000000"/>
                </a:solidFill>
                <a:effectLst/>
                <a:uLnTx/>
                <a:uFillTx/>
                <a:latin typeface="Arial" charset="0"/>
                <a:ea typeface="微软雅黑" pitchFamily="34" charset="-122"/>
                <a:cs typeface="+mn-cs"/>
              </a:endParaRPr>
            </a:p>
          </p:txBody>
        </p:sp>
      </p:grpSp>
      <p:cxnSp>
        <p:nvCxnSpPr>
          <p:cNvPr id="2048" name="直接连接符 2047"/>
          <p:cNvCxnSpPr/>
          <p:nvPr/>
        </p:nvCxnSpPr>
        <p:spPr>
          <a:xfrm flipH="1">
            <a:off x="2822038" y="3866304"/>
            <a:ext cx="1755935" cy="0"/>
          </a:xfrm>
          <a:prstGeom prst="line">
            <a:avLst/>
          </a:prstGeom>
          <a:ln w="12700">
            <a:solidFill>
              <a:schemeClr val="bg1">
                <a:lumMod val="65000"/>
              </a:schemeClr>
            </a:solidFill>
            <a:prstDash val="dash"/>
            <a:headEnd type="none" w="lg" len="lg"/>
            <a:tailEnd type="triangle"/>
          </a:ln>
        </p:spPr>
        <p:style>
          <a:lnRef idx="1">
            <a:schemeClr val="accent1"/>
          </a:lnRef>
          <a:fillRef idx="0">
            <a:schemeClr val="accent1"/>
          </a:fillRef>
          <a:effectRef idx="0">
            <a:schemeClr val="accent1"/>
          </a:effectRef>
          <a:fontRef idx="minor">
            <a:schemeClr val="tx1"/>
          </a:fontRef>
        </p:style>
      </p:cxnSp>
      <p:cxnSp>
        <p:nvCxnSpPr>
          <p:cNvPr id="36" name="直接连接符 35"/>
          <p:cNvCxnSpPr/>
          <p:nvPr/>
        </p:nvCxnSpPr>
        <p:spPr>
          <a:xfrm>
            <a:off x="4577972" y="3866304"/>
            <a:ext cx="1755935" cy="0"/>
          </a:xfrm>
          <a:prstGeom prst="line">
            <a:avLst/>
          </a:prstGeom>
          <a:ln w="12700">
            <a:solidFill>
              <a:schemeClr val="bg1">
                <a:lumMod val="65000"/>
              </a:schemeClr>
            </a:solidFill>
            <a:prstDash val="dash"/>
            <a:headEnd type="none" w="lg" len="lg"/>
            <a:tailEnd type="triangle"/>
          </a:ln>
        </p:spPr>
        <p:style>
          <a:lnRef idx="1">
            <a:schemeClr val="accent1"/>
          </a:lnRef>
          <a:fillRef idx="0">
            <a:schemeClr val="accent1"/>
          </a:fillRef>
          <a:effectRef idx="0">
            <a:schemeClr val="accent1"/>
          </a:effectRef>
          <a:fontRef idx="minor">
            <a:schemeClr val="tx1"/>
          </a:fontRef>
        </p:style>
      </p:cxnSp>
      <p:cxnSp>
        <p:nvCxnSpPr>
          <p:cNvPr id="37" name="直接连接符 36"/>
          <p:cNvCxnSpPr/>
          <p:nvPr/>
        </p:nvCxnSpPr>
        <p:spPr>
          <a:xfrm rot="16200000" flipV="1">
            <a:off x="3797806" y="3086139"/>
            <a:ext cx="1560333" cy="0"/>
          </a:xfrm>
          <a:prstGeom prst="line">
            <a:avLst/>
          </a:prstGeom>
          <a:ln w="12700">
            <a:solidFill>
              <a:schemeClr val="bg1">
                <a:lumMod val="65000"/>
              </a:schemeClr>
            </a:solidFill>
            <a:prstDash val="dash"/>
            <a:headEnd type="none" w="lg" len="lg"/>
            <a:tailEnd type="triangle"/>
          </a:ln>
        </p:spPr>
        <p:style>
          <a:lnRef idx="1">
            <a:schemeClr val="accent1"/>
          </a:lnRef>
          <a:fillRef idx="0">
            <a:schemeClr val="accent1"/>
          </a:fillRef>
          <a:effectRef idx="0">
            <a:schemeClr val="accent1"/>
          </a:effectRef>
          <a:fontRef idx="minor">
            <a:schemeClr val="tx1"/>
          </a:fontRef>
        </p:style>
      </p:cxnSp>
      <p:cxnSp>
        <p:nvCxnSpPr>
          <p:cNvPr id="38" name="直接连接符 37"/>
          <p:cNvCxnSpPr/>
          <p:nvPr/>
        </p:nvCxnSpPr>
        <p:spPr>
          <a:xfrm rot="2700000" flipH="1">
            <a:off x="3177405" y="3315336"/>
            <a:ext cx="1560334" cy="0"/>
          </a:xfrm>
          <a:prstGeom prst="line">
            <a:avLst/>
          </a:prstGeom>
          <a:ln w="12700">
            <a:solidFill>
              <a:schemeClr val="bg1">
                <a:lumMod val="65000"/>
              </a:schemeClr>
            </a:solidFill>
            <a:prstDash val="dash"/>
            <a:headEnd type="none" w="lg" len="lg"/>
            <a:tailEnd type="triangle"/>
          </a:ln>
        </p:spPr>
        <p:style>
          <a:lnRef idx="1">
            <a:schemeClr val="accent1"/>
          </a:lnRef>
          <a:fillRef idx="0">
            <a:schemeClr val="accent1"/>
          </a:fillRef>
          <a:effectRef idx="0">
            <a:schemeClr val="accent1"/>
          </a:effectRef>
          <a:fontRef idx="minor">
            <a:schemeClr val="tx1"/>
          </a:fontRef>
        </p:style>
      </p:cxnSp>
      <p:cxnSp>
        <p:nvCxnSpPr>
          <p:cNvPr id="39" name="直接连接符 38"/>
          <p:cNvCxnSpPr/>
          <p:nvPr/>
        </p:nvCxnSpPr>
        <p:spPr>
          <a:xfrm rot="18900000">
            <a:off x="4321152" y="3315336"/>
            <a:ext cx="1755935" cy="0"/>
          </a:xfrm>
          <a:prstGeom prst="line">
            <a:avLst/>
          </a:prstGeom>
          <a:ln w="12700">
            <a:solidFill>
              <a:schemeClr val="bg1">
                <a:lumMod val="65000"/>
              </a:schemeClr>
            </a:solidFill>
            <a:prstDash val="dash"/>
            <a:headEnd type="none" w="lg" len="lg"/>
            <a:tailEnd type="triangle"/>
          </a:ln>
        </p:spPr>
        <p:style>
          <a:lnRef idx="1">
            <a:schemeClr val="accent1"/>
          </a:lnRef>
          <a:fillRef idx="0">
            <a:schemeClr val="accent1"/>
          </a:fillRef>
          <a:effectRef idx="0">
            <a:schemeClr val="accent1"/>
          </a:effectRef>
          <a:fontRef idx="minor">
            <a:schemeClr val="tx1"/>
          </a:fontRef>
        </p:style>
      </p:cxnSp>
      <p:sp>
        <p:nvSpPr>
          <p:cNvPr id="23" name="TextBox 22"/>
          <p:cNvSpPr txBox="1">
            <a:spLocks noChangeArrowheads="1"/>
          </p:cNvSpPr>
          <p:nvPr/>
        </p:nvSpPr>
        <p:spPr bwMode="auto">
          <a:xfrm>
            <a:off x="1717113" y="3587088"/>
            <a:ext cx="891406" cy="511997"/>
          </a:xfrm>
          <a:prstGeom prst="rect">
            <a:avLst/>
          </a:prstGeom>
          <a:noFill/>
          <a:ln w="9525">
            <a:noFill/>
            <a:miter lim="800000"/>
            <a:headEnd/>
            <a:tailEnd/>
          </a:ln>
        </p:spPr>
        <p:txBody>
          <a:bodyPr lIns="105601" tIns="52799" rIns="105601" bIns="52799">
            <a:spAutoFit/>
          </a:bodyPr>
          <a:lstStyle/>
          <a:p>
            <a:pPr marL="0" marR="0" lvl="0" indent="0" algn="ctr" defTabSz="909361" rtl="0" eaLnBrk="1" fontAlgn="base" latinLnBrk="0" hangingPunct="1">
              <a:lnSpc>
                <a:spcPct val="100000"/>
              </a:lnSpc>
              <a:spcBef>
                <a:spcPct val="0"/>
              </a:spcBef>
              <a:spcAft>
                <a:spcPct val="0"/>
              </a:spcAft>
              <a:buClrTx/>
              <a:buSzTx/>
              <a:buFontTx/>
              <a:buNone/>
              <a:tabLst/>
              <a:defRPr/>
            </a:pPr>
            <a:r>
              <a:rPr kumimoji="0" lang="zh-CN" altLang="en-US" sz="1317" b="1"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rPr>
              <a:t>标题内</a:t>
            </a:r>
          </a:p>
          <a:p>
            <a:pPr marL="0" marR="0" lvl="0" indent="0" algn="ctr" defTabSz="909361" rtl="0" eaLnBrk="1" fontAlgn="base" latinLnBrk="0" hangingPunct="1">
              <a:lnSpc>
                <a:spcPct val="100000"/>
              </a:lnSpc>
              <a:spcBef>
                <a:spcPct val="0"/>
              </a:spcBef>
              <a:spcAft>
                <a:spcPct val="0"/>
              </a:spcAft>
              <a:buClrTx/>
              <a:buSzTx/>
              <a:buFontTx/>
              <a:buNone/>
              <a:tabLst/>
              <a:defRPr/>
            </a:pPr>
            <a:r>
              <a:rPr kumimoji="0" lang="zh-CN" altLang="en-US" sz="1317" b="1"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rPr>
              <a:t>容</a:t>
            </a:r>
          </a:p>
        </p:txBody>
      </p:sp>
      <p:grpSp>
        <p:nvGrpSpPr>
          <p:cNvPr id="60441" name="Group 25"/>
          <p:cNvGrpSpPr>
            <a:grpSpLocks/>
          </p:cNvGrpSpPr>
          <p:nvPr/>
        </p:nvGrpSpPr>
        <p:grpSpPr bwMode="auto">
          <a:xfrm>
            <a:off x="3538746" y="3384020"/>
            <a:ext cx="1981400" cy="1761907"/>
            <a:chOff x="2336" y="2245"/>
            <a:chExt cx="1498" cy="1332"/>
          </a:xfrm>
        </p:grpSpPr>
        <p:sp>
          <p:nvSpPr>
            <p:cNvPr id="8" name="椭圆 7"/>
            <p:cNvSpPr>
              <a:spLocks noChangeArrowheads="1"/>
            </p:cNvSpPr>
            <p:nvPr/>
          </p:nvSpPr>
          <p:spPr bwMode="auto">
            <a:xfrm>
              <a:off x="2455" y="2354"/>
              <a:ext cx="1254" cy="1113"/>
            </a:xfrm>
            <a:prstGeom prst="ellipse">
              <a:avLst/>
            </a:prstGeom>
            <a:solidFill>
              <a:schemeClr val="bg1"/>
            </a:solidFill>
            <a:ln w="15875" algn="ctr">
              <a:noFill/>
              <a:round/>
              <a:headEnd/>
              <a:tailEnd/>
            </a:ln>
          </p:spPr>
          <p:txBody>
            <a:bodyPr anchor="ctr"/>
            <a:lstStyle/>
            <a:p>
              <a:pPr marL="0" marR="0" lvl="0" indent="0" algn="ctr"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FFFFFF"/>
                </a:solidFill>
                <a:effectLst/>
                <a:uLnTx/>
                <a:uFillTx/>
                <a:latin typeface="Arial"/>
                <a:ea typeface="微软雅黑"/>
                <a:cs typeface="+mn-cs"/>
              </a:endParaRPr>
            </a:p>
          </p:txBody>
        </p:sp>
        <p:sp>
          <p:nvSpPr>
            <p:cNvPr id="5" name="椭圆 4"/>
            <p:cNvSpPr/>
            <p:nvPr/>
          </p:nvSpPr>
          <p:spPr>
            <a:xfrm>
              <a:off x="2336" y="2245"/>
              <a:ext cx="1498" cy="1332"/>
            </a:xfrm>
            <a:custGeom>
              <a:avLst/>
              <a:gdLst/>
              <a:ahLst/>
              <a:cxnLst/>
              <a:rect l="l" t="t" r="r" b="b"/>
              <a:pathLst>
                <a:path w="2473262" h="2473262">
                  <a:moveTo>
                    <a:pt x="1236631" y="235688"/>
                  </a:moveTo>
                  <a:cubicBezTo>
                    <a:pt x="683825" y="235688"/>
                    <a:pt x="235688" y="683825"/>
                    <a:pt x="235688" y="1236631"/>
                  </a:cubicBezTo>
                  <a:cubicBezTo>
                    <a:pt x="235688" y="1789437"/>
                    <a:pt x="683825" y="2237574"/>
                    <a:pt x="1236631" y="2237574"/>
                  </a:cubicBezTo>
                  <a:cubicBezTo>
                    <a:pt x="1789437" y="2237574"/>
                    <a:pt x="2237574" y="1789437"/>
                    <a:pt x="2237574" y="1236631"/>
                  </a:cubicBezTo>
                  <a:cubicBezTo>
                    <a:pt x="2237574" y="683825"/>
                    <a:pt x="1789437" y="235688"/>
                    <a:pt x="1236631" y="235688"/>
                  </a:cubicBezTo>
                  <a:close/>
                  <a:moveTo>
                    <a:pt x="1236631" y="0"/>
                  </a:moveTo>
                  <a:cubicBezTo>
                    <a:pt x="1919603" y="0"/>
                    <a:pt x="2473262" y="553659"/>
                    <a:pt x="2473262" y="1236631"/>
                  </a:cubicBezTo>
                  <a:cubicBezTo>
                    <a:pt x="2473262" y="1919603"/>
                    <a:pt x="1919603" y="2473262"/>
                    <a:pt x="1236631" y="2473262"/>
                  </a:cubicBezTo>
                  <a:cubicBezTo>
                    <a:pt x="553659" y="2473262"/>
                    <a:pt x="0" y="1919603"/>
                    <a:pt x="0" y="1236631"/>
                  </a:cubicBezTo>
                  <a:cubicBezTo>
                    <a:pt x="0" y="553659"/>
                    <a:pt x="553659" y="0"/>
                    <a:pt x="1236631" y="0"/>
                  </a:cubicBez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FFFFFF"/>
                </a:solidFill>
                <a:effectLst/>
                <a:uLnTx/>
                <a:uFillTx/>
                <a:latin typeface="Arial"/>
                <a:ea typeface="微软雅黑"/>
                <a:cs typeface="+mn-cs"/>
              </a:endParaRPr>
            </a:p>
          </p:txBody>
        </p:sp>
      </p:grpSp>
      <p:sp>
        <p:nvSpPr>
          <p:cNvPr id="29" name="Rectangle 11"/>
          <p:cNvSpPr>
            <a:spLocks noChangeArrowheads="1"/>
          </p:cNvSpPr>
          <p:nvPr/>
        </p:nvSpPr>
        <p:spPr bwMode="gray">
          <a:xfrm>
            <a:off x="3931443" y="3994715"/>
            <a:ext cx="1182568" cy="613373"/>
          </a:xfrm>
          <a:prstGeom prst="rect">
            <a:avLst/>
          </a:prstGeom>
          <a:noFill/>
          <a:ln w="9525">
            <a:noFill/>
            <a:miter lim="800000"/>
            <a:headEnd/>
            <a:tailEnd/>
          </a:ln>
        </p:spPr>
        <p:txBody>
          <a:bodyPr>
            <a:spAutoFit/>
          </a:bodyPr>
          <a:lstStyle/>
          <a:p>
            <a:pPr marL="0" marR="0" lvl="0" indent="0" algn="ctr" defTabSz="909361" rtl="0" eaLnBrk="1" fontAlgn="base" latinLnBrk="0" hangingPunct="1">
              <a:lnSpc>
                <a:spcPct val="100000"/>
              </a:lnSpc>
              <a:spcBef>
                <a:spcPct val="0"/>
              </a:spcBef>
              <a:spcAft>
                <a:spcPct val="0"/>
              </a:spcAft>
              <a:buClrTx/>
              <a:buSzTx/>
              <a:buFontTx/>
              <a:buNone/>
              <a:tabLst/>
              <a:defRPr/>
            </a:pPr>
            <a:r>
              <a:rPr kumimoji="0" lang="zh-CN" altLang="en-US" sz="3386" b="1" i="0" u="none" strike="noStrike" kern="1200" cap="none" spc="0" normalizeH="0" baseline="0" noProof="0">
                <a:ln>
                  <a:noFill/>
                </a:ln>
                <a:solidFill>
                  <a:srgbClr val="00A800"/>
                </a:solidFill>
                <a:effectLst/>
                <a:uLnTx/>
                <a:uFillTx/>
                <a:latin typeface="微软雅黑" pitchFamily="34" charset="-122"/>
                <a:ea typeface="微软雅黑" pitchFamily="34" charset="-122"/>
                <a:cs typeface="+mn-cs"/>
              </a:rPr>
              <a:t>标题</a:t>
            </a:r>
          </a:p>
        </p:txBody>
      </p:sp>
      <p:sp>
        <p:nvSpPr>
          <p:cNvPr id="59402" name="TextBox 59"/>
          <p:cNvSpPr txBox="1">
            <a:spLocks noChangeArrowheads="1"/>
          </p:cNvSpPr>
          <p:nvPr/>
        </p:nvSpPr>
        <p:spPr bwMode="auto">
          <a:xfrm>
            <a:off x="728653" y="1083089"/>
            <a:ext cx="2724984" cy="461665"/>
          </a:xfrm>
          <a:prstGeom prst="rect">
            <a:avLst/>
          </a:prstGeom>
          <a:noFill/>
          <a:ln w="9525">
            <a:noFill/>
            <a:miter lim="800000"/>
            <a:headEnd/>
            <a:tailEnd/>
          </a:ln>
        </p:spPr>
        <p:txBody>
          <a:bodyPr lIns="0" tIns="0" rIns="0" bIns="0">
            <a:spAutoFit/>
          </a:bodyPr>
          <a:lstStyle/>
          <a:p>
            <a:pPr marL="0" marR="0" lvl="0" indent="0" algn="just" defTabSz="909361" rtl="0" eaLnBrk="1" fontAlgn="base" latinLnBrk="0" hangingPunct="1">
              <a:lnSpc>
                <a:spcPts val="1223"/>
              </a:lnSpc>
              <a:spcBef>
                <a:spcPct val="0"/>
              </a:spcBef>
              <a:spcAft>
                <a:spcPct val="0"/>
              </a:spcAft>
              <a:buClrTx/>
              <a:buSzTx/>
              <a:buFontTx/>
              <a:buNone/>
              <a:tabLst/>
              <a:defRPr/>
            </a:pPr>
            <a:r>
              <a:rPr kumimoji="0" lang="zh-CN" altLang="en-US" sz="847" b="0" i="0" u="none" strike="noStrike" kern="1200" cap="none" spc="0" normalizeH="0" baseline="0" noProof="0">
                <a:ln>
                  <a:noFill/>
                </a:ln>
                <a:solidFill>
                  <a:srgbClr val="808080"/>
                </a:solidFill>
                <a:effectLst/>
                <a:uLnTx/>
                <a:uFillTx/>
                <a:latin typeface="Arial" charset="0"/>
                <a:ea typeface="微软雅黑" pitchFamily="34" charset="-122"/>
                <a:cs typeface="+mn-cs"/>
              </a:rPr>
              <a:t>请在此处添加您需要的文字内容请在此处添加您需要的文字内容请在此处添加您需要的文字内容请在此处添加您需要的文字内容请在此处添加您需要的文字内容</a:t>
            </a:r>
            <a:endParaRPr kumimoji="0" lang="en-US" altLang="zh-CN" sz="847" b="0" i="0" u="none" strike="noStrike" kern="1200" cap="none" spc="0" normalizeH="0" baseline="0" noProof="0">
              <a:ln>
                <a:noFill/>
              </a:ln>
              <a:solidFill>
                <a:srgbClr val="808080"/>
              </a:solidFill>
              <a:effectLst/>
              <a:uLnTx/>
              <a:uFillTx/>
              <a:latin typeface="Arial" charset="0"/>
              <a:ea typeface="微软雅黑" pitchFamily="34" charset="-122"/>
              <a:cs typeface="+mn-cs"/>
            </a:endParaRPr>
          </a:p>
        </p:txBody>
      </p:sp>
      <p:sp>
        <p:nvSpPr>
          <p:cNvPr id="2049" name="矩形 2048"/>
          <p:cNvSpPr/>
          <p:nvPr/>
        </p:nvSpPr>
        <p:spPr>
          <a:xfrm>
            <a:off x="539025" y="1101006"/>
            <a:ext cx="120944" cy="10750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FFFFFF"/>
              </a:solidFill>
              <a:effectLst/>
              <a:uLnTx/>
              <a:uFillTx/>
              <a:latin typeface="Arial"/>
              <a:ea typeface="微软雅黑"/>
              <a:cs typeface="+mn-cs"/>
            </a:endParaRPr>
          </a:p>
        </p:txBody>
      </p:sp>
      <p:grpSp>
        <p:nvGrpSpPr>
          <p:cNvPr id="60460" name="Group 44"/>
          <p:cNvGrpSpPr>
            <a:grpSpLocks/>
          </p:cNvGrpSpPr>
          <p:nvPr/>
        </p:nvGrpSpPr>
        <p:grpSpPr bwMode="auto">
          <a:xfrm>
            <a:off x="2336767" y="1690797"/>
            <a:ext cx="1218404" cy="1218404"/>
            <a:chOff x="885" y="2064"/>
            <a:chExt cx="998" cy="998"/>
          </a:xfrm>
        </p:grpSpPr>
        <p:sp>
          <p:nvSpPr>
            <p:cNvPr id="3" name="椭圆 12"/>
            <p:cNvSpPr>
              <a:spLocks noChangeArrowheads="1"/>
            </p:cNvSpPr>
            <p:nvPr/>
          </p:nvSpPr>
          <p:spPr bwMode="auto">
            <a:xfrm>
              <a:off x="941" y="2151"/>
              <a:ext cx="909" cy="821"/>
            </a:xfrm>
            <a:prstGeom prst="ellipse">
              <a:avLst/>
            </a:prstGeom>
            <a:solidFill>
              <a:schemeClr val="tx2"/>
            </a:solidFill>
            <a:ln w="15875" algn="ctr">
              <a:noFill/>
              <a:round/>
              <a:headEnd/>
              <a:tailEnd/>
            </a:ln>
          </p:spPr>
          <p:txBody>
            <a:bodyPr lIns="105601" tIns="52799" rIns="105601" bIns="52799" anchor="ctr"/>
            <a:lstStyle/>
            <a:p>
              <a:pPr marL="0" marR="0" lvl="0" indent="0" algn="ctr"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FFFFFF"/>
                </a:solidFill>
                <a:effectLst/>
                <a:uLnTx/>
                <a:uFillTx/>
                <a:latin typeface="Arial"/>
                <a:ea typeface="微软雅黑"/>
                <a:cs typeface="+mn-cs"/>
              </a:endParaRPr>
            </a:p>
          </p:txBody>
        </p:sp>
        <p:sp>
          <p:nvSpPr>
            <p:cNvPr id="64539" name="AutoShape 46"/>
            <p:cNvSpPr>
              <a:spLocks noChangeArrowheads="1"/>
            </p:cNvSpPr>
            <p:nvPr/>
          </p:nvSpPr>
          <p:spPr bwMode="auto">
            <a:xfrm>
              <a:off x="885" y="2064"/>
              <a:ext cx="998" cy="998"/>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60000 65536"/>
                <a:gd name="T17" fmla="*/ 0 60000 65536"/>
                <a:gd name="T18" fmla="*/ 0 60000 65536"/>
                <a:gd name="T19" fmla="*/ 0 60000 65536"/>
                <a:gd name="T20" fmla="*/ 0 60000 65536"/>
                <a:gd name="T21" fmla="*/ 0 60000 65536"/>
                <a:gd name="T22" fmla="*/ 0 60000 65536"/>
                <a:gd name="T23" fmla="*/ 0 60000 65536"/>
                <a:gd name="T24" fmla="*/ 3160 w 21600"/>
                <a:gd name="T25" fmla="*/ 3160 h 21600"/>
                <a:gd name="T26" fmla="*/ 18440 w 21600"/>
                <a:gd name="T27" fmla="*/ 18440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2121" y="10800"/>
                  </a:moveTo>
                  <a:cubicBezTo>
                    <a:pt x="2121" y="15593"/>
                    <a:pt x="6007" y="19479"/>
                    <a:pt x="10800" y="19479"/>
                  </a:cubicBezTo>
                  <a:cubicBezTo>
                    <a:pt x="15593" y="19479"/>
                    <a:pt x="19479" y="15593"/>
                    <a:pt x="19479" y="10800"/>
                  </a:cubicBezTo>
                  <a:cubicBezTo>
                    <a:pt x="19479" y="6007"/>
                    <a:pt x="15593" y="2121"/>
                    <a:pt x="10800" y="2121"/>
                  </a:cubicBezTo>
                  <a:cubicBezTo>
                    <a:pt x="6007" y="2121"/>
                    <a:pt x="2121" y="6007"/>
                    <a:pt x="2121" y="10800"/>
                  </a:cubicBezTo>
                  <a:close/>
                </a:path>
              </a:pathLst>
            </a:custGeom>
            <a:solidFill>
              <a:schemeClr val="bg2"/>
            </a:solidFill>
            <a:ln w="9525">
              <a:noFill/>
              <a:round/>
              <a:headEnd/>
              <a:tailEnd/>
            </a:ln>
          </p:spPr>
          <p:txBody>
            <a:bodyPr wrap="none" anchor="ct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1" i="0" u="none" strike="noStrike" kern="1200" cap="none" spc="0" normalizeH="0" baseline="0" noProof="0">
                <a:ln>
                  <a:noFill/>
                </a:ln>
                <a:solidFill>
                  <a:srgbClr val="000000"/>
                </a:solidFill>
                <a:effectLst/>
                <a:uLnTx/>
                <a:uFillTx/>
                <a:latin typeface="Arial" charset="0"/>
                <a:ea typeface="微软雅黑" pitchFamily="34" charset="-122"/>
                <a:cs typeface="+mn-cs"/>
              </a:endParaRPr>
            </a:p>
          </p:txBody>
        </p:sp>
      </p:grpSp>
      <p:sp>
        <p:nvSpPr>
          <p:cNvPr id="4" name="TextBox 22"/>
          <p:cNvSpPr txBox="1">
            <a:spLocks noChangeArrowheads="1"/>
          </p:cNvSpPr>
          <p:nvPr/>
        </p:nvSpPr>
        <p:spPr bwMode="auto">
          <a:xfrm>
            <a:off x="2539835" y="2096932"/>
            <a:ext cx="891405" cy="511997"/>
          </a:xfrm>
          <a:prstGeom prst="rect">
            <a:avLst/>
          </a:prstGeom>
          <a:noFill/>
          <a:ln w="9525">
            <a:noFill/>
            <a:miter lim="800000"/>
            <a:headEnd/>
            <a:tailEnd/>
          </a:ln>
        </p:spPr>
        <p:txBody>
          <a:bodyPr lIns="105601" tIns="52799" rIns="105601" bIns="52799">
            <a:spAutoFit/>
          </a:bodyPr>
          <a:lstStyle/>
          <a:p>
            <a:pPr marL="0" marR="0" lvl="0" indent="0" algn="ctr" defTabSz="909361" rtl="0" eaLnBrk="1" fontAlgn="base" latinLnBrk="0" hangingPunct="1">
              <a:lnSpc>
                <a:spcPct val="100000"/>
              </a:lnSpc>
              <a:spcBef>
                <a:spcPct val="0"/>
              </a:spcBef>
              <a:spcAft>
                <a:spcPct val="0"/>
              </a:spcAft>
              <a:buClrTx/>
              <a:buSzTx/>
              <a:buFontTx/>
              <a:buNone/>
              <a:tabLst/>
              <a:defRPr/>
            </a:pPr>
            <a:r>
              <a:rPr kumimoji="0" lang="zh-CN" altLang="en-US" sz="1317" b="1"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rPr>
              <a:t>标题内</a:t>
            </a:r>
          </a:p>
          <a:p>
            <a:pPr marL="0" marR="0" lvl="0" indent="0" algn="ctr" defTabSz="909361" rtl="0" eaLnBrk="1" fontAlgn="base" latinLnBrk="0" hangingPunct="1">
              <a:lnSpc>
                <a:spcPct val="100000"/>
              </a:lnSpc>
              <a:spcBef>
                <a:spcPct val="0"/>
              </a:spcBef>
              <a:spcAft>
                <a:spcPct val="0"/>
              </a:spcAft>
              <a:buClrTx/>
              <a:buSzTx/>
              <a:buFontTx/>
              <a:buNone/>
              <a:tabLst/>
              <a:defRPr/>
            </a:pPr>
            <a:r>
              <a:rPr kumimoji="0" lang="zh-CN" altLang="en-US" sz="1317" b="1"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rPr>
              <a:t>容</a:t>
            </a:r>
          </a:p>
        </p:txBody>
      </p:sp>
      <p:grpSp>
        <p:nvGrpSpPr>
          <p:cNvPr id="60464" name="Group 48"/>
          <p:cNvGrpSpPr>
            <a:grpSpLocks/>
          </p:cNvGrpSpPr>
          <p:nvPr/>
        </p:nvGrpSpPr>
        <p:grpSpPr bwMode="auto">
          <a:xfrm>
            <a:off x="4029990" y="945719"/>
            <a:ext cx="1218404" cy="1218404"/>
            <a:chOff x="885" y="2064"/>
            <a:chExt cx="998" cy="998"/>
          </a:xfrm>
        </p:grpSpPr>
        <p:sp>
          <p:nvSpPr>
            <p:cNvPr id="6" name="椭圆 12"/>
            <p:cNvSpPr>
              <a:spLocks noChangeArrowheads="1"/>
            </p:cNvSpPr>
            <p:nvPr/>
          </p:nvSpPr>
          <p:spPr bwMode="auto">
            <a:xfrm>
              <a:off x="941" y="2151"/>
              <a:ext cx="909" cy="821"/>
            </a:xfrm>
            <a:prstGeom prst="ellipse">
              <a:avLst/>
            </a:prstGeom>
            <a:solidFill>
              <a:schemeClr val="tx2"/>
            </a:solidFill>
            <a:ln w="15875" algn="ctr">
              <a:noFill/>
              <a:round/>
              <a:headEnd/>
              <a:tailEnd/>
            </a:ln>
          </p:spPr>
          <p:txBody>
            <a:bodyPr lIns="105601" tIns="52799" rIns="105601" bIns="52799" anchor="ctr"/>
            <a:lstStyle/>
            <a:p>
              <a:pPr marL="0" marR="0" lvl="0" indent="0" algn="ctr"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FFFFFF"/>
                </a:solidFill>
                <a:effectLst/>
                <a:uLnTx/>
                <a:uFillTx/>
                <a:latin typeface="Arial"/>
                <a:ea typeface="微软雅黑"/>
                <a:cs typeface="+mn-cs"/>
              </a:endParaRPr>
            </a:p>
          </p:txBody>
        </p:sp>
        <p:sp>
          <p:nvSpPr>
            <p:cNvPr id="64537" name="AutoShape 50"/>
            <p:cNvSpPr>
              <a:spLocks noChangeArrowheads="1"/>
            </p:cNvSpPr>
            <p:nvPr/>
          </p:nvSpPr>
          <p:spPr bwMode="auto">
            <a:xfrm>
              <a:off x="885" y="2064"/>
              <a:ext cx="998" cy="998"/>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60000 65536"/>
                <a:gd name="T17" fmla="*/ 0 60000 65536"/>
                <a:gd name="T18" fmla="*/ 0 60000 65536"/>
                <a:gd name="T19" fmla="*/ 0 60000 65536"/>
                <a:gd name="T20" fmla="*/ 0 60000 65536"/>
                <a:gd name="T21" fmla="*/ 0 60000 65536"/>
                <a:gd name="T22" fmla="*/ 0 60000 65536"/>
                <a:gd name="T23" fmla="*/ 0 60000 65536"/>
                <a:gd name="T24" fmla="*/ 3160 w 21600"/>
                <a:gd name="T25" fmla="*/ 3160 h 21600"/>
                <a:gd name="T26" fmla="*/ 18440 w 21600"/>
                <a:gd name="T27" fmla="*/ 18440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2121" y="10800"/>
                  </a:moveTo>
                  <a:cubicBezTo>
                    <a:pt x="2121" y="15593"/>
                    <a:pt x="6007" y="19479"/>
                    <a:pt x="10800" y="19479"/>
                  </a:cubicBezTo>
                  <a:cubicBezTo>
                    <a:pt x="15593" y="19479"/>
                    <a:pt x="19479" y="15593"/>
                    <a:pt x="19479" y="10800"/>
                  </a:cubicBezTo>
                  <a:cubicBezTo>
                    <a:pt x="19479" y="6007"/>
                    <a:pt x="15593" y="2121"/>
                    <a:pt x="10800" y="2121"/>
                  </a:cubicBezTo>
                  <a:cubicBezTo>
                    <a:pt x="6007" y="2121"/>
                    <a:pt x="2121" y="6007"/>
                    <a:pt x="2121" y="10800"/>
                  </a:cubicBezTo>
                  <a:close/>
                </a:path>
              </a:pathLst>
            </a:custGeom>
            <a:solidFill>
              <a:schemeClr val="bg2"/>
            </a:solidFill>
            <a:ln w="9525">
              <a:noFill/>
              <a:round/>
              <a:headEnd/>
              <a:tailEnd/>
            </a:ln>
          </p:spPr>
          <p:txBody>
            <a:bodyPr wrap="none" anchor="ct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1" i="0" u="none" strike="noStrike" kern="1200" cap="none" spc="0" normalizeH="0" baseline="0" noProof="0">
                <a:ln>
                  <a:noFill/>
                </a:ln>
                <a:solidFill>
                  <a:srgbClr val="000000"/>
                </a:solidFill>
                <a:effectLst/>
                <a:uLnTx/>
                <a:uFillTx/>
                <a:latin typeface="Arial" charset="0"/>
                <a:ea typeface="微软雅黑" pitchFamily="34" charset="-122"/>
                <a:cs typeface="+mn-cs"/>
              </a:endParaRPr>
            </a:p>
          </p:txBody>
        </p:sp>
      </p:grpSp>
      <p:sp>
        <p:nvSpPr>
          <p:cNvPr id="7" name="TextBox 22"/>
          <p:cNvSpPr txBox="1">
            <a:spLocks noChangeArrowheads="1"/>
          </p:cNvSpPr>
          <p:nvPr/>
        </p:nvSpPr>
        <p:spPr bwMode="auto">
          <a:xfrm>
            <a:off x="4222605" y="1351854"/>
            <a:ext cx="891406" cy="511997"/>
          </a:xfrm>
          <a:prstGeom prst="rect">
            <a:avLst/>
          </a:prstGeom>
          <a:noFill/>
          <a:ln w="9525">
            <a:noFill/>
            <a:miter lim="800000"/>
            <a:headEnd/>
            <a:tailEnd/>
          </a:ln>
        </p:spPr>
        <p:txBody>
          <a:bodyPr lIns="105601" tIns="52799" rIns="105601" bIns="52799">
            <a:spAutoFit/>
          </a:bodyPr>
          <a:lstStyle/>
          <a:p>
            <a:pPr marL="0" marR="0" lvl="0" indent="0" algn="ctr" defTabSz="909361" rtl="0" eaLnBrk="1" fontAlgn="base" latinLnBrk="0" hangingPunct="1">
              <a:lnSpc>
                <a:spcPct val="100000"/>
              </a:lnSpc>
              <a:spcBef>
                <a:spcPct val="0"/>
              </a:spcBef>
              <a:spcAft>
                <a:spcPct val="0"/>
              </a:spcAft>
              <a:buClrTx/>
              <a:buSzTx/>
              <a:buFontTx/>
              <a:buNone/>
              <a:tabLst/>
              <a:defRPr/>
            </a:pPr>
            <a:r>
              <a:rPr kumimoji="0" lang="zh-CN" altLang="en-US" sz="1317" b="1"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rPr>
              <a:t>标题内</a:t>
            </a:r>
          </a:p>
          <a:p>
            <a:pPr marL="0" marR="0" lvl="0" indent="0" algn="ctr" defTabSz="909361" rtl="0" eaLnBrk="1" fontAlgn="base" latinLnBrk="0" hangingPunct="1">
              <a:lnSpc>
                <a:spcPct val="100000"/>
              </a:lnSpc>
              <a:spcBef>
                <a:spcPct val="0"/>
              </a:spcBef>
              <a:spcAft>
                <a:spcPct val="0"/>
              </a:spcAft>
              <a:buClrTx/>
              <a:buSzTx/>
              <a:buFontTx/>
              <a:buNone/>
              <a:tabLst/>
              <a:defRPr/>
            </a:pPr>
            <a:r>
              <a:rPr kumimoji="0" lang="zh-CN" altLang="en-US" sz="1317" b="1"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rPr>
              <a:t>容</a:t>
            </a:r>
          </a:p>
        </p:txBody>
      </p:sp>
      <p:grpSp>
        <p:nvGrpSpPr>
          <p:cNvPr id="60468" name="Group 52"/>
          <p:cNvGrpSpPr>
            <a:grpSpLocks/>
          </p:cNvGrpSpPr>
          <p:nvPr/>
        </p:nvGrpSpPr>
        <p:grpSpPr bwMode="auto">
          <a:xfrm>
            <a:off x="5656021" y="1556414"/>
            <a:ext cx="1218404" cy="1218404"/>
            <a:chOff x="885" y="2064"/>
            <a:chExt cx="998" cy="998"/>
          </a:xfrm>
        </p:grpSpPr>
        <p:sp>
          <p:nvSpPr>
            <p:cNvPr id="9" name="椭圆 12"/>
            <p:cNvSpPr>
              <a:spLocks noChangeArrowheads="1"/>
            </p:cNvSpPr>
            <p:nvPr/>
          </p:nvSpPr>
          <p:spPr bwMode="auto">
            <a:xfrm>
              <a:off x="941" y="2151"/>
              <a:ext cx="909" cy="821"/>
            </a:xfrm>
            <a:prstGeom prst="ellipse">
              <a:avLst/>
            </a:prstGeom>
            <a:solidFill>
              <a:schemeClr val="tx2"/>
            </a:solidFill>
            <a:ln w="15875" algn="ctr">
              <a:noFill/>
              <a:round/>
              <a:headEnd/>
              <a:tailEnd/>
            </a:ln>
          </p:spPr>
          <p:txBody>
            <a:bodyPr lIns="105601" tIns="52799" rIns="105601" bIns="52799" anchor="ctr"/>
            <a:lstStyle/>
            <a:p>
              <a:pPr marL="0" marR="0" lvl="0" indent="0" algn="ctr"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FFFFFF"/>
                </a:solidFill>
                <a:effectLst/>
                <a:uLnTx/>
                <a:uFillTx/>
                <a:latin typeface="Arial"/>
                <a:ea typeface="微软雅黑"/>
                <a:cs typeface="+mn-cs"/>
              </a:endParaRPr>
            </a:p>
          </p:txBody>
        </p:sp>
        <p:sp>
          <p:nvSpPr>
            <p:cNvPr id="64535" name="AutoShape 54"/>
            <p:cNvSpPr>
              <a:spLocks noChangeArrowheads="1"/>
            </p:cNvSpPr>
            <p:nvPr/>
          </p:nvSpPr>
          <p:spPr bwMode="auto">
            <a:xfrm>
              <a:off x="885" y="2064"/>
              <a:ext cx="998" cy="998"/>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60000 65536"/>
                <a:gd name="T17" fmla="*/ 0 60000 65536"/>
                <a:gd name="T18" fmla="*/ 0 60000 65536"/>
                <a:gd name="T19" fmla="*/ 0 60000 65536"/>
                <a:gd name="T20" fmla="*/ 0 60000 65536"/>
                <a:gd name="T21" fmla="*/ 0 60000 65536"/>
                <a:gd name="T22" fmla="*/ 0 60000 65536"/>
                <a:gd name="T23" fmla="*/ 0 60000 65536"/>
                <a:gd name="T24" fmla="*/ 3160 w 21600"/>
                <a:gd name="T25" fmla="*/ 3160 h 21600"/>
                <a:gd name="T26" fmla="*/ 18440 w 21600"/>
                <a:gd name="T27" fmla="*/ 18440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2121" y="10800"/>
                  </a:moveTo>
                  <a:cubicBezTo>
                    <a:pt x="2121" y="15593"/>
                    <a:pt x="6007" y="19479"/>
                    <a:pt x="10800" y="19479"/>
                  </a:cubicBezTo>
                  <a:cubicBezTo>
                    <a:pt x="15593" y="19479"/>
                    <a:pt x="19479" y="15593"/>
                    <a:pt x="19479" y="10800"/>
                  </a:cubicBezTo>
                  <a:cubicBezTo>
                    <a:pt x="19479" y="6007"/>
                    <a:pt x="15593" y="2121"/>
                    <a:pt x="10800" y="2121"/>
                  </a:cubicBezTo>
                  <a:cubicBezTo>
                    <a:pt x="6007" y="2121"/>
                    <a:pt x="2121" y="6007"/>
                    <a:pt x="2121" y="10800"/>
                  </a:cubicBezTo>
                  <a:close/>
                </a:path>
              </a:pathLst>
            </a:custGeom>
            <a:solidFill>
              <a:schemeClr val="bg2"/>
            </a:solidFill>
            <a:ln w="9525">
              <a:noFill/>
              <a:round/>
              <a:headEnd/>
              <a:tailEnd/>
            </a:ln>
          </p:spPr>
          <p:txBody>
            <a:bodyPr wrap="none" anchor="ct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1" i="0" u="none" strike="noStrike" kern="1200" cap="none" spc="0" normalizeH="0" baseline="0" noProof="0">
                <a:ln>
                  <a:noFill/>
                </a:ln>
                <a:solidFill>
                  <a:srgbClr val="000000"/>
                </a:solidFill>
                <a:effectLst/>
                <a:uLnTx/>
                <a:uFillTx/>
                <a:latin typeface="Arial" charset="0"/>
                <a:ea typeface="微软雅黑" pitchFamily="34" charset="-122"/>
                <a:cs typeface="+mn-cs"/>
              </a:endParaRPr>
            </a:p>
          </p:txBody>
        </p:sp>
      </p:grpSp>
      <p:sp>
        <p:nvSpPr>
          <p:cNvPr id="10" name="TextBox 22"/>
          <p:cNvSpPr txBox="1">
            <a:spLocks noChangeArrowheads="1"/>
          </p:cNvSpPr>
          <p:nvPr/>
        </p:nvSpPr>
        <p:spPr bwMode="auto">
          <a:xfrm>
            <a:off x="5848637" y="1962550"/>
            <a:ext cx="891405" cy="511997"/>
          </a:xfrm>
          <a:prstGeom prst="rect">
            <a:avLst/>
          </a:prstGeom>
          <a:noFill/>
          <a:ln w="9525">
            <a:noFill/>
            <a:miter lim="800000"/>
            <a:headEnd/>
            <a:tailEnd/>
          </a:ln>
        </p:spPr>
        <p:txBody>
          <a:bodyPr lIns="105601" tIns="52799" rIns="105601" bIns="52799">
            <a:spAutoFit/>
          </a:bodyPr>
          <a:lstStyle/>
          <a:p>
            <a:pPr marL="0" marR="0" lvl="0" indent="0" algn="ctr" defTabSz="909361" rtl="0" eaLnBrk="1" fontAlgn="base" latinLnBrk="0" hangingPunct="1">
              <a:lnSpc>
                <a:spcPct val="100000"/>
              </a:lnSpc>
              <a:spcBef>
                <a:spcPct val="0"/>
              </a:spcBef>
              <a:spcAft>
                <a:spcPct val="0"/>
              </a:spcAft>
              <a:buClrTx/>
              <a:buSzTx/>
              <a:buFontTx/>
              <a:buNone/>
              <a:tabLst/>
              <a:defRPr/>
            </a:pPr>
            <a:r>
              <a:rPr kumimoji="0" lang="zh-CN" altLang="en-US" sz="1317" b="1"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rPr>
              <a:t>标题内</a:t>
            </a:r>
          </a:p>
          <a:p>
            <a:pPr marL="0" marR="0" lvl="0" indent="0" algn="ctr" defTabSz="909361" rtl="0" eaLnBrk="1" fontAlgn="base" latinLnBrk="0" hangingPunct="1">
              <a:lnSpc>
                <a:spcPct val="100000"/>
              </a:lnSpc>
              <a:spcBef>
                <a:spcPct val="0"/>
              </a:spcBef>
              <a:spcAft>
                <a:spcPct val="0"/>
              </a:spcAft>
              <a:buClrTx/>
              <a:buSzTx/>
              <a:buFontTx/>
              <a:buNone/>
              <a:tabLst/>
              <a:defRPr/>
            </a:pPr>
            <a:r>
              <a:rPr kumimoji="0" lang="zh-CN" altLang="en-US" sz="1317" b="1"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rPr>
              <a:t>容</a:t>
            </a:r>
          </a:p>
        </p:txBody>
      </p:sp>
      <p:grpSp>
        <p:nvGrpSpPr>
          <p:cNvPr id="60472" name="Group 56"/>
          <p:cNvGrpSpPr>
            <a:grpSpLocks/>
          </p:cNvGrpSpPr>
          <p:nvPr/>
        </p:nvGrpSpPr>
        <p:grpSpPr bwMode="auto">
          <a:xfrm>
            <a:off x="6401099" y="3249637"/>
            <a:ext cx="1218404" cy="1218404"/>
            <a:chOff x="885" y="2064"/>
            <a:chExt cx="998" cy="998"/>
          </a:xfrm>
        </p:grpSpPr>
        <p:sp>
          <p:nvSpPr>
            <p:cNvPr id="13" name="椭圆 12"/>
            <p:cNvSpPr>
              <a:spLocks noChangeArrowheads="1"/>
            </p:cNvSpPr>
            <p:nvPr/>
          </p:nvSpPr>
          <p:spPr bwMode="auto">
            <a:xfrm>
              <a:off x="941" y="2151"/>
              <a:ext cx="909" cy="821"/>
            </a:xfrm>
            <a:prstGeom prst="ellipse">
              <a:avLst/>
            </a:prstGeom>
            <a:solidFill>
              <a:schemeClr val="tx2"/>
            </a:solidFill>
            <a:ln w="15875" algn="ctr">
              <a:noFill/>
              <a:round/>
              <a:headEnd/>
              <a:tailEnd/>
            </a:ln>
          </p:spPr>
          <p:txBody>
            <a:bodyPr lIns="105601" tIns="52799" rIns="105601" bIns="52799" anchor="ctr"/>
            <a:lstStyle/>
            <a:p>
              <a:pPr marL="0" marR="0" lvl="0" indent="0" algn="ctr"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FFFFFF"/>
                </a:solidFill>
                <a:effectLst/>
                <a:uLnTx/>
                <a:uFillTx/>
                <a:latin typeface="Arial"/>
                <a:ea typeface="微软雅黑"/>
                <a:cs typeface="+mn-cs"/>
              </a:endParaRPr>
            </a:p>
          </p:txBody>
        </p:sp>
        <p:sp>
          <p:nvSpPr>
            <p:cNvPr id="64533" name="AutoShape 58"/>
            <p:cNvSpPr>
              <a:spLocks noChangeArrowheads="1"/>
            </p:cNvSpPr>
            <p:nvPr/>
          </p:nvSpPr>
          <p:spPr bwMode="auto">
            <a:xfrm>
              <a:off x="885" y="2064"/>
              <a:ext cx="998" cy="998"/>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60000 65536"/>
                <a:gd name="T17" fmla="*/ 0 60000 65536"/>
                <a:gd name="T18" fmla="*/ 0 60000 65536"/>
                <a:gd name="T19" fmla="*/ 0 60000 65536"/>
                <a:gd name="T20" fmla="*/ 0 60000 65536"/>
                <a:gd name="T21" fmla="*/ 0 60000 65536"/>
                <a:gd name="T22" fmla="*/ 0 60000 65536"/>
                <a:gd name="T23" fmla="*/ 0 60000 65536"/>
                <a:gd name="T24" fmla="*/ 3160 w 21600"/>
                <a:gd name="T25" fmla="*/ 3160 h 21600"/>
                <a:gd name="T26" fmla="*/ 18440 w 21600"/>
                <a:gd name="T27" fmla="*/ 18440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2121" y="10800"/>
                  </a:moveTo>
                  <a:cubicBezTo>
                    <a:pt x="2121" y="15593"/>
                    <a:pt x="6007" y="19479"/>
                    <a:pt x="10800" y="19479"/>
                  </a:cubicBezTo>
                  <a:cubicBezTo>
                    <a:pt x="15593" y="19479"/>
                    <a:pt x="19479" y="15593"/>
                    <a:pt x="19479" y="10800"/>
                  </a:cubicBezTo>
                  <a:cubicBezTo>
                    <a:pt x="19479" y="6007"/>
                    <a:pt x="15593" y="2121"/>
                    <a:pt x="10800" y="2121"/>
                  </a:cubicBezTo>
                  <a:cubicBezTo>
                    <a:pt x="6007" y="2121"/>
                    <a:pt x="2121" y="6007"/>
                    <a:pt x="2121" y="10800"/>
                  </a:cubicBezTo>
                  <a:close/>
                </a:path>
              </a:pathLst>
            </a:custGeom>
            <a:solidFill>
              <a:schemeClr val="bg2"/>
            </a:solidFill>
            <a:ln w="9525">
              <a:noFill/>
              <a:round/>
              <a:headEnd/>
              <a:tailEnd/>
            </a:ln>
          </p:spPr>
          <p:txBody>
            <a:bodyPr wrap="none" anchor="ct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1" i="0" u="none" strike="noStrike" kern="1200" cap="none" spc="0" normalizeH="0" baseline="0" noProof="0">
                <a:ln>
                  <a:noFill/>
                </a:ln>
                <a:solidFill>
                  <a:srgbClr val="000000"/>
                </a:solidFill>
                <a:effectLst/>
                <a:uLnTx/>
                <a:uFillTx/>
                <a:latin typeface="Arial" charset="0"/>
                <a:ea typeface="微软雅黑" pitchFamily="34" charset="-122"/>
                <a:cs typeface="+mn-cs"/>
              </a:endParaRPr>
            </a:p>
          </p:txBody>
        </p:sp>
      </p:grpSp>
      <p:sp>
        <p:nvSpPr>
          <p:cNvPr id="11" name="TextBox 22"/>
          <p:cNvSpPr txBox="1">
            <a:spLocks noChangeArrowheads="1"/>
          </p:cNvSpPr>
          <p:nvPr/>
        </p:nvSpPr>
        <p:spPr bwMode="auto">
          <a:xfrm>
            <a:off x="6592222" y="3655772"/>
            <a:ext cx="891405" cy="511997"/>
          </a:xfrm>
          <a:prstGeom prst="rect">
            <a:avLst/>
          </a:prstGeom>
          <a:noFill/>
          <a:ln w="9525">
            <a:noFill/>
            <a:miter lim="800000"/>
            <a:headEnd/>
            <a:tailEnd/>
          </a:ln>
        </p:spPr>
        <p:txBody>
          <a:bodyPr lIns="105601" tIns="52799" rIns="105601" bIns="52799">
            <a:spAutoFit/>
          </a:bodyPr>
          <a:lstStyle/>
          <a:p>
            <a:pPr marL="0" marR="0" lvl="0" indent="0" algn="ctr" defTabSz="909361" rtl="0" eaLnBrk="1" fontAlgn="base" latinLnBrk="0" hangingPunct="1">
              <a:lnSpc>
                <a:spcPct val="100000"/>
              </a:lnSpc>
              <a:spcBef>
                <a:spcPct val="0"/>
              </a:spcBef>
              <a:spcAft>
                <a:spcPct val="0"/>
              </a:spcAft>
              <a:buClrTx/>
              <a:buSzTx/>
              <a:buFontTx/>
              <a:buNone/>
              <a:tabLst/>
              <a:defRPr/>
            </a:pPr>
            <a:r>
              <a:rPr kumimoji="0" lang="zh-CN" altLang="en-US" sz="1317" b="1"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rPr>
              <a:t>标题内</a:t>
            </a:r>
          </a:p>
          <a:p>
            <a:pPr marL="0" marR="0" lvl="0" indent="0" algn="ctr" defTabSz="909361" rtl="0" eaLnBrk="1" fontAlgn="base" latinLnBrk="0" hangingPunct="1">
              <a:lnSpc>
                <a:spcPct val="100000"/>
              </a:lnSpc>
              <a:spcBef>
                <a:spcPct val="0"/>
              </a:spcBef>
              <a:spcAft>
                <a:spcPct val="0"/>
              </a:spcAft>
              <a:buClrTx/>
              <a:buSzTx/>
              <a:buFontTx/>
              <a:buNone/>
              <a:tabLst/>
              <a:defRPr/>
            </a:pPr>
            <a:r>
              <a:rPr kumimoji="0" lang="zh-CN" altLang="en-US" sz="1317" b="1"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rPr>
              <a:t>容</a:t>
            </a:r>
          </a:p>
        </p:txBody>
      </p:sp>
    </p:spTree>
    <p:extLst>
      <p:ext uri="{BB962C8B-B14F-4D97-AF65-F5344CB8AC3E}">
        <p14:creationId xmlns:p14="http://schemas.microsoft.com/office/powerpoint/2010/main" val="2839907526"/>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049"/>
                                        </p:tgtEl>
                                        <p:attrNameLst>
                                          <p:attrName>style.visibility</p:attrName>
                                        </p:attrNameLst>
                                      </p:cBhvr>
                                      <p:to>
                                        <p:strVal val="visible"/>
                                      </p:to>
                                    </p:set>
                                    <p:animEffect transition="in" filter="wipe(left)">
                                      <p:cBhvr>
                                        <p:cTn id="7" dur="500"/>
                                        <p:tgtEl>
                                          <p:spTgt spid="2049"/>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59402"/>
                                        </p:tgtEl>
                                        <p:attrNameLst>
                                          <p:attrName>style.visibility</p:attrName>
                                        </p:attrNameLst>
                                      </p:cBhvr>
                                      <p:to>
                                        <p:strVal val="visible"/>
                                      </p:to>
                                    </p:set>
                                    <p:animEffect transition="in" filter="wipe(left)">
                                      <p:cBhvr>
                                        <p:cTn id="10" dur="500"/>
                                        <p:tgtEl>
                                          <p:spTgt spid="59402"/>
                                        </p:tgtEl>
                                      </p:cBhvr>
                                    </p:animEffect>
                                  </p:childTnLst>
                                </p:cTn>
                              </p:par>
                            </p:childTnLst>
                          </p:cTn>
                        </p:par>
                        <p:par>
                          <p:cTn id="11" fill="hold">
                            <p:stCondLst>
                              <p:cond delay="500"/>
                            </p:stCondLst>
                            <p:childTnLst>
                              <p:par>
                                <p:cTn id="12" presetID="42" presetClass="entr" presetSubtype="0" fill="hold" nodeType="afterEffect">
                                  <p:stCondLst>
                                    <p:cond delay="0"/>
                                  </p:stCondLst>
                                  <p:childTnLst>
                                    <p:set>
                                      <p:cBhvr>
                                        <p:cTn id="13" dur="1" fill="hold">
                                          <p:stCondLst>
                                            <p:cond delay="0"/>
                                          </p:stCondLst>
                                        </p:cTn>
                                        <p:tgtEl>
                                          <p:spTgt spid="60441"/>
                                        </p:tgtEl>
                                        <p:attrNameLst>
                                          <p:attrName>style.visibility</p:attrName>
                                        </p:attrNameLst>
                                      </p:cBhvr>
                                      <p:to>
                                        <p:strVal val="visible"/>
                                      </p:to>
                                    </p:set>
                                    <p:animEffect transition="in" filter="fade">
                                      <p:cBhvr>
                                        <p:cTn id="14" dur="1000"/>
                                        <p:tgtEl>
                                          <p:spTgt spid="60441"/>
                                        </p:tgtEl>
                                      </p:cBhvr>
                                    </p:animEffect>
                                    <p:anim calcmode="lin" valueType="num">
                                      <p:cBhvr>
                                        <p:cTn id="15" dur="1000" fill="hold"/>
                                        <p:tgtEl>
                                          <p:spTgt spid="60441"/>
                                        </p:tgtEl>
                                        <p:attrNameLst>
                                          <p:attrName>ppt_x</p:attrName>
                                        </p:attrNameLst>
                                      </p:cBhvr>
                                      <p:tavLst>
                                        <p:tav tm="0">
                                          <p:val>
                                            <p:strVal val="#ppt_x"/>
                                          </p:val>
                                        </p:tav>
                                        <p:tav tm="100000">
                                          <p:val>
                                            <p:strVal val="#ppt_x"/>
                                          </p:val>
                                        </p:tav>
                                      </p:tavLst>
                                    </p:anim>
                                    <p:anim calcmode="lin" valueType="num">
                                      <p:cBhvr>
                                        <p:cTn id="16" dur="1000" fill="hold"/>
                                        <p:tgtEl>
                                          <p:spTgt spid="60441"/>
                                        </p:tgtEl>
                                        <p:attrNameLst>
                                          <p:attrName>ppt_y</p:attrName>
                                        </p:attrNameLst>
                                      </p:cBhvr>
                                      <p:tavLst>
                                        <p:tav tm="0">
                                          <p:val>
                                            <p:strVal val="#ppt_y+.1"/>
                                          </p:val>
                                        </p:tav>
                                        <p:tav tm="100000">
                                          <p:val>
                                            <p:strVal val="#ppt_y"/>
                                          </p:val>
                                        </p:tav>
                                      </p:tavLst>
                                    </p:anim>
                                  </p:childTnLst>
                                </p:cTn>
                              </p:par>
                              <p:par>
                                <p:cTn id="17" presetID="42" presetClass="entr" presetSubtype="0" fill="hold" grpId="0" nodeType="withEffect">
                                  <p:stCondLst>
                                    <p:cond delay="0"/>
                                  </p:stCondLst>
                                  <p:childTnLst>
                                    <p:set>
                                      <p:cBhvr>
                                        <p:cTn id="18" dur="1" fill="hold">
                                          <p:stCondLst>
                                            <p:cond delay="0"/>
                                          </p:stCondLst>
                                        </p:cTn>
                                        <p:tgtEl>
                                          <p:spTgt spid="29"/>
                                        </p:tgtEl>
                                        <p:attrNameLst>
                                          <p:attrName>style.visibility</p:attrName>
                                        </p:attrNameLst>
                                      </p:cBhvr>
                                      <p:to>
                                        <p:strVal val="visible"/>
                                      </p:to>
                                    </p:set>
                                    <p:animEffect transition="in" filter="fade">
                                      <p:cBhvr>
                                        <p:cTn id="19" dur="1000"/>
                                        <p:tgtEl>
                                          <p:spTgt spid="29"/>
                                        </p:tgtEl>
                                      </p:cBhvr>
                                    </p:animEffect>
                                    <p:anim calcmode="lin" valueType="num">
                                      <p:cBhvr>
                                        <p:cTn id="20" dur="1000" fill="hold"/>
                                        <p:tgtEl>
                                          <p:spTgt spid="29"/>
                                        </p:tgtEl>
                                        <p:attrNameLst>
                                          <p:attrName>ppt_x</p:attrName>
                                        </p:attrNameLst>
                                      </p:cBhvr>
                                      <p:tavLst>
                                        <p:tav tm="0">
                                          <p:val>
                                            <p:strVal val="#ppt_x"/>
                                          </p:val>
                                        </p:tav>
                                        <p:tav tm="100000">
                                          <p:val>
                                            <p:strVal val="#ppt_x"/>
                                          </p:val>
                                        </p:tav>
                                      </p:tavLst>
                                    </p:anim>
                                    <p:anim calcmode="lin" valueType="num">
                                      <p:cBhvr>
                                        <p:cTn id="21" dur="1000" fill="hold"/>
                                        <p:tgtEl>
                                          <p:spTgt spid="29"/>
                                        </p:tgtEl>
                                        <p:attrNameLst>
                                          <p:attrName>ppt_y</p:attrName>
                                        </p:attrNameLst>
                                      </p:cBhvr>
                                      <p:tavLst>
                                        <p:tav tm="0">
                                          <p:val>
                                            <p:strVal val="#ppt_y+.1"/>
                                          </p:val>
                                        </p:tav>
                                        <p:tav tm="100000">
                                          <p:val>
                                            <p:strVal val="#ppt_y"/>
                                          </p:val>
                                        </p:tav>
                                      </p:tavLst>
                                    </p:anim>
                                  </p:childTnLst>
                                </p:cTn>
                              </p:par>
                            </p:childTnLst>
                          </p:cTn>
                        </p:par>
                        <p:par>
                          <p:cTn id="22" fill="hold">
                            <p:stCondLst>
                              <p:cond delay="1500"/>
                            </p:stCondLst>
                            <p:childTnLst>
                              <p:par>
                                <p:cTn id="23" presetID="22" presetClass="entr" presetSubtype="4" fill="hold" nodeType="afterEffect">
                                  <p:stCondLst>
                                    <p:cond delay="0"/>
                                  </p:stCondLst>
                                  <p:childTnLst>
                                    <p:set>
                                      <p:cBhvr>
                                        <p:cTn id="24" dur="1" fill="hold">
                                          <p:stCondLst>
                                            <p:cond delay="0"/>
                                          </p:stCondLst>
                                        </p:cTn>
                                        <p:tgtEl>
                                          <p:spTgt spid="2048"/>
                                        </p:tgtEl>
                                        <p:attrNameLst>
                                          <p:attrName>style.visibility</p:attrName>
                                        </p:attrNameLst>
                                      </p:cBhvr>
                                      <p:to>
                                        <p:strVal val="visible"/>
                                      </p:to>
                                    </p:set>
                                    <p:animEffect transition="in" filter="wipe(down)">
                                      <p:cBhvr>
                                        <p:cTn id="25" dur="500"/>
                                        <p:tgtEl>
                                          <p:spTgt spid="2048"/>
                                        </p:tgtEl>
                                      </p:cBhvr>
                                    </p:animEffect>
                                  </p:childTnLst>
                                </p:cTn>
                              </p:par>
                              <p:par>
                                <p:cTn id="26" presetID="22" presetClass="entr" presetSubtype="4" fill="hold" nodeType="withEffect">
                                  <p:stCondLst>
                                    <p:cond delay="0"/>
                                  </p:stCondLst>
                                  <p:childTnLst>
                                    <p:set>
                                      <p:cBhvr>
                                        <p:cTn id="27" dur="1" fill="hold">
                                          <p:stCondLst>
                                            <p:cond delay="0"/>
                                          </p:stCondLst>
                                        </p:cTn>
                                        <p:tgtEl>
                                          <p:spTgt spid="38"/>
                                        </p:tgtEl>
                                        <p:attrNameLst>
                                          <p:attrName>style.visibility</p:attrName>
                                        </p:attrNameLst>
                                      </p:cBhvr>
                                      <p:to>
                                        <p:strVal val="visible"/>
                                      </p:to>
                                    </p:set>
                                    <p:animEffect transition="in" filter="wipe(down)">
                                      <p:cBhvr>
                                        <p:cTn id="28" dur="500"/>
                                        <p:tgtEl>
                                          <p:spTgt spid="38"/>
                                        </p:tgtEl>
                                      </p:cBhvr>
                                    </p:animEffect>
                                  </p:childTnLst>
                                </p:cTn>
                              </p:par>
                              <p:par>
                                <p:cTn id="29" presetID="22" presetClass="entr" presetSubtype="4" fill="hold" nodeType="withEffect">
                                  <p:stCondLst>
                                    <p:cond delay="0"/>
                                  </p:stCondLst>
                                  <p:childTnLst>
                                    <p:set>
                                      <p:cBhvr>
                                        <p:cTn id="30" dur="1" fill="hold">
                                          <p:stCondLst>
                                            <p:cond delay="0"/>
                                          </p:stCondLst>
                                        </p:cTn>
                                        <p:tgtEl>
                                          <p:spTgt spid="37"/>
                                        </p:tgtEl>
                                        <p:attrNameLst>
                                          <p:attrName>style.visibility</p:attrName>
                                        </p:attrNameLst>
                                      </p:cBhvr>
                                      <p:to>
                                        <p:strVal val="visible"/>
                                      </p:to>
                                    </p:set>
                                    <p:animEffect transition="in" filter="wipe(down)">
                                      <p:cBhvr>
                                        <p:cTn id="31" dur="500"/>
                                        <p:tgtEl>
                                          <p:spTgt spid="37"/>
                                        </p:tgtEl>
                                      </p:cBhvr>
                                    </p:animEffect>
                                  </p:childTnLst>
                                </p:cTn>
                              </p:par>
                              <p:par>
                                <p:cTn id="32" presetID="22" presetClass="entr" presetSubtype="4" fill="hold" nodeType="withEffect">
                                  <p:stCondLst>
                                    <p:cond delay="0"/>
                                  </p:stCondLst>
                                  <p:childTnLst>
                                    <p:set>
                                      <p:cBhvr>
                                        <p:cTn id="33" dur="1" fill="hold">
                                          <p:stCondLst>
                                            <p:cond delay="0"/>
                                          </p:stCondLst>
                                        </p:cTn>
                                        <p:tgtEl>
                                          <p:spTgt spid="39"/>
                                        </p:tgtEl>
                                        <p:attrNameLst>
                                          <p:attrName>style.visibility</p:attrName>
                                        </p:attrNameLst>
                                      </p:cBhvr>
                                      <p:to>
                                        <p:strVal val="visible"/>
                                      </p:to>
                                    </p:set>
                                    <p:animEffect transition="in" filter="wipe(down)">
                                      <p:cBhvr>
                                        <p:cTn id="34" dur="500"/>
                                        <p:tgtEl>
                                          <p:spTgt spid="39"/>
                                        </p:tgtEl>
                                      </p:cBhvr>
                                    </p:animEffect>
                                  </p:childTnLst>
                                </p:cTn>
                              </p:par>
                              <p:par>
                                <p:cTn id="35" presetID="22" presetClass="entr" presetSubtype="4" fill="hold" nodeType="withEffect">
                                  <p:stCondLst>
                                    <p:cond delay="0"/>
                                  </p:stCondLst>
                                  <p:childTnLst>
                                    <p:set>
                                      <p:cBhvr>
                                        <p:cTn id="36" dur="1" fill="hold">
                                          <p:stCondLst>
                                            <p:cond delay="0"/>
                                          </p:stCondLst>
                                        </p:cTn>
                                        <p:tgtEl>
                                          <p:spTgt spid="36"/>
                                        </p:tgtEl>
                                        <p:attrNameLst>
                                          <p:attrName>style.visibility</p:attrName>
                                        </p:attrNameLst>
                                      </p:cBhvr>
                                      <p:to>
                                        <p:strVal val="visible"/>
                                      </p:to>
                                    </p:set>
                                    <p:animEffect transition="in" filter="wipe(down)">
                                      <p:cBhvr>
                                        <p:cTn id="37" dur="500"/>
                                        <p:tgtEl>
                                          <p:spTgt spid="36"/>
                                        </p:tgtEl>
                                      </p:cBhvr>
                                    </p:animEffect>
                                  </p:childTnLst>
                                </p:cTn>
                              </p:par>
                            </p:childTnLst>
                          </p:cTn>
                        </p:par>
                        <p:par>
                          <p:cTn id="38" fill="hold">
                            <p:stCondLst>
                              <p:cond delay="2000"/>
                            </p:stCondLst>
                            <p:childTnLst>
                              <p:par>
                                <p:cTn id="39" presetID="53" presetClass="entr" presetSubtype="0" fill="hold" nodeType="afterEffect">
                                  <p:stCondLst>
                                    <p:cond delay="0"/>
                                  </p:stCondLst>
                                  <p:childTnLst>
                                    <p:set>
                                      <p:cBhvr>
                                        <p:cTn id="40" dur="1" fill="hold">
                                          <p:stCondLst>
                                            <p:cond delay="0"/>
                                          </p:stCondLst>
                                        </p:cTn>
                                        <p:tgtEl>
                                          <p:spTgt spid="60445"/>
                                        </p:tgtEl>
                                        <p:attrNameLst>
                                          <p:attrName>style.visibility</p:attrName>
                                        </p:attrNameLst>
                                      </p:cBhvr>
                                      <p:to>
                                        <p:strVal val="visible"/>
                                      </p:to>
                                    </p:set>
                                    <p:anim calcmode="lin" valueType="num">
                                      <p:cBhvr>
                                        <p:cTn id="41" dur="500" fill="hold"/>
                                        <p:tgtEl>
                                          <p:spTgt spid="60445"/>
                                        </p:tgtEl>
                                        <p:attrNameLst>
                                          <p:attrName>ppt_w</p:attrName>
                                        </p:attrNameLst>
                                      </p:cBhvr>
                                      <p:tavLst>
                                        <p:tav tm="0">
                                          <p:val>
                                            <p:fltVal val="0"/>
                                          </p:val>
                                        </p:tav>
                                        <p:tav tm="100000">
                                          <p:val>
                                            <p:strVal val="#ppt_w"/>
                                          </p:val>
                                        </p:tav>
                                      </p:tavLst>
                                    </p:anim>
                                    <p:anim calcmode="lin" valueType="num">
                                      <p:cBhvr>
                                        <p:cTn id="42" dur="500" fill="hold"/>
                                        <p:tgtEl>
                                          <p:spTgt spid="60445"/>
                                        </p:tgtEl>
                                        <p:attrNameLst>
                                          <p:attrName>ppt_h</p:attrName>
                                        </p:attrNameLst>
                                      </p:cBhvr>
                                      <p:tavLst>
                                        <p:tav tm="0">
                                          <p:val>
                                            <p:fltVal val="0"/>
                                          </p:val>
                                        </p:tav>
                                        <p:tav tm="100000">
                                          <p:val>
                                            <p:strVal val="#ppt_h"/>
                                          </p:val>
                                        </p:tav>
                                      </p:tavLst>
                                    </p:anim>
                                    <p:animEffect transition="in" filter="fade">
                                      <p:cBhvr>
                                        <p:cTn id="43" dur="500"/>
                                        <p:tgtEl>
                                          <p:spTgt spid="60445"/>
                                        </p:tgtEl>
                                      </p:cBhvr>
                                    </p:animEffect>
                                  </p:childTnLst>
                                </p:cTn>
                              </p:par>
                            </p:childTnLst>
                          </p:cTn>
                        </p:par>
                        <p:par>
                          <p:cTn id="44" fill="hold">
                            <p:stCondLst>
                              <p:cond delay="2500"/>
                            </p:stCondLst>
                            <p:childTnLst>
                              <p:par>
                                <p:cTn id="45" presetID="53" presetClass="entr" presetSubtype="0" fill="hold" grpId="0" nodeType="afterEffect">
                                  <p:stCondLst>
                                    <p:cond delay="0"/>
                                  </p:stCondLst>
                                  <p:childTnLst>
                                    <p:set>
                                      <p:cBhvr>
                                        <p:cTn id="46" dur="1" fill="hold">
                                          <p:stCondLst>
                                            <p:cond delay="0"/>
                                          </p:stCondLst>
                                        </p:cTn>
                                        <p:tgtEl>
                                          <p:spTgt spid="23"/>
                                        </p:tgtEl>
                                        <p:attrNameLst>
                                          <p:attrName>style.visibility</p:attrName>
                                        </p:attrNameLst>
                                      </p:cBhvr>
                                      <p:to>
                                        <p:strVal val="visible"/>
                                      </p:to>
                                    </p:set>
                                    <p:anim calcmode="lin" valueType="num">
                                      <p:cBhvr>
                                        <p:cTn id="47" dur="500" fill="hold"/>
                                        <p:tgtEl>
                                          <p:spTgt spid="23"/>
                                        </p:tgtEl>
                                        <p:attrNameLst>
                                          <p:attrName>ppt_w</p:attrName>
                                        </p:attrNameLst>
                                      </p:cBhvr>
                                      <p:tavLst>
                                        <p:tav tm="0">
                                          <p:val>
                                            <p:fltVal val="0"/>
                                          </p:val>
                                        </p:tav>
                                        <p:tav tm="100000">
                                          <p:val>
                                            <p:strVal val="#ppt_w"/>
                                          </p:val>
                                        </p:tav>
                                      </p:tavLst>
                                    </p:anim>
                                    <p:anim calcmode="lin" valueType="num">
                                      <p:cBhvr>
                                        <p:cTn id="48" dur="500" fill="hold"/>
                                        <p:tgtEl>
                                          <p:spTgt spid="23"/>
                                        </p:tgtEl>
                                        <p:attrNameLst>
                                          <p:attrName>ppt_h</p:attrName>
                                        </p:attrNameLst>
                                      </p:cBhvr>
                                      <p:tavLst>
                                        <p:tav tm="0">
                                          <p:val>
                                            <p:fltVal val="0"/>
                                          </p:val>
                                        </p:tav>
                                        <p:tav tm="100000">
                                          <p:val>
                                            <p:strVal val="#ppt_h"/>
                                          </p:val>
                                        </p:tav>
                                      </p:tavLst>
                                    </p:anim>
                                    <p:animEffect transition="in" filter="fade">
                                      <p:cBhvr>
                                        <p:cTn id="49" dur="500"/>
                                        <p:tgtEl>
                                          <p:spTgt spid="23"/>
                                        </p:tgtEl>
                                      </p:cBhvr>
                                    </p:animEffect>
                                  </p:childTnLst>
                                </p:cTn>
                              </p:par>
                            </p:childTnLst>
                          </p:cTn>
                        </p:par>
                        <p:par>
                          <p:cTn id="50" fill="hold">
                            <p:stCondLst>
                              <p:cond delay="3000"/>
                            </p:stCondLst>
                            <p:childTnLst>
                              <p:par>
                                <p:cTn id="51" presetID="53" presetClass="entr" presetSubtype="0" fill="hold" nodeType="afterEffect">
                                  <p:stCondLst>
                                    <p:cond delay="0"/>
                                  </p:stCondLst>
                                  <p:childTnLst>
                                    <p:set>
                                      <p:cBhvr>
                                        <p:cTn id="52" dur="1" fill="hold">
                                          <p:stCondLst>
                                            <p:cond delay="0"/>
                                          </p:stCondLst>
                                        </p:cTn>
                                        <p:tgtEl>
                                          <p:spTgt spid="60460"/>
                                        </p:tgtEl>
                                        <p:attrNameLst>
                                          <p:attrName>style.visibility</p:attrName>
                                        </p:attrNameLst>
                                      </p:cBhvr>
                                      <p:to>
                                        <p:strVal val="visible"/>
                                      </p:to>
                                    </p:set>
                                    <p:anim calcmode="lin" valueType="num">
                                      <p:cBhvr>
                                        <p:cTn id="53" dur="500" fill="hold"/>
                                        <p:tgtEl>
                                          <p:spTgt spid="60460"/>
                                        </p:tgtEl>
                                        <p:attrNameLst>
                                          <p:attrName>ppt_w</p:attrName>
                                        </p:attrNameLst>
                                      </p:cBhvr>
                                      <p:tavLst>
                                        <p:tav tm="0">
                                          <p:val>
                                            <p:fltVal val="0"/>
                                          </p:val>
                                        </p:tav>
                                        <p:tav tm="100000">
                                          <p:val>
                                            <p:strVal val="#ppt_w"/>
                                          </p:val>
                                        </p:tav>
                                      </p:tavLst>
                                    </p:anim>
                                    <p:anim calcmode="lin" valueType="num">
                                      <p:cBhvr>
                                        <p:cTn id="54" dur="500" fill="hold"/>
                                        <p:tgtEl>
                                          <p:spTgt spid="60460"/>
                                        </p:tgtEl>
                                        <p:attrNameLst>
                                          <p:attrName>ppt_h</p:attrName>
                                        </p:attrNameLst>
                                      </p:cBhvr>
                                      <p:tavLst>
                                        <p:tav tm="0">
                                          <p:val>
                                            <p:fltVal val="0"/>
                                          </p:val>
                                        </p:tav>
                                        <p:tav tm="100000">
                                          <p:val>
                                            <p:strVal val="#ppt_h"/>
                                          </p:val>
                                        </p:tav>
                                      </p:tavLst>
                                    </p:anim>
                                    <p:animEffect transition="in" filter="fade">
                                      <p:cBhvr>
                                        <p:cTn id="55" dur="500"/>
                                        <p:tgtEl>
                                          <p:spTgt spid="60460"/>
                                        </p:tgtEl>
                                      </p:cBhvr>
                                    </p:animEffect>
                                  </p:childTnLst>
                                </p:cTn>
                              </p:par>
                            </p:childTnLst>
                          </p:cTn>
                        </p:par>
                        <p:par>
                          <p:cTn id="56" fill="hold">
                            <p:stCondLst>
                              <p:cond delay="3500"/>
                            </p:stCondLst>
                            <p:childTnLst>
                              <p:par>
                                <p:cTn id="57" presetID="53" presetClass="entr" presetSubtype="0" fill="hold" grpId="0" nodeType="afterEffect">
                                  <p:stCondLst>
                                    <p:cond delay="0"/>
                                  </p:stCondLst>
                                  <p:childTnLst>
                                    <p:set>
                                      <p:cBhvr>
                                        <p:cTn id="58" dur="1" fill="hold">
                                          <p:stCondLst>
                                            <p:cond delay="0"/>
                                          </p:stCondLst>
                                        </p:cTn>
                                        <p:tgtEl>
                                          <p:spTgt spid="4"/>
                                        </p:tgtEl>
                                        <p:attrNameLst>
                                          <p:attrName>style.visibility</p:attrName>
                                        </p:attrNameLst>
                                      </p:cBhvr>
                                      <p:to>
                                        <p:strVal val="visible"/>
                                      </p:to>
                                    </p:set>
                                    <p:anim calcmode="lin" valueType="num">
                                      <p:cBhvr>
                                        <p:cTn id="59" dur="500" fill="hold"/>
                                        <p:tgtEl>
                                          <p:spTgt spid="4"/>
                                        </p:tgtEl>
                                        <p:attrNameLst>
                                          <p:attrName>ppt_w</p:attrName>
                                        </p:attrNameLst>
                                      </p:cBhvr>
                                      <p:tavLst>
                                        <p:tav tm="0">
                                          <p:val>
                                            <p:fltVal val="0"/>
                                          </p:val>
                                        </p:tav>
                                        <p:tav tm="100000">
                                          <p:val>
                                            <p:strVal val="#ppt_w"/>
                                          </p:val>
                                        </p:tav>
                                      </p:tavLst>
                                    </p:anim>
                                    <p:anim calcmode="lin" valueType="num">
                                      <p:cBhvr>
                                        <p:cTn id="60" dur="500" fill="hold"/>
                                        <p:tgtEl>
                                          <p:spTgt spid="4"/>
                                        </p:tgtEl>
                                        <p:attrNameLst>
                                          <p:attrName>ppt_h</p:attrName>
                                        </p:attrNameLst>
                                      </p:cBhvr>
                                      <p:tavLst>
                                        <p:tav tm="0">
                                          <p:val>
                                            <p:fltVal val="0"/>
                                          </p:val>
                                        </p:tav>
                                        <p:tav tm="100000">
                                          <p:val>
                                            <p:strVal val="#ppt_h"/>
                                          </p:val>
                                        </p:tav>
                                      </p:tavLst>
                                    </p:anim>
                                    <p:animEffect transition="in" filter="fade">
                                      <p:cBhvr>
                                        <p:cTn id="61" dur="500"/>
                                        <p:tgtEl>
                                          <p:spTgt spid="4"/>
                                        </p:tgtEl>
                                      </p:cBhvr>
                                    </p:animEffect>
                                  </p:childTnLst>
                                </p:cTn>
                              </p:par>
                            </p:childTnLst>
                          </p:cTn>
                        </p:par>
                        <p:par>
                          <p:cTn id="62" fill="hold">
                            <p:stCondLst>
                              <p:cond delay="4000"/>
                            </p:stCondLst>
                            <p:childTnLst>
                              <p:par>
                                <p:cTn id="63" presetID="53" presetClass="entr" presetSubtype="0" fill="hold" nodeType="afterEffect">
                                  <p:stCondLst>
                                    <p:cond delay="0"/>
                                  </p:stCondLst>
                                  <p:childTnLst>
                                    <p:set>
                                      <p:cBhvr>
                                        <p:cTn id="64" dur="1" fill="hold">
                                          <p:stCondLst>
                                            <p:cond delay="0"/>
                                          </p:stCondLst>
                                        </p:cTn>
                                        <p:tgtEl>
                                          <p:spTgt spid="60464"/>
                                        </p:tgtEl>
                                        <p:attrNameLst>
                                          <p:attrName>style.visibility</p:attrName>
                                        </p:attrNameLst>
                                      </p:cBhvr>
                                      <p:to>
                                        <p:strVal val="visible"/>
                                      </p:to>
                                    </p:set>
                                    <p:anim calcmode="lin" valueType="num">
                                      <p:cBhvr>
                                        <p:cTn id="65" dur="500" fill="hold"/>
                                        <p:tgtEl>
                                          <p:spTgt spid="60464"/>
                                        </p:tgtEl>
                                        <p:attrNameLst>
                                          <p:attrName>ppt_w</p:attrName>
                                        </p:attrNameLst>
                                      </p:cBhvr>
                                      <p:tavLst>
                                        <p:tav tm="0">
                                          <p:val>
                                            <p:fltVal val="0"/>
                                          </p:val>
                                        </p:tav>
                                        <p:tav tm="100000">
                                          <p:val>
                                            <p:strVal val="#ppt_w"/>
                                          </p:val>
                                        </p:tav>
                                      </p:tavLst>
                                    </p:anim>
                                    <p:anim calcmode="lin" valueType="num">
                                      <p:cBhvr>
                                        <p:cTn id="66" dur="500" fill="hold"/>
                                        <p:tgtEl>
                                          <p:spTgt spid="60464"/>
                                        </p:tgtEl>
                                        <p:attrNameLst>
                                          <p:attrName>ppt_h</p:attrName>
                                        </p:attrNameLst>
                                      </p:cBhvr>
                                      <p:tavLst>
                                        <p:tav tm="0">
                                          <p:val>
                                            <p:fltVal val="0"/>
                                          </p:val>
                                        </p:tav>
                                        <p:tav tm="100000">
                                          <p:val>
                                            <p:strVal val="#ppt_h"/>
                                          </p:val>
                                        </p:tav>
                                      </p:tavLst>
                                    </p:anim>
                                    <p:animEffect transition="in" filter="fade">
                                      <p:cBhvr>
                                        <p:cTn id="67" dur="500"/>
                                        <p:tgtEl>
                                          <p:spTgt spid="60464"/>
                                        </p:tgtEl>
                                      </p:cBhvr>
                                    </p:animEffect>
                                  </p:childTnLst>
                                </p:cTn>
                              </p:par>
                            </p:childTnLst>
                          </p:cTn>
                        </p:par>
                        <p:par>
                          <p:cTn id="68" fill="hold">
                            <p:stCondLst>
                              <p:cond delay="4500"/>
                            </p:stCondLst>
                            <p:childTnLst>
                              <p:par>
                                <p:cTn id="69" presetID="53" presetClass="entr" presetSubtype="0" fill="hold" grpId="0" nodeType="afterEffect">
                                  <p:stCondLst>
                                    <p:cond delay="0"/>
                                  </p:stCondLst>
                                  <p:childTnLst>
                                    <p:set>
                                      <p:cBhvr>
                                        <p:cTn id="70" dur="1" fill="hold">
                                          <p:stCondLst>
                                            <p:cond delay="0"/>
                                          </p:stCondLst>
                                        </p:cTn>
                                        <p:tgtEl>
                                          <p:spTgt spid="7"/>
                                        </p:tgtEl>
                                        <p:attrNameLst>
                                          <p:attrName>style.visibility</p:attrName>
                                        </p:attrNameLst>
                                      </p:cBhvr>
                                      <p:to>
                                        <p:strVal val="visible"/>
                                      </p:to>
                                    </p:set>
                                    <p:anim calcmode="lin" valueType="num">
                                      <p:cBhvr>
                                        <p:cTn id="71" dur="500" fill="hold"/>
                                        <p:tgtEl>
                                          <p:spTgt spid="7"/>
                                        </p:tgtEl>
                                        <p:attrNameLst>
                                          <p:attrName>ppt_w</p:attrName>
                                        </p:attrNameLst>
                                      </p:cBhvr>
                                      <p:tavLst>
                                        <p:tav tm="0">
                                          <p:val>
                                            <p:fltVal val="0"/>
                                          </p:val>
                                        </p:tav>
                                        <p:tav tm="100000">
                                          <p:val>
                                            <p:strVal val="#ppt_w"/>
                                          </p:val>
                                        </p:tav>
                                      </p:tavLst>
                                    </p:anim>
                                    <p:anim calcmode="lin" valueType="num">
                                      <p:cBhvr>
                                        <p:cTn id="72" dur="500" fill="hold"/>
                                        <p:tgtEl>
                                          <p:spTgt spid="7"/>
                                        </p:tgtEl>
                                        <p:attrNameLst>
                                          <p:attrName>ppt_h</p:attrName>
                                        </p:attrNameLst>
                                      </p:cBhvr>
                                      <p:tavLst>
                                        <p:tav tm="0">
                                          <p:val>
                                            <p:fltVal val="0"/>
                                          </p:val>
                                        </p:tav>
                                        <p:tav tm="100000">
                                          <p:val>
                                            <p:strVal val="#ppt_h"/>
                                          </p:val>
                                        </p:tav>
                                      </p:tavLst>
                                    </p:anim>
                                    <p:animEffect transition="in" filter="fade">
                                      <p:cBhvr>
                                        <p:cTn id="73" dur="500"/>
                                        <p:tgtEl>
                                          <p:spTgt spid="7"/>
                                        </p:tgtEl>
                                      </p:cBhvr>
                                    </p:animEffect>
                                  </p:childTnLst>
                                </p:cTn>
                              </p:par>
                            </p:childTnLst>
                          </p:cTn>
                        </p:par>
                        <p:par>
                          <p:cTn id="74" fill="hold">
                            <p:stCondLst>
                              <p:cond delay="5000"/>
                            </p:stCondLst>
                            <p:childTnLst>
                              <p:par>
                                <p:cTn id="75" presetID="53" presetClass="entr" presetSubtype="0" fill="hold" nodeType="afterEffect">
                                  <p:stCondLst>
                                    <p:cond delay="0"/>
                                  </p:stCondLst>
                                  <p:childTnLst>
                                    <p:set>
                                      <p:cBhvr>
                                        <p:cTn id="76" dur="1" fill="hold">
                                          <p:stCondLst>
                                            <p:cond delay="0"/>
                                          </p:stCondLst>
                                        </p:cTn>
                                        <p:tgtEl>
                                          <p:spTgt spid="60468"/>
                                        </p:tgtEl>
                                        <p:attrNameLst>
                                          <p:attrName>style.visibility</p:attrName>
                                        </p:attrNameLst>
                                      </p:cBhvr>
                                      <p:to>
                                        <p:strVal val="visible"/>
                                      </p:to>
                                    </p:set>
                                    <p:anim calcmode="lin" valueType="num">
                                      <p:cBhvr>
                                        <p:cTn id="77" dur="500" fill="hold"/>
                                        <p:tgtEl>
                                          <p:spTgt spid="60468"/>
                                        </p:tgtEl>
                                        <p:attrNameLst>
                                          <p:attrName>ppt_w</p:attrName>
                                        </p:attrNameLst>
                                      </p:cBhvr>
                                      <p:tavLst>
                                        <p:tav tm="0">
                                          <p:val>
                                            <p:fltVal val="0"/>
                                          </p:val>
                                        </p:tav>
                                        <p:tav tm="100000">
                                          <p:val>
                                            <p:strVal val="#ppt_w"/>
                                          </p:val>
                                        </p:tav>
                                      </p:tavLst>
                                    </p:anim>
                                    <p:anim calcmode="lin" valueType="num">
                                      <p:cBhvr>
                                        <p:cTn id="78" dur="500" fill="hold"/>
                                        <p:tgtEl>
                                          <p:spTgt spid="60468"/>
                                        </p:tgtEl>
                                        <p:attrNameLst>
                                          <p:attrName>ppt_h</p:attrName>
                                        </p:attrNameLst>
                                      </p:cBhvr>
                                      <p:tavLst>
                                        <p:tav tm="0">
                                          <p:val>
                                            <p:fltVal val="0"/>
                                          </p:val>
                                        </p:tav>
                                        <p:tav tm="100000">
                                          <p:val>
                                            <p:strVal val="#ppt_h"/>
                                          </p:val>
                                        </p:tav>
                                      </p:tavLst>
                                    </p:anim>
                                    <p:animEffect transition="in" filter="fade">
                                      <p:cBhvr>
                                        <p:cTn id="79" dur="500"/>
                                        <p:tgtEl>
                                          <p:spTgt spid="60468"/>
                                        </p:tgtEl>
                                      </p:cBhvr>
                                    </p:animEffect>
                                  </p:childTnLst>
                                </p:cTn>
                              </p:par>
                            </p:childTnLst>
                          </p:cTn>
                        </p:par>
                        <p:par>
                          <p:cTn id="80" fill="hold">
                            <p:stCondLst>
                              <p:cond delay="5500"/>
                            </p:stCondLst>
                            <p:childTnLst>
                              <p:par>
                                <p:cTn id="81" presetID="53" presetClass="entr" presetSubtype="0" fill="hold" grpId="0" nodeType="afterEffect">
                                  <p:stCondLst>
                                    <p:cond delay="0"/>
                                  </p:stCondLst>
                                  <p:childTnLst>
                                    <p:set>
                                      <p:cBhvr>
                                        <p:cTn id="82" dur="1" fill="hold">
                                          <p:stCondLst>
                                            <p:cond delay="0"/>
                                          </p:stCondLst>
                                        </p:cTn>
                                        <p:tgtEl>
                                          <p:spTgt spid="10"/>
                                        </p:tgtEl>
                                        <p:attrNameLst>
                                          <p:attrName>style.visibility</p:attrName>
                                        </p:attrNameLst>
                                      </p:cBhvr>
                                      <p:to>
                                        <p:strVal val="visible"/>
                                      </p:to>
                                    </p:set>
                                    <p:anim calcmode="lin" valueType="num">
                                      <p:cBhvr>
                                        <p:cTn id="83" dur="500" fill="hold"/>
                                        <p:tgtEl>
                                          <p:spTgt spid="10"/>
                                        </p:tgtEl>
                                        <p:attrNameLst>
                                          <p:attrName>ppt_w</p:attrName>
                                        </p:attrNameLst>
                                      </p:cBhvr>
                                      <p:tavLst>
                                        <p:tav tm="0">
                                          <p:val>
                                            <p:fltVal val="0"/>
                                          </p:val>
                                        </p:tav>
                                        <p:tav tm="100000">
                                          <p:val>
                                            <p:strVal val="#ppt_w"/>
                                          </p:val>
                                        </p:tav>
                                      </p:tavLst>
                                    </p:anim>
                                    <p:anim calcmode="lin" valueType="num">
                                      <p:cBhvr>
                                        <p:cTn id="84" dur="500" fill="hold"/>
                                        <p:tgtEl>
                                          <p:spTgt spid="10"/>
                                        </p:tgtEl>
                                        <p:attrNameLst>
                                          <p:attrName>ppt_h</p:attrName>
                                        </p:attrNameLst>
                                      </p:cBhvr>
                                      <p:tavLst>
                                        <p:tav tm="0">
                                          <p:val>
                                            <p:fltVal val="0"/>
                                          </p:val>
                                        </p:tav>
                                        <p:tav tm="100000">
                                          <p:val>
                                            <p:strVal val="#ppt_h"/>
                                          </p:val>
                                        </p:tav>
                                      </p:tavLst>
                                    </p:anim>
                                    <p:animEffect transition="in" filter="fade">
                                      <p:cBhvr>
                                        <p:cTn id="85" dur="500"/>
                                        <p:tgtEl>
                                          <p:spTgt spid="10"/>
                                        </p:tgtEl>
                                      </p:cBhvr>
                                    </p:animEffect>
                                  </p:childTnLst>
                                </p:cTn>
                              </p:par>
                            </p:childTnLst>
                          </p:cTn>
                        </p:par>
                        <p:par>
                          <p:cTn id="86" fill="hold">
                            <p:stCondLst>
                              <p:cond delay="6000"/>
                            </p:stCondLst>
                            <p:childTnLst>
                              <p:par>
                                <p:cTn id="87" presetID="53" presetClass="entr" presetSubtype="0" fill="hold" nodeType="afterEffect">
                                  <p:stCondLst>
                                    <p:cond delay="0"/>
                                  </p:stCondLst>
                                  <p:childTnLst>
                                    <p:set>
                                      <p:cBhvr>
                                        <p:cTn id="88" dur="1" fill="hold">
                                          <p:stCondLst>
                                            <p:cond delay="0"/>
                                          </p:stCondLst>
                                        </p:cTn>
                                        <p:tgtEl>
                                          <p:spTgt spid="60472"/>
                                        </p:tgtEl>
                                        <p:attrNameLst>
                                          <p:attrName>style.visibility</p:attrName>
                                        </p:attrNameLst>
                                      </p:cBhvr>
                                      <p:to>
                                        <p:strVal val="visible"/>
                                      </p:to>
                                    </p:set>
                                    <p:anim calcmode="lin" valueType="num">
                                      <p:cBhvr>
                                        <p:cTn id="89" dur="500" fill="hold"/>
                                        <p:tgtEl>
                                          <p:spTgt spid="60472"/>
                                        </p:tgtEl>
                                        <p:attrNameLst>
                                          <p:attrName>ppt_w</p:attrName>
                                        </p:attrNameLst>
                                      </p:cBhvr>
                                      <p:tavLst>
                                        <p:tav tm="0">
                                          <p:val>
                                            <p:fltVal val="0"/>
                                          </p:val>
                                        </p:tav>
                                        <p:tav tm="100000">
                                          <p:val>
                                            <p:strVal val="#ppt_w"/>
                                          </p:val>
                                        </p:tav>
                                      </p:tavLst>
                                    </p:anim>
                                    <p:anim calcmode="lin" valueType="num">
                                      <p:cBhvr>
                                        <p:cTn id="90" dur="500" fill="hold"/>
                                        <p:tgtEl>
                                          <p:spTgt spid="60472"/>
                                        </p:tgtEl>
                                        <p:attrNameLst>
                                          <p:attrName>ppt_h</p:attrName>
                                        </p:attrNameLst>
                                      </p:cBhvr>
                                      <p:tavLst>
                                        <p:tav tm="0">
                                          <p:val>
                                            <p:fltVal val="0"/>
                                          </p:val>
                                        </p:tav>
                                        <p:tav tm="100000">
                                          <p:val>
                                            <p:strVal val="#ppt_h"/>
                                          </p:val>
                                        </p:tav>
                                      </p:tavLst>
                                    </p:anim>
                                    <p:animEffect transition="in" filter="fade">
                                      <p:cBhvr>
                                        <p:cTn id="91" dur="500"/>
                                        <p:tgtEl>
                                          <p:spTgt spid="60472"/>
                                        </p:tgtEl>
                                      </p:cBhvr>
                                    </p:animEffect>
                                  </p:childTnLst>
                                </p:cTn>
                              </p:par>
                            </p:childTnLst>
                          </p:cTn>
                        </p:par>
                        <p:par>
                          <p:cTn id="92" fill="hold">
                            <p:stCondLst>
                              <p:cond delay="6500"/>
                            </p:stCondLst>
                            <p:childTnLst>
                              <p:par>
                                <p:cTn id="93" presetID="53" presetClass="entr" presetSubtype="0" fill="hold" grpId="0" nodeType="afterEffect">
                                  <p:stCondLst>
                                    <p:cond delay="0"/>
                                  </p:stCondLst>
                                  <p:childTnLst>
                                    <p:set>
                                      <p:cBhvr>
                                        <p:cTn id="94" dur="1" fill="hold">
                                          <p:stCondLst>
                                            <p:cond delay="0"/>
                                          </p:stCondLst>
                                        </p:cTn>
                                        <p:tgtEl>
                                          <p:spTgt spid="11"/>
                                        </p:tgtEl>
                                        <p:attrNameLst>
                                          <p:attrName>style.visibility</p:attrName>
                                        </p:attrNameLst>
                                      </p:cBhvr>
                                      <p:to>
                                        <p:strVal val="visible"/>
                                      </p:to>
                                    </p:set>
                                    <p:anim calcmode="lin" valueType="num">
                                      <p:cBhvr>
                                        <p:cTn id="95" dur="500" fill="hold"/>
                                        <p:tgtEl>
                                          <p:spTgt spid="11"/>
                                        </p:tgtEl>
                                        <p:attrNameLst>
                                          <p:attrName>ppt_w</p:attrName>
                                        </p:attrNameLst>
                                      </p:cBhvr>
                                      <p:tavLst>
                                        <p:tav tm="0">
                                          <p:val>
                                            <p:fltVal val="0"/>
                                          </p:val>
                                        </p:tav>
                                        <p:tav tm="100000">
                                          <p:val>
                                            <p:strVal val="#ppt_w"/>
                                          </p:val>
                                        </p:tav>
                                      </p:tavLst>
                                    </p:anim>
                                    <p:anim calcmode="lin" valueType="num">
                                      <p:cBhvr>
                                        <p:cTn id="96" dur="500" fill="hold"/>
                                        <p:tgtEl>
                                          <p:spTgt spid="11"/>
                                        </p:tgtEl>
                                        <p:attrNameLst>
                                          <p:attrName>ppt_h</p:attrName>
                                        </p:attrNameLst>
                                      </p:cBhvr>
                                      <p:tavLst>
                                        <p:tav tm="0">
                                          <p:val>
                                            <p:fltVal val="0"/>
                                          </p:val>
                                        </p:tav>
                                        <p:tav tm="100000">
                                          <p:val>
                                            <p:strVal val="#ppt_h"/>
                                          </p:val>
                                        </p:tav>
                                      </p:tavLst>
                                    </p:anim>
                                    <p:animEffect transition="in" filter="fade">
                                      <p:cBhvr>
                                        <p:cTn id="9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29" grpId="0"/>
      <p:bldP spid="59402" grpId="0"/>
      <p:bldP spid="2049" grpId="0" animBg="1"/>
      <p:bldP spid="4" grpId="0"/>
      <p:bldP spid="7" grpId="0"/>
      <p:bldP spid="10" grpId="0"/>
      <p:bldP spid="11"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08001" y="410994"/>
            <a:ext cx="3178628" cy="962801"/>
          </a:xfrm>
          <a:prstGeom prst="rect">
            <a:avLst/>
          </a:prstGeom>
        </p:spPr>
      </p:pic>
      <p:pic>
        <p:nvPicPr>
          <p:cNvPr id="8" name="图片 7"/>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0" y="1625601"/>
            <a:ext cx="9144000" cy="2438400"/>
          </a:xfrm>
          <a:prstGeom prst="rect">
            <a:avLst/>
          </a:prstGeom>
        </p:spPr>
      </p:pic>
      <p:sp>
        <p:nvSpPr>
          <p:cNvPr id="4" name="对角圆角矩形 3"/>
          <p:cNvSpPr/>
          <p:nvPr/>
        </p:nvSpPr>
        <p:spPr>
          <a:xfrm>
            <a:off x="2298700" y="2905578"/>
            <a:ext cx="4470400" cy="527051"/>
          </a:xfrm>
          <a:prstGeom prst="round2DiagRect">
            <a:avLst/>
          </a:prstGeom>
          <a:solidFill>
            <a:srgbClr val="016B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2800" b="1" i="0" u="none" strike="noStrike" kern="1200" cap="none" spc="0" normalizeH="0" baseline="0" noProof="0" dirty="0" smtClean="0">
                <a:ln>
                  <a:noFill/>
                </a:ln>
                <a:solidFill>
                  <a:prstClr val="white"/>
                </a:solidFill>
                <a:effectLst/>
                <a:uLnTx/>
                <a:uFillTx/>
                <a:latin typeface="等线"/>
                <a:ea typeface="微软雅黑"/>
                <a:cs typeface="+mn-cs"/>
              </a:rPr>
              <a:t>单击此处添加文字标题</a:t>
            </a:r>
            <a:endParaRPr kumimoji="0" lang="zh-CN" altLang="en-US" sz="2800" b="1" i="0" u="none" strike="noStrike" kern="1200" cap="none" spc="0" normalizeH="0" baseline="0" noProof="0" dirty="0">
              <a:ln>
                <a:noFill/>
              </a:ln>
              <a:solidFill>
                <a:prstClr val="white"/>
              </a:solidFill>
              <a:effectLst/>
              <a:uLnTx/>
              <a:uFillTx/>
              <a:latin typeface="等线"/>
              <a:ea typeface="微软雅黑"/>
              <a:cs typeface="+mn-cs"/>
            </a:endParaRPr>
          </a:p>
        </p:txBody>
      </p:sp>
      <p:sp>
        <p:nvSpPr>
          <p:cNvPr id="12" name="对角圆角矩形 11"/>
          <p:cNvSpPr/>
          <p:nvPr/>
        </p:nvSpPr>
        <p:spPr>
          <a:xfrm>
            <a:off x="3605741" y="2124847"/>
            <a:ext cx="1856318" cy="535307"/>
          </a:xfrm>
          <a:prstGeom prst="round2DiagRect">
            <a:avLst>
              <a:gd name="adj1" fmla="val 21412"/>
              <a:gd name="adj2" fmla="val 0"/>
            </a:avLst>
          </a:prstGeom>
          <a:solidFill>
            <a:srgbClr val="016B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2800" b="1" i="0" u="none" strike="noStrike" kern="1200" cap="none" spc="0" normalizeH="0" baseline="0" noProof="0" dirty="0" smtClean="0">
                <a:ln>
                  <a:noFill/>
                </a:ln>
                <a:solidFill>
                  <a:prstClr val="white"/>
                </a:solidFill>
                <a:effectLst/>
                <a:uLnTx/>
                <a:uFillTx/>
                <a:latin typeface="等线"/>
                <a:ea typeface="微软雅黑"/>
                <a:cs typeface="+mn-cs"/>
              </a:rPr>
              <a:t>第三部分</a:t>
            </a:r>
            <a:endParaRPr kumimoji="0" lang="zh-CN" altLang="en-US" sz="2800" b="1" i="0" u="none" strike="noStrike" kern="1200" cap="none" spc="0" normalizeH="0" baseline="0" noProof="0" dirty="0">
              <a:ln>
                <a:noFill/>
              </a:ln>
              <a:solidFill>
                <a:prstClr val="white"/>
              </a:solidFill>
              <a:effectLst/>
              <a:uLnTx/>
              <a:uFillTx/>
              <a:latin typeface="等线"/>
              <a:ea typeface="微软雅黑"/>
              <a:cs typeface="+mn-cs"/>
            </a:endParaRPr>
          </a:p>
        </p:txBody>
      </p:sp>
    </p:spTree>
    <p:extLst>
      <p:ext uri="{BB962C8B-B14F-4D97-AF65-F5344CB8AC3E}">
        <p14:creationId xmlns:p14="http://schemas.microsoft.com/office/powerpoint/2010/main" val="3318710748"/>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1000"/>
                                        <p:tgtEl>
                                          <p:spTgt spid="12"/>
                                        </p:tgtEl>
                                      </p:cBhvr>
                                    </p:animEffect>
                                    <p:anim calcmode="lin" valueType="num">
                                      <p:cBhvr>
                                        <p:cTn id="8" dur="1000" fill="hold"/>
                                        <p:tgtEl>
                                          <p:spTgt spid="12"/>
                                        </p:tgtEl>
                                        <p:attrNameLst>
                                          <p:attrName>ppt_x</p:attrName>
                                        </p:attrNameLst>
                                      </p:cBhvr>
                                      <p:tavLst>
                                        <p:tav tm="0">
                                          <p:val>
                                            <p:strVal val="#ppt_x"/>
                                          </p:val>
                                        </p:tav>
                                        <p:tav tm="100000">
                                          <p:val>
                                            <p:strVal val="#ppt_x"/>
                                          </p:val>
                                        </p:tav>
                                      </p:tavLst>
                                    </p:anim>
                                    <p:anim calcmode="lin" valueType="num">
                                      <p:cBhvr>
                                        <p:cTn id="9" dur="1000" fill="hold"/>
                                        <p:tgtEl>
                                          <p:spTgt spid="1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 presetClass="entr" presetSubtype="8" fill="hold" grpId="0" nodeType="after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750" fill="hold"/>
                                        <p:tgtEl>
                                          <p:spTgt spid="4"/>
                                        </p:tgtEl>
                                        <p:attrNameLst>
                                          <p:attrName>ppt_x</p:attrName>
                                        </p:attrNameLst>
                                      </p:cBhvr>
                                      <p:tavLst>
                                        <p:tav tm="0">
                                          <p:val>
                                            <p:strVal val="0-#ppt_w/2"/>
                                          </p:val>
                                        </p:tav>
                                        <p:tav tm="100000">
                                          <p:val>
                                            <p:strVal val="#ppt_x"/>
                                          </p:val>
                                        </p:tav>
                                      </p:tavLst>
                                    </p:anim>
                                    <p:anim calcmode="lin" valueType="num">
                                      <p:cBhvr additive="base">
                                        <p:cTn id="14" dur="750" fill="hold"/>
                                        <p:tgtEl>
                                          <p:spTgt spid="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12"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extBox 14"/>
          <p:cNvSpPr txBox="1">
            <a:spLocks noChangeArrowheads="1"/>
          </p:cNvSpPr>
          <p:nvPr/>
        </p:nvSpPr>
        <p:spPr bwMode="auto">
          <a:xfrm>
            <a:off x="972036" y="1677359"/>
            <a:ext cx="2057549" cy="615553"/>
          </a:xfrm>
          <a:prstGeom prst="rect">
            <a:avLst/>
          </a:prstGeom>
          <a:noFill/>
          <a:ln w="9525">
            <a:noFill/>
            <a:miter lim="800000"/>
            <a:headEnd/>
            <a:tailEnd/>
          </a:ln>
        </p:spPr>
        <p:txBody>
          <a:bodyPr lIns="0" tIns="0" rIns="0" bIns="0">
            <a:spAutoFit/>
          </a:bodyPr>
          <a:lstStyle/>
          <a:p>
            <a:pPr marL="0" marR="0" lvl="0" indent="0" algn="just" defTabSz="909361" rtl="0" eaLnBrk="1" fontAlgn="base" latinLnBrk="0" hangingPunct="1">
              <a:lnSpc>
                <a:spcPts val="1223"/>
              </a:lnSpc>
              <a:spcBef>
                <a:spcPct val="0"/>
              </a:spcBef>
              <a:spcAft>
                <a:spcPct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微软雅黑" pitchFamily="34" charset="-122"/>
                <a:ea typeface="微软雅黑" pitchFamily="34" charset="-122"/>
                <a:cs typeface="+mn-cs"/>
              </a:rPr>
              <a:t>点击输入本栏文字内容，文字内容需概括精炼，无需多余的文字修饰，在不改动排版的情况下，尽量控制在四点内说明，标题将每个具体意义概括提出观点</a:t>
            </a:r>
            <a:endParaRPr kumimoji="0" lang="en-US" altLang="zh-CN" sz="941" b="0" i="0" u="none" strike="noStrike" kern="1200" cap="none" spc="0" normalizeH="0" baseline="0" noProof="0">
              <a:ln>
                <a:noFill/>
              </a:ln>
              <a:solidFill>
                <a:srgbClr val="808080"/>
              </a:solidFill>
              <a:effectLst/>
              <a:uLnTx/>
              <a:uFillTx/>
              <a:latin typeface="微软雅黑" pitchFamily="34" charset="-122"/>
              <a:ea typeface="微软雅黑" pitchFamily="34" charset="-122"/>
              <a:cs typeface="+mn-cs"/>
            </a:endParaRPr>
          </a:p>
        </p:txBody>
      </p:sp>
      <p:sp>
        <p:nvSpPr>
          <p:cNvPr id="19" name="TextBox 18"/>
          <p:cNvSpPr txBox="1">
            <a:spLocks noChangeArrowheads="1"/>
          </p:cNvSpPr>
          <p:nvPr/>
        </p:nvSpPr>
        <p:spPr bwMode="auto">
          <a:xfrm>
            <a:off x="6084554" y="1677359"/>
            <a:ext cx="2057549" cy="615553"/>
          </a:xfrm>
          <a:prstGeom prst="rect">
            <a:avLst/>
          </a:prstGeom>
          <a:noFill/>
          <a:ln w="9525">
            <a:noFill/>
            <a:miter lim="800000"/>
            <a:headEnd/>
            <a:tailEnd/>
          </a:ln>
        </p:spPr>
        <p:txBody>
          <a:bodyPr lIns="0" tIns="0" rIns="0" bIns="0">
            <a:spAutoFit/>
          </a:bodyPr>
          <a:lstStyle/>
          <a:p>
            <a:pPr marL="0" marR="0" lvl="0" indent="0" algn="just" defTabSz="909361" rtl="0" eaLnBrk="1" fontAlgn="base" latinLnBrk="0" hangingPunct="1">
              <a:lnSpc>
                <a:spcPts val="1223"/>
              </a:lnSpc>
              <a:spcBef>
                <a:spcPct val="0"/>
              </a:spcBef>
              <a:spcAft>
                <a:spcPct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微软雅黑" pitchFamily="34" charset="-122"/>
                <a:ea typeface="微软雅黑" pitchFamily="34" charset="-122"/>
                <a:cs typeface="+mn-cs"/>
              </a:rPr>
              <a:t>点击输入本栏文字内容，文字内容需概括精炼，无需多余的文字修饰，在不改动排版的情况下，尽量控制在四点内说明，标题将每个具体意义概括提出观点</a:t>
            </a:r>
            <a:endParaRPr kumimoji="0" lang="en-US" altLang="zh-CN" sz="941" b="0" i="0" u="none" strike="noStrike" kern="1200" cap="none" spc="0" normalizeH="0" baseline="0" noProof="0">
              <a:ln>
                <a:noFill/>
              </a:ln>
              <a:solidFill>
                <a:srgbClr val="808080"/>
              </a:solidFill>
              <a:effectLst/>
              <a:uLnTx/>
              <a:uFillTx/>
              <a:latin typeface="微软雅黑" pitchFamily="34" charset="-122"/>
              <a:ea typeface="微软雅黑" pitchFamily="34" charset="-122"/>
              <a:cs typeface="+mn-cs"/>
            </a:endParaRPr>
          </a:p>
        </p:txBody>
      </p:sp>
      <p:sp>
        <p:nvSpPr>
          <p:cNvPr id="20" name="TextBox 19"/>
          <p:cNvSpPr txBox="1">
            <a:spLocks noChangeArrowheads="1"/>
          </p:cNvSpPr>
          <p:nvPr/>
        </p:nvSpPr>
        <p:spPr bwMode="auto">
          <a:xfrm>
            <a:off x="972036" y="3401938"/>
            <a:ext cx="2057549" cy="615553"/>
          </a:xfrm>
          <a:prstGeom prst="rect">
            <a:avLst/>
          </a:prstGeom>
          <a:noFill/>
          <a:ln w="9525">
            <a:noFill/>
            <a:miter lim="800000"/>
            <a:headEnd/>
            <a:tailEnd/>
          </a:ln>
        </p:spPr>
        <p:txBody>
          <a:bodyPr lIns="0" tIns="0" rIns="0" bIns="0">
            <a:spAutoFit/>
          </a:bodyPr>
          <a:lstStyle/>
          <a:p>
            <a:pPr marL="0" marR="0" lvl="0" indent="0" algn="just" defTabSz="909361" rtl="0" eaLnBrk="1" fontAlgn="base" latinLnBrk="0" hangingPunct="1">
              <a:lnSpc>
                <a:spcPts val="1223"/>
              </a:lnSpc>
              <a:spcBef>
                <a:spcPct val="0"/>
              </a:spcBef>
              <a:spcAft>
                <a:spcPct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微软雅黑" pitchFamily="34" charset="-122"/>
                <a:ea typeface="微软雅黑" pitchFamily="34" charset="-122"/>
                <a:cs typeface="+mn-cs"/>
              </a:rPr>
              <a:t>点击输入本栏文字内容，文字内容需概括精炼，无需多余的文字修饰，在不改动排版的情况下，尽量控制在四点内说明，标题将每个具体意义概括提出观点</a:t>
            </a:r>
            <a:endParaRPr kumimoji="0" lang="en-US" altLang="zh-CN" sz="941" b="0" i="0" u="none" strike="noStrike" kern="1200" cap="none" spc="0" normalizeH="0" baseline="0" noProof="0">
              <a:ln>
                <a:noFill/>
              </a:ln>
              <a:solidFill>
                <a:srgbClr val="808080"/>
              </a:solidFill>
              <a:effectLst/>
              <a:uLnTx/>
              <a:uFillTx/>
              <a:latin typeface="微软雅黑" pitchFamily="34" charset="-122"/>
              <a:ea typeface="微软雅黑" pitchFamily="34" charset="-122"/>
              <a:cs typeface="+mn-cs"/>
            </a:endParaRPr>
          </a:p>
        </p:txBody>
      </p:sp>
      <p:sp>
        <p:nvSpPr>
          <p:cNvPr id="21" name="TextBox 20"/>
          <p:cNvSpPr txBox="1">
            <a:spLocks noChangeArrowheads="1"/>
          </p:cNvSpPr>
          <p:nvPr/>
        </p:nvSpPr>
        <p:spPr bwMode="auto">
          <a:xfrm>
            <a:off x="6084554" y="3401938"/>
            <a:ext cx="2057549" cy="615553"/>
          </a:xfrm>
          <a:prstGeom prst="rect">
            <a:avLst/>
          </a:prstGeom>
          <a:noFill/>
          <a:ln w="9525">
            <a:noFill/>
            <a:miter lim="800000"/>
            <a:headEnd/>
            <a:tailEnd/>
          </a:ln>
        </p:spPr>
        <p:txBody>
          <a:bodyPr lIns="0" tIns="0" rIns="0" bIns="0">
            <a:spAutoFit/>
          </a:bodyPr>
          <a:lstStyle/>
          <a:p>
            <a:pPr marL="0" marR="0" lvl="0" indent="0" algn="just" defTabSz="909361" rtl="0" eaLnBrk="1" fontAlgn="base" latinLnBrk="0" hangingPunct="1">
              <a:lnSpc>
                <a:spcPts val="1223"/>
              </a:lnSpc>
              <a:spcBef>
                <a:spcPct val="0"/>
              </a:spcBef>
              <a:spcAft>
                <a:spcPct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微软雅黑" pitchFamily="34" charset="-122"/>
                <a:ea typeface="微软雅黑" pitchFamily="34" charset="-122"/>
                <a:cs typeface="+mn-cs"/>
              </a:rPr>
              <a:t>点击输入本栏文字内容，文字内容需概括精炼，无需多余的文字修饰，在不改动排版的情况下，尽量控制在四点内说明，标题将每个具体意义概括提出观点</a:t>
            </a:r>
            <a:endParaRPr kumimoji="0" lang="en-US" altLang="zh-CN" sz="941" b="0" i="0" u="none" strike="noStrike" kern="1200" cap="none" spc="0" normalizeH="0" baseline="0" noProof="0">
              <a:ln>
                <a:noFill/>
              </a:ln>
              <a:solidFill>
                <a:srgbClr val="808080"/>
              </a:solidFill>
              <a:effectLst/>
              <a:uLnTx/>
              <a:uFillTx/>
              <a:latin typeface="微软雅黑" pitchFamily="34" charset="-122"/>
              <a:ea typeface="微软雅黑" pitchFamily="34" charset="-122"/>
              <a:cs typeface="+mn-cs"/>
            </a:endParaRPr>
          </a:p>
        </p:txBody>
      </p:sp>
      <p:sp>
        <p:nvSpPr>
          <p:cNvPr id="25" name="TextBox 24"/>
          <p:cNvSpPr txBox="1">
            <a:spLocks noChangeArrowheads="1"/>
          </p:cNvSpPr>
          <p:nvPr/>
        </p:nvSpPr>
        <p:spPr bwMode="auto">
          <a:xfrm>
            <a:off x="972036" y="1419045"/>
            <a:ext cx="1388622" cy="202684"/>
          </a:xfrm>
          <a:prstGeom prst="rect">
            <a:avLst/>
          </a:prstGeom>
          <a:noFill/>
          <a:ln w="9525">
            <a:noFill/>
            <a:miter lim="800000"/>
            <a:headEnd/>
            <a:tailEnd/>
          </a:ln>
        </p:spPr>
        <p:txBody>
          <a:bodyPr lIns="0" tIns="0" rIns="0" bIns="0">
            <a:spAutoFit/>
          </a:bodyPr>
          <a:lstStyle/>
          <a:p>
            <a:pPr marL="0" marR="0" lvl="0" indent="0" algn="l" defTabSz="909361" rtl="0" eaLnBrk="1" fontAlgn="base" latinLnBrk="0" hangingPunct="1">
              <a:lnSpc>
                <a:spcPct val="100000"/>
              </a:lnSpc>
              <a:spcBef>
                <a:spcPct val="0"/>
              </a:spcBef>
              <a:spcAft>
                <a:spcPct val="0"/>
              </a:spcAft>
              <a:buClrTx/>
              <a:buSzTx/>
              <a:buFontTx/>
              <a:buNone/>
              <a:tabLst/>
              <a:defRPr/>
            </a:pPr>
            <a:r>
              <a:rPr kumimoji="0" lang="zh-CN" altLang="en-US" sz="1317" b="1" i="0" u="none" strike="noStrike" kern="1200" cap="none" spc="0" normalizeH="0" baseline="0" noProof="0">
                <a:ln>
                  <a:noFill/>
                </a:ln>
                <a:solidFill>
                  <a:srgbClr val="009900"/>
                </a:solidFill>
                <a:effectLst/>
                <a:uLnTx/>
                <a:uFillTx/>
                <a:latin typeface="微软雅黑" pitchFamily="34" charset="-122"/>
                <a:ea typeface="微软雅黑" pitchFamily="34" charset="-122"/>
                <a:cs typeface="+mn-cs"/>
              </a:rPr>
              <a:t>标题关键字</a:t>
            </a:r>
          </a:p>
        </p:txBody>
      </p:sp>
      <p:sp>
        <p:nvSpPr>
          <p:cNvPr id="37" name="TextBox 36"/>
          <p:cNvSpPr txBox="1">
            <a:spLocks noChangeArrowheads="1"/>
          </p:cNvSpPr>
          <p:nvPr/>
        </p:nvSpPr>
        <p:spPr bwMode="auto">
          <a:xfrm>
            <a:off x="972036" y="3155569"/>
            <a:ext cx="1388622" cy="202684"/>
          </a:xfrm>
          <a:prstGeom prst="rect">
            <a:avLst/>
          </a:prstGeom>
          <a:noFill/>
          <a:ln w="9525">
            <a:noFill/>
            <a:miter lim="800000"/>
            <a:headEnd/>
            <a:tailEnd/>
          </a:ln>
        </p:spPr>
        <p:txBody>
          <a:bodyPr lIns="0" tIns="0" rIns="0" bIns="0">
            <a:spAutoFit/>
          </a:bodyPr>
          <a:lstStyle/>
          <a:p>
            <a:pPr marL="0" marR="0" lvl="0" indent="0" algn="l" defTabSz="909361" rtl="0" eaLnBrk="1" fontAlgn="base" latinLnBrk="0" hangingPunct="1">
              <a:lnSpc>
                <a:spcPct val="100000"/>
              </a:lnSpc>
              <a:spcBef>
                <a:spcPct val="0"/>
              </a:spcBef>
              <a:spcAft>
                <a:spcPct val="0"/>
              </a:spcAft>
              <a:buClrTx/>
              <a:buSzTx/>
              <a:buFontTx/>
              <a:buNone/>
              <a:tabLst/>
              <a:defRPr/>
            </a:pPr>
            <a:r>
              <a:rPr kumimoji="0" lang="zh-CN" altLang="en-US" sz="1317" b="1" i="0" u="none" strike="noStrike" kern="1200" cap="none" spc="0" normalizeH="0" baseline="0" noProof="0">
                <a:ln>
                  <a:noFill/>
                </a:ln>
                <a:solidFill>
                  <a:srgbClr val="009900"/>
                </a:solidFill>
                <a:effectLst/>
                <a:uLnTx/>
                <a:uFillTx/>
                <a:latin typeface="微软雅黑" pitchFamily="34" charset="-122"/>
                <a:ea typeface="微软雅黑" pitchFamily="34" charset="-122"/>
                <a:cs typeface="+mn-cs"/>
              </a:rPr>
              <a:t>标题关键字</a:t>
            </a:r>
          </a:p>
        </p:txBody>
      </p:sp>
      <p:sp>
        <p:nvSpPr>
          <p:cNvPr id="38" name="TextBox 37"/>
          <p:cNvSpPr txBox="1">
            <a:spLocks noChangeArrowheads="1"/>
          </p:cNvSpPr>
          <p:nvPr/>
        </p:nvSpPr>
        <p:spPr bwMode="auto">
          <a:xfrm>
            <a:off x="6084553" y="1419045"/>
            <a:ext cx="1388622" cy="202684"/>
          </a:xfrm>
          <a:prstGeom prst="rect">
            <a:avLst/>
          </a:prstGeom>
          <a:noFill/>
          <a:ln w="9525">
            <a:noFill/>
            <a:miter lim="800000"/>
            <a:headEnd/>
            <a:tailEnd/>
          </a:ln>
        </p:spPr>
        <p:txBody>
          <a:bodyPr lIns="0" tIns="0" rIns="0" bIns="0">
            <a:spAutoFit/>
          </a:bodyPr>
          <a:lstStyle/>
          <a:p>
            <a:pPr marL="0" marR="0" lvl="0" indent="0" algn="l" defTabSz="909361" rtl="0" eaLnBrk="1" fontAlgn="base" latinLnBrk="0" hangingPunct="1">
              <a:lnSpc>
                <a:spcPct val="100000"/>
              </a:lnSpc>
              <a:spcBef>
                <a:spcPct val="0"/>
              </a:spcBef>
              <a:spcAft>
                <a:spcPct val="0"/>
              </a:spcAft>
              <a:buClrTx/>
              <a:buSzTx/>
              <a:buFontTx/>
              <a:buNone/>
              <a:tabLst/>
              <a:defRPr/>
            </a:pPr>
            <a:r>
              <a:rPr kumimoji="0" lang="zh-CN" altLang="en-US" sz="1317" b="1" i="0" u="none" strike="noStrike" kern="1200" cap="none" spc="0" normalizeH="0" baseline="0" noProof="0">
                <a:ln>
                  <a:noFill/>
                </a:ln>
                <a:solidFill>
                  <a:srgbClr val="009900"/>
                </a:solidFill>
                <a:effectLst/>
                <a:uLnTx/>
                <a:uFillTx/>
                <a:latin typeface="微软雅黑" pitchFamily="34" charset="-122"/>
                <a:ea typeface="微软雅黑" pitchFamily="34" charset="-122"/>
                <a:cs typeface="+mn-cs"/>
              </a:rPr>
              <a:t>标题关键字</a:t>
            </a:r>
          </a:p>
        </p:txBody>
      </p:sp>
      <p:sp>
        <p:nvSpPr>
          <p:cNvPr id="39" name="TextBox 38"/>
          <p:cNvSpPr txBox="1">
            <a:spLocks noChangeArrowheads="1"/>
          </p:cNvSpPr>
          <p:nvPr/>
        </p:nvSpPr>
        <p:spPr bwMode="auto">
          <a:xfrm>
            <a:off x="6084553" y="3155569"/>
            <a:ext cx="1388622" cy="202684"/>
          </a:xfrm>
          <a:prstGeom prst="rect">
            <a:avLst/>
          </a:prstGeom>
          <a:noFill/>
          <a:ln w="9525">
            <a:noFill/>
            <a:miter lim="800000"/>
            <a:headEnd/>
            <a:tailEnd/>
          </a:ln>
        </p:spPr>
        <p:txBody>
          <a:bodyPr lIns="0" tIns="0" rIns="0" bIns="0">
            <a:spAutoFit/>
          </a:bodyPr>
          <a:lstStyle/>
          <a:p>
            <a:pPr marL="0" marR="0" lvl="0" indent="0" algn="l" defTabSz="909361" rtl="0" eaLnBrk="1" fontAlgn="base" latinLnBrk="0" hangingPunct="1">
              <a:lnSpc>
                <a:spcPct val="100000"/>
              </a:lnSpc>
              <a:spcBef>
                <a:spcPct val="0"/>
              </a:spcBef>
              <a:spcAft>
                <a:spcPct val="0"/>
              </a:spcAft>
              <a:buClrTx/>
              <a:buSzTx/>
              <a:buFontTx/>
              <a:buNone/>
              <a:tabLst/>
              <a:defRPr/>
            </a:pPr>
            <a:r>
              <a:rPr kumimoji="0" lang="zh-CN" altLang="en-US" sz="1317" b="1" i="0" u="none" strike="noStrike" kern="1200" cap="none" spc="0" normalizeH="0" baseline="0" noProof="0">
                <a:ln>
                  <a:noFill/>
                </a:ln>
                <a:solidFill>
                  <a:srgbClr val="009900"/>
                </a:solidFill>
                <a:effectLst/>
                <a:uLnTx/>
                <a:uFillTx/>
                <a:latin typeface="微软雅黑" pitchFamily="34" charset="-122"/>
                <a:ea typeface="微软雅黑" pitchFamily="34" charset="-122"/>
                <a:cs typeface="+mn-cs"/>
              </a:rPr>
              <a:t>标题关键字</a:t>
            </a:r>
          </a:p>
        </p:txBody>
      </p:sp>
      <p:grpSp>
        <p:nvGrpSpPr>
          <p:cNvPr id="58414" name="Group 46"/>
          <p:cNvGrpSpPr>
            <a:grpSpLocks/>
          </p:cNvGrpSpPr>
          <p:nvPr/>
        </p:nvGrpSpPr>
        <p:grpSpPr bwMode="auto">
          <a:xfrm>
            <a:off x="3217721" y="1420539"/>
            <a:ext cx="2708559" cy="2708559"/>
            <a:chOff x="2155" y="930"/>
            <a:chExt cx="1814" cy="1814"/>
          </a:xfrm>
        </p:grpSpPr>
        <p:sp>
          <p:nvSpPr>
            <p:cNvPr id="62476" name="椭圆 168"/>
            <p:cNvSpPr>
              <a:spLocks noChangeArrowheads="1"/>
            </p:cNvSpPr>
            <p:nvPr/>
          </p:nvSpPr>
          <p:spPr bwMode="auto">
            <a:xfrm rot="2700000">
              <a:off x="2769" y="930"/>
              <a:ext cx="1200" cy="1200"/>
            </a:xfrm>
            <a:custGeom>
              <a:avLst/>
              <a:gdLst>
                <a:gd name="T0" fmla="*/ 0 w 2207694"/>
                <a:gd name="T1" fmla="*/ 0 h 2207694"/>
                <a:gd name="T2" fmla="*/ 0 w 2207694"/>
                <a:gd name="T3" fmla="*/ 0 h 2207694"/>
                <a:gd name="T4" fmla="*/ 0 w 2207694"/>
                <a:gd name="T5" fmla="*/ 0 h 2207694"/>
                <a:gd name="T6" fmla="*/ 0 w 2207694"/>
                <a:gd name="T7" fmla="*/ 0 h 2207694"/>
                <a:gd name="T8" fmla="*/ 0 w 2207694"/>
                <a:gd name="T9" fmla="*/ 0 h 2207694"/>
                <a:gd name="T10" fmla="*/ 0 w 2207694"/>
                <a:gd name="T11" fmla="*/ 0 h 2207694"/>
                <a:gd name="T12" fmla="*/ 0 w 2207694"/>
                <a:gd name="T13" fmla="*/ 0 h 2207694"/>
                <a:gd name="T14" fmla="*/ 0 w 2207694"/>
                <a:gd name="T15" fmla="*/ 0 h 2207694"/>
                <a:gd name="T16" fmla="*/ 0 w 2207694"/>
                <a:gd name="T17" fmla="*/ 0 h 2207694"/>
                <a:gd name="T18" fmla="*/ 0 w 2207694"/>
                <a:gd name="T19" fmla="*/ 0 h 2207694"/>
                <a:gd name="T20" fmla="*/ 0 w 2207694"/>
                <a:gd name="T21" fmla="*/ 0 h 2207694"/>
                <a:gd name="T22" fmla="*/ 0 w 2207694"/>
                <a:gd name="T23" fmla="*/ 0 h 2207694"/>
                <a:gd name="T24" fmla="*/ 0 w 2207694"/>
                <a:gd name="T25" fmla="*/ 0 h 2207694"/>
                <a:gd name="T26" fmla="*/ 0 w 2207694"/>
                <a:gd name="T27" fmla="*/ 0 h 2207694"/>
                <a:gd name="T28" fmla="*/ 0 w 2207694"/>
                <a:gd name="T29" fmla="*/ 0 h 2207694"/>
                <a:gd name="T30" fmla="*/ 0 w 2207694"/>
                <a:gd name="T31" fmla="*/ 0 h 2207694"/>
                <a:gd name="T32" fmla="*/ 0 w 2207694"/>
                <a:gd name="T33" fmla="*/ 0 h 2207694"/>
                <a:gd name="T34" fmla="*/ 0 w 2207694"/>
                <a:gd name="T35" fmla="*/ 0 h 2207694"/>
                <a:gd name="T36" fmla="*/ 0 w 2207694"/>
                <a:gd name="T37" fmla="*/ 0 h 2207694"/>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2207694"/>
                <a:gd name="T58" fmla="*/ 0 h 2207694"/>
                <a:gd name="T59" fmla="*/ 2207694 w 2207694"/>
                <a:gd name="T60" fmla="*/ 2207694 h 2207694"/>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2207694" h="2207694">
                  <a:moveTo>
                    <a:pt x="1240201" y="2198410"/>
                  </a:moveTo>
                  <a:cubicBezTo>
                    <a:pt x="1195601" y="2204855"/>
                    <a:pt x="1150057" y="2207694"/>
                    <a:pt x="1103851" y="2207694"/>
                  </a:cubicBezTo>
                  <a:lnTo>
                    <a:pt x="1240201" y="2198410"/>
                  </a:lnTo>
                  <a:close/>
                  <a:moveTo>
                    <a:pt x="1396176" y="2167304"/>
                  </a:moveTo>
                  <a:cubicBezTo>
                    <a:pt x="1355911" y="2179613"/>
                    <a:pt x="1314389" y="2188486"/>
                    <a:pt x="1271865" y="2193577"/>
                  </a:cubicBezTo>
                  <a:lnTo>
                    <a:pt x="1396176" y="2167304"/>
                  </a:lnTo>
                  <a:close/>
                  <a:moveTo>
                    <a:pt x="7872" y="976750"/>
                  </a:moveTo>
                  <a:lnTo>
                    <a:pt x="1" y="1103847"/>
                  </a:lnTo>
                  <a:cubicBezTo>
                    <a:pt x="1" y="1713485"/>
                    <a:pt x="494210" y="2207694"/>
                    <a:pt x="1103848" y="2207694"/>
                  </a:cubicBezTo>
                  <a:cubicBezTo>
                    <a:pt x="494209" y="2207694"/>
                    <a:pt x="0" y="1713485"/>
                    <a:pt x="0" y="1103847"/>
                  </a:cubicBezTo>
                  <a:cubicBezTo>
                    <a:pt x="0" y="1060839"/>
                    <a:pt x="2460" y="1018405"/>
                    <a:pt x="7872" y="976750"/>
                  </a:cubicBezTo>
                  <a:close/>
                  <a:moveTo>
                    <a:pt x="1103847" y="0"/>
                  </a:moveTo>
                  <a:cubicBezTo>
                    <a:pt x="1713485" y="0"/>
                    <a:pt x="2207694" y="494209"/>
                    <a:pt x="2207694" y="1103847"/>
                  </a:cubicBezTo>
                  <a:cubicBezTo>
                    <a:pt x="2207694" y="1612162"/>
                    <a:pt x="1864110" y="2040229"/>
                    <a:pt x="1396188" y="2167301"/>
                  </a:cubicBezTo>
                  <a:cubicBezTo>
                    <a:pt x="1418536" y="2082435"/>
                    <a:pt x="1429716" y="1993353"/>
                    <a:pt x="1429716" y="1901660"/>
                  </a:cubicBezTo>
                  <a:cubicBezTo>
                    <a:pt x="1429716" y="1292022"/>
                    <a:pt x="935507" y="797813"/>
                    <a:pt x="325869" y="797813"/>
                  </a:cubicBezTo>
                  <a:cubicBezTo>
                    <a:pt x="224547" y="797813"/>
                    <a:pt x="126413" y="811464"/>
                    <a:pt x="33529" y="838206"/>
                  </a:cubicBezTo>
                  <a:cubicBezTo>
                    <a:pt x="23934" y="874644"/>
                    <a:pt x="16397" y="911859"/>
                    <a:pt x="11973" y="949877"/>
                  </a:cubicBezTo>
                  <a:cubicBezTo>
                    <a:pt x="85667" y="413031"/>
                    <a:pt x="546523" y="0"/>
                    <a:pt x="1103847" y="0"/>
                  </a:cubicBezTo>
                  <a:close/>
                </a:path>
              </a:pathLst>
            </a:custGeom>
            <a:solidFill>
              <a:srgbClr val="016B54">
                <a:alpha val="70195"/>
              </a:srgbClr>
            </a:solidFill>
            <a:ln w="9525">
              <a:noFill/>
              <a:round/>
              <a:headEnd/>
              <a:tailEnd/>
            </a:ln>
          </p:spPr>
          <p:txBody>
            <a:bodyPr anchor="ct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1" i="0" u="none" strike="noStrike" kern="1200" cap="none" spc="0" normalizeH="0" baseline="0" noProof="0">
                <a:ln>
                  <a:noFill/>
                </a:ln>
                <a:solidFill>
                  <a:srgbClr val="000000"/>
                </a:solidFill>
                <a:effectLst/>
                <a:uLnTx/>
                <a:uFillTx/>
                <a:latin typeface="Arial" charset="0"/>
                <a:ea typeface="微软雅黑" pitchFamily="34" charset="-122"/>
                <a:cs typeface="+mn-cs"/>
              </a:endParaRPr>
            </a:p>
          </p:txBody>
        </p:sp>
        <p:sp>
          <p:nvSpPr>
            <p:cNvPr id="62477" name="椭圆 161"/>
            <p:cNvSpPr>
              <a:spLocks noChangeArrowheads="1"/>
            </p:cNvSpPr>
            <p:nvPr/>
          </p:nvSpPr>
          <p:spPr bwMode="auto">
            <a:xfrm rot="2700000">
              <a:off x="2163" y="938"/>
              <a:ext cx="1200" cy="1200"/>
            </a:xfrm>
            <a:custGeom>
              <a:avLst/>
              <a:gdLst>
                <a:gd name="T0" fmla="*/ 0 w 2207690"/>
                <a:gd name="T1" fmla="*/ 0 h 2207691"/>
                <a:gd name="T2" fmla="*/ 0 w 2207690"/>
                <a:gd name="T3" fmla="*/ 0 h 2207691"/>
                <a:gd name="T4" fmla="*/ 0 w 2207690"/>
                <a:gd name="T5" fmla="*/ 0 h 2207691"/>
                <a:gd name="T6" fmla="*/ 0 w 2207690"/>
                <a:gd name="T7" fmla="*/ 0 h 2207691"/>
                <a:gd name="T8" fmla="*/ 0 w 2207690"/>
                <a:gd name="T9" fmla="*/ 0 h 2207691"/>
                <a:gd name="T10" fmla="*/ 0 w 2207690"/>
                <a:gd name="T11" fmla="*/ 0 h 2207691"/>
                <a:gd name="T12" fmla="*/ 0 w 2207690"/>
                <a:gd name="T13" fmla="*/ 0 h 2207691"/>
                <a:gd name="T14" fmla="*/ 0 w 2207690"/>
                <a:gd name="T15" fmla="*/ 0 h 2207691"/>
                <a:gd name="T16" fmla="*/ 0 w 2207690"/>
                <a:gd name="T17" fmla="*/ 0 h 2207691"/>
                <a:gd name="T18" fmla="*/ 0 w 2207690"/>
                <a:gd name="T19" fmla="*/ 0 h 2207691"/>
                <a:gd name="T20" fmla="*/ 0 w 2207690"/>
                <a:gd name="T21" fmla="*/ 0 h 2207691"/>
                <a:gd name="T22" fmla="*/ 0 w 2207690"/>
                <a:gd name="T23" fmla="*/ 0 h 2207691"/>
                <a:gd name="T24" fmla="*/ 0 w 2207690"/>
                <a:gd name="T25" fmla="*/ 0 h 2207691"/>
                <a:gd name="T26" fmla="*/ 0 w 2207690"/>
                <a:gd name="T27" fmla="*/ 0 h 2207691"/>
                <a:gd name="T28" fmla="*/ 0 w 2207690"/>
                <a:gd name="T29" fmla="*/ 0 h 2207691"/>
                <a:gd name="T30" fmla="*/ 0 w 2207690"/>
                <a:gd name="T31" fmla="*/ 0 h 2207691"/>
                <a:gd name="T32" fmla="*/ 0 w 2207690"/>
                <a:gd name="T33" fmla="*/ 0 h 2207691"/>
                <a:gd name="T34" fmla="*/ 0 w 2207690"/>
                <a:gd name="T35" fmla="*/ 0 h 2207691"/>
                <a:gd name="T36" fmla="*/ 0 w 2207690"/>
                <a:gd name="T37" fmla="*/ 0 h 2207691"/>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2207690"/>
                <a:gd name="T58" fmla="*/ 0 h 2207691"/>
                <a:gd name="T59" fmla="*/ 2207690 w 2207690"/>
                <a:gd name="T60" fmla="*/ 2207691 h 2207691"/>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2207690" h="2207691">
                  <a:moveTo>
                    <a:pt x="967503" y="2198411"/>
                  </a:moveTo>
                  <a:lnTo>
                    <a:pt x="1103795" y="2207691"/>
                  </a:lnTo>
                  <a:cubicBezTo>
                    <a:pt x="1057608" y="2207692"/>
                    <a:pt x="1012085" y="2204853"/>
                    <a:pt x="967503" y="2198411"/>
                  </a:cubicBezTo>
                  <a:close/>
                  <a:moveTo>
                    <a:pt x="811529" y="2167307"/>
                  </a:moveTo>
                  <a:lnTo>
                    <a:pt x="935821" y="2193576"/>
                  </a:lnTo>
                  <a:cubicBezTo>
                    <a:pt x="893304" y="2188486"/>
                    <a:pt x="851788" y="2179614"/>
                    <a:pt x="811529" y="2167307"/>
                  </a:cubicBezTo>
                  <a:close/>
                  <a:moveTo>
                    <a:pt x="2199826" y="976772"/>
                  </a:moveTo>
                  <a:cubicBezTo>
                    <a:pt x="2205232" y="1018393"/>
                    <a:pt x="2207691" y="1060793"/>
                    <a:pt x="2207690" y="1103766"/>
                  </a:cubicBezTo>
                  <a:lnTo>
                    <a:pt x="2199826" y="976772"/>
                  </a:lnTo>
                  <a:close/>
                  <a:moveTo>
                    <a:pt x="2174170" y="838223"/>
                  </a:moveTo>
                  <a:cubicBezTo>
                    <a:pt x="2184491" y="874470"/>
                    <a:pt x="2191713" y="911752"/>
                    <a:pt x="2195714" y="949832"/>
                  </a:cubicBezTo>
                  <a:lnTo>
                    <a:pt x="2174170" y="838223"/>
                  </a:lnTo>
                  <a:close/>
                  <a:moveTo>
                    <a:pt x="1103847" y="0"/>
                  </a:moveTo>
                  <a:cubicBezTo>
                    <a:pt x="1621792" y="0"/>
                    <a:pt x="2056420" y="356726"/>
                    <a:pt x="2174166" y="838207"/>
                  </a:cubicBezTo>
                  <a:cubicBezTo>
                    <a:pt x="2081282" y="811466"/>
                    <a:pt x="1983150" y="797814"/>
                    <a:pt x="1881827" y="797814"/>
                  </a:cubicBezTo>
                  <a:cubicBezTo>
                    <a:pt x="1272189" y="797814"/>
                    <a:pt x="777980" y="1292023"/>
                    <a:pt x="777980" y="1901661"/>
                  </a:cubicBezTo>
                  <a:cubicBezTo>
                    <a:pt x="777980" y="1993354"/>
                    <a:pt x="789160" y="2082435"/>
                    <a:pt x="811508" y="2167301"/>
                  </a:cubicBezTo>
                  <a:cubicBezTo>
                    <a:pt x="343585" y="2040230"/>
                    <a:pt x="0" y="1612163"/>
                    <a:pt x="0" y="1103847"/>
                  </a:cubicBezTo>
                  <a:cubicBezTo>
                    <a:pt x="0" y="494209"/>
                    <a:pt x="494209" y="0"/>
                    <a:pt x="1103847" y="0"/>
                  </a:cubicBezTo>
                  <a:close/>
                </a:path>
              </a:pathLst>
            </a:custGeom>
            <a:solidFill>
              <a:schemeClr val="tx2"/>
            </a:solidFill>
            <a:ln w="9525">
              <a:noFill/>
              <a:round/>
              <a:headEnd/>
              <a:tailEnd/>
            </a:ln>
          </p:spPr>
          <p:txBody>
            <a:bodyPr anchor="ct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1" i="0" u="none" strike="noStrike" kern="1200" cap="none" spc="0" normalizeH="0" baseline="0" noProof="0">
                <a:ln>
                  <a:noFill/>
                </a:ln>
                <a:solidFill>
                  <a:srgbClr val="000000"/>
                </a:solidFill>
                <a:effectLst/>
                <a:uLnTx/>
                <a:uFillTx/>
                <a:latin typeface="Arial" charset="0"/>
                <a:ea typeface="微软雅黑" pitchFamily="34" charset="-122"/>
                <a:cs typeface="+mn-cs"/>
              </a:endParaRPr>
            </a:p>
          </p:txBody>
        </p:sp>
        <p:sp>
          <p:nvSpPr>
            <p:cNvPr id="62478" name="椭圆 162"/>
            <p:cNvSpPr>
              <a:spLocks noChangeArrowheads="1"/>
            </p:cNvSpPr>
            <p:nvPr/>
          </p:nvSpPr>
          <p:spPr bwMode="auto">
            <a:xfrm rot="2700000">
              <a:off x="2761" y="1538"/>
              <a:ext cx="1201" cy="1200"/>
            </a:xfrm>
            <a:custGeom>
              <a:avLst/>
              <a:gdLst>
                <a:gd name="T0" fmla="*/ 0 w 2207694"/>
                <a:gd name="T1" fmla="*/ 0 h 2207694"/>
                <a:gd name="T2" fmla="*/ 0 w 2207694"/>
                <a:gd name="T3" fmla="*/ 0 h 2207694"/>
                <a:gd name="T4" fmla="*/ 0 w 2207694"/>
                <a:gd name="T5" fmla="*/ 0 h 2207694"/>
                <a:gd name="T6" fmla="*/ 0 w 2207694"/>
                <a:gd name="T7" fmla="*/ 0 h 2207694"/>
                <a:gd name="T8" fmla="*/ 0 w 2207694"/>
                <a:gd name="T9" fmla="*/ 0 h 2207694"/>
                <a:gd name="T10" fmla="*/ 0 w 2207694"/>
                <a:gd name="T11" fmla="*/ 0 h 2207694"/>
                <a:gd name="T12" fmla="*/ 0 w 2207694"/>
                <a:gd name="T13" fmla="*/ 0 h 2207694"/>
                <a:gd name="T14" fmla="*/ 0 w 2207694"/>
                <a:gd name="T15" fmla="*/ 0 h 2207694"/>
                <a:gd name="T16" fmla="*/ 0 w 2207694"/>
                <a:gd name="T17" fmla="*/ 0 h 2207694"/>
                <a:gd name="T18" fmla="*/ 0 w 2207694"/>
                <a:gd name="T19" fmla="*/ 0 h 2207694"/>
                <a:gd name="T20" fmla="*/ 0 w 2207694"/>
                <a:gd name="T21" fmla="*/ 0 h 2207694"/>
                <a:gd name="T22" fmla="*/ 0 w 2207694"/>
                <a:gd name="T23" fmla="*/ 0 h 2207694"/>
                <a:gd name="T24" fmla="*/ 0 w 2207694"/>
                <a:gd name="T25" fmla="*/ 0 h 2207694"/>
                <a:gd name="T26" fmla="*/ 0 w 2207694"/>
                <a:gd name="T27" fmla="*/ 0 h 2207694"/>
                <a:gd name="T28" fmla="*/ 0 w 2207694"/>
                <a:gd name="T29" fmla="*/ 0 h 2207694"/>
                <a:gd name="T30" fmla="*/ 0 w 2207694"/>
                <a:gd name="T31" fmla="*/ 0 h 2207694"/>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2207694"/>
                <a:gd name="T49" fmla="*/ 0 h 2207694"/>
                <a:gd name="T50" fmla="*/ 2207694 w 2207694"/>
                <a:gd name="T51" fmla="*/ 2207694 h 2207694"/>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2207694" h="2207694">
                  <a:moveTo>
                    <a:pt x="1269814" y="13804"/>
                  </a:moveTo>
                  <a:cubicBezTo>
                    <a:pt x="1800820" y="92567"/>
                    <a:pt x="2207694" y="550692"/>
                    <a:pt x="2207694" y="1103847"/>
                  </a:cubicBezTo>
                  <a:cubicBezTo>
                    <a:pt x="2207694" y="1713485"/>
                    <a:pt x="1713485" y="2207694"/>
                    <a:pt x="1103847" y="2207694"/>
                  </a:cubicBezTo>
                  <a:cubicBezTo>
                    <a:pt x="546709" y="2207694"/>
                    <a:pt x="85975" y="1794939"/>
                    <a:pt x="12055" y="1258354"/>
                  </a:cubicBezTo>
                  <a:lnTo>
                    <a:pt x="33789" y="1370498"/>
                  </a:lnTo>
                  <a:cubicBezTo>
                    <a:pt x="125494" y="1396610"/>
                    <a:pt x="222299" y="1409882"/>
                    <a:pt x="322205" y="1409882"/>
                  </a:cubicBezTo>
                  <a:cubicBezTo>
                    <a:pt x="931843" y="1409882"/>
                    <a:pt x="1426052" y="915673"/>
                    <a:pt x="1426052" y="306035"/>
                  </a:cubicBezTo>
                  <a:cubicBezTo>
                    <a:pt x="1426052" y="213979"/>
                    <a:pt x="1414784" y="124554"/>
                    <a:pt x="1392265" y="39385"/>
                  </a:cubicBezTo>
                  <a:cubicBezTo>
                    <a:pt x="1352416" y="28038"/>
                    <a:pt x="1311604" y="19116"/>
                    <a:pt x="1269814" y="13804"/>
                  </a:cubicBezTo>
                  <a:close/>
                  <a:moveTo>
                    <a:pt x="1103847" y="0"/>
                  </a:moveTo>
                  <a:cubicBezTo>
                    <a:pt x="1149577" y="0"/>
                    <a:pt x="1194657" y="2781"/>
                    <a:pt x="1238818" y="9073"/>
                  </a:cubicBezTo>
                  <a:lnTo>
                    <a:pt x="1103848" y="1"/>
                  </a:lnTo>
                  <a:cubicBezTo>
                    <a:pt x="494210" y="1"/>
                    <a:pt x="1" y="494210"/>
                    <a:pt x="1" y="1103848"/>
                  </a:cubicBezTo>
                  <a:cubicBezTo>
                    <a:pt x="1" y="1146981"/>
                    <a:pt x="2475" y="1189536"/>
                    <a:pt x="7924" y="1231287"/>
                  </a:cubicBezTo>
                  <a:cubicBezTo>
                    <a:pt x="2473" y="1189523"/>
                    <a:pt x="0" y="1146974"/>
                    <a:pt x="0" y="1103847"/>
                  </a:cubicBezTo>
                  <a:cubicBezTo>
                    <a:pt x="0" y="494209"/>
                    <a:pt x="494209" y="0"/>
                    <a:pt x="1103847" y="0"/>
                  </a:cubicBezTo>
                  <a:close/>
                </a:path>
              </a:pathLst>
            </a:custGeom>
            <a:solidFill>
              <a:schemeClr val="bg2"/>
            </a:solidFill>
            <a:ln w="9525">
              <a:noFill/>
              <a:round/>
              <a:headEnd/>
              <a:tailEnd/>
            </a:ln>
          </p:spPr>
          <p:txBody>
            <a:bodyPr anchor="ct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1" i="0" u="none" strike="noStrike" kern="1200" cap="none" spc="0" normalizeH="0" baseline="0" noProof="0">
                <a:ln>
                  <a:noFill/>
                </a:ln>
                <a:solidFill>
                  <a:srgbClr val="000000"/>
                </a:solidFill>
                <a:effectLst/>
                <a:uLnTx/>
                <a:uFillTx/>
                <a:latin typeface="Arial" charset="0"/>
                <a:ea typeface="微软雅黑" pitchFamily="34" charset="-122"/>
                <a:cs typeface="+mn-cs"/>
              </a:endParaRPr>
            </a:p>
          </p:txBody>
        </p:sp>
        <p:sp>
          <p:nvSpPr>
            <p:cNvPr id="62479" name="椭圆 163"/>
            <p:cNvSpPr>
              <a:spLocks noChangeArrowheads="1"/>
            </p:cNvSpPr>
            <p:nvPr/>
          </p:nvSpPr>
          <p:spPr bwMode="auto">
            <a:xfrm rot="2700000">
              <a:off x="2155" y="1544"/>
              <a:ext cx="1200" cy="1200"/>
            </a:xfrm>
            <a:custGeom>
              <a:avLst/>
              <a:gdLst>
                <a:gd name="T0" fmla="*/ 0 w 2207690"/>
                <a:gd name="T1" fmla="*/ 0 h 2207692"/>
                <a:gd name="T2" fmla="*/ 0 w 2207690"/>
                <a:gd name="T3" fmla="*/ 0 h 2207692"/>
                <a:gd name="T4" fmla="*/ 0 w 2207690"/>
                <a:gd name="T5" fmla="*/ 0 h 2207692"/>
                <a:gd name="T6" fmla="*/ 0 w 2207690"/>
                <a:gd name="T7" fmla="*/ 0 h 2207692"/>
                <a:gd name="T8" fmla="*/ 0 w 2207690"/>
                <a:gd name="T9" fmla="*/ 0 h 2207692"/>
                <a:gd name="T10" fmla="*/ 0 w 2207690"/>
                <a:gd name="T11" fmla="*/ 0 h 2207692"/>
                <a:gd name="T12" fmla="*/ 0 w 2207690"/>
                <a:gd name="T13" fmla="*/ 0 h 2207692"/>
                <a:gd name="T14" fmla="*/ 0 w 2207690"/>
                <a:gd name="T15" fmla="*/ 0 h 2207692"/>
                <a:gd name="T16" fmla="*/ 0 w 2207690"/>
                <a:gd name="T17" fmla="*/ 0 h 2207692"/>
                <a:gd name="T18" fmla="*/ 0 w 2207690"/>
                <a:gd name="T19" fmla="*/ 0 h 2207692"/>
                <a:gd name="T20" fmla="*/ 0 w 2207690"/>
                <a:gd name="T21" fmla="*/ 0 h 2207692"/>
                <a:gd name="T22" fmla="*/ 0 w 2207690"/>
                <a:gd name="T23" fmla="*/ 0 h 2207692"/>
                <a:gd name="T24" fmla="*/ 0 w 2207690"/>
                <a:gd name="T25" fmla="*/ 0 h 2207692"/>
                <a:gd name="T26" fmla="*/ 0 w 2207690"/>
                <a:gd name="T27" fmla="*/ 0 h 2207692"/>
                <a:gd name="T28" fmla="*/ 0 w 2207690"/>
                <a:gd name="T29" fmla="*/ 0 h 2207692"/>
                <a:gd name="T30" fmla="*/ 0 w 2207690"/>
                <a:gd name="T31" fmla="*/ 0 h 2207692"/>
                <a:gd name="T32" fmla="*/ 0 w 2207690"/>
                <a:gd name="T33" fmla="*/ 0 h 2207692"/>
                <a:gd name="T34" fmla="*/ 0 w 2207690"/>
                <a:gd name="T35" fmla="*/ 0 h 2207692"/>
                <a:gd name="T36" fmla="*/ 0 w 2207690"/>
                <a:gd name="T37" fmla="*/ 0 h 2207692"/>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2207690"/>
                <a:gd name="T58" fmla="*/ 0 h 2207692"/>
                <a:gd name="T59" fmla="*/ 2207690 w 2207690"/>
                <a:gd name="T60" fmla="*/ 2207692 h 2207692"/>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2207690" h="2207692">
                  <a:moveTo>
                    <a:pt x="2195631" y="1258405"/>
                  </a:moveTo>
                  <a:cubicBezTo>
                    <a:pt x="2191595" y="1296645"/>
                    <a:pt x="2184315" y="1334081"/>
                    <a:pt x="2173913" y="1370472"/>
                  </a:cubicBezTo>
                  <a:lnTo>
                    <a:pt x="2195631" y="1258405"/>
                  </a:lnTo>
                  <a:close/>
                  <a:moveTo>
                    <a:pt x="2207690" y="1103924"/>
                  </a:moveTo>
                  <a:cubicBezTo>
                    <a:pt x="2207691" y="1147015"/>
                    <a:pt x="2205219" y="1189529"/>
                    <a:pt x="2199774" y="1231259"/>
                  </a:cubicBezTo>
                  <a:lnTo>
                    <a:pt x="2207690" y="1103924"/>
                  </a:lnTo>
                  <a:close/>
                  <a:moveTo>
                    <a:pt x="815432" y="39382"/>
                  </a:moveTo>
                  <a:cubicBezTo>
                    <a:pt x="792913" y="124550"/>
                    <a:pt x="781644" y="213975"/>
                    <a:pt x="781644" y="306031"/>
                  </a:cubicBezTo>
                  <a:cubicBezTo>
                    <a:pt x="781644" y="915669"/>
                    <a:pt x="1275853" y="1409878"/>
                    <a:pt x="1885491" y="1409878"/>
                  </a:cubicBezTo>
                  <a:cubicBezTo>
                    <a:pt x="1985397" y="1409878"/>
                    <a:pt x="2082202" y="1396606"/>
                    <a:pt x="2173907" y="1370494"/>
                  </a:cubicBezTo>
                  <a:cubicBezTo>
                    <a:pt x="2055810" y="1851467"/>
                    <a:pt x="1621429" y="2207692"/>
                    <a:pt x="1103847" y="2207692"/>
                  </a:cubicBezTo>
                  <a:cubicBezTo>
                    <a:pt x="494209" y="2207692"/>
                    <a:pt x="0" y="1713483"/>
                    <a:pt x="0" y="1103845"/>
                  </a:cubicBezTo>
                  <a:cubicBezTo>
                    <a:pt x="0" y="594112"/>
                    <a:pt x="345503" y="165076"/>
                    <a:pt x="815432" y="39382"/>
                  </a:cubicBezTo>
                  <a:close/>
                  <a:moveTo>
                    <a:pt x="937859" y="13805"/>
                  </a:moveTo>
                  <a:lnTo>
                    <a:pt x="815433" y="39382"/>
                  </a:lnTo>
                  <a:cubicBezTo>
                    <a:pt x="855095" y="27337"/>
                    <a:pt x="895991" y="18718"/>
                    <a:pt x="937859" y="13805"/>
                  </a:cubicBezTo>
                  <a:close/>
                  <a:moveTo>
                    <a:pt x="1103792" y="1"/>
                  </a:moveTo>
                  <a:lnTo>
                    <a:pt x="968896" y="9068"/>
                  </a:lnTo>
                  <a:cubicBezTo>
                    <a:pt x="1013034" y="2780"/>
                    <a:pt x="1058088" y="0"/>
                    <a:pt x="1103792" y="1"/>
                  </a:cubicBezTo>
                  <a:close/>
                </a:path>
              </a:pathLst>
            </a:custGeom>
            <a:solidFill>
              <a:srgbClr val="016B54">
                <a:alpha val="70195"/>
              </a:srgbClr>
            </a:solidFill>
            <a:ln w="9525">
              <a:noFill/>
              <a:round/>
              <a:headEnd/>
              <a:tailEnd/>
            </a:ln>
          </p:spPr>
          <p:txBody>
            <a:bodyPr anchor="ct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1" i="0" u="none" strike="noStrike" kern="1200" cap="none" spc="0" normalizeH="0" baseline="0" noProof="0">
                <a:ln>
                  <a:noFill/>
                </a:ln>
                <a:solidFill>
                  <a:srgbClr val="000000"/>
                </a:solidFill>
                <a:effectLst/>
                <a:uLnTx/>
                <a:uFillTx/>
                <a:latin typeface="Arial" charset="0"/>
                <a:ea typeface="微软雅黑" pitchFamily="34" charset="-122"/>
                <a:cs typeface="+mn-cs"/>
              </a:endParaRPr>
            </a:p>
          </p:txBody>
        </p:sp>
      </p:grpSp>
      <p:sp>
        <p:nvSpPr>
          <p:cNvPr id="58412" name="椭圆 23"/>
          <p:cNvSpPr>
            <a:spLocks noChangeArrowheads="1"/>
          </p:cNvSpPr>
          <p:nvPr/>
        </p:nvSpPr>
        <p:spPr bwMode="auto">
          <a:xfrm>
            <a:off x="3819457" y="2028248"/>
            <a:ext cx="1494635" cy="1494634"/>
          </a:xfrm>
          <a:prstGeom prst="ellipse">
            <a:avLst/>
          </a:prstGeom>
          <a:solidFill>
            <a:srgbClr val="F2F2F2"/>
          </a:solidFill>
          <a:ln w="9525">
            <a:noFill/>
            <a:round/>
            <a:headEnd/>
            <a:tailEnd/>
          </a:ln>
        </p:spPr>
        <p:txBody>
          <a:bodyPr anchor="ctr"/>
          <a:lstStyle/>
          <a:p>
            <a:pPr marL="0" marR="0" lvl="0" indent="0" algn="ctr" defTabSz="860085" rtl="0" eaLnBrk="1" fontAlgn="base" latinLnBrk="0" hangingPunct="1">
              <a:lnSpc>
                <a:spcPct val="100000"/>
              </a:lnSpc>
              <a:spcBef>
                <a:spcPct val="0"/>
              </a:spcBef>
              <a:spcAft>
                <a:spcPct val="0"/>
              </a:spcAft>
              <a:buClrTx/>
              <a:buSzTx/>
              <a:buFontTx/>
              <a:buNone/>
              <a:tabLst/>
              <a:defRPr/>
            </a:pPr>
            <a:endParaRPr kumimoji="0" lang="zh-CN" altLang="zh-CN" sz="1881" b="0" i="0" u="none" strike="noStrike" kern="1200" cap="none" spc="0" normalizeH="0" baseline="0" noProof="0">
              <a:ln>
                <a:noFill/>
              </a:ln>
              <a:solidFill>
                <a:srgbClr val="FFFFFF"/>
              </a:solidFill>
              <a:effectLst/>
              <a:uLnTx/>
              <a:uFillTx/>
              <a:latin typeface="Arial" charset="0"/>
              <a:ea typeface="宋体" charset="-122"/>
              <a:cs typeface="Arial" charset="0"/>
            </a:endParaRPr>
          </a:p>
        </p:txBody>
      </p:sp>
      <p:sp>
        <p:nvSpPr>
          <p:cNvPr id="58401" name="Text Box 33"/>
          <p:cNvSpPr txBox="1">
            <a:spLocks noChangeArrowheads="1"/>
          </p:cNvSpPr>
          <p:nvPr/>
        </p:nvSpPr>
        <p:spPr bwMode="auto">
          <a:xfrm>
            <a:off x="3826923" y="2504560"/>
            <a:ext cx="1490155" cy="700385"/>
          </a:xfrm>
          <a:prstGeom prst="rect">
            <a:avLst/>
          </a:prstGeom>
          <a:noFill/>
          <a:ln w="9525">
            <a:noFill/>
            <a:miter lim="800000"/>
            <a:headEnd/>
            <a:tailEnd/>
          </a:ln>
        </p:spPr>
        <p:txBody>
          <a:bodyPr>
            <a:spAutoFit/>
          </a:bodyPr>
          <a:lstStyle/>
          <a:p>
            <a:pPr marL="0" marR="0" lvl="0" indent="0" algn="ctr" defTabSz="860085" rtl="0" eaLnBrk="1" fontAlgn="base" latinLnBrk="0" hangingPunct="1">
              <a:lnSpc>
                <a:spcPct val="50000"/>
              </a:lnSpc>
              <a:spcBef>
                <a:spcPct val="50000"/>
              </a:spcBef>
              <a:spcAft>
                <a:spcPct val="0"/>
              </a:spcAft>
              <a:buClrTx/>
              <a:buSzTx/>
              <a:buFontTx/>
              <a:buNone/>
              <a:tabLst/>
              <a:defRPr/>
            </a:pPr>
            <a:r>
              <a:rPr kumimoji="0" lang="zh-CN" altLang="en-US" sz="2634" b="0" i="0" u="none" strike="noStrike" kern="1200" cap="none" spc="0" normalizeH="0" baseline="0" noProof="0">
                <a:ln>
                  <a:noFill/>
                </a:ln>
                <a:solidFill>
                  <a:srgbClr val="B2B2B2"/>
                </a:solidFill>
                <a:effectLst/>
                <a:uLnTx/>
                <a:uFillTx/>
                <a:latin typeface="Arial" charset="0"/>
                <a:ea typeface="方正大黑简体" pitchFamily="2" charset="-122"/>
                <a:cs typeface="+mn-cs"/>
              </a:rPr>
              <a:t>标题</a:t>
            </a:r>
          </a:p>
          <a:p>
            <a:pPr marL="0" marR="0" lvl="0" indent="0" algn="ctr" defTabSz="860085" rtl="0" eaLnBrk="1" fontAlgn="base" latinLnBrk="0" hangingPunct="1">
              <a:lnSpc>
                <a:spcPct val="50000"/>
              </a:lnSpc>
              <a:spcBef>
                <a:spcPct val="50000"/>
              </a:spcBef>
              <a:spcAft>
                <a:spcPct val="0"/>
              </a:spcAft>
              <a:buClrTx/>
              <a:buSzTx/>
              <a:buFontTx/>
              <a:buNone/>
              <a:tabLst/>
              <a:defRPr/>
            </a:pPr>
            <a:r>
              <a:rPr kumimoji="0" lang="zh-CN" altLang="en-US" sz="2634" b="0" i="0" u="none" strike="noStrike" kern="1200" cap="none" spc="0" normalizeH="0" baseline="0" noProof="0">
                <a:ln>
                  <a:noFill/>
                </a:ln>
                <a:solidFill>
                  <a:srgbClr val="B2B2B2"/>
                </a:solidFill>
                <a:effectLst/>
                <a:uLnTx/>
                <a:uFillTx/>
                <a:latin typeface="Arial" charset="0"/>
                <a:ea typeface="方正大黑简体" pitchFamily="2" charset="-122"/>
                <a:cs typeface="+mn-cs"/>
              </a:rPr>
              <a:t>内容</a:t>
            </a:r>
          </a:p>
        </p:txBody>
      </p:sp>
    </p:spTree>
    <p:extLst>
      <p:ext uri="{BB962C8B-B14F-4D97-AF65-F5344CB8AC3E}">
        <p14:creationId xmlns:p14="http://schemas.microsoft.com/office/powerpoint/2010/main" val="2914120808"/>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afterEffect">
                                  <p:stCondLst>
                                    <p:cond delay="0"/>
                                  </p:stCondLst>
                                  <p:childTnLst>
                                    <p:set>
                                      <p:cBhvr>
                                        <p:cTn id="6" dur="1" fill="hold">
                                          <p:stCondLst>
                                            <p:cond delay="0"/>
                                          </p:stCondLst>
                                        </p:cTn>
                                        <p:tgtEl>
                                          <p:spTgt spid="58412"/>
                                        </p:tgtEl>
                                        <p:attrNameLst>
                                          <p:attrName>style.visibility</p:attrName>
                                        </p:attrNameLst>
                                      </p:cBhvr>
                                      <p:to>
                                        <p:strVal val="visible"/>
                                      </p:to>
                                    </p:set>
                                    <p:anim calcmode="lin" valueType="num">
                                      <p:cBhvr>
                                        <p:cTn id="7" dur="500" fill="hold"/>
                                        <p:tgtEl>
                                          <p:spTgt spid="58412"/>
                                        </p:tgtEl>
                                        <p:attrNameLst>
                                          <p:attrName>ppt_w</p:attrName>
                                        </p:attrNameLst>
                                      </p:cBhvr>
                                      <p:tavLst>
                                        <p:tav tm="0">
                                          <p:val>
                                            <p:fltVal val="0"/>
                                          </p:val>
                                        </p:tav>
                                        <p:tav tm="100000">
                                          <p:val>
                                            <p:strVal val="#ppt_w"/>
                                          </p:val>
                                        </p:tav>
                                      </p:tavLst>
                                    </p:anim>
                                    <p:anim calcmode="lin" valueType="num">
                                      <p:cBhvr>
                                        <p:cTn id="8" dur="500" fill="hold"/>
                                        <p:tgtEl>
                                          <p:spTgt spid="58412"/>
                                        </p:tgtEl>
                                        <p:attrNameLst>
                                          <p:attrName>ppt_h</p:attrName>
                                        </p:attrNameLst>
                                      </p:cBhvr>
                                      <p:tavLst>
                                        <p:tav tm="0">
                                          <p:val>
                                            <p:fltVal val="0"/>
                                          </p:val>
                                        </p:tav>
                                        <p:tav tm="100000">
                                          <p:val>
                                            <p:strVal val="#ppt_h"/>
                                          </p:val>
                                        </p:tav>
                                      </p:tavLst>
                                    </p:anim>
                                    <p:anim calcmode="lin" valueType="num">
                                      <p:cBhvr>
                                        <p:cTn id="9" dur="500" fill="hold"/>
                                        <p:tgtEl>
                                          <p:spTgt spid="58412"/>
                                        </p:tgtEl>
                                        <p:attrNameLst>
                                          <p:attrName>style.rotation</p:attrName>
                                        </p:attrNameLst>
                                      </p:cBhvr>
                                      <p:tavLst>
                                        <p:tav tm="0">
                                          <p:val>
                                            <p:fltVal val="360"/>
                                          </p:val>
                                        </p:tav>
                                        <p:tav tm="100000">
                                          <p:val>
                                            <p:fltVal val="0"/>
                                          </p:val>
                                        </p:tav>
                                      </p:tavLst>
                                    </p:anim>
                                    <p:animEffect transition="in" filter="fade">
                                      <p:cBhvr>
                                        <p:cTn id="10" dur="500"/>
                                        <p:tgtEl>
                                          <p:spTgt spid="58412"/>
                                        </p:tgtEl>
                                      </p:cBhvr>
                                    </p:animEffect>
                                  </p:childTnLst>
                                </p:cTn>
                              </p:par>
                            </p:childTnLst>
                          </p:cTn>
                        </p:par>
                        <p:par>
                          <p:cTn id="11" fill="hold">
                            <p:stCondLst>
                              <p:cond delay="500"/>
                            </p:stCondLst>
                            <p:childTnLst>
                              <p:par>
                                <p:cTn id="12" presetID="53" presetClass="entr" presetSubtype="0" fill="hold" grpId="0" nodeType="afterEffect">
                                  <p:stCondLst>
                                    <p:cond delay="0"/>
                                  </p:stCondLst>
                                  <p:childTnLst>
                                    <p:set>
                                      <p:cBhvr>
                                        <p:cTn id="13" dur="1" fill="hold">
                                          <p:stCondLst>
                                            <p:cond delay="0"/>
                                          </p:stCondLst>
                                        </p:cTn>
                                        <p:tgtEl>
                                          <p:spTgt spid="58401"/>
                                        </p:tgtEl>
                                        <p:attrNameLst>
                                          <p:attrName>style.visibility</p:attrName>
                                        </p:attrNameLst>
                                      </p:cBhvr>
                                      <p:to>
                                        <p:strVal val="visible"/>
                                      </p:to>
                                    </p:set>
                                    <p:anim calcmode="lin" valueType="num">
                                      <p:cBhvr>
                                        <p:cTn id="14" dur="500" fill="hold"/>
                                        <p:tgtEl>
                                          <p:spTgt spid="58401"/>
                                        </p:tgtEl>
                                        <p:attrNameLst>
                                          <p:attrName>ppt_w</p:attrName>
                                        </p:attrNameLst>
                                      </p:cBhvr>
                                      <p:tavLst>
                                        <p:tav tm="0">
                                          <p:val>
                                            <p:fltVal val="0"/>
                                          </p:val>
                                        </p:tav>
                                        <p:tav tm="100000">
                                          <p:val>
                                            <p:strVal val="#ppt_w"/>
                                          </p:val>
                                        </p:tav>
                                      </p:tavLst>
                                    </p:anim>
                                    <p:anim calcmode="lin" valueType="num">
                                      <p:cBhvr>
                                        <p:cTn id="15" dur="500" fill="hold"/>
                                        <p:tgtEl>
                                          <p:spTgt spid="58401"/>
                                        </p:tgtEl>
                                        <p:attrNameLst>
                                          <p:attrName>ppt_h</p:attrName>
                                        </p:attrNameLst>
                                      </p:cBhvr>
                                      <p:tavLst>
                                        <p:tav tm="0">
                                          <p:val>
                                            <p:fltVal val="0"/>
                                          </p:val>
                                        </p:tav>
                                        <p:tav tm="100000">
                                          <p:val>
                                            <p:strVal val="#ppt_h"/>
                                          </p:val>
                                        </p:tav>
                                      </p:tavLst>
                                    </p:anim>
                                    <p:animEffect transition="in" filter="fade">
                                      <p:cBhvr>
                                        <p:cTn id="16" dur="500"/>
                                        <p:tgtEl>
                                          <p:spTgt spid="58401"/>
                                        </p:tgtEl>
                                      </p:cBhvr>
                                    </p:animEffect>
                                  </p:childTnLst>
                                </p:cTn>
                              </p:par>
                            </p:childTnLst>
                          </p:cTn>
                        </p:par>
                        <p:par>
                          <p:cTn id="17" fill="hold">
                            <p:stCondLst>
                              <p:cond delay="1000"/>
                            </p:stCondLst>
                            <p:childTnLst>
                              <p:par>
                                <p:cTn id="18" presetID="31" presetClass="entr" presetSubtype="0" fill="hold" nodeType="afterEffect">
                                  <p:stCondLst>
                                    <p:cond delay="0"/>
                                  </p:stCondLst>
                                  <p:iterate type="lt">
                                    <p:tmPct val="5000"/>
                                  </p:iterate>
                                  <p:childTnLst>
                                    <p:set>
                                      <p:cBhvr>
                                        <p:cTn id="19" dur="1" fill="hold">
                                          <p:stCondLst>
                                            <p:cond delay="0"/>
                                          </p:stCondLst>
                                        </p:cTn>
                                        <p:tgtEl>
                                          <p:spTgt spid="58414"/>
                                        </p:tgtEl>
                                        <p:attrNameLst>
                                          <p:attrName>style.visibility</p:attrName>
                                        </p:attrNameLst>
                                      </p:cBhvr>
                                      <p:to>
                                        <p:strVal val="visible"/>
                                      </p:to>
                                    </p:set>
                                    <p:anim calcmode="lin" valueType="num">
                                      <p:cBhvr>
                                        <p:cTn id="20" dur="1000" fill="hold"/>
                                        <p:tgtEl>
                                          <p:spTgt spid="58414"/>
                                        </p:tgtEl>
                                        <p:attrNameLst>
                                          <p:attrName>ppt_w</p:attrName>
                                        </p:attrNameLst>
                                      </p:cBhvr>
                                      <p:tavLst>
                                        <p:tav tm="0">
                                          <p:val>
                                            <p:fltVal val="0"/>
                                          </p:val>
                                        </p:tav>
                                        <p:tav tm="100000">
                                          <p:val>
                                            <p:strVal val="#ppt_w"/>
                                          </p:val>
                                        </p:tav>
                                      </p:tavLst>
                                    </p:anim>
                                    <p:anim calcmode="lin" valueType="num">
                                      <p:cBhvr>
                                        <p:cTn id="21" dur="1000" fill="hold"/>
                                        <p:tgtEl>
                                          <p:spTgt spid="58414"/>
                                        </p:tgtEl>
                                        <p:attrNameLst>
                                          <p:attrName>ppt_h</p:attrName>
                                        </p:attrNameLst>
                                      </p:cBhvr>
                                      <p:tavLst>
                                        <p:tav tm="0">
                                          <p:val>
                                            <p:fltVal val="0"/>
                                          </p:val>
                                        </p:tav>
                                        <p:tav tm="100000">
                                          <p:val>
                                            <p:strVal val="#ppt_h"/>
                                          </p:val>
                                        </p:tav>
                                      </p:tavLst>
                                    </p:anim>
                                    <p:anim calcmode="lin" valueType="num">
                                      <p:cBhvr>
                                        <p:cTn id="22" dur="1000" fill="hold"/>
                                        <p:tgtEl>
                                          <p:spTgt spid="58414"/>
                                        </p:tgtEl>
                                        <p:attrNameLst>
                                          <p:attrName>style.rotation</p:attrName>
                                        </p:attrNameLst>
                                      </p:cBhvr>
                                      <p:tavLst>
                                        <p:tav tm="0">
                                          <p:val>
                                            <p:fltVal val="90"/>
                                          </p:val>
                                        </p:tav>
                                        <p:tav tm="100000">
                                          <p:val>
                                            <p:fltVal val="0"/>
                                          </p:val>
                                        </p:tav>
                                      </p:tavLst>
                                    </p:anim>
                                    <p:animEffect transition="in" filter="fade">
                                      <p:cBhvr>
                                        <p:cTn id="23" dur="1000"/>
                                        <p:tgtEl>
                                          <p:spTgt spid="58414"/>
                                        </p:tgtEl>
                                      </p:cBhvr>
                                    </p:animEffect>
                                  </p:childTnLst>
                                </p:cTn>
                              </p:par>
                            </p:childTnLst>
                          </p:cTn>
                        </p:par>
                        <p:par>
                          <p:cTn id="24" fill="hold">
                            <p:stCondLst>
                              <p:cond delay="2000"/>
                            </p:stCondLst>
                            <p:childTnLst>
                              <p:par>
                                <p:cTn id="25" presetID="22" presetClass="entr" presetSubtype="2" fill="hold" grpId="0" nodeType="afterEffect">
                                  <p:stCondLst>
                                    <p:cond delay="0"/>
                                  </p:stCondLst>
                                  <p:childTnLst>
                                    <p:set>
                                      <p:cBhvr>
                                        <p:cTn id="26" dur="1" fill="hold">
                                          <p:stCondLst>
                                            <p:cond delay="0"/>
                                          </p:stCondLst>
                                        </p:cTn>
                                        <p:tgtEl>
                                          <p:spTgt spid="15"/>
                                        </p:tgtEl>
                                        <p:attrNameLst>
                                          <p:attrName>style.visibility</p:attrName>
                                        </p:attrNameLst>
                                      </p:cBhvr>
                                      <p:to>
                                        <p:strVal val="visible"/>
                                      </p:to>
                                    </p:set>
                                    <p:animEffect transition="in" filter="wipe(right)">
                                      <p:cBhvr>
                                        <p:cTn id="27" dur="500"/>
                                        <p:tgtEl>
                                          <p:spTgt spid="15"/>
                                        </p:tgtEl>
                                      </p:cBhvr>
                                    </p:animEffect>
                                  </p:childTnLst>
                                </p:cTn>
                              </p:par>
                              <p:par>
                                <p:cTn id="28" presetID="22" presetClass="entr" presetSubtype="8" fill="hold" grpId="0" nodeType="withEffect">
                                  <p:stCondLst>
                                    <p:cond delay="0"/>
                                  </p:stCondLst>
                                  <p:childTnLst>
                                    <p:set>
                                      <p:cBhvr>
                                        <p:cTn id="29" dur="1" fill="hold">
                                          <p:stCondLst>
                                            <p:cond delay="0"/>
                                          </p:stCondLst>
                                        </p:cTn>
                                        <p:tgtEl>
                                          <p:spTgt spid="19"/>
                                        </p:tgtEl>
                                        <p:attrNameLst>
                                          <p:attrName>style.visibility</p:attrName>
                                        </p:attrNameLst>
                                      </p:cBhvr>
                                      <p:to>
                                        <p:strVal val="visible"/>
                                      </p:to>
                                    </p:set>
                                    <p:animEffect transition="in" filter="wipe(left)">
                                      <p:cBhvr>
                                        <p:cTn id="30" dur="500"/>
                                        <p:tgtEl>
                                          <p:spTgt spid="19"/>
                                        </p:tgtEl>
                                      </p:cBhvr>
                                    </p:animEffect>
                                  </p:childTnLst>
                                </p:cTn>
                              </p:par>
                              <p:par>
                                <p:cTn id="31" presetID="22" presetClass="entr" presetSubtype="2" fill="hold" grpId="0" nodeType="withEffect">
                                  <p:stCondLst>
                                    <p:cond delay="0"/>
                                  </p:stCondLst>
                                  <p:childTnLst>
                                    <p:set>
                                      <p:cBhvr>
                                        <p:cTn id="32" dur="1" fill="hold">
                                          <p:stCondLst>
                                            <p:cond delay="0"/>
                                          </p:stCondLst>
                                        </p:cTn>
                                        <p:tgtEl>
                                          <p:spTgt spid="20"/>
                                        </p:tgtEl>
                                        <p:attrNameLst>
                                          <p:attrName>style.visibility</p:attrName>
                                        </p:attrNameLst>
                                      </p:cBhvr>
                                      <p:to>
                                        <p:strVal val="visible"/>
                                      </p:to>
                                    </p:set>
                                    <p:animEffect transition="in" filter="wipe(right)">
                                      <p:cBhvr>
                                        <p:cTn id="33" dur="500"/>
                                        <p:tgtEl>
                                          <p:spTgt spid="20"/>
                                        </p:tgtEl>
                                      </p:cBhvr>
                                    </p:animEffect>
                                  </p:childTnLst>
                                </p:cTn>
                              </p:par>
                              <p:par>
                                <p:cTn id="34" presetID="22" presetClass="entr" presetSubtype="8" fill="hold" grpId="0" nodeType="withEffect">
                                  <p:stCondLst>
                                    <p:cond delay="0"/>
                                  </p:stCondLst>
                                  <p:childTnLst>
                                    <p:set>
                                      <p:cBhvr>
                                        <p:cTn id="35" dur="1" fill="hold">
                                          <p:stCondLst>
                                            <p:cond delay="0"/>
                                          </p:stCondLst>
                                        </p:cTn>
                                        <p:tgtEl>
                                          <p:spTgt spid="21"/>
                                        </p:tgtEl>
                                        <p:attrNameLst>
                                          <p:attrName>style.visibility</p:attrName>
                                        </p:attrNameLst>
                                      </p:cBhvr>
                                      <p:to>
                                        <p:strVal val="visible"/>
                                      </p:to>
                                    </p:set>
                                    <p:animEffect transition="in" filter="wipe(left)">
                                      <p:cBhvr>
                                        <p:cTn id="36" dur="500"/>
                                        <p:tgtEl>
                                          <p:spTgt spid="21"/>
                                        </p:tgtEl>
                                      </p:cBhvr>
                                    </p:animEffect>
                                  </p:childTnLst>
                                </p:cTn>
                              </p:par>
                              <p:par>
                                <p:cTn id="37" presetID="22" presetClass="entr" presetSubtype="2" fill="hold" grpId="0" nodeType="withEffect">
                                  <p:stCondLst>
                                    <p:cond delay="0"/>
                                  </p:stCondLst>
                                  <p:childTnLst>
                                    <p:set>
                                      <p:cBhvr>
                                        <p:cTn id="38" dur="1" fill="hold">
                                          <p:stCondLst>
                                            <p:cond delay="0"/>
                                          </p:stCondLst>
                                        </p:cTn>
                                        <p:tgtEl>
                                          <p:spTgt spid="25"/>
                                        </p:tgtEl>
                                        <p:attrNameLst>
                                          <p:attrName>style.visibility</p:attrName>
                                        </p:attrNameLst>
                                      </p:cBhvr>
                                      <p:to>
                                        <p:strVal val="visible"/>
                                      </p:to>
                                    </p:set>
                                    <p:animEffect transition="in" filter="wipe(right)">
                                      <p:cBhvr>
                                        <p:cTn id="39" dur="500"/>
                                        <p:tgtEl>
                                          <p:spTgt spid="25"/>
                                        </p:tgtEl>
                                      </p:cBhvr>
                                    </p:animEffect>
                                  </p:childTnLst>
                                </p:cTn>
                              </p:par>
                              <p:par>
                                <p:cTn id="40" presetID="22" presetClass="entr" presetSubtype="2" fill="hold" grpId="0" nodeType="withEffect">
                                  <p:stCondLst>
                                    <p:cond delay="0"/>
                                  </p:stCondLst>
                                  <p:childTnLst>
                                    <p:set>
                                      <p:cBhvr>
                                        <p:cTn id="41" dur="1" fill="hold">
                                          <p:stCondLst>
                                            <p:cond delay="0"/>
                                          </p:stCondLst>
                                        </p:cTn>
                                        <p:tgtEl>
                                          <p:spTgt spid="37"/>
                                        </p:tgtEl>
                                        <p:attrNameLst>
                                          <p:attrName>style.visibility</p:attrName>
                                        </p:attrNameLst>
                                      </p:cBhvr>
                                      <p:to>
                                        <p:strVal val="visible"/>
                                      </p:to>
                                    </p:set>
                                    <p:animEffect transition="in" filter="wipe(right)">
                                      <p:cBhvr>
                                        <p:cTn id="42" dur="500"/>
                                        <p:tgtEl>
                                          <p:spTgt spid="37"/>
                                        </p:tgtEl>
                                      </p:cBhvr>
                                    </p:animEffect>
                                  </p:childTnLst>
                                </p:cTn>
                              </p:par>
                              <p:par>
                                <p:cTn id="43" presetID="22" presetClass="entr" presetSubtype="8" fill="hold" grpId="0" nodeType="withEffect">
                                  <p:stCondLst>
                                    <p:cond delay="0"/>
                                  </p:stCondLst>
                                  <p:childTnLst>
                                    <p:set>
                                      <p:cBhvr>
                                        <p:cTn id="44" dur="1" fill="hold">
                                          <p:stCondLst>
                                            <p:cond delay="0"/>
                                          </p:stCondLst>
                                        </p:cTn>
                                        <p:tgtEl>
                                          <p:spTgt spid="38"/>
                                        </p:tgtEl>
                                        <p:attrNameLst>
                                          <p:attrName>style.visibility</p:attrName>
                                        </p:attrNameLst>
                                      </p:cBhvr>
                                      <p:to>
                                        <p:strVal val="visible"/>
                                      </p:to>
                                    </p:set>
                                    <p:animEffect transition="in" filter="wipe(left)">
                                      <p:cBhvr>
                                        <p:cTn id="45" dur="500"/>
                                        <p:tgtEl>
                                          <p:spTgt spid="38"/>
                                        </p:tgtEl>
                                      </p:cBhvr>
                                    </p:animEffect>
                                  </p:childTnLst>
                                </p:cTn>
                              </p:par>
                              <p:par>
                                <p:cTn id="46" presetID="22" presetClass="entr" presetSubtype="8" fill="hold" grpId="0" nodeType="withEffect">
                                  <p:stCondLst>
                                    <p:cond delay="0"/>
                                  </p:stCondLst>
                                  <p:childTnLst>
                                    <p:set>
                                      <p:cBhvr>
                                        <p:cTn id="47" dur="1" fill="hold">
                                          <p:stCondLst>
                                            <p:cond delay="0"/>
                                          </p:stCondLst>
                                        </p:cTn>
                                        <p:tgtEl>
                                          <p:spTgt spid="39"/>
                                        </p:tgtEl>
                                        <p:attrNameLst>
                                          <p:attrName>style.visibility</p:attrName>
                                        </p:attrNameLst>
                                      </p:cBhvr>
                                      <p:to>
                                        <p:strVal val="visible"/>
                                      </p:to>
                                    </p:set>
                                    <p:animEffect transition="in" filter="wipe(left)">
                                      <p:cBhvr>
                                        <p:cTn id="48"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9" grpId="0"/>
      <p:bldP spid="20" grpId="0"/>
      <p:bldP spid="21" grpId="0"/>
      <p:bldP spid="25" grpId="0"/>
      <p:bldP spid="37" grpId="0"/>
      <p:bldP spid="38" grpId="0"/>
      <p:bldP spid="39" grpId="0"/>
      <p:bldP spid="58412" grpId="0" animBg="1"/>
      <p:bldP spid="58401"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7" name="矩形 1"/>
          <p:cNvSpPr>
            <a:spLocks noChangeArrowheads="1"/>
          </p:cNvSpPr>
          <p:nvPr/>
        </p:nvSpPr>
        <p:spPr bwMode="auto">
          <a:xfrm>
            <a:off x="639065" y="3009241"/>
            <a:ext cx="468847" cy="949638"/>
          </a:xfrm>
          <a:prstGeom prst="rect">
            <a:avLst/>
          </a:prstGeom>
          <a:solidFill>
            <a:schemeClr val="bg2"/>
          </a:solidFill>
          <a:ln w="12700" algn="ctr">
            <a:noFill/>
            <a:miter lim="800000"/>
            <a:headEnd/>
            <a:tailEnd/>
          </a:ln>
        </p:spPr>
        <p:txBody>
          <a:bodyPr lIns="0" tIns="53757" rIns="0" bIns="34136"/>
          <a:lstStyle/>
          <a:p>
            <a:pPr marL="0" marR="0" lvl="0" indent="0" algn="ctr" defTabSz="682394" rtl="0" eaLnBrk="1" fontAlgn="base" latinLnBrk="0" hangingPunct="1">
              <a:lnSpc>
                <a:spcPct val="100000"/>
              </a:lnSpc>
              <a:spcBef>
                <a:spcPct val="0"/>
              </a:spcBef>
              <a:spcAft>
                <a:spcPct val="0"/>
              </a:spcAft>
              <a:buClrTx/>
              <a:buSzTx/>
              <a:buFontTx/>
              <a:buNone/>
              <a:tabLst/>
              <a:defRPr/>
            </a:pPr>
            <a:r>
              <a:rPr kumimoji="0" lang="en-US" altLang="zh-CN" sz="941" b="0" i="0" u="none" strike="noStrike" kern="1200" cap="none" spc="0" normalizeH="0" baseline="0" noProof="0">
                <a:ln>
                  <a:noFill/>
                </a:ln>
                <a:solidFill>
                  <a:srgbClr val="FFFFFF"/>
                </a:solidFill>
                <a:effectLst/>
                <a:uLnTx/>
                <a:uFillTx/>
                <a:latin typeface="Calibri" pitchFamily="34" charset="0"/>
                <a:ea typeface="微软雅黑" pitchFamily="34" charset="-122"/>
                <a:cs typeface="+mn-cs"/>
              </a:rPr>
              <a:t>000T</a:t>
            </a:r>
            <a:endParaRPr kumimoji="0" lang="zh-CN" altLang="en-US" sz="941" b="0" i="0" u="none" strike="noStrike" kern="1200" cap="none" spc="0" normalizeH="0" baseline="0" noProof="0">
              <a:ln>
                <a:noFill/>
              </a:ln>
              <a:solidFill>
                <a:srgbClr val="FFFFFF"/>
              </a:solidFill>
              <a:effectLst/>
              <a:uLnTx/>
              <a:uFillTx/>
              <a:latin typeface="Calibri" pitchFamily="34" charset="0"/>
              <a:ea typeface="微软雅黑" pitchFamily="34" charset="-122"/>
              <a:cs typeface="+mn-cs"/>
            </a:endParaRPr>
          </a:p>
        </p:txBody>
      </p:sp>
      <p:sp>
        <p:nvSpPr>
          <p:cNvPr id="65538" name="矩形 2"/>
          <p:cNvSpPr>
            <a:spLocks noChangeArrowheads="1"/>
          </p:cNvSpPr>
          <p:nvPr/>
        </p:nvSpPr>
        <p:spPr bwMode="auto">
          <a:xfrm>
            <a:off x="1312472" y="2783777"/>
            <a:ext cx="467353" cy="1175102"/>
          </a:xfrm>
          <a:prstGeom prst="rect">
            <a:avLst/>
          </a:prstGeom>
          <a:solidFill>
            <a:schemeClr val="bg2"/>
          </a:solidFill>
          <a:ln w="12700" algn="ctr">
            <a:noFill/>
            <a:miter lim="800000"/>
            <a:headEnd/>
            <a:tailEnd/>
          </a:ln>
        </p:spPr>
        <p:txBody>
          <a:bodyPr lIns="0" tIns="53757" rIns="0" bIns="34136"/>
          <a:lstStyle/>
          <a:p>
            <a:pPr marL="0" marR="0" lvl="0" indent="0" algn="ctr" defTabSz="682394" rtl="0" eaLnBrk="1" fontAlgn="base" latinLnBrk="0" hangingPunct="1">
              <a:lnSpc>
                <a:spcPct val="100000"/>
              </a:lnSpc>
              <a:spcBef>
                <a:spcPct val="0"/>
              </a:spcBef>
              <a:spcAft>
                <a:spcPct val="0"/>
              </a:spcAft>
              <a:buClrTx/>
              <a:buSzTx/>
              <a:buFontTx/>
              <a:buNone/>
              <a:tabLst/>
              <a:defRPr/>
            </a:pPr>
            <a:r>
              <a:rPr kumimoji="0" lang="en-US" altLang="zh-CN" sz="941" b="0" i="0" u="none" strike="noStrike" kern="1200" cap="none" spc="0" normalizeH="0" baseline="0" noProof="0">
                <a:ln>
                  <a:noFill/>
                </a:ln>
                <a:solidFill>
                  <a:srgbClr val="FFFFFF"/>
                </a:solidFill>
                <a:effectLst/>
                <a:uLnTx/>
                <a:uFillTx/>
                <a:latin typeface="Calibri" pitchFamily="34" charset="0"/>
                <a:ea typeface="微软雅黑" pitchFamily="34" charset="-122"/>
                <a:cs typeface="+mn-cs"/>
              </a:rPr>
              <a:t>000T</a:t>
            </a:r>
            <a:endParaRPr kumimoji="0" lang="zh-CN" altLang="en-US" sz="941" b="0" i="0" u="none" strike="noStrike" kern="1200" cap="none" spc="0" normalizeH="0" baseline="0" noProof="0">
              <a:ln>
                <a:noFill/>
              </a:ln>
              <a:solidFill>
                <a:srgbClr val="FFFFFF"/>
              </a:solidFill>
              <a:effectLst/>
              <a:uLnTx/>
              <a:uFillTx/>
              <a:latin typeface="Calibri" pitchFamily="34" charset="0"/>
              <a:ea typeface="微软雅黑" pitchFamily="34" charset="-122"/>
              <a:cs typeface="+mn-cs"/>
            </a:endParaRPr>
          </a:p>
        </p:txBody>
      </p:sp>
      <p:sp>
        <p:nvSpPr>
          <p:cNvPr id="65539" name="矩形 3"/>
          <p:cNvSpPr>
            <a:spLocks noChangeArrowheads="1"/>
          </p:cNvSpPr>
          <p:nvPr/>
        </p:nvSpPr>
        <p:spPr bwMode="auto">
          <a:xfrm>
            <a:off x="1984386" y="2849475"/>
            <a:ext cx="468847" cy="1109404"/>
          </a:xfrm>
          <a:prstGeom prst="rect">
            <a:avLst/>
          </a:prstGeom>
          <a:solidFill>
            <a:schemeClr val="bg2"/>
          </a:solidFill>
          <a:ln w="12700" algn="ctr">
            <a:noFill/>
            <a:miter lim="800000"/>
            <a:headEnd/>
            <a:tailEnd/>
          </a:ln>
        </p:spPr>
        <p:txBody>
          <a:bodyPr lIns="0" tIns="53757" rIns="0" bIns="34136"/>
          <a:lstStyle/>
          <a:p>
            <a:pPr marL="0" marR="0" lvl="0" indent="0" algn="ctr" defTabSz="682394" rtl="0" eaLnBrk="1" fontAlgn="base" latinLnBrk="0" hangingPunct="1">
              <a:lnSpc>
                <a:spcPct val="100000"/>
              </a:lnSpc>
              <a:spcBef>
                <a:spcPct val="0"/>
              </a:spcBef>
              <a:spcAft>
                <a:spcPct val="0"/>
              </a:spcAft>
              <a:buClrTx/>
              <a:buSzTx/>
              <a:buFontTx/>
              <a:buNone/>
              <a:tabLst/>
              <a:defRPr/>
            </a:pPr>
            <a:r>
              <a:rPr kumimoji="0" lang="en-US" altLang="zh-CN" sz="941" b="0" i="0" u="none" strike="noStrike" kern="1200" cap="none" spc="0" normalizeH="0" baseline="0" noProof="0">
                <a:ln>
                  <a:noFill/>
                </a:ln>
                <a:solidFill>
                  <a:srgbClr val="FFFFFF"/>
                </a:solidFill>
                <a:effectLst/>
                <a:uLnTx/>
                <a:uFillTx/>
                <a:latin typeface="Calibri" pitchFamily="34" charset="0"/>
                <a:ea typeface="微软雅黑" pitchFamily="34" charset="-122"/>
                <a:cs typeface="+mn-cs"/>
              </a:rPr>
              <a:t>000T</a:t>
            </a:r>
            <a:endParaRPr kumimoji="0" lang="zh-CN" altLang="en-US" sz="941" b="0" i="0" u="none" strike="noStrike" kern="1200" cap="none" spc="0" normalizeH="0" baseline="0" noProof="0">
              <a:ln>
                <a:noFill/>
              </a:ln>
              <a:solidFill>
                <a:srgbClr val="FFFFFF"/>
              </a:solidFill>
              <a:effectLst/>
              <a:uLnTx/>
              <a:uFillTx/>
              <a:latin typeface="Calibri" pitchFamily="34" charset="0"/>
              <a:ea typeface="微软雅黑" pitchFamily="34" charset="-122"/>
              <a:cs typeface="+mn-cs"/>
            </a:endParaRPr>
          </a:p>
        </p:txBody>
      </p:sp>
      <p:sp>
        <p:nvSpPr>
          <p:cNvPr id="65540" name="矩形 4"/>
          <p:cNvSpPr>
            <a:spLocks noChangeArrowheads="1"/>
          </p:cNvSpPr>
          <p:nvPr/>
        </p:nvSpPr>
        <p:spPr bwMode="auto">
          <a:xfrm>
            <a:off x="2656300" y="3197377"/>
            <a:ext cx="468847" cy="761502"/>
          </a:xfrm>
          <a:prstGeom prst="rect">
            <a:avLst/>
          </a:prstGeom>
          <a:solidFill>
            <a:schemeClr val="tx2"/>
          </a:solidFill>
          <a:ln w="12700" algn="ctr">
            <a:noFill/>
            <a:miter lim="800000"/>
            <a:headEnd/>
            <a:tailEnd/>
          </a:ln>
        </p:spPr>
        <p:txBody>
          <a:bodyPr lIns="0" tIns="53757" rIns="0" bIns="34136"/>
          <a:lstStyle/>
          <a:p>
            <a:pPr marL="0" marR="0" lvl="0" indent="0" algn="ctr" defTabSz="682394" rtl="0" eaLnBrk="1" fontAlgn="base" latinLnBrk="0" hangingPunct="1">
              <a:lnSpc>
                <a:spcPct val="100000"/>
              </a:lnSpc>
              <a:spcBef>
                <a:spcPct val="0"/>
              </a:spcBef>
              <a:spcAft>
                <a:spcPct val="0"/>
              </a:spcAft>
              <a:buClrTx/>
              <a:buSzTx/>
              <a:buFontTx/>
              <a:buNone/>
              <a:tabLst/>
              <a:defRPr/>
            </a:pPr>
            <a:r>
              <a:rPr kumimoji="0" lang="en-US" altLang="zh-CN" sz="941" b="0" i="0" u="none" strike="noStrike" kern="1200" cap="none" spc="0" normalizeH="0" baseline="0" noProof="0">
                <a:ln>
                  <a:noFill/>
                </a:ln>
                <a:solidFill>
                  <a:srgbClr val="FFFFFF"/>
                </a:solidFill>
                <a:effectLst/>
                <a:uLnTx/>
                <a:uFillTx/>
                <a:latin typeface="Calibri" pitchFamily="34" charset="0"/>
                <a:ea typeface="微软雅黑" pitchFamily="34" charset="-122"/>
                <a:cs typeface="+mn-cs"/>
              </a:rPr>
              <a:t>000T</a:t>
            </a:r>
            <a:endParaRPr kumimoji="0" lang="zh-CN" altLang="en-US" sz="941" b="0" i="0" u="none" strike="noStrike" kern="1200" cap="none" spc="0" normalizeH="0" baseline="0" noProof="0">
              <a:ln>
                <a:noFill/>
              </a:ln>
              <a:solidFill>
                <a:srgbClr val="FFFFFF"/>
              </a:solidFill>
              <a:effectLst/>
              <a:uLnTx/>
              <a:uFillTx/>
              <a:latin typeface="Calibri" pitchFamily="34" charset="0"/>
              <a:ea typeface="微软雅黑" pitchFamily="34" charset="-122"/>
              <a:cs typeface="+mn-cs"/>
            </a:endParaRPr>
          </a:p>
        </p:txBody>
      </p:sp>
      <p:sp>
        <p:nvSpPr>
          <p:cNvPr id="65541" name="矩形 5"/>
          <p:cNvSpPr>
            <a:spLocks noChangeArrowheads="1"/>
          </p:cNvSpPr>
          <p:nvPr/>
        </p:nvSpPr>
        <p:spPr bwMode="auto">
          <a:xfrm>
            <a:off x="3329706" y="2624011"/>
            <a:ext cx="467354" cy="1334869"/>
          </a:xfrm>
          <a:prstGeom prst="rect">
            <a:avLst/>
          </a:prstGeom>
          <a:solidFill>
            <a:schemeClr val="bg2"/>
          </a:solidFill>
          <a:ln w="12700" algn="ctr">
            <a:noFill/>
            <a:miter lim="800000"/>
            <a:headEnd/>
            <a:tailEnd/>
          </a:ln>
        </p:spPr>
        <p:txBody>
          <a:bodyPr lIns="0" tIns="53757" rIns="0" bIns="34136"/>
          <a:lstStyle/>
          <a:p>
            <a:pPr marL="0" marR="0" lvl="0" indent="0" algn="ctr" defTabSz="682394" rtl="0" eaLnBrk="1" fontAlgn="base" latinLnBrk="0" hangingPunct="1">
              <a:lnSpc>
                <a:spcPct val="100000"/>
              </a:lnSpc>
              <a:spcBef>
                <a:spcPct val="0"/>
              </a:spcBef>
              <a:spcAft>
                <a:spcPct val="0"/>
              </a:spcAft>
              <a:buClrTx/>
              <a:buSzTx/>
              <a:buFontTx/>
              <a:buNone/>
              <a:tabLst/>
              <a:defRPr/>
            </a:pPr>
            <a:r>
              <a:rPr kumimoji="0" lang="en-US" altLang="zh-CN" sz="941" b="0" i="0" u="none" strike="noStrike" kern="1200" cap="none" spc="0" normalizeH="0" baseline="0" noProof="0">
                <a:ln>
                  <a:noFill/>
                </a:ln>
                <a:solidFill>
                  <a:srgbClr val="FFFFFF"/>
                </a:solidFill>
                <a:effectLst/>
                <a:uLnTx/>
                <a:uFillTx/>
                <a:latin typeface="Calibri" pitchFamily="34" charset="0"/>
                <a:ea typeface="微软雅黑" pitchFamily="34" charset="-122"/>
                <a:cs typeface="+mn-cs"/>
              </a:rPr>
              <a:t>000T</a:t>
            </a:r>
            <a:endParaRPr kumimoji="0" lang="zh-CN" altLang="en-US" sz="941" b="0" i="0" u="none" strike="noStrike" kern="1200" cap="none" spc="0" normalizeH="0" baseline="0" noProof="0">
              <a:ln>
                <a:noFill/>
              </a:ln>
              <a:solidFill>
                <a:srgbClr val="FFFFFF"/>
              </a:solidFill>
              <a:effectLst/>
              <a:uLnTx/>
              <a:uFillTx/>
              <a:latin typeface="Calibri" pitchFamily="34" charset="0"/>
              <a:ea typeface="微软雅黑" pitchFamily="34" charset="-122"/>
              <a:cs typeface="+mn-cs"/>
            </a:endParaRPr>
          </a:p>
        </p:txBody>
      </p:sp>
      <p:sp>
        <p:nvSpPr>
          <p:cNvPr id="65542" name="矩形 6"/>
          <p:cNvSpPr>
            <a:spLocks noChangeArrowheads="1"/>
          </p:cNvSpPr>
          <p:nvPr/>
        </p:nvSpPr>
        <p:spPr bwMode="auto">
          <a:xfrm>
            <a:off x="4001620" y="2558313"/>
            <a:ext cx="467354" cy="1400567"/>
          </a:xfrm>
          <a:prstGeom prst="rect">
            <a:avLst/>
          </a:prstGeom>
          <a:solidFill>
            <a:schemeClr val="bg2"/>
          </a:solidFill>
          <a:ln w="12700" algn="ctr">
            <a:noFill/>
            <a:miter lim="800000"/>
            <a:headEnd/>
            <a:tailEnd/>
          </a:ln>
        </p:spPr>
        <p:txBody>
          <a:bodyPr lIns="0" tIns="53757" rIns="0" bIns="34136"/>
          <a:lstStyle/>
          <a:p>
            <a:pPr marL="0" marR="0" lvl="0" indent="0" algn="ctr" defTabSz="682394" rtl="0" eaLnBrk="1" fontAlgn="base" latinLnBrk="0" hangingPunct="1">
              <a:lnSpc>
                <a:spcPct val="100000"/>
              </a:lnSpc>
              <a:spcBef>
                <a:spcPct val="0"/>
              </a:spcBef>
              <a:spcAft>
                <a:spcPct val="0"/>
              </a:spcAft>
              <a:buClrTx/>
              <a:buSzTx/>
              <a:buFontTx/>
              <a:buNone/>
              <a:tabLst/>
              <a:defRPr/>
            </a:pPr>
            <a:r>
              <a:rPr kumimoji="0" lang="en-US" altLang="zh-CN" sz="941" b="0" i="0" u="none" strike="noStrike" kern="1200" cap="none" spc="0" normalizeH="0" baseline="0" noProof="0">
                <a:ln>
                  <a:noFill/>
                </a:ln>
                <a:solidFill>
                  <a:srgbClr val="FFFFFF"/>
                </a:solidFill>
                <a:effectLst/>
                <a:uLnTx/>
                <a:uFillTx/>
                <a:latin typeface="Calibri" pitchFamily="34" charset="0"/>
                <a:ea typeface="微软雅黑" pitchFamily="34" charset="-122"/>
                <a:cs typeface="+mn-cs"/>
              </a:rPr>
              <a:t>000T</a:t>
            </a:r>
            <a:endParaRPr kumimoji="0" lang="zh-CN" altLang="en-US" sz="941" b="0" i="0" u="none" strike="noStrike" kern="1200" cap="none" spc="0" normalizeH="0" baseline="0" noProof="0">
              <a:ln>
                <a:noFill/>
              </a:ln>
              <a:solidFill>
                <a:srgbClr val="FFFFFF"/>
              </a:solidFill>
              <a:effectLst/>
              <a:uLnTx/>
              <a:uFillTx/>
              <a:latin typeface="Calibri" pitchFamily="34" charset="0"/>
              <a:ea typeface="微软雅黑" pitchFamily="34" charset="-122"/>
              <a:cs typeface="+mn-cs"/>
            </a:endParaRPr>
          </a:p>
        </p:txBody>
      </p:sp>
      <p:sp>
        <p:nvSpPr>
          <p:cNvPr id="65543" name="矩形 7"/>
          <p:cNvSpPr>
            <a:spLocks noChangeArrowheads="1"/>
          </p:cNvSpPr>
          <p:nvPr/>
        </p:nvSpPr>
        <p:spPr bwMode="auto">
          <a:xfrm>
            <a:off x="4675028" y="2849475"/>
            <a:ext cx="467353" cy="1109404"/>
          </a:xfrm>
          <a:prstGeom prst="rect">
            <a:avLst/>
          </a:prstGeom>
          <a:solidFill>
            <a:schemeClr val="bg2"/>
          </a:solidFill>
          <a:ln w="12700" algn="ctr">
            <a:noFill/>
            <a:miter lim="800000"/>
            <a:headEnd/>
            <a:tailEnd/>
          </a:ln>
        </p:spPr>
        <p:txBody>
          <a:bodyPr lIns="0" tIns="53757" rIns="0" bIns="34136"/>
          <a:lstStyle/>
          <a:p>
            <a:pPr marL="0" marR="0" lvl="0" indent="0" algn="ctr" defTabSz="682394" rtl="0" eaLnBrk="1" fontAlgn="base" latinLnBrk="0" hangingPunct="1">
              <a:lnSpc>
                <a:spcPct val="100000"/>
              </a:lnSpc>
              <a:spcBef>
                <a:spcPct val="0"/>
              </a:spcBef>
              <a:spcAft>
                <a:spcPct val="0"/>
              </a:spcAft>
              <a:buClrTx/>
              <a:buSzTx/>
              <a:buFontTx/>
              <a:buNone/>
              <a:tabLst/>
              <a:defRPr/>
            </a:pPr>
            <a:r>
              <a:rPr kumimoji="0" lang="en-US" altLang="zh-CN" sz="941" b="0" i="0" u="none" strike="noStrike" kern="1200" cap="none" spc="0" normalizeH="0" baseline="0" noProof="0">
                <a:ln>
                  <a:noFill/>
                </a:ln>
                <a:solidFill>
                  <a:srgbClr val="FFFFFF"/>
                </a:solidFill>
                <a:effectLst/>
                <a:uLnTx/>
                <a:uFillTx/>
                <a:latin typeface="Calibri" pitchFamily="34" charset="0"/>
                <a:ea typeface="微软雅黑" pitchFamily="34" charset="-122"/>
                <a:cs typeface="+mn-cs"/>
              </a:rPr>
              <a:t>000T</a:t>
            </a:r>
            <a:endParaRPr kumimoji="0" lang="zh-CN" altLang="en-US" sz="941" b="0" i="0" u="none" strike="noStrike" kern="1200" cap="none" spc="0" normalizeH="0" baseline="0" noProof="0">
              <a:ln>
                <a:noFill/>
              </a:ln>
              <a:solidFill>
                <a:srgbClr val="FFFFFF"/>
              </a:solidFill>
              <a:effectLst/>
              <a:uLnTx/>
              <a:uFillTx/>
              <a:latin typeface="Calibri" pitchFamily="34" charset="0"/>
              <a:ea typeface="微软雅黑" pitchFamily="34" charset="-122"/>
              <a:cs typeface="+mn-cs"/>
            </a:endParaRPr>
          </a:p>
        </p:txBody>
      </p:sp>
      <p:sp>
        <p:nvSpPr>
          <p:cNvPr id="65544" name="矩形 8"/>
          <p:cNvSpPr>
            <a:spLocks noChangeArrowheads="1"/>
          </p:cNvSpPr>
          <p:nvPr/>
        </p:nvSpPr>
        <p:spPr bwMode="auto">
          <a:xfrm>
            <a:off x="5346941" y="3009241"/>
            <a:ext cx="467353" cy="949638"/>
          </a:xfrm>
          <a:prstGeom prst="rect">
            <a:avLst/>
          </a:prstGeom>
          <a:solidFill>
            <a:schemeClr val="bg2"/>
          </a:solidFill>
          <a:ln w="12700" algn="ctr">
            <a:noFill/>
            <a:miter lim="800000"/>
            <a:headEnd/>
            <a:tailEnd/>
          </a:ln>
        </p:spPr>
        <p:txBody>
          <a:bodyPr lIns="0" tIns="53757" rIns="0" bIns="34136"/>
          <a:lstStyle/>
          <a:p>
            <a:pPr marL="0" marR="0" lvl="0" indent="0" algn="ctr" defTabSz="682394" rtl="0" eaLnBrk="1" fontAlgn="base" latinLnBrk="0" hangingPunct="1">
              <a:lnSpc>
                <a:spcPct val="100000"/>
              </a:lnSpc>
              <a:spcBef>
                <a:spcPct val="0"/>
              </a:spcBef>
              <a:spcAft>
                <a:spcPct val="0"/>
              </a:spcAft>
              <a:buClrTx/>
              <a:buSzTx/>
              <a:buFontTx/>
              <a:buNone/>
              <a:tabLst/>
              <a:defRPr/>
            </a:pPr>
            <a:r>
              <a:rPr kumimoji="0" lang="en-US" altLang="zh-CN" sz="941" b="0" i="0" u="none" strike="noStrike" kern="1200" cap="none" spc="0" normalizeH="0" baseline="0" noProof="0">
                <a:ln>
                  <a:noFill/>
                </a:ln>
                <a:solidFill>
                  <a:srgbClr val="FFFFFF"/>
                </a:solidFill>
                <a:effectLst/>
                <a:uLnTx/>
                <a:uFillTx/>
                <a:latin typeface="Calibri" pitchFamily="34" charset="0"/>
                <a:ea typeface="微软雅黑" pitchFamily="34" charset="-122"/>
                <a:cs typeface="+mn-cs"/>
              </a:rPr>
              <a:t>000T</a:t>
            </a:r>
            <a:endParaRPr kumimoji="0" lang="zh-CN" altLang="en-US" sz="941" b="0" i="0" u="none" strike="noStrike" kern="1200" cap="none" spc="0" normalizeH="0" baseline="0" noProof="0">
              <a:ln>
                <a:noFill/>
              </a:ln>
              <a:solidFill>
                <a:srgbClr val="FFFFFF"/>
              </a:solidFill>
              <a:effectLst/>
              <a:uLnTx/>
              <a:uFillTx/>
              <a:latin typeface="Calibri" pitchFamily="34" charset="0"/>
              <a:ea typeface="微软雅黑" pitchFamily="34" charset="-122"/>
              <a:cs typeface="+mn-cs"/>
            </a:endParaRPr>
          </a:p>
        </p:txBody>
      </p:sp>
      <p:sp>
        <p:nvSpPr>
          <p:cNvPr id="65545" name="矩形 9"/>
          <p:cNvSpPr>
            <a:spLocks noChangeArrowheads="1"/>
          </p:cNvSpPr>
          <p:nvPr/>
        </p:nvSpPr>
        <p:spPr bwMode="auto">
          <a:xfrm>
            <a:off x="6018855" y="2783777"/>
            <a:ext cx="468847" cy="1175102"/>
          </a:xfrm>
          <a:prstGeom prst="rect">
            <a:avLst/>
          </a:prstGeom>
          <a:solidFill>
            <a:schemeClr val="bg2"/>
          </a:solidFill>
          <a:ln w="12700" algn="ctr">
            <a:noFill/>
            <a:miter lim="800000"/>
            <a:headEnd/>
            <a:tailEnd/>
          </a:ln>
        </p:spPr>
        <p:txBody>
          <a:bodyPr lIns="0" tIns="53757" rIns="0" bIns="34136"/>
          <a:lstStyle/>
          <a:p>
            <a:pPr marL="0" marR="0" lvl="0" indent="0" algn="ctr" defTabSz="682394" rtl="0" eaLnBrk="1" fontAlgn="base" latinLnBrk="0" hangingPunct="1">
              <a:lnSpc>
                <a:spcPct val="100000"/>
              </a:lnSpc>
              <a:spcBef>
                <a:spcPct val="0"/>
              </a:spcBef>
              <a:spcAft>
                <a:spcPct val="0"/>
              </a:spcAft>
              <a:buClrTx/>
              <a:buSzTx/>
              <a:buFontTx/>
              <a:buNone/>
              <a:tabLst/>
              <a:defRPr/>
            </a:pPr>
            <a:r>
              <a:rPr kumimoji="0" lang="en-US" altLang="zh-CN" sz="941" b="0" i="0" u="none" strike="noStrike" kern="1200" cap="none" spc="0" normalizeH="0" baseline="0" noProof="0">
                <a:ln>
                  <a:noFill/>
                </a:ln>
                <a:solidFill>
                  <a:srgbClr val="FFFFFF"/>
                </a:solidFill>
                <a:effectLst/>
                <a:uLnTx/>
                <a:uFillTx/>
                <a:latin typeface="Calibri" pitchFamily="34" charset="0"/>
                <a:ea typeface="微软雅黑" pitchFamily="34" charset="-122"/>
                <a:cs typeface="+mn-cs"/>
              </a:rPr>
              <a:t>000T</a:t>
            </a:r>
            <a:endParaRPr kumimoji="0" lang="zh-CN" altLang="en-US" sz="941" b="0" i="0" u="none" strike="noStrike" kern="1200" cap="none" spc="0" normalizeH="0" baseline="0" noProof="0">
              <a:ln>
                <a:noFill/>
              </a:ln>
              <a:solidFill>
                <a:srgbClr val="FFFFFF"/>
              </a:solidFill>
              <a:effectLst/>
              <a:uLnTx/>
              <a:uFillTx/>
              <a:latin typeface="Calibri" pitchFamily="34" charset="0"/>
              <a:ea typeface="微软雅黑" pitchFamily="34" charset="-122"/>
              <a:cs typeface="+mn-cs"/>
            </a:endParaRPr>
          </a:p>
        </p:txBody>
      </p:sp>
      <p:sp>
        <p:nvSpPr>
          <p:cNvPr id="65546" name="矩形 10"/>
          <p:cNvSpPr>
            <a:spLocks noChangeArrowheads="1"/>
          </p:cNvSpPr>
          <p:nvPr/>
        </p:nvSpPr>
        <p:spPr bwMode="auto">
          <a:xfrm>
            <a:off x="6690769" y="2096932"/>
            <a:ext cx="468847" cy="1861947"/>
          </a:xfrm>
          <a:prstGeom prst="rect">
            <a:avLst/>
          </a:prstGeom>
          <a:solidFill>
            <a:schemeClr val="tx2"/>
          </a:solidFill>
          <a:ln w="12700" algn="ctr">
            <a:noFill/>
            <a:miter lim="800000"/>
            <a:headEnd/>
            <a:tailEnd/>
          </a:ln>
        </p:spPr>
        <p:txBody>
          <a:bodyPr lIns="0" tIns="53757" rIns="0" bIns="34136"/>
          <a:lstStyle/>
          <a:p>
            <a:pPr marL="0" marR="0" lvl="0" indent="0" algn="ctr" defTabSz="682394" rtl="0" eaLnBrk="1" fontAlgn="base" latinLnBrk="0" hangingPunct="1">
              <a:lnSpc>
                <a:spcPct val="100000"/>
              </a:lnSpc>
              <a:spcBef>
                <a:spcPct val="0"/>
              </a:spcBef>
              <a:spcAft>
                <a:spcPct val="0"/>
              </a:spcAft>
              <a:buClrTx/>
              <a:buSzTx/>
              <a:buFontTx/>
              <a:buNone/>
              <a:tabLst/>
              <a:defRPr/>
            </a:pPr>
            <a:r>
              <a:rPr kumimoji="0" lang="en-US" altLang="zh-CN" sz="941" b="0" i="0" u="none" strike="noStrike" kern="1200" cap="none" spc="0" normalizeH="0" baseline="0" noProof="0">
                <a:ln>
                  <a:noFill/>
                </a:ln>
                <a:solidFill>
                  <a:srgbClr val="FFFFFF"/>
                </a:solidFill>
                <a:effectLst/>
                <a:uLnTx/>
                <a:uFillTx/>
                <a:latin typeface="Calibri" pitchFamily="34" charset="0"/>
                <a:ea typeface="微软雅黑" pitchFamily="34" charset="-122"/>
                <a:cs typeface="+mn-cs"/>
              </a:rPr>
              <a:t>000T</a:t>
            </a:r>
            <a:endParaRPr kumimoji="0" lang="zh-CN" altLang="en-US" sz="941" b="0" i="0" u="none" strike="noStrike" kern="1200" cap="none" spc="0" normalizeH="0" baseline="0" noProof="0">
              <a:ln>
                <a:noFill/>
              </a:ln>
              <a:solidFill>
                <a:srgbClr val="FFFFFF"/>
              </a:solidFill>
              <a:effectLst/>
              <a:uLnTx/>
              <a:uFillTx/>
              <a:latin typeface="Calibri" pitchFamily="34" charset="0"/>
              <a:ea typeface="微软雅黑" pitchFamily="34" charset="-122"/>
              <a:cs typeface="+mn-cs"/>
            </a:endParaRPr>
          </a:p>
        </p:txBody>
      </p:sp>
      <p:sp>
        <p:nvSpPr>
          <p:cNvPr id="65547" name="矩形 11"/>
          <p:cNvSpPr>
            <a:spLocks noChangeArrowheads="1"/>
          </p:cNvSpPr>
          <p:nvPr/>
        </p:nvSpPr>
        <p:spPr bwMode="auto">
          <a:xfrm>
            <a:off x="7364175" y="2341807"/>
            <a:ext cx="467354" cy="1617072"/>
          </a:xfrm>
          <a:prstGeom prst="rect">
            <a:avLst/>
          </a:prstGeom>
          <a:solidFill>
            <a:schemeClr val="bg2"/>
          </a:solidFill>
          <a:ln w="12700" algn="ctr">
            <a:noFill/>
            <a:miter lim="800000"/>
            <a:headEnd/>
            <a:tailEnd/>
          </a:ln>
        </p:spPr>
        <p:txBody>
          <a:bodyPr lIns="0" tIns="53757" rIns="0" bIns="34136"/>
          <a:lstStyle/>
          <a:p>
            <a:pPr marL="0" marR="0" lvl="0" indent="0" algn="ctr" defTabSz="682394" rtl="0" eaLnBrk="1" fontAlgn="base" latinLnBrk="0" hangingPunct="1">
              <a:lnSpc>
                <a:spcPct val="100000"/>
              </a:lnSpc>
              <a:spcBef>
                <a:spcPct val="0"/>
              </a:spcBef>
              <a:spcAft>
                <a:spcPct val="0"/>
              </a:spcAft>
              <a:buClrTx/>
              <a:buSzTx/>
              <a:buFontTx/>
              <a:buNone/>
              <a:tabLst/>
              <a:defRPr/>
            </a:pPr>
            <a:r>
              <a:rPr kumimoji="0" lang="en-US" altLang="zh-CN" sz="941" b="0" i="0" u="none" strike="noStrike" kern="1200" cap="none" spc="0" normalizeH="0" baseline="0" noProof="0">
                <a:ln>
                  <a:noFill/>
                </a:ln>
                <a:solidFill>
                  <a:srgbClr val="FFFFFF"/>
                </a:solidFill>
                <a:effectLst/>
                <a:uLnTx/>
                <a:uFillTx/>
                <a:latin typeface="Calibri" pitchFamily="34" charset="0"/>
                <a:ea typeface="微软雅黑" pitchFamily="34" charset="-122"/>
                <a:cs typeface="+mn-cs"/>
              </a:rPr>
              <a:t>000T</a:t>
            </a:r>
            <a:endParaRPr kumimoji="0" lang="zh-CN" altLang="en-US" sz="941" b="0" i="0" u="none" strike="noStrike" kern="1200" cap="none" spc="0" normalizeH="0" baseline="0" noProof="0">
              <a:ln>
                <a:noFill/>
              </a:ln>
              <a:solidFill>
                <a:srgbClr val="FFFFFF"/>
              </a:solidFill>
              <a:effectLst/>
              <a:uLnTx/>
              <a:uFillTx/>
              <a:latin typeface="Calibri" pitchFamily="34" charset="0"/>
              <a:ea typeface="微软雅黑" pitchFamily="34" charset="-122"/>
              <a:cs typeface="+mn-cs"/>
            </a:endParaRPr>
          </a:p>
        </p:txBody>
      </p:sp>
      <p:sp>
        <p:nvSpPr>
          <p:cNvPr id="65548" name="矩形 12"/>
          <p:cNvSpPr>
            <a:spLocks noChangeArrowheads="1"/>
          </p:cNvSpPr>
          <p:nvPr/>
        </p:nvSpPr>
        <p:spPr bwMode="auto">
          <a:xfrm>
            <a:off x="8036089" y="2558313"/>
            <a:ext cx="468847" cy="1400567"/>
          </a:xfrm>
          <a:prstGeom prst="rect">
            <a:avLst/>
          </a:prstGeom>
          <a:solidFill>
            <a:schemeClr val="bg2"/>
          </a:solidFill>
          <a:ln w="12700" algn="ctr">
            <a:noFill/>
            <a:miter lim="800000"/>
            <a:headEnd/>
            <a:tailEnd/>
          </a:ln>
        </p:spPr>
        <p:txBody>
          <a:bodyPr lIns="0" tIns="53757" rIns="0" bIns="34136"/>
          <a:lstStyle/>
          <a:p>
            <a:pPr marL="0" marR="0" lvl="0" indent="0" algn="ctr" defTabSz="682394" rtl="0" eaLnBrk="1" fontAlgn="base" latinLnBrk="0" hangingPunct="1">
              <a:lnSpc>
                <a:spcPct val="100000"/>
              </a:lnSpc>
              <a:spcBef>
                <a:spcPct val="0"/>
              </a:spcBef>
              <a:spcAft>
                <a:spcPct val="0"/>
              </a:spcAft>
              <a:buClrTx/>
              <a:buSzTx/>
              <a:buFontTx/>
              <a:buNone/>
              <a:tabLst/>
              <a:defRPr/>
            </a:pPr>
            <a:r>
              <a:rPr kumimoji="0" lang="en-US" altLang="zh-CN" sz="941" b="0" i="0" u="none" strike="noStrike" kern="1200" cap="none" spc="0" normalizeH="0" baseline="0" noProof="0">
                <a:ln>
                  <a:noFill/>
                </a:ln>
                <a:solidFill>
                  <a:srgbClr val="FFFFFF"/>
                </a:solidFill>
                <a:effectLst/>
                <a:uLnTx/>
                <a:uFillTx/>
                <a:latin typeface="Calibri" pitchFamily="34" charset="0"/>
                <a:ea typeface="微软雅黑" pitchFamily="34" charset="-122"/>
                <a:cs typeface="+mn-cs"/>
              </a:rPr>
              <a:t>000T</a:t>
            </a:r>
            <a:endParaRPr kumimoji="0" lang="zh-CN" altLang="en-US" sz="941" b="0" i="0" u="none" strike="noStrike" kern="1200" cap="none" spc="0" normalizeH="0" baseline="0" noProof="0">
              <a:ln>
                <a:noFill/>
              </a:ln>
              <a:solidFill>
                <a:srgbClr val="FFFFFF"/>
              </a:solidFill>
              <a:effectLst/>
              <a:uLnTx/>
              <a:uFillTx/>
              <a:latin typeface="Calibri" pitchFamily="34" charset="0"/>
              <a:ea typeface="微软雅黑" pitchFamily="34" charset="-122"/>
              <a:cs typeface="+mn-cs"/>
            </a:endParaRPr>
          </a:p>
        </p:txBody>
      </p:sp>
      <p:sp>
        <p:nvSpPr>
          <p:cNvPr id="65549" name="矩形 13"/>
          <p:cNvSpPr>
            <a:spLocks noChangeArrowheads="1"/>
          </p:cNvSpPr>
          <p:nvPr/>
        </p:nvSpPr>
        <p:spPr bwMode="auto">
          <a:xfrm>
            <a:off x="0" y="3958880"/>
            <a:ext cx="9144000" cy="70178"/>
          </a:xfrm>
          <a:prstGeom prst="rect">
            <a:avLst/>
          </a:prstGeom>
          <a:solidFill>
            <a:schemeClr val="tx2"/>
          </a:solidFill>
          <a:ln w="12700" algn="ctr">
            <a:noFill/>
            <a:miter lim="800000"/>
            <a:headEnd/>
            <a:tailEnd/>
          </a:ln>
        </p:spPr>
        <p:txBody>
          <a:bodyPr lIns="68271" tIns="34136" rIns="68271" bIns="34136" anchor="ctr"/>
          <a:lstStyle/>
          <a:p>
            <a:pPr marL="0" marR="0" lvl="0" indent="0" algn="ctr" defTabSz="682394" rtl="0" eaLnBrk="1" fontAlgn="base" latinLnBrk="0" hangingPunct="1">
              <a:lnSpc>
                <a:spcPct val="100000"/>
              </a:lnSpc>
              <a:spcBef>
                <a:spcPct val="0"/>
              </a:spcBef>
              <a:spcAft>
                <a:spcPct val="0"/>
              </a:spcAft>
              <a:buClrTx/>
              <a:buSzTx/>
              <a:buFontTx/>
              <a:buNone/>
              <a:tabLst/>
              <a:defRPr/>
            </a:pPr>
            <a:endParaRPr kumimoji="0" lang="zh-CN" altLang="en-US" sz="941" b="0" i="0" u="none" strike="noStrike" kern="1200" cap="none" spc="0" normalizeH="0" baseline="0" noProof="0">
              <a:ln>
                <a:noFill/>
              </a:ln>
              <a:solidFill>
                <a:srgbClr val="FFFFFF"/>
              </a:solidFill>
              <a:effectLst/>
              <a:uLnTx/>
              <a:uFillTx/>
              <a:latin typeface="Calibri" pitchFamily="34" charset="0"/>
              <a:ea typeface="微软雅黑" pitchFamily="34" charset="-122"/>
              <a:cs typeface="+mn-cs"/>
            </a:endParaRPr>
          </a:p>
        </p:txBody>
      </p:sp>
      <p:sp>
        <p:nvSpPr>
          <p:cNvPr id="65550" name="文本框 14"/>
          <p:cNvSpPr txBox="1">
            <a:spLocks noChangeArrowheads="1"/>
          </p:cNvSpPr>
          <p:nvPr/>
        </p:nvSpPr>
        <p:spPr bwMode="auto">
          <a:xfrm>
            <a:off x="1133295" y="4241084"/>
            <a:ext cx="6877411" cy="503288"/>
          </a:xfrm>
          <a:prstGeom prst="rect">
            <a:avLst/>
          </a:prstGeom>
          <a:noFill/>
          <a:ln w="9525">
            <a:noFill/>
            <a:miter lim="800000"/>
            <a:headEnd/>
            <a:tailEnd/>
          </a:ln>
        </p:spPr>
        <p:txBody>
          <a:bodyPr lIns="0" tIns="34136" rIns="0" bIns="34136">
            <a:spAutoFit/>
          </a:bodyPr>
          <a:lstStyle/>
          <a:p>
            <a:pPr marL="0" marR="0" lvl="0" indent="0" algn="ctr" defTabSz="682394" rtl="0" eaLnBrk="1" fontAlgn="base" latinLnBrk="0" hangingPunct="1">
              <a:lnSpc>
                <a:spcPct val="150000"/>
              </a:lnSpc>
              <a:spcBef>
                <a:spcPct val="0"/>
              </a:spcBef>
              <a:spcAft>
                <a:spcPct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Arial" charset="0"/>
                <a:ea typeface="微软雅黑" pitchFamily="34" charset="-122"/>
                <a:cs typeface="+mn-cs"/>
                <a:sym typeface="造字工房悦黑体验版常规体" pitchFamily="50" charset="-122"/>
              </a:rPr>
              <a:t>请输入您想要的文字内容请输入您想要的文字内容请输入您想要的文字内容请输入您想要的文字内容请输入您想要的文字内容请输入您想要的文字内容请输入您想要的文字内容请输入您想要的文字内容请输入您想要的文字内容</a:t>
            </a:r>
          </a:p>
        </p:txBody>
      </p:sp>
      <p:grpSp>
        <p:nvGrpSpPr>
          <p:cNvPr id="65551" name="组合 15"/>
          <p:cNvGrpSpPr>
            <a:grpSpLocks/>
          </p:cNvGrpSpPr>
          <p:nvPr/>
        </p:nvGrpSpPr>
        <p:grpSpPr bwMode="auto">
          <a:xfrm>
            <a:off x="655490" y="1160731"/>
            <a:ext cx="2147138" cy="715314"/>
            <a:chOff x="4006936" y="791417"/>
            <a:chExt cx="2148546" cy="723886"/>
          </a:xfrm>
        </p:grpSpPr>
        <p:sp>
          <p:nvSpPr>
            <p:cNvPr id="70676" name="TextBox 81"/>
            <p:cNvSpPr txBox="1">
              <a:spLocks noChangeArrowheads="1"/>
            </p:cNvSpPr>
            <p:nvPr/>
          </p:nvSpPr>
          <p:spPr bwMode="auto">
            <a:xfrm>
              <a:off x="4006936" y="791417"/>
              <a:ext cx="2148546" cy="230948"/>
            </a:xfrm>
            <a:prstGeom prst="rect">
              <a:avLst/>
            </a:prstGeom>
            <a:noFill/>
            <a:ln w="9525">
              <a:noFill/>
              <a:miter lim="800000"/>
              <a:headEnd/>
              <a:tailEnd/>
            </a:ln>
          </p:spPr>
          <p:txBody>
            <a:bodyPr lIns="68271" tIns="34136" rIns="68271" bIns="34136">
              <a:spAutoFit/>
            </a:bodyPr>
            <a:lstStyle/>
            <a:p>
              <a:pPr marL="0" marR="0" lvl="0" indent="0" algn="l" defTabSz="682394" rtl="0" eaLnBrk="1" fontAlgn="base" latinLnBrk="0" hangingPunct="1">
                <a:lnSpc>
                  <a:spcPct val="100000"/>
                </a:lnSpc>
                <a:spcBef>
                  <a:spcPct val="0"/>
                </a:spcBef>
                <a:spcAft>
                  <a:spcPct val="0"/>
                </a:spcAft>
                <a:buClrTx/>
                <a:buSzTx/>
                <a:buFontTx/>
                <a:buNone/>
                <a:tabLst/>
                <a:defRPr/>
              </a:pPr>
              <a:r>
                <a:rPr kumimoji="0" lang="zh-CN" altLang="en-US" sz="1035" b="1" i="0" u="none" strike="noStrike" kern="1200" cap="none" spc="0" normalizeH="0" baseline="0" noProof="0">
                  <a:ln>
                    <a:noFill/>
                  </a:ln>
                  <a:solidFill>
                    <a:srgbClr val="808080"/>
                  </a:solidFill>
                  <a:effectLst/>
                  <a:uLnTx/>
                  <a:uFillTx/>
                  <a:latin typeface="微软雅黑" pitchFamily="34" charset="-122"/>
                  <a:ea typeface="微软雅黑" pitchFamily="34" charset="-122"/>
                  <a:cs typeface="+mn-cs"/>
                </a:rPr>
                <a:t>请在此处添加标题内容</a:t>
              </a:r>
            </a:p>
          </p:txBody>
        </p:sp>
        <p:sp>
          <p:nvSpPr>
            <p:cNvPr id="70677" name="TextBox 82"/>
            <p:cNvSpPr txBox="1">
              <a:spLocks noChangeArrowheads="1"/>
            </p:cNvSpPr>
            <p:nvPr/>
          </p:nvSpPr>
          <p:spPr bwMode="auto">
            <a:xfrm>
              <a:off x="4086124" y="1005984"/>
              <a:ext cx="2069358" cy="509319"/>
            </a:xfrm>
            <a:prstGeom prst="rect">
              <a:avLst/>
            </a:prstGeom>
            <a:noFill/>
            <a:ln w="9525">
              <a:noFill/>
              <a:miter lim="800000"/>
              <a:headEnd/>
              <a:tailEnd/>
            </a:ln>
          </p:spPr>
          <p:txBody>
            <a:bodyPr lIns="0" tIns="34136" rIns="0" bIns="34136">
              <a:spAutoFit/>
            </a:bodyPr>
            <a:lstStyle/>
            <a:p>
              <a:pPr marL="0" marR="0" lvl="0" indent="0" algn="just" defTabSz="682394" rtl="0" eaLnBrk="1" fontAlgn="base" latinLnBrk="0" hangingPunct="1">
                <a:lnSpc>
                  <a:spcPct val="150000"/>
                </a:lnSpc>
                <a:spcBef>
                  <a:spcPct val="0"/>
                </a:spcBef>
                <a:spcAft>
                  <a:spcPct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微软雅黑" pitchFamily="34" charset="-122"/>
                  <a:ea typeface="微软雅黑" pitchFamily="34" charset="-122"/>
                  <a:cs typeface="+mn-cs"/>
                </a:rPr>
                <a:t>在此添加正文并根据需要调整字体大小，建议采用</a:t>
              </a:r>
              <a:r>
                <a:rPr kumimoji="0" lang="en-US" altLang="zh-CN" sz="941" b="0" i="0" u="none" strike="noStrike" kern="1200" cap="none" spc="0" normalizeH="0" baseline="0" noProof="0">
                  <a:ln>
                    <a:noFill/>
                  </a:ln>
                  <a:solidFill>
                    <a:srgbClr val="808080"/>
                  </a:solidFill>
                  <a:effectLst/>
                  <a:uLnTx/>
                  <a:uFillTx/>
                  <a:latin typeface="微软雅黑" pitchFamily="34" charset="-122"/>
                  <a:ea typeface="微软雅黑" pitchFamily="34" charset="-122"/>
                  <a:cs typeface="+mn-cs"/>
                </a:rPr>
                <a:t>1.5</a:t>
              </a:r>
              <a:r>
                <a:rPr kumimoji="0" lang="zh-CN" altLang="en-US" sz="941" b="0" i="0" u="none" strike="noStrike" kern="1200" cap="none" spc="0" normalizeH="0" baseline="0" noProof="0">
                  <a:ln>
                    <a:noFill/>
                  </a:ln>
                  <a:solidFill>
                    <a:srgbClr val="808080"/>
                  </a:solidFill>
                  <a:effectLst/>
                  <a:uLnTx/>
                  <a:uFillTx/>
                  <a:latin typeface="微软雅黑" pitchFamily="34" charset="-122"/>
                  <a:ea typeface="微软雅黑" pitchFamily="34" charset="-122"/>
                  <a:cs typeface="+mn-cs"/>
                </a:rPr>
                <a:t>倍行距和两端对齐方式。</a:t>
              </a:r>
            </a:p>
          </p:txBody>
        </p:sp>
      </p:grpSp>
      <p:grpSp>
        <p:nvGrpSpPr>
          <p:cNvPr id="65552" name="组合 18"/>
          <p:cNvGrpSpPr>
            <a:grpSpLocks/>
          </p:cNvGrpSpPr>
          <p:nvPr/>
        </p:nvGrpSpPr>
        <p:grpSpPr bwMode="auto">
          <a:xfrm>
            <a:off x="2993750" y="1160731"/>
            <a:ext cx="2148630" cy="715314"/>
            <a:chOff x="4006936" y="791417"/>
            <a:chExt cx="2148546" cy="723886"/>
          </a:xfrm>
        </p:grpSpPr>
        <p:sp>
          <p:nvSpPr>
            <p:cNvPr id="70674" name="TextBox 81"/>
            <p:cNvSpPr txBox="1">
              <a:spLocks noChangeArrowheads="1"/>
            </p:cNvSpPr>
            <p:nvPr/>
          </p:nvSpPr>
          <p:spPr bwMode="auto">
            <a:xfrm>
              <a:off x="4006936" y="791417"/>
              <a:ext cx="2148546" cy="243277"/>
            </a:xfrm>
            <a:prstGeom prst="rect">
              <a:avLst/>
            </a:prstGeom>
            <a:noFill/>
            <a:ln w="9525">
              <a:noFill/>
              <a:miter lim="800000"/>
              <a:headEnd/>
              <a:tailEnd/>
            </a:ln>
          </p:spPr>
          <p:txBody>
            <a:bodyPr lIns="68271" tIns="34136" rIns="68271" bIns="34136">
              <a:spAutoFit/>
            </a:bodyPr>
            <a:lstStyle/>
            <a:p>
              <a:pPr marL="0" marR="0" lvl="0" indent="0" algn="l" defTabSz="682394" rtl="0" eaLnBrk="1" fontAlgn="base" latinLnBrk="0" hangingPunct="1">
                <a:lnSpc>
                  <a:spcPct val="100000"/>
                </a:lnSpc>
                <a:spcBef>
                  <a:spcPct val="0"/>
                </a:spcBef>
                <a:spcAft>
                  <a:spcPct val="0"/>
                </a:spcAft>
                <a:buClrTx/>
                <a:buSzTx/>
                <a:buFontTx/>
                <a:buNone/>
                <a:tabLst/>
                <a:defRPr/>
              </a:pPr>
              <a:r>
                <a:rPr kumimoji="0" lang="zh-CN" altLang="en-US" sz="1129" b="1" i="0" u="none" strike="noStrike" kern="1200" cap="none" spc="0" normalizeH="0" baseline="0" noProof="0">
                  <a:ln>
                    <a:noFill/>
                  </a:ln>
                  <a:solidFill>
                    <a:srgbClr val="808080"/>
                  </a:solidFill>
                  <a:effectLst/>
                  <a:uLnTx/>
                  <a:uFillTx/>
                  <a:latin typeface="Arial" charset="0"/>
                  <a:ea typeface="微软雅黑" pitchFamily="34" charset="-122"/>
                  <a:cs typeface="+mn-cs"/>
                </a:rPr>
                <a:t>请在此处添加标题内容</a:t>
              </a:r>
            </a:p>
          </p:txBody>
        </p:sp>
        <p:sp>
          <p:nvSpPr>
            <p:cNvPr id="70675" name="TextBox 82"/>
            <p:cNvSpPr txBox="1">
              <a:spLocks noChangeArrowheads="1"/>
            </p:cNvSpPr>
            <p:nvPr/>
          </p:nvSpPr>
          <p:spPr bwMode="auto">
            <a:xfrm>
              <a:off x="4087562" y="1005984"/>
              <a:ext cx="2067920" cy="509319"/>
            </a:xfrm>
            <a:prstGeom prst="rect">
              <a:avLst/>
            </a:prstGeom>
            <a:noFill/>
            <a:ln w="9525">
              <a:noFill/>
              <a:miter lim="800000"/>
              <a:headEnd/>
              <a:tailEnd/>
            </a:ln>
          </p:spPr>
          <p:txBody>
            <a:bodyPr lIns="0" tIns="34136" rIns="0" bIns="34136">
              <a:spAutoFit/>
            </a:bodyPr>
            <a:lstStyle/>
            <a:p>
              <a:pPr marL="0" marR="0" lvl="0" indent="0" algn="just" defTabSz="682394" rtl="0" eaLnBrk="1" fontAlgn="base" latinLnBrk="0" hangingPunct="1">
                <a:lnSpc>
                  <a:spcPct val="150000"/>
                </a:lnSpc>
                <a:spcBef>
                  <a:spcPct val="0"/>
                </a:spcBef>
                <a:spcAft>
                  <a:spcPct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微软雅黑" pitchFamily="34" charset="-122"/>
                  <a:ea typeface="微软雅黑" pitchFamily="34" charset="-122"/>
                  <a:cs typeface="+mn-cs"/>
                </a:rPr>
                <a:t>在此添加正文并根据需要调整字体大小，建议采用</a:t>
              </a:r>
              <a:r>
                <a:rPr kumimoji="0" lang="en-US" altLang="zh-CN" sz="941" b="0" i="0" u="none" strike="noStrike" kern="1200" cap="none" spc="0" normalizeH="0" baseline="0" noProof="0">
                  <a:ln>
                    <a:noFill/>
                  </a:ln>
                  <a:solidFill>
                    <a:srgbClr val="808080"/>
                  </a:solidFill>
                  <a:effectLst/>
                  <a:uLnTx/>
                  <a:uFillTx/>
                  <a:latin typeface="微软雅黑" pitchFamily="34" charset="-122"/>
                  <a:ea typeface="微软雅黑" pitchFamily="34" charset="-122"/>
                  <a:cs typeface="+mn-cs"/>
                </a:rPr>
                <a:t>1.5</a:t>
              </a:r>
              <a:r>
                <a:rPr kumimoji="0" lang="zh-CN" altLang="en-US" sz="941" b="0" i="0" u="none" strike="noStrike" kern="1200" cap="none" spc="0" normalizeH="0" baseline="0" noProof="0">
                  <a:ln>
                    <a:noFill/>
                  </a:ln>
                  <a:solidFill>
                    <a:srgbClr val="808080"/>
                  </a:solidFill>
                  <a:effectLst/>
                  <a:uLnTx/>
                  <a:uFillTx/>
                  <a:latin typeface="微软雅黑" pitchFamily="34" charset="-122"/>
                  <a:ea typeface="微软雅黑" pitchFamily="34" charset="-122"/>
                  <a:cs typeface="+mn-cs"/>
                </a:rPr>
                <a:t>倍行距和两端对齐方式。</a:t>
              </a:r>
            </a:p>
          </p:txBody>
        </p:sp>
      </p:grpSp>
      <p:sp>
        <p:nvSpPr>
          <p:cNvPr id="65553" name="AutoShape 23"/>
          <p:cNvSpPr>
            <a:spLocks noChangeArrowheads="1"/>
          </p:cNvSpPr>
          <p:nvPr/>
        </p:nvSpPr>
        <p:spPr bwMode="auto">
          <a:xfrm>
            <a:off x="6807234" y="1284663"/>
            <a:ext cx="609202" cy="542010"/>
          </a:xfrm>
          <a:prstGeom prst="wedgeEllipseCallout">
            <a:avLst>
              <a:gd name="adj1" fmla="val -43750"/>
              <a:gd name="adj2" fmla="val 70000"/>
            </a:avLst>
          </a:prstGeom>
          <a:solidFill>
            <a:schemeClr val="accent1"/>
          </a:solidFill>
          <a:ln w="9525">
            <a:solidFill>
              <a:schemeClr val="tx1"/>
            </a:solidFill>
            <a:miter lim="800000"/>
            <a:headEnd/>
            <a:tailEnd/>
          </a:ln>
        </p:spPr>
        <p:txBody>
          <a:bodyPr/>
          <a:lstStyle/>
          <a:p>
            <a:pPr marL="0" marR="0" lvl="0" indent="0" algn="ctr" defTabSz="860085" rtl="0" eaLnBrk="1" fontAlgn="base" latinLnBrk="0" hangingPunct="1">
              <a:lnSpc>
                <a:spcPct val="100000"/>
              </a:lnSpc>
              <a:spcBef>
                <a:spcPct val="0"/>
              </a:spcBef>
              <a:spcAft>
                <a:spcPct val="0"/>
              </a:spcAft>
              <a:buClrTx/>
              <a:buSzTx/>
              <a:buFontTx/>
              <a:buNone/>
              <a:tabLst/>
              <a:defRPr/>
            </a:pPr>
            <a:r>
              <a:rPr kumimoji="0" lang="zh-CN" altLang="en-US" sz="752" b="0" i="0" u="none" strike="noStrike" kern="1200" cap="none" spc="0" normalizeH="0" baseline="0" noProof="0">
                <a:ln>
                  <a:noFill/>
                </a:ln>
                <a:solidFill>
                  <a:srgbClr val="000000"/>
                </a:solidFill>
                <a:effectLst/>
                <a:uLnTx/>
                <a:uFillTx/>
                <a:latin typeface="Arial" charset="0"/>
                <a:ea typeface="微软雅黑" pitchFamily="34" charset="-122"/>
                <a:cs typeface="+mn-cs"/>
              </a:rPr>
              <a:t>添加标题内容</a:t>
            </a:r>
          </a:p>
        </p:txBody>
      </p:sp>
    </p:spTree>
    <p:extLst>
      <p:ext uri="{BB962C8B-B14F-4D97-AF65-F5344CB8AC3E}">
        <p14:creationId xmlns:p14="http://schemas.microsoft.com/office/powerpoint/2010/main" val="1908923882"/>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65551"/>
                                        </p:tgtEl>
                                        <p:attrNameLst>
                                          <p:attrName>style.visibility</p:attrName>
                                        </p:attrNameLst>
                                      </p:cBhvr>
                                      <p:to>
                                        <p:strVal val="visible"/>
                                      </p:to>
                                    </p:set>
                                    <p:animEffect transition="in" filter="wipe(left)">
                                      <p:cBhvr>
                                        <p:cTn id="7" dur="500"/>
                                        <p:tgtEl>
                                          <p:spTgt spid="65551"/>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65552"/>
                                        </p:tgtEl>
                                        <p:attrNameLst>
                                          <p:attrName>style.visibility</p:attrName>
                                        </p:attrNameLst>
                                      </p:cBhvr>
                                      <p:to>
                                        <p:strVal val="visible"/>
                                      </p:to>
                                    </p:set>
                                    <p:animEffect transition="in" filter="wipe(left)">
                                      <p:cBhvr>
                                        <p:cTn id="11" dur="500"/>
                                        <p:tgtEl>
                                          <p:spTgt spid="65552"/>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65549"/>
                                        </p:tgtEl>
                                        <p:attrNameLst>
                                          <p:attrName>style.visibility</p:attrName>
                                        </p:attrNameLst>
                                      </p:cBhvr>
                                      <p:to>
                                        <p:strVal val="visible"/>
                                      </p:to>
                                    </p:set>
                                    <p:animEffect transition="in" filter="wipe(left)">
                                      <p:cBhvr>
                                        <p:cTn id="15" dur="500"/>
                                        <p:tgtEl>
                                          <p:spTgt spid="65549"/>
                                        </p:tgtEl>
                                      </p:cBhvr>
                                    </p:animEffect>
                                  </p:childTnLst>
                                </p:cTn>
                              </p:par>
                            </p:childTnLst>
                          </p:cTn>
                        </p:par>
                        <p:par>
                          <p:cTn id="16" fill="hold">
                            <p:stCondLst>
                              <p:cond delay="1500"/>
                            </p:stCondLst>
                            <p:childTnLst>
                              <p:par>
                                <p:cTn id="17" presetID="22" presetClass="entr" presetSubtype="4" fill="hold" grpId="0" nodeType="afterEffect">
                                  <p:stCondLst>
                                    <p:cond delay="0"/>
                                  </p:stCondLst>
                                  <p:childTnLst>
                                    <p:set>
                                      <p:cBhvr>
                                        <p:cTn id="18" dur="1" fill="hold">
                                          <p:stCondLst>
                                            <p:cond delay="0"/>
                                          </p:stCondLst>
                                        </p:cTn>
                                        <p:tgtEl>
                                          <p:spTgt spid="65537"/>
                                        </p:tgtEl>
                                        <p:attrNameLst>
                                          <p:attrName>style.visibility</p:attrName>
                                        </p:attrNameLst>
                                      </p:cBhvr>
                                      <p:to>
                                        <p:strVal val="visible"/>
                                      </p:to>
                                    </p:set>
                                    <p:animEffect transition="in" filter="wipe(down)">
                                      <p:cBhvr>
                                        <p:cTn id="19" dur="500"/>
                                        <p:tgtEl>
                                          <p:spTgt spid="65537"/>
                                        </p:tgtEl>
                                      </p:cBhvr>
                                    </p:animEffect>
                                  </p:childTnLst>
                                </p:cTn>
                              </p:par>
                              <p:par>
                                <p:cTn id="20" presetID="22" presetClass="entr" presetSubtype="4" fill="hold" grpId="0" nodeType="withEffect">
                                  <p:stCondLst>
                                    <p:cond delay="0"/>
                                  </p:stCondLst>
                                  <p:childTnLst>
                                    <p:set>
                                      <p:cBhvr>
                                        <p:cTn id="21" dur="1" fill="hold">
                                          <p:stCondLst>
                                            <p:cond delay="0"/>
                                          </p:stCondLst>
                                        </p:cTn>
                                        <p:tgtEl>
                                          <p:spTgt spid="65538"/>
                                        </p:tgtEl>
                                        <p:attrNameLst>
                                          <p:attrName>style.visibility</p:attrName>
                                        </p:attrNameLst>
                                      </p:cBhvr>
                                      <p:to>
                                        <p:strVal val="visible"/>
                                      </p:to>
                                    </p:set>
                                    <p:animEffect transition="in" filter="wipe(down)">
                                      <p:cBhvr>
                                        <p:cTn id="22" dur="500"/>
                                        <p:tgtEl>
                                          <p:spTgt spid="65538"/>
                                        </p:tgtEl>
                                      </p:cBhvr>
                                    </p:animEffect>
                                  </p:childTnLst>
                                </p:cTn>
                              </p:par>
                              <p:par>
                                <p:cTn id="23" presetID="22" presetClass="entr" presetSubtype="4" fill="hold" grpId="0" nodeType="withEffect">
                                  <p:stCondLst>
                                    <p:cond delay="0"/>
                                  </p:stCondLst>
                                  <p:childTnLst>
                                    <p:set>
                                      <p:cBhvr>
                                        <p:cTn id="24" dur="1" fill="hold">
                                          <p:stCondLst>
                                            <p:cond delay="0"/>
                                          </p:stCondLst>
                                        </p:cTn>
                                        <p:tgtEl>
                                          <p:spTgt spid="65539"/>
                                        </p:tgtEl>
                                        <p:attrNameLst>
                                          <p:attrName>style.visibility</p:attrName>
                                        </p:attrNameLst>
                                      </p:cBhvr>
                                      <p:to>
                                        <p:strVal val="visible"/>
                                      </p:to>
                                    </p:set>
                                    <p:animEffect transition="in" filter="wipe(down)">
                                      <p:cBhvr>
                                        <p:cTn id="25" dur="500"/>
                                        <p:tgtEl>
                                          <p:spTgt spid="65539"/>
                                        </p:tgtEl>
                                      </p:cBhvr>
                                    </p:animEffect>
                                  </p:childTnLst>
                                </p:cTn>
                              </p:par>
                              <p:par>
                                <p:cTn id="26" presetID="22" presetClass="entr" presetSubtype="4" fill="hold" grpId="0" nodeType="withEffect">
                                  <p:stCondLst>
                                    <p:cond delay="0"/>
                                  </p:stCondLst>
                                  <p:childTnLst>
                                    <p:set>
                                      <p:cBhvr>
                                        <p:cTn id="27" dur="1" fill="hold">
                                          <p:stCondLst>
                                            <p:cond delay="0"/>
                                          </p:stCondLst>
                                        </p:cTn>
                                        <p:tgtEl>
                                          <p:spTgt spid="65540"/>
                                        </p:tgtEl>
                                        <p:attrNameLst>
                                          <p:attrName>style.visibility</p:attrName>
                                        </p:attrNameLst>
                                      </p:cBhvr>
                                      <p:to>
                                        <p:strVal val="visible"/>
                                      </p:to>
                                    </p:set>
                                    <p:animEffect transition="in" filter="wipe(down)">
                                      <p:cBhvr>
                                        <p:cTn id="28" dur="500"/>
                                        <p:tgtEl>
                                          <p:spTgt spid="65540"/>
                                        </p:tgtEl>
                                      </p:cBhvr>
                                    </p:animEffect>
                                  </p:childTnLst>
                                </p:cTn>
                              </p:par>
                              <p:par>
                                <p:cTn id="29" presetID="22" presetClass="entr" presetSubtype="4" fill="hold" grpId="0" nodeType="withEffect">
                                  <p:stCondLst>
                                    <p:cond delay="0"/>
                                  </p:stCondLst>
                                  <p:childTnLst>
                                    <p:set>
                                      <p:cBhvr>
                                        <p:cTn id="30" dur="1" fill="hold">
                                          <p:stCondLst>
                                            <p:cond delay="0"/>
                                          </p:stCondLst>
                                        </p:cTn>
                                        <p:tgtEl>
                                          <p:spTgt spid="65541"/>
                                        </p:tgtEl>
                                        <p:attrNameLst>
                                          <p:attrName>style.visibility</p:attrName>
                                        </p:attrNameLst>
                                      </p:cBhvr>
                                      <p:to>
                                        <p:strVal val="visible"/>
                                      </p:to>
                                    </p:set>
                                    <p:animEffect transition="in" filter="wipe(down)">
                                      <p:cBhvr>
                                        <p:cTn id="31" dur="500"/>
                                        <p:tgtEl>
                                          <p:spTgt spid="65541"/>
                                        </p:tgtEl>
                                      </p:cBhvr>
                                    </p:animEffect>
                                  </p:childTnLst>
                                </p:cTn>
                              </p:par>
                              <p:par>
                                <p:cTn id="32" presetID="22" presetClass="entr" presetSubtype="4" fill="hold" grpId="0" nodeType="withEffect">
                                  <p:stCondLst>
                                    <p:cond delay="0"/>
                                  </p:stCondLst>
                                  <p:childTnLst>
                                    <p:set>
                                      <p:cBhvr>
                                        <p:cTn id="33" dur="1" fill="hold">
                                          <p:stCondLst>
                                            <p:cond delay="0"/>
                                          </p:stCondLst>
                                        </p:cTn>
                                        <p:tgtEl>
                                          <p:spTgt spid="65542"/>
                                        </p:tgtEl>
                                        <p:attrNameLst>
                                          <p:attrName>style.visibility</p:attrName>
                                        </p:attrNameLst>
                                      </p:cBhvr>
                                      <p:to>
                                        <p:strVal val="visible"/>
                                      </p:to>
                                    </p:set>
                                    <p:animEffect transition="in" filter="wipe(down)">
                                      <p:cBhvr>
                                        <p:cTn id="34" dur="500"/>
                                        <p:tgtEl>
                                          <p:spTgt spid="65542"/>
                                        </p:tgtEl>
                                      </p:cBhvr>
                                    </p:animEffect>
                                  </p:childTnLst>
                                </p:cTn>
                              </p:par>
                              <p:par>
                                <p:cTn id="35" presetID="22" presetClass="entr" presetSubtype="4" fill="hold" grpId="0" nodeType="withEffect">
                                  <p:stCondLst>
                                    <p:cond delay="0"/>
                                  </p:stCondLst>
                                  <p:childTnLst>
                                    <p:set>
                                      <p:cBhvr>
                                        <p:cTn id="36" dur="1" fill="hold">
                                          <p:stCondLst>
                                            <p:cond delay="0"/>
                                          </p:stCondLst>
                                        </p:cTn>
                                        <p:tgtEl>
                                          <p:spTgt spid="65543"/>
                                        </p:tgtEl>
                                        <p:attrNameLst>
                                          <p:attrName>style.visibility</p:attrName>
                                        </p:attrNameLst>
                                      </p:cBhvr>
                                      <p:to>
                                        <p:strVal val="visible"/>
                                      </p:to>
                                    </p:set>
                                    <p:animEffect transition="in" filter="wipe(down)">
                                      <p:cBhvr>
                                        <p:cTn id="37" dur="500"/>
                                        <p:tgtEl>
                                          <p:spTgt spid="65543"/>
                                        </p:tgtEl>
                                      </p:cBhvr>
                                    </p:animEffect>
                                  </p:childTnLst>
                                </p:cTn>
                              </p:par>
                              <p:par>
                                <p:cTn id="38" presetID="22" presetClass="entr" presetSubtype="4" fill="hold" grpId="0" nodeType="withEffect">
                                  <p:stCondLst>
                                    <p:cond delay="0"/>
                                  </p:stCondLst>
                                  <p:childTnLst>
                                    <p:set>
                                      <p:cBhvr>
                                        <p:cTn id="39" dur="1" fill="hold">
                                          <p:stCondLst>
                                            <p:cond delay="0"/>
                                          </p:stCondLst>
                                        </p:cTn>
                                        <p:tgtEl>
                                          <p:spTgt spid="65544"/>
                                        </p:tgtEl>
                                        <p:attrNameLst>
                                          <p:attrName>style.visibility</p:attrName>
                                        </p:attrNameLst>
                                      </p:cBhvr>
                                      <p:to>
                                        <p:strVal val="visible"/>
                                      </p:to>
                                    </p:set>
                                    <p:animEffect transition="in" filter="wipe(down)">
                                      <p:cBhvr>
                                        <p:cTn id="40" dur="500"/>
                                        <p:tgtEl>
                                          <p:spTgt spid="65544"/>
                                        </p:tgtEl>
                                      </p:cBhvr>
                                    </p:animEffect>
                                  </p:childTnLst>
                                </p:cTn>
                              </p:par>
                              <p:par>
                                <p:cTn id="41" presetID="22" presetClass="entr" presetSubtype="4" fill="hold" grpId="0" nodeType="withEffect">
                                  <p:stCondLst>
                                    <p:cond delay="0"/>
                                  </p:stCondLst>
                                  <p:childTnLst>
                                    <p:set>
                                      <p:cBhvr>
                                        <p:cTn id="42" dur="1" fill="hold">
                                          <p:stCondLst>
                                            <p:cond delay="0"/>
                                          </p:stCondLst>
                                        </p:cTn>
                                        <p:tgtEl>
                                          <p:spTgt spid="65545"/>
                                        </p:tgtEl>
                                        <p:attrNameLst>
                                          <p:attrName>style.visibility</p:attrName>
                                        </p:attrNameLst>
                                      </p:cBhvr>
                                      <p:to>
                                        <p:strVal val="visible"/>
                                      </p:to>
                                    </p:set>
                                    <p:animEffect transition="in" filter="wipe(down)">
                                      <p:cBhvr>
                                        <p:cTn id="43" dur="500"/>
                                        <p:tgtEl>
                                          <p:spTgt spid="65545"/>
                                        </p:tgtEl>
                                      </p:cBhvr>
                                    </p:animEffect>
                                  </p:childTnLst>
                                </p:cTn>
                              </p:par>
                              <p:par>
                                <p:cTn id="44" presetID="22" presetClass="entr" presetSubtype="4" fill="hold" grpId="0" nodeType="withEffect">
                                  <p:stCondLst>
                                    <p:cond delay="0"/>
                                  </p:stCondLst>
                                  <p:childTnLst>
                                    <p:set>
                                      <p:cBhvr>
                                        <p:cTn id="45" dur="1" fill="hold">
                                          <p:stCondLst>
                                            <p:cond delay="0"/>
                                          </p:stCondLst>
                                        </p:cTn>
                                        <p:tgtEl>
                                          <p:spTgt spid="65546"/>
                                        </p:tgtEl>
                                        <p:attrNameLst>
                                          <p:attrName>style.visibility</p:attrName>
                                        </p:attrNameLst>
                                      </p:cBhvr>
                                      <p:to>
                                        <p:strVal val="visible"/>
                                      </p:to>
                                    </p:set>
                                    <p:animEffect transition="in" filter="wipe(down)">
                                      <p:cBhvr>
                                        <p:cTn id="46" dur="500"/>
                                        <p:tgtEl>
                                          <p:spTgt spid="65546"/>
                                        </p:tgtEl>
                                      </p:cBhvr>
                                    </p:animEffect>
                                  </p:childTnLst>
                                </p:cTn>
                              </p:par>
                              <p:par>
                                <p:cTn id="47" presetID="22" presetClass="entr" presetSubtype="4" fill="hold" grpId="0" nodeType="withEffect">
                                  <p:stCondLst>
                                    <p:cond delay="0"/>
                                  </p:stCondLst>
                                  <p:childTnLst>
                                    <p:set>
                                      <p:cBhvr>
                                        <p:cTn id="48" dur="1" fill="hold">
                                          <p:stCondLst>
                                            <p:cond delay="0"/>
                                          </p:stCondLst>
                                        </p:cTn>
                                        <p:tgtEl>
                                          <p:spTgt spid="65547"/>
                                        </p:tgtEl>
                                        <p:attrNameLst>
                                          <p:attrName>style.visibility</p:attrName>
                                        </p:attrNameLst>
                                      </p:cBhvr>
                                      <p:to>
                                        <p:strVal val="visible"/>
                                      </p:to>
                                    </p:set>
                                    <p:animEffect transition="in" filter="wipe(down)">
                                      <p:cBhvr>
                                        <p:cTn id="49" dur="500"/>
                                        <p:tgtEl>
                                          <p:spTgt spid="65547"/>
                                        </p:tgtEl>
                                      </p:cBhvr>
                                    </p:animEffect>
                                  </p:childTnLst>
                                </p:cTn>
                              </p:par>
                              <p:par>
                                <p:cTn id="50" presetID="22" presetClass="entr" presetSubtype="4" fill="hold" grpId="0" nodeType="withEffect">
                                  <p:stCondLst>
                                    <p:cond delay="0"/>
                                  </p:stCondLst>
                                  <p:childTnLst>
                                    <p:set>
                                      <p:cBhvr>
                                        <p:cTn id="51" dur="1" fill="hold">
                                          <p:stCondLst>
                                            <p:cond delay="0"/>
                                          </p:stCondLst>
                                        </p:cTn>
                                        <p:tgtEl>
                                          <p:spTgt spid="65548"/>
                                        </p:tgtEl>
                                        <p:attrNameLst>
                                          <p:attrName>style.visibility</p:attrName>
                                        </p:attrNameLst>
                                      </p:cBhvr>
                                      <p:to>
                                        <p:strVal val="visible"/>
                                      </p:to>
                                    </p:set>
                                    <p:animEffect transition="in" filter="wipe(down)">
                                      <p:cBhvr>
                                        <p:cTn id="52" dur="500"/>
                                        <p:tgtEl>
                                          <p:spTgt spid="65548"/>
                                        </p:tgtEl>
                                      </p:cBhvr>
                                    </p:animEffect>
                                  </p:childTnLst>
                                </p:cTn>
                              </p:par>
                            </p:childTnLst>
                          </p:cTn>
                        </p:par>
                        <p:par>
                          <p:cTn id="53" fill="hold">
                            <p:stCondLst>
                              <p:cond delay="2000"/>
                            </p:stCondLst>
                            <p:childTnLst>
                              <p:par>
                                <p:cTn id="54" presetID="22" presetClass="entr" presetSubtype="4" fill="hold" grpId="0" nodeType="afterEffect">
                                  <p:stCondLst>
                                    <p:cond delay="0"/>
                                  </p:stCondLst>
                                  <p:childTnLst>
                                    <p:set>
                                      <p:cBhvr>
                                        <p:cTn id="55" dur="1" fill="hold">
                                          <p:stCondLst>
                                            <p:cond delay="0"/>
                                          </p:stCondLst>
                                        </p:cTn>
                                        <p:tgtEl>
                                          <p:spTgt spid="65553"/>
                                        </p:tgtEl>
                                        <p:attrNameLst>
                                          <p:attrName>style.visibility</p:attrName>
                                        </p:attrNameLst>
                                      </p:cBhvr>
                                      <p:to>
                                        <p:strVal val="visible"/>
                                      </p:to>
                                    </p:set>
                                    <p:animEffect transition="in" filter="wipe(down)">
                                      <p:cBhvr>
                                        <p:cTn id="56" dur="500"/>
                                        <p:tgtEl>
                                          <p:spTgt spid="65553"/>
                                        </p:tgtEl>
                                      </p:cBhvr>
                                    </p:animEffect>
                                  </p:childTnLst>
                                </p:cTn>
                              </p:par>
                            </p:childTnLst>
                          </p:cTn>
                        </p:par>
                        <p:par>
                          <p:cTn id="57" fill="hold">
                            <p:stCondLst>
                              <p:cond delay="2500"/>
                            </p:stCondLst>
                            <p:childTnLst>
                              <p:par>
                                <p:cTn id="58" presetID="47" presetClass="entr" presetSubtype="0" fill="hold" grpId="0" nodeType="afterEffect">
                                  <p:stCondLst>
                                    <p:cond delay="0"/>
                                  </p:stCondLst>
                                  <p:childTnLst>
                                    <p:set>
                                      <p:cBhvr>
                                        <p:cTn id="59" dur="1" fill="hold">
                                          <p:stCondLst>
                                            <p:cond delay="0"/>
                                          </p:stCondLst>
                                        </p:cTn>
                                        <p:tgtEl>
                                          <p:spTgt spid="65550"/>
                                        </p:tgtEl>
                                        <p:attrNameLst>
                                          <p:attrName>style.visibility</p:attrName>
                                        </p:attrNameLst>
                                      </p:cBhvr>
                                      <p:to>
                                        <p:strVal val="visible"/>
                                      </p:to>
                                    </p:set>
                                    <p:animEffect transition="in" filter="fade">
                                      <p:cBhvr>
                                        <p:cTn id="60" dur="1000"/>
                                        <p:tgtEl>
                                          <p:spTgt spid="65550"/>
                                        </p:tgtEl>
                                      </p:cBhvr>
                                    </p:animEffect>
                                    <p:anim calcmode="lin" valueType="num">
                                      <p:cBhvr>
                                        <p:cTn id="61" dur="1000" fill="hold"/>
                                        <p:tgtEl>
                                          <p:spTgt spid="65550"/>
                                        </p:tgtEl>
                                        <p:attrNameLst>
                                          <p:attrName>ppt_x</p:attrName>
                                        </p:attrNameLst>
                                      </p:cBhvr>
                                      <p:tavLst>
                                        <p:tav tm="0">
                                          <p:val>
                                            <p:strVal val="#ppt_x"/>
                                          </p:val>
                                        </p:tav>
                                        <p:tav tm="100000">
                                          <p:val>
                                            <p:strVal val="#ppt_x"/>
                                          </p:val>
                                        </p:tav>
                                      </p:tavLst>
                                    </p:anim>
                                    <p:anim calcmode="lin" valueType="num">
                                      <p:cBhvr>
                                        <p:cTn id="62" dur="1000" fill="hold"/>
                                        <p:tgtEl>
                                          <p:spTgt spid="6555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537" grpId="0" animBg="1"/>
      <p:bldP spid="65538" grpId="0" animBg="1"/>
      <p:bldP spid="65539" grpId="0" animBg="1"/>
      <p:bldP spid="65540" grpId="0" animBg="1"/>
      <p:bldP spid="65541" grpId="0" animBg="1"/>
      <p:bldP spid="65542" grpId="0" animBg="1"/>
      <p:bldP spid="65543" grpId="0" animBg="1"/>
      <p:bldP spid="65544" grpId="0" animBg="1"/>
      <p:bldP spid="65545" grpId="0" animBg="1"/>
      <p:bldP spid="65546" grpId="0" animBg="1"/>
      <p:bldP spid="65547" grpId="0" animBg="1"/>
      <p:bldP spid="65548" grpId="0" animBg="1"/>
      <p:bldP spid="65549" grpId="0" animBg="1"/>
      <p:bldP spid="65550" grpId="0"/>
      <p:bldP spid="65553"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4234" name="Group 26"/>
          <p:cNvGrpSpPr>
            <a:grpSpLocks/>
          </p:cNvGrpSpPr>
          <p:nvPr/>
        </p:nvGrpSpPr>
        <p:grpSpPr bwMode="auto">
          <a:xfrm>
            <a:off x="846612" y="1344389"/>
            <a:ext cx="1302020" cy="1249759"/>
            <a:chOff x="567" y="879"/>
            <a:chExt cx="872" cy="837"/>
          </a:xfrm>
        </p:grpSpPr>
        <p:sp>
          <p:nvSpPr>
            <p:cNvPr id="74776" name="Freeform 9"/>
            <p:cNvSpPr>
              <a:spLocks noEditPoints="1"/>
            </p:cNvSpPr>
            <p:nvPr/>
          </p:nvSpPr>
          <p:spPr bwMode="auto">
            <a:xfrm>
              <a:off x="755" y="1039"/>
              <a:ext cx="684" cy="677"/>
            </a:xfrm>
            <a:custGeom>
              <a:avLst/>
              <a:gdLst>
                <a:gd name="T0" fmla="*/ 8520492 w 295"/>
                <a:gd name="T1" fmla="*/ 0 h 295"/>
                <a:gd name="T2" fmla="*/ 0 w 295"/>
                <a:gd name="T3" fmla="*/ 8275936 h 295"/>
                <a:gd name="T4" fmla="*/ 8520492 w 295"/>
                <a:gd name="T5" fmla="*/ 16495950 h 295"/>
                <a:gd name="T6" fmla="*/ 16983407 w 295"/>
                <a:gd name="T7" fmla="*/ 8275936 h 295"/>
                <a:gd name="T8" fmla="*/ 8520492 w 295"/>
                <a:gd name="T9" fmla="*/ 0 h 295"/>
                <a:gd name="T10" fmla="*/ 8520492 w 295"/>
                <a:gd name="T11" fmla="*/ 12357980 h 295"/>
                <a:gd name="T12" fmla="*/ 4260248 w 295"/>
                <a:gd name="T13" fmla="*/ 8275936 h 295"/>
                <a:gd name="T14" fmla="*/ 8520492 w 295"/>
                <a:gd name="T15" fmla="*/ 4137963 h 295"/>
                <a:gd name="T16" fmla="*/ 12723160 w 295"/>
                <a:gd name="T17" fmla="*/ 8275936 h 295"/>
                <a:gd name="T18" fmla="*/ 8520492 w 295"/>
                <a:gd name="T19" fmla="*/ 12357980 h 29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95"/>
                <a:gd name="T31" fmla="*/ 0 h 295"/>
                <a:gd name="T32" fmla="*/ 295 w 295"/>
                <a:gd name="T33" fmla="*/ 295 h 295"/>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95" h="295">
                  <a:moveTo>
                    <a:pt x="148" y="0"/>
                  </a:moveTo>
                  <a:cubicBezTo>
                    <a:pt x="66" y="0"/>
                    <a:pt x="0" y="66"/>
                    <a:pt x="0" y="148"/>
                  </a:cubicBezTo>
                  <a:cubicBezTo>
                    <a:pt x="0" y="229"/>
                    <a:pt x="66" y="295"/>
                    <a:pt x="148" y="295"/>
                  </a:cubicBezTo>
                  <a:cubicBezTo>
                    <a:pt x="229" y="295"/>
                    <a:pt x="295" y="229"/>
                    <a:pt x="295" y="148"/>
                  </a:cubicBezTo>
                  <a:cubicBezTo>
                    <a:pt x="295" y="66"/>
                    <a:pt x="229" y="0"/>
                    <a:pt x="148" y="0"/>
                  </a:cubicBezTo>
                  <a:close/>
                  <a:moveTo>
                    <a:pt x="148" y="221"/>
                  </a:moveTo>
                  <a:cubicBezTo>
                    <a:pt x="107" y="221"/>
                    <a:pt x="74" y="188"/>
                    <a:pt x="74" y="148"/>
                  </a:cubicBezTo>
                  <a:cubicBezTo>
                    <a:pt x="74" y="107"/>
                    <a:pt x="107" y="74"/>
                    <a:pt x="148" y="74"/>
                  </a:cubicBezTo>
                  <a:cubicBezTo>
                    <a:pt x="188" y="74"/>
                    <a:pt x="221" y="107"/>
                    <a:pt x="221" y="148"/>
                  </a:cubicBezTo>
                  <a:cubicBezTo>
                    <a:pt x="221" y="188"/>
                    <a:pt x="188" y="221"/>
                    <a:pt x="148" y="221"/>
                  </a:cubicBezTo>
                  <a:close/>
                </a:path>
              </a:pathLst>
            </a:custGeom>
            <a:solidFill>
              <a:schemeClr val="bg2"/>
            </a:solidFill>
            <a:ln w="9525">
              <a:noFill/>
              <a:round/>
              <a:headEnd/>
              <a:tailEnd/>
            </a:ln>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1" i="0" u="none" strike="noStrike" kern="1200" cap="none" spc="0" normalizeH="0" baseline="0" noProof="0">
                <a:ln>
                  <a:noFill/>
                </a:ln>
                <a:solidFill>
                  <a:srgbClr val="000000"/>
                </a:solidFill>
                <a:effectLst/>
                <a:uLnTx/>
                <a:uFillTx/>
                <a:latin typeface="Arial" charset="0"/>
                <a:ea typeface="微软雅黑" pitchFamily="34" charset="-122"/>
                <a:cs typeface="+mn-cs"/>
              </a:endParaRPr>
            </a:p>
          </p:txBody>
        </p:sp>
        <p:sp>
          <p:nvSpPr>
            <p:cNvPr id="74777" name="Freeform 10"/>
            <p:cNvSpPr>
              <a:spLocks/>
            </p:cNvSpPr>
            <p:nvPr/>
          </p:nvSpPr>
          <p:spPr bwMode="auto">
            <a:xfrm>
              <a:off x="567" y="879"/>
              <a:ext cx="507" cy="500"/>
            </a:xfrm>
            <a:custGeom>
              <a:avLst/>
              <a:gdLst>
                <a:gd name="T0" fmla="*/ 12667717 w 218"/>
                <a:gd name="T1" fmla="*/ 6075129 h 218"/>
                <a:gd name="T2" fmla="*/ 12667717 w 218"/>
                <a:gd name="T3" fmla="*/ 0 h 218"/>
                <a:gd name="T4" fmla="*/ 0 w 218"/>
                <a:gd name="T5" fmla="*/ 12150258 h 218"/>
                <a:gd name="T6" fmla="*/ 6333859 w 218"/>
                <a:gd name="T7" fmla="*/ 12150258 h 218"/>
                <a:gd name="T8" fmla="*/ 12667717 w 218"/>
                <a:gd name="T9" fmla="*/ 6075129 h 218"/>
                <a:gd name="T10" fmla="*/ 0 60000 65536"/>
                <a:gd name="T11" fmla="*/ 0 60000 65536"/>
                <a:gd name="T12" fmla="*/ 0 60000 65536"/>
                <a:gd name="T13" fmla="*/ 0 60000 65536"/>
                <a:gd name="T14" fmla="*/ 0 60000 65536"/>
                <a:gd name="T15" fmla="*/ 0 w 218"/>
                <a:gd name="T16" fmla="*/ 0 h 218"/>
                <a:gd name="T17" fmla="*/ 218 w 218"/>
                <a:gd name="T18" fmla="*/ 218 h 218"/>
              </a:gdLst>
              <a:ahLst/>
              <a:cxnLst>
                <a:cxn ang="T10">
                  <a:pos x="T0" y="T1"/>
                </a:cxn>
                <a:cxn ang="T11">
                  <a:pos x="T2" y="T3"/>
                </a:cxn>
                <a:cxn ang="T12">
                  <a:pos x="T4" y="T5"/>
                </a:cxn>
                <a:cxn ang="T13">
                  <a:pos x="T6" y="T7"/>
                </a:cxn>
                <a:cxn ang="T14">
                  <a:pos x="T8" y="T9"/>
                </a:cxn>
              </a:cxnLst>
              <a:rect l="T15" t="T16" r="T17" b="T18"/>
              <a:pathLst>
                <a:path w="218" h="218">
                  <a:moveTo>
                    <a:pt x="218" y="109"/>
                  </a:moveTo>
                  <a:cubicBezTo>
                    <a:pt x="218" y="0"/>
                    <a:pt x="218" y="0"/>
                    <a:pt x="218" y="0"/>
                  </a:cubicBezTo>
                  <a:cubicBezTo>
                    <a:pt x="97" y="0"/>
                    <a:pt x="0" y="98"/>
                    <a:pt x="0" y="218"/>
                  </a:cubicBezTo>
                  <a:cubicBezTo>
                    <a:pt x="109" y="218"/>
                    <a:pt x="109" y="218"/>
                    <a:pt x="109" y="218"/>
                  </a:cubicBezTo>
                  <a:cubicBezTo>
                    <a:pt x="109" y="158"/>
                    <a:pt x="157" y="109"/>
                    <a:pt x="218" y="109"/>
                  </a:cubicBezTo>
                  <a:close/>
                </a:path>
              </a:pathLst>
            </a:custGeom>
            <a:solidFill>
              <a:schemeClr val="tx2"/>
            </a:solidFill>
            <a:ln w="9525">
              <a:noFill/>
              <a:round/>
              <a:headEnd/>
              <a:tailEnd/>
            </a:ln>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1" i="0" u="none" strike="noStrike" kern="1200" cap="none" spc="0" normalizeH="0" baseline="0" noProof="0">
                <a:ln>
                  <a:noFill/>
                </a:ln>
                <a:solidFill>
                  <a:srgbClr val="000000"/>
                </a:solidFill>
                <a:effectLst/>
                <a:uLnTx/>
                <a:uFillTx/>
                <a:latin typeface="Arial" charset="0"/>
                <a:ea typeface="微软雅黑" pitchFamily="34" charset="-122"/>
                <a:cs typeface="+mn-cs"/>
              </a:endParaRPr>
            </a:p>
          </p:txBody>
        </p:sp>
      </p:grpSp>
      <p:sp>
        <p:nvSpPr>
          <p:cNvPr id="8" name="TextBox 58"/>
          <p:cNvSpPr txBox="1">
            <a:spLocks noChangeArrowheads="1"/>
          </p:cNvSpPr>
          <p:nvPr/>
        </p:nvSpPr>
        <p:spPr bwMode="auto">
          <a:xfrm>
            <a:off x="1368053" y="1941645"/>
            <a:ext cx="535368" cy="343924"/>
          </a:xfrm>
          <a:prstGeom prst="rect">
            <a:avLst/>
          </a:prstGeom>
          <a:noFill/>
          <a:ln w="9525">
            <a:noFill/>
            <a:miter lim="800000"/>
            <a:headEnd/>
            <a:tailEnd/>
          </a:ln>
        </p:spPr>
        <p:txBody>
          <a:bodyPr wrap="none" lIns="68245" tIns="34123" rIns="68245" bIns="34123">
            <a:spAutoFit/>
          </a:bodyPr>
          <a:lstStyle/>
          <a:p>
            <a:pPr marL="0" marR="0" lvl="0" indent="0" algn="ctr" defTabSz="812302" rtl="0" eaLnBrk="1" fontAlgn="base" latinLnBrk="0" hangingPunct="1">
              <a:lnSpc>
                <a:spcPct val="100000"/>
              </a:lnSpc>
              <a:spcBef>
                <a:spcPct val="0"/>
              </a:spcBef>
              <a:spcAft>
                <a:spcPct val="0"/>
              </a:spcAft>
              <a:buClrTx/>
              <a:buSzTx/>
              <a:buFontTx/>
              <a:buNone/>
              <a:tabLst/>
              <a:defRPr/>
            </a:pPr>
            <a:r>
              <a:rPr kumimoji="0" lang="en-US" altLang="zh-CN" sz="1787" b="0" i="0" u="none" strike="noStrike" kern="1200" cap="none" spc="0" normalizeH="0" baseline="0" noProof="0">
                <a:ln>
                  <a:noFill/>
                </a:ln>
                <a:solidFill>
                  <a:srgbClr val="333333"/>
                </a:solidFill>
                <a:effectLst/>
                <a:uLnTx/>
                <a:uFillTx/>
                <a:latin typeface="Impact" pitchFamily="34" charset="0"/>
                <a:ea typeface="微软雅黑" pitchFamily="34" charset="-122"/>
                <a:cs typeface="+mn-cs"/>
              </a:rPr>
              <a:t>25%</a:t>
            </a:r>
            <a:endParaRPr kumimoji="0" lang="zh-CN" altLang="en-US" sz="1787" b="0" i="0" u="none" strike="noStrike" kern="1200" cap="none" spc="0" normalizeH="0" baseline="0" noProof="0">
              <a:ln>
                <a:noFill/>
              </a:ln>
              <a:solidFill>
                <a:srgbClr val="333333"/>
              </a:solidFill>
              <a:effectLst/>
              <a:uLnTx/>
              <a:uFillTx/>
              <a:latin typeface="Impact" pitchFamily="34" charset="0"/>
              <a:ea typeface="微软雅黑" pitchFamily="34" charset="-122"/>
              <a:cs typeface="+mn-cs"/>
            </a:endParaRPr>
          </a:p>
        </p:txBody>
      </p:sp>
      <p:grpSp>
        <p:nvGrpSpPr>
          <p:cNvPr id="94235" name="Group 27"/>
          <p:cNvGrpSpPr>
            <a:grpSpLocks/>
          </p:cNvGrpSpPr>
          <p:nvPr/>
        </p:nvGrpSpPr>
        <p:grpSpPr bwMode="auto">
          <a:xfrm>
            <a:off x="2732449" y="1344389"/>
            <a:ext cx="1296047" cy="1488662"/>
            <a:chOff x="1830" y="879"/>
            <a:chExt cx="868" cy="997"/>
          </a:xfrm>
        </p:grpSpPr>
        <p:sp>
          <p:nvSpPr>
            <p:cNvPr id="74774" name="Freeform 14"/>
            <p:cNvSpPr>
              <a:spLocks noEditPoints="1"/>
            </p:cNvSpPr>
            <p:nvPr/>
          </p:nvSpPr>
          <p:spPr bwMode="auto">
            <a:xfrm>
              <a:off x="2016" y="1039"/>
              <a:ext cx="682" cy="677"/>
            </a:xfrm>
            <a:custGeom>
              <a:avLst/>
              <a:gdLst>
                <a:gd name="T0" fmla="*/ 8481342 w 294"/>
                <a:gd name="T1" fmla="*/ 0 h 295"/>
                <a:gd name="T2" fmla="*/ 0 w 294"/>
                <a:gd name="T3" fmla="*/ 8277772 h 295"/>
                <a:gd name="T4" fmla="*/ 8481342 w 294"/>
                <a:gd name="T5" fmla="*/ 16499612 h 295"/>
                <a:gd name="T6" fmla="*/ 16962674 w 294"/>
                <a:gd name="T7" fmla="*/ 8277772 h 295"/>
                <a:gd name="T8" fmla="*/ 8481342 w 294"/>
                <a:gd name="T9" fmla="*/ 0 h 295"/>
                <a:gd name="T10" fmla="*/ 8481342 w 294"/>
                <a:gd name="T11" fmla="*/ 12360716 h 295"/>
                <a:gd name="T12" fmla="*/ 4211825 w 294"/>
                <a:gd name="T13" fmla="*/ 8277772 h 295"/>
                <a:gd name="T14" fmla="*/ 8481342 w 294"/>
                <a:gd name="T15" fmla="*/ 4138879 h 295"/>
                <a:gd name="T16" fmla="*/ 12750848 w 294"/>
                <a:gd name="T17" fmla="*/ 8277772 h 295"/>
                <a:gd name="T18" fmla="*/ 8481342 w 294"/>
                <a:gd name="T19" fmla="*/ 12360716 h 29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94"/>
                <a:gd name="T31" fmla="*/ 0 h 295"/>
                <a:gd name="T32" fmla="*/ 294 w 294"/>
                <a:gd name="T33" fmla="*/ 295 h 295"/>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94" h="295">
                  <a:moveTo>
                    <a:pt x="147" y="0"/>
                  </a:moveTo>
                  <a:cubicBezTo>
                    <a:pt x="66" y="0"/>
                    <a:pt x="0" y="66"/>
                    <a:pt x="0" y="148"/>
                  </a:cubicBezTo>
                  <a:cubicBezTo>
                    <a:pt x="0" y="229"/>
                    <a:pt x="66" y="295"/>
                    <a:pt x="147" y="295"/>
                  </a:cubicBezTo>
                  <a:cubicBezTo>
                    <a:pt x="228" y="295"/>
                    <a:pt x="294" y="229"/>
                    <a:pt x="294" y="148"/>
                  </a:cubicBezTo>
                  <a:cubicBezTo>
                    <a:pt x="294" y="66"/>
                    <a:pt x="228" y="0"/>
                    <a:pt x="147" y="0"/>
                  </a:cubicBezTo>
                  <a:close/>
                  <a:moveTo>
                    <a:pt x="147" y="221"/>
                  </a:moveTo>
                  <a:cubicBezTo>
                    <a:pt x="106" y="221"/>
                    <a:pt x="73" y="188"/>
                    <a:pt x="73" y="148"/>
                  </a:cubicBezTo>
                  <a:cubicBezTo>
                    <a:pt x="73" y="107"/>
                    <a:pt x="106" y="74"/>
                    <a:pt x="147" y="74"/>
                  </a:cubicBezTo>
                  <a:cubicBezTo>
                    <a:pt x="188" y="74"/>
                    <a:pt x="221" y="107"/>
                    <a:pt x="221" y="148"/>
                  </a:cubicBezTo>
                  <a:cubicBezTo>
                    <a:pt x="221" y="188"/>
                    <a:pt x="188" y="221"/>
                    <a:pt x="147" y="221"/>
                  </a:cubicBezTo>
                  <a:close/>
                </a:path>
              </a:pathLst>
            </a:custGeom>
            <a:solidFill>
              <a:schemeClr val="bg2"/>
            </a:solidFill>
            <a:ln w="9525">
              <a:noFill/>
              <a:round/>
              <a:headEnd/>
              <a:tailEnd/>
            </a:ln>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1" i="0" u="none" strike="noStrike" kern="1200" cap="none" spc="0" normalizeH="0" baseline="0" noProof="0">
                <a:ln>
                  <a:noFill/>
                </a:ln>
                <a:solidFill>
                  <a:srgbClr val="000000"/>
                </a:solidFill>
                <a:effectLst/>
                <a:uLnTx/>
                <a:uFillTx/>
                <a:latin typeface="Arial" charset="0"/>
                <a:ea typeface="微软雅黑" pitchFamily="34" charset="-122"/>
                <a:cs typeface="+mn-cs"/>
              </a:endParaRPr>
            </a:p>
          </p:txBody>
        </p:sp>
        <p:sp>
          <p:nvSpPr>
            <p:cNvPr id="74775" name="Freeform 15"/>
            <p:cNvSpPr>
              <a:spLocks/>
            </p:cNvSpPr>
            <p:nvPr/>
          </p:nvSpPr>
          <p:spPr bwMode="auto">
            <a:xfrm>
              <a:off x="1830" y="879"/>
              <a:ext cx="504" cy="997"/>
            </a:xfrm>
            <a:custGeom>
              <a:avLst/>
              <a:gdLst>
                <a:gd name="T0" fmla="*/ 6255272 w 217"/>
                <a:gd name="T1" fmla="*/ 12126409 h 435"/>
                <a:gd name="T2" fmla="*/ 12568442 w 217"/>
                <a:gd name="T3" fmla="*/ 6063209 h 435"/>
                <a:gd name="T4" fmla="*/ 12568442 w 217"/>
                <a:gd name="T5" fmla="*/ 0 h 435"/>
                <a:gd name="T6" fmla="*/ 0 w 217"/>
                <a:gd name="T7" fmla="*/ 12126409 h 435"/>
                <a:gd name="T8" fmla="*/ 12568442 w 217"/>
                <a:gd name="T9" fmla="*/ 24197206 h 435"/>
                <a:gd name="T10" fmla="*/ 12568442 w 217"/>
                <a:gd name="T11" fmla="*/ 18133986 h 435"/>
                <a:gd name="T12" fmla="*/ 6255272 w 217"/>
                <a:gd name="T13" fmla="*/ 12126409 h 435"/>
                <a:gd name="T14" fmla="*/ 0 60000 65536"/>
                <a:gd name="T15" fmla="*/ 0 60000 65536"/>
                <a:gd name="T16" fmla="*/ 0 60000 65536"/>
                <a:gd name="T17" fmla="*/ 0 60000 65536"/>
                <a:gd name="T18" fmla="*/ 0 60000 65536"/>
                <a:gd name="T19" fmla="*/ 0 60000 65536"/>
                <a:gd name="T20" fmla="*/ 0 60000 65536"/>
                <a:gd name="T21" fmla="*/ 0 w 217"/>
                <a:gd name="T22" fmla="*/ 0 h 435"/>
                <a:gd name="T23" fmla="*/ 217 w 217"/>
                <a:gd name="T24" fmla="*/ 435 h 43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17" h="435">
                  <a:moveTo>
                    <a:pt x="108" y="218"/>
                  </a:moveTo>
                  <a:cubicBezTo>
                    <a:pt x="108" y="158"/>
                    <a:pt x="157" y="109"/>
                    <a:pt x="217" y="109"/>
                  </a:cubicBezTo>
                  <a:cubicBezTo>
                    <a:pt x="217" y="0"/>
                    <a:pt x="217" y="0"/>
                    <a:pt x="217" y="0"/>
                  </a:cubicBezTo>
                  <a:cubicBezTo>
                    <a:pt x="97" y="0"/>
                    <a:pt x="0" y="98"/>
                    <a:pt x="0" y="218"/>
                  </a:cubicBezTo>
                  <a:cubicBezTo>
                    <a:pt x="0" y="338"/>
                    <a:pt x="97" y="435"/>
                    <a:pt x="217" y="435"/>
                  </a:cubicBezTo>
                  <a:cubicBezTo>
                    <a:pt x="217" y="326"/>
                    <a:pt x="217" y="326"/>
                    <a:pt x="217" y="326"/>
                  </a:cubicBezTo>
                  <a:cubicBezTo>
                    <a:pt x="157" y="326"/>
                    <a:pt x="108" y="278"/>
                    <a:pt x="108" y="218"/>
                  </a:cubicBezTo>
                  <a:close/>
                </a:path>
              </a:pathLst>
            </a:custGeom>
            <a:solidFill>
              <a:schemeClr val="tx2"/>
            </a:solidFill>
            <a:ln w="9525">
              <a:noFill/>
              <a:round/>
              <a:headEnd/>
              <a:tailEnd/>
            </a:ln>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1" i="0" u="none" strike="noStrike" kern="1200" cap="none" spc="0" normalizeH="0" baseline="0" noProof="0">
                <a:ln>
                  <a:noFill/>
                </a:ln>
                <a:solidFill>
                  <a:srgbClr val="000000"/>
                </a:solidFill>
                <a:effectLst/>
                <a:uLnTx/>
                <a:uFillTx/>
                <a:latin typeface="Arial" charset="0"/>
                <a:ea typeface="微软雅黑" pitchFamily="34" charset="-122"/>
                <a:cs typeface="+mn-cs"/>
              </a:endParaRPr>
            </a:p>
          </p:txBody>
        </p:sp>
      </p:grpSp>
      <p:sp>
        <p:nvSpPr>
          <p:cNvPr id="12" name="TextBox 59"/>
          <p:cNvSpPr txBox="1">
            <a:spLocks noChangeArrowheads="1"/>
          </p:cNvSpPr>
          <p:nvPr/>
        </p:nvSpPr>
        <p:spPr bwMode="auto">
          <a:xfrm>
            <a:off x="3244658" y="1941645"/>
            <a:ext cx="543383" cy="343924"/>
          </a:xfrm>
          <a:prstGeom prst="rect">
            <a:avLst/>
          </a:prstGeom>
          <a:noFill/>
          <a:ln w="9525">
            <a:noFill/>
            <a:miter lim="800000"/>
            <a:headEnd/>
            <a:tailEnd/>
          </a:ln>
        </p:spPr>
        <p:txBody>
          <a:bodyPr wrap="none" lIns="68245" tIns="34123" rIns="68245" bIns="34123">
            <a:spAutoFit/>
          </a:bodyPr>
          <a:lstStyle/>
          <a:p>
            <a:pPr marL="0" marR="0" lvl="0" indent="0" algn="ctr" defTabSz="812302" rtl="0" eaLnBrk="1" fontAlgn="base" latinLnBrk="0" hangingPunct="1">
              <a:lnSpc>
                <a:spcPct val="100000"/>
              </a:lnSpc>
              <a:spcBef>
                <a:spcPct val="0"/>
              </a:spcBef>
              <a:spcAft>
                <a:spcPct val="0"/>
              </a:spcAft>
              <a:buClrTx/>
              <a:buSzTx/>
              <a:buFontTx/>
              <a:buNone/>
              <a:tabLst/>
              <a:defRPr/>
            </a:pPr>
            <a:r>
              <a:rPr kumimoji="0" lang="en-US" altLang="zh-CN" sz="1787" b="0" i="0" u="none" strike="noStrike" kern="1200" cap="none" spc="0" normalizeH="0" baseline="0" noProof="0">
                <a:ln>
                  <a:noFill/>
                </a:ln>
                <a:solidFill>
                  <a:srgbClr val="333333"/>
                </a:solidFill>
                <a:effectLst/>
                <a:uLnTx/>
                <a:uFillTx/>
                <a:latin typeface="Impact" pitchFamily="34" charset="0"/>
                <a:ea typeface="微软雅黑" pitchFamily="34" charset="-122"/>
                <a:cs typeface="+mn-cs"/>
              </a:rPr>
              <a:t>50%</a:t>
            </a:r>
            <a:endParaRPr kumimoji="0" lang="zh-CN" altLang="en-US" sz="1787" b="0" i="0" u="none" strike="noStrike" kern="1200" cap="none" spc="0" normalizeH="0" baseline="0" noProof="0">
              <a:ln>
                <a:noFill/>
              </a:ln>
              <a:solidFill>
                <a:srgbClr val="333333"/>
              </a:solidFill>
              <a:effectLst/>
              <a:uLnTx/>
              <a:uFillTx/>
              <a:latin typeface="Impact" pitchFamily="34" charset="0"/>
              <a:ea typeface="微软雅黑" pitchFamily="34" charset="-122"/>
              <a:cs typeface="+mn-cs"/>
            </a:endParaRPr>
          </a:p>
        </p:txBody>
      </p:sp>
      <p:grpSp>
        <p:nvGrpSpPr>
          <p:cNvPr id="94237" name="Group 29"/>
          <p:cNvGrpSpPr>
            <a:grpSpLocks/>
          </p:cNvGrpSpPr>
          <p:nvPr/>
        </p:nvGrpSpPr>
        <p:grpSpPr bwMode="auto">
          <a:xfrm>
            <a:off x="4610822" y="1344389"/>
            <a:ext cx="1506580" cy="1488662"/>
            <a:chOff x="3088" y="879"/>
            <a:chExt cx="1009" cy="997"/>
          </a:xfrm>
        </p:grpSpPr>
        <p:sp>
          <p:nvSpPr>
            <p:cNvPr id="74772" name="Freeform 19"/>
            <p:cNvSpPr>
              <a:spLocks noEditPoints="1"/>
            </p:cNvSpPr>
            <p:nvPr/>
          </p:nvSpPr>
          <p:spPr bwMode="auto">
            <a:xfrm>
              <a:off x="3276" y="1039"/>
              <a:ext cx="683" cy="677"/>
            </a:xfrm>
            <a:custGeom>
              <a:avLst/>
              <a:gdLst>
                <a:gd name="T0" fmla="*/ 8485063 w 295"/>
                <a:gd name="T1" fmla="*/ 0 h 295"/>
                <a:gd name="T2" fmla="*/ 0 w 295"/>
                <a:gd name="T3" fmla="*/ 8277772 h 295"/>
                <a:gd name="T4" fmla="*/ 8485063 w 295"/>
                <a:gd name="T5" fmla="*/ 16499612 h 295"/>
                <a:gd name="T6" fmla="*/ 16912800 w 295"/>
                <a:gd name="T7" fmla="*/ 8277772 h 295"/>
                <a:gd name="T8" fmla="*/ 8485063 w 295"/>
                <a:gd name="T9" fmla="*/ 0 h 295"/>
                <a:gd name="T10" fmla="*/ 8485063 w 295"/>
                <a:gd name="T11" fmla="*/ 12360716 h 295"/>
                <a:gd name="T12" fmla="*/ 4242531 w 295"/>
                <a:gd name="T13" fmla="*/ 8277772 h 295"/>
                <a:gd name="T14" fmla="*/ 8485063 w 295"/>
                <a:gd name="T15" fmla="*/ 4138879 h 295"/>
                <a:gd name="T16" fmla="*/ 12670275 w 295"/>
                <a:gd name="T17" fmla="*/ 8277772 h 295"/>
                <a:gd name="T18" fmla="*/ 8485063 w 295"/>
                <a:gd name="T19" fmla="*/ 12360716 h 29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95"/>
                <a:gd name="T31" fmla="*/ 0 h 295"/>
                <a:gd name="T32" fmla="*/ 295 w 295"/>
                <a:gd name="T33" fmla="*/ 295 h 295"/>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95" h="295">
                  <a:moveTo>
                    <a:pt x="148" y="0"/>
                  </a:moveTo>
                  <a:cubicBezTo>
                    <a:pt x="66" y="0"/>
                    <a:pt x="0" y="66"/>
                    <a:pt x="0" y="148"/>
                  </a:cubicBezTo>
                  <a:cubicBezTo>
                    <a:pt x="0" y="229"/>
                    <a:pt x="66" y="295"/>
                    <a:pt x="148" y="295"/>
                  </a:cubicBezTo>
                  <a:cubicBezTo>
                    <a:pt x="229" y="295"/>
                    <a:pt x="295" y="229"/>
                    <a:pt x="295" y="148"/>
                  </a:cubicBezTo>
                  <a:cubicBezTo>
                    <a:pt x="295" y="66"/>
                    <a:pt x="229" y="0"/>
                    <a:pt x="148" y="0"/>
                  </a:cubicBezTo>
                  <a:close/>
                  <a:moveTo>
                    <a:pt x="148" y="221"/>
                  </a:moveTo>
                  <a:cubicBezTo>
                    <a:pt x="107" y="221"/>
                    <a:pt x="74" y="188"/>
                    <a:pt x="74" y="148"/>
                  </a:cubicBezTo>
                  <a:cubicBezTo>
                    <a:pt x="74" y="107"/>
                    <a:pt x="107" y="74"/>
                    <a:pt x="148" y="74"/>
                  </a:cubicBezTo>
                  <a:cubicBezTo>
                    <a:pt x="188" y="74"/>
                    <a:pt x="221" y="107"/>
                    <a:pt x="221" y="148"/>
                  </a:cubicBezTo>
                  <a:cubicBezTo>
                    <a:pt x="221" y="188"/>
                    <a:pt x="188" y="221"/>
                    <a:pt x="148" y="221"/>
                  </a:cubicBezTo>
                  <a:close/>
                </a:path>
              </a:pathLst>
            </a:custGeom>
            <a:solidFill>
              <a:schemeClr val="bg2"/>
            </a:solidFill>
            <a:ln w="9525">
              <a:noFill/>
              <a:round/>
              <a:headEnd/>
              <a:tailEnd/>
            </a:ln>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1" i="0" u="none" strike="noStrike" kern="1200" cap="none" spc="0" normalizeH="0" baseline="0" noProof="0">
                <a:ln>
                  <a:noFill/>
                </a:ln>
                <a:solidFill>
                  <a:srgbClr val="000000"/>
                </a:solidFill>
                <a:effectLst/>
                <a:uLnTx/>
                <a:uFillTx/>
                <a:latin typeface="Arial" charset="0"/>
                <a:ea typeface="微软雅黑" pitchFamily="34" charset="-122"/>
                <a:cs typeface="+mn-cs"/>
              </a:endParaRPr>
            </a:p>
          </p:txBody>
        </p:sp>
        <p:sp>
          <p:nvSpPr>
            <p:cNvPr id="74773" name="Freeform 20"/>
            <p:cNvSpPr>
              <a:spLocks/>
            </p:cNvSpPr>
            <p:nvPr/>
          </p:nvSpPr>
          <p:spPr bwMode="auto">
            <a:xfrm>
              <a:off x="3088" y="879"/>
              <a:ext cx="1009" cy="997"/>
            </a:xfrm>
            <a:custGeom>
              <a:avLst/>
              <a:gdLst>
                <a:gd name="T0" fmla="*/ 25081469 w 435"/>
                <a:gd name="T1" fmla="*/ 12126409 h 435"/>
                <a:gd name="T2" fmla="*/ 18796691 w 435"/>
                <a:gd name="T3" fmla="*/ 12126409 h 435"/>
                <a:gd name="T4" fmla="*/ 18796691 w 435"/>
                <a:gd name="T5" fmla="*/ 12126409 h 435"/>
                <a:gd name="T6" fmla="*/ 12569571 w 435"/>
                <a:gd name="T7" fmla="*/ 18133986 h 435"/>
                <a:gd name="T8" fmla="*/ 6284786 w 435"/>
                <a:gd name="T9" fmla="*/ 12126409 h 435"/>
                <a:gd name="T10" fmla="*/ 12569571 w 435"/>
                <a:gd name="T11" fmla="*/ 6063209 h 435"/>
                <a:gd name="T12" fmla="*/ 12569571 w 435"/>
                <a:gd name="T13" fmla="*/ 0 h 435"/>
                <a:gd name="T14" fmla="*/ 0 w 435"/>
                <a:gd name="T15" fmla="*/ 12126409 h 435"/>
                <a:gd name="T16" fmla="*/ 12569571 w 435"/>
                <a:gd name="T17" fmla="*/ 24197206 h 435"/>
                <a:gd name="T18" fmla="*/ 25081469 w 435"/>
                <a:gd name="T19" fmla="*/ 12126409 h 43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435"/>
                <a:gd name="T31" fmla="*/ 0 h 435"/>
                <a:gd name="T32" fmla="*/ 435 w 435"/>
                <a:gd name="T33" fmla="*/ 435 h 435"/>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435" h="435">
                  <a:moveTo>
                    <a:pt x="435" y="218"/>
                  </a:moveTo>
                  <a:cubicBezTo>
                    <a:pt x="326" y="218"/>
                    <a:pt x="326" y="218"/>
                    <a:pt x="326" y="218"/>
                  </a:cubicBezTo>
                  <a:cubicBezTo>
                    <a:pt x="326" y="218"/>
                    <a:pt x="326" y="218"/>
                    <a:pt x="326" y="218"/>
                  </a:cubicBezTo>
                  <a:cubicBezTo>
                    <a:pt x="326" y="278"/>
                    <a:pt x="278" y="326"/>
                    <a:pt x="218" y="326"/>
                  </a:cubicBezTo>
                  <a:cubicBezTo>
                    <a:pt x="158" y="326"/>
                    <a:pt x="109" y="278"/>
                    <a:pt x="109" y="218"/>
                  </a:cubicBezTo>
                  <a:cubicBezTo>
                    <a:pt x="109" y="158"/>
                    <a:pt x="158" y="109"/>
                    <a:pt x="218" y="109"/>
                  </a:cubicBezTo>
                  <a:cubicBezTo>
                    <a:pt x="218" y="0"/>
                    <a:pt x="218" y="0"/>
                    <a:pt x="218" y="0"/>
                  </a:cubicBezTo>
                  <a:cubicBezTo>
                    <a:pt x="98" y="0"/>
                    <a:pt x="0" y="98"/>
                    <a:pt x="0" y="218"/>
                  </a:cubicBezTo>
                  <a:cubicBezTo>
                    <a:pt x="0" y="338"/>
                    <a:pt x="98" y="435"/>
                    <a:pt x="218" y="435"/>
                  </a:cubicBezTo>
                  <a:cubicBezTo>
                    <a:pt x="338" y="435"/>
                    <a:pt x="435" y="338"/>
                    <a:pt x="435" y="218"/>
                  </a:cubicBezTo>
                  <a:close/>
                </a:path>
              </a:pathLst>
            </a:custGeom>
            <a:solidFill>
              <a:schemeClr val="tx2"/>
            </a:solidFill>
            <a:ln w="9525">
              <a:noFill/>
              <a:round/>
              <a:headEnd/>
              <a:tailEnd/>
            </a:ln>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1" i="0" u="none" strike="noStrike" kern="1200" cap="none" spc="0" normalizeH="0" baseline="0" noProof="0">
                <a:ln>
                  <a:noFill/>
                </a:ln>
                <a:solidFill>
                  <a:srgbClr val="000000"/>
                </a:solidFill>
                <a:effectLst/>
                <a:uLnTx/>
                <a:uFillTx/>
                <a:latin typeface="Arial" charset="0"/>
                <a:ea typeface="微软雅黑" pitchFamily="34" charset="-122"/>
                <a:cs typeface="+mn-cs"/>
              </a:endParaRPr>
            </a:p>
          </p:txBody>
        </p:sp>
      </p:grpSp>
      <p:sp>
        <p:nvSpPr>
          <p:cNvPr id="16" name="TextBox 60"/>
          <p:cNvSpPr txBox="1">
            <a:spLocks noChangeArrowheads="1"/>
          </p:cNvSpPr>
          <p:nvPr/>
        </p:nvSpPr>
        <p:spPr bwMode="auto">
          <a:xfrm>
            <a:off x="5145088" y="1941645"/>
            <a:ext cx="509720" cy="343924"/>
          </a:xfrm>
          <a:prstGeom prst="rect">
            <a:avLst/>
          </a:prstGeom>
          <a:noFill/>
          <a:ln w="9525">
            <a:noFill/>
            <a:miter lim="800000"/>
            <a:headEnd/>
            <a:tailEnd/>
          </a:ln>
        </p:spPr>
        <p:txBody>
          <a:bodyPr wrap="none" lIns="68245" tIns="34123" rIns="68245" bIns="34123">
            <a:spAutoFit/>
          </a:bodyPr>
          <a:lstStyle/>
          <a:p>
            <a:pPr marL="0" marR="0" lvl="0" indent="0" algn="ctr" defTabSz="812302" rtl="0" eaLnBrk="1" fontAlgn="base" latinLnBrk="0" hangingPunct="1">
              <a:lnSpc>
                <a:spcPct val="100000"/>
              </a:lnSpc>
              <a:spcBef>
                <a:spcPct val="0"/>
              </a:spcBef>
              <a:spcAft>
                <a:spcPct val="0"/>
              </a:spcAft>
              <a:buClrTx/>
              <a:buSzTx/>
              <a:buFontTx/>
              <a:buNone/>
              <a:tabLst/>
              <a:defRPr/>
            </a:pPr>
            <a:r>
              <a:rPr kumimoji="0" lang="en-US" altLang="zh-CN" sz="1787" b="0" i="0" u="none" strike="noStrike" kern="1200" cap="none" spc="0" normalizeH="0" baseline="0" noProof="0">
                <a:ln>
                  <a:noFill/>
                </a:ln>
                <a:solidFill>
                  <a:srgbClr val="333333"/>
                </a:solidFill>
                <a:effectLst/>
                <a:uLnTx/>
                <a:uFillTx/>
                <a:latin typeface="Impact" pitchFamily="34" charset="0"/>
                <a:ea typeface="微软雅黑" pitchFamily="34" charset="-122"/>
                <a:cs typeface="+mn-cs"/>
              </a:rPr>
              <a:t>75%</a:t>
            </a:r>
            <a:endParaRPr kumimoji="0" lang="zh-CN" altLang="en-US" sz="1787" b="0" i="0" u="none" strike="noStrike" kern="1200" cap="none" spc="0" normalizeH="0" baseline="0" noProof="0">
              <a:ln>
                <a:noFill/>
              </a:ln>
              <a:solidFill>
                <a:srgbClr val="333333"/>
              </a:solidFill>
              <a:effectLst/>
              <a:uLnTx/>
              <a:uFillTx/>
              <a:latin typeface="Impact" pitchFamily="34" charset="0"/>
              <a:ea typeface="微软雅黑" pitchFamily="34" charset="-122"/>
              <a:cs typeface="+mn-cs"/>
            </a:endParaRPr>
          </a:p>
        </p:txBody>
      </p:sp>
      <p:grpSp>
        <p:nvGrpSpPr>
          <p:cNvPr id="94236" name="Group 28"/>
          <p:cNvGrpSpPr>
            <a:grpSpLocks/>
          </p:cNvGrpSpPr>
          <p:nvPr/>
        </p:nvGrpSpPr>
        <p:grpSpPr bwMode="auto">
          <a:xfrm>
            <a:off x="6735563" y="1344389"/>
            <a:ext cx="1506580" cy="1488662"/>
            <a:chOff x="4511" y="879"/>
            <a:chExt cx="1009" cy="997"/>
          </a:xfrm>
        </p:grpSpPr>
        <p:sp>
          <p:nvSpPr>
            <p:cNvPr id="74770" name="Freeform 24"/>
            <p:cNvSpPr>
              <a:spLocks noEditPoints="1"/>
            </p:cNvSpPr>
            <p:nvPr/>
          </p:nvSpPr>
          <p:spPr bwMode="auto">
            <a:xfrm>
              <a:off x="4673" y="1039"/>
              <a:ext cx="684" cy="677"/>
            </a:xfrm>
            <a:custGeom>
              <a:avLst/>
              <a:gdLst>
                <a:gd name="T0" fmla="*/ 8464803 w 295"/>
                <a:gd name="T1" fmla="*/ 0 h 295"/>
                <a:gd name="T2" fmla="*/ 0 w 295"/>
                <a:gd name="T3" fmla="*/ 8277772 h 295"/>
                <a:gd name="T4" fmla="*/ 8464803 w 295"/>
                <a:gd name="T5" fmla="*/ 16499612 h 295"/>
                <a:gd name="T6" fmla="*/ 16987182 w 295"/>
                <a:gd name="T7" fmla="*/ 8277772 h 295"/>
                <a:gd name="T8" fmla="*/ 8464803 w 295"/>
                <a:gd name="T9" fmla="*/ 0 h 295"/>
                <a:gd name="T10" fmla="*/ 8464803 w 295"/>
                <a:gd name="T11" fmla="*/ 12360716 h 295"/>
                <a:gd name="T12" fmla="*/ 4261197 w 295"/>
                <a:gd name="T13" fmla="*/ 8277772 h 295"/>
                <a:gd name="T14" fmla="*/ 8464803 w 295"/>
                <a:gd name="T15" fmla="*/ 4138879 h 295"/>
                <a:gd name="T16" fmla="*/ 12725989 w 295"/>
                <a:gd name="T17" fmla="*/ 8277772 h 295"/>
                <a:gd name="T18" fmla="*/ 8464803 w 295"/>
                <a:gd name="T19" fmla="*/ 12360716 h 29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95"/>
                <a:gd name="T31" fmla="*/ 0 h 295"/>
                <a:gd name="T32" fmla="*/ 295 w 295"/>
                <a:gd name="T33" fmla="*/ 295 h 295"/>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95" h="295">
                  <a:moveTo>
                    <a:pt x="147" y="0"/>
                  </a:moveTo>
                  <a:cubicBezTo>
                    <a:pt x="66" y="0"/>
                    <a:pt x="0" y="66"/>
                    <a:pt x="0" y="148"/>
                  </a:cubicBezTo>
                  <a:cubicBezTo>
                    <a:pt x="0" y="229"/>
                    <a:pt x="66" y="295"/>
                    <a:pt x="147" y="295"/>
                  </a:cubicBezTo>
                  <a:cubicBezTo>
                    <a:pt x="229" y="295"/>
                    <a:pt x="295" y="229"/>
                    <a:pt x="295" y="148"/>
                  </a:cubicBezTo>
                  <a:cubicBezTo>
                    <a:pt x="295" y="66"/>
                    <a:pt x="229" y="0"/>
                    <a:pt x="147" y="0"/>
                  </a:cubicBezTo>
                  <a:close/>
                  <a:moveTo>
                    <a:pt x="147" y="221"/>
                  </a:moveTo>
                  <a:cubicBezTo>
                    <a:pt x="107" y="221"/>
                    <a:pt x="74" y="188"/>
                    <a:pt x="74" y="148"/>
                  </a:cubicBezTo>
                  <a:cubicBezTo>
                    <a:pt x="74" y="107"/>
                    <a:pt x="107" y="74"/>
                    <a:pt x="147" y="74"/>
                  </a:cubicBezTo>
                  <a:cubicBezTo>
                    <a:pt x="188" y="74"/>
                    <a:pt x="221" y="107"/>
                    <a:pt x="221" y="148"/>
                  </a:cubicBezTo>
                  <a:cubicBezTo>
                    <a:pt x="221" y="188"/>
                    <a:pt x="188" y="221"/>
                    <a:pt x="147" y="221"/>
                  </a:cubicBezTo>
                  <a:close/>
                </a:path>
              </a:pathLst>
            </a:custGeom>
            <a:solidFill>
              <a:schemeClr val="bg2"/>
            </a:solidFill>
            <a:ln w="9525">
              <a:noFill/>
              <a:round/>
              <a:headEnd/>
              <a:tailEnd/>
            </a:ln>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1" i="0" u="none" strike="noStrike" kern="1200" cap="none" spc="0" normalizeH="0" baseline="0" noProof="0">
                <a:ln>
                  <a:noFill/>
                </a:ln>
                <a:solidFill>
                  <a:srgbClr val="000000"/>
                </a:solidFill>
                <a:effectLst/>
                <a:uLnTx/>
                <a:uFillTx/>
                <a:latin typeface="Arial" charset="0"/>
                <a:ea typeface="微软雅黑" pitchFamily="34" charset="-122"/>
                <a:cs typeface="+mn-cs"/>
              </a:endParaRPr>
            </a:p>
          </p:txBody>
        </p:sp>
        <p:sp>
          <p:nvSpPr>
            <p:cNvPr id="74771" name="Freeform 25"/>
            <p:cNvSpPr>
              <a:spLocks noEditPoints="1"/>
            </p:cNvSpPr>
            <p:nvPr/>
          </p:nvSpPr>
          <p:spPr bwMode="auto">
            <a:xfrm>
              <a:off x="4511" y="879"/>
              <a:ext cx="1009" cy="997"/>
            </a:xfrm>
            <a:custGeom>
              <a:avLst/>
              <a:gdLst>
                <a:gd name="T0" fmla="*/ 12511907 w 435"/>
                <a:gd name="T1" fmla="*/ 0 h 435"/>
                <a:gd name="T2" fmla="*/ 0 w 435"/>
                <a:gd name="T3" fmla="*/ 12126409 h 435"/>
                <a:gd name="T4" fmla="*/ 12511907 w 435"/>
                <a:gd name="T5" fmla="*/ 24197206 h 435"/>
                <a:gd name="T6" fmla="*/ 25081451 w 435"/>
                <a:gd name="T7" fmla="*/ 12126409 h 435"/>
                <a:gd name="T8" fmla="*/ 12511907 w 435"/>
                <a:gd name="T9" fmla="*/ 0 h 435"/>
                <a:gd name="T10" fmla="*/ 12511907 w 435"/>
                <a:gd name="T11" fmla="*/ 18133986 h 435"/>
                <a:gd name="T12" fmla="*/ 6284786 w 435"/>
                <a:gd name="T13" fmla="*/ 12126409 h 435"/>
                <a:gd name="T14" fmla="*/ 12511907 w 435"/>
                <a:gd name="T15" fmla="*/ 6063209 h 435"/>
                <a:gd name="T16" fmla="*/ 18796691 w 435"/>
                <a:gd name="T17" fmla="*/ 12126409 h 435"/>
                <a:gd name="T18" fmla="*/ 12511907 w 435"/>
                <a:gd name="T19" fmla="*/ 18133986 h 43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435"/>
                <a:gd name="T31" fmla="*/ 0 h 435"/>
                <a:gd name="T32" fmla="*/ 435 w 435"/>
                <a:gd name="T33" fmla="*/ 435 h 435"/>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435" h="435">
                  <a:moveTo>
                    <a:pt x="217" y="0"/>
                  </a:moveTo>
                  <a:cubicBezTo>
                    <a:pt x="97" y="0"/>
                    <a:pt x="0" y="98"/>
                    <a:pt x="0" y="218"/>
                  </a:cubicBezTo>
                  <a:cubicBezTo>
                    <a:pt x="0" y="338"/>
                    <a:pt x="97" y="435"/>
                    <a:pt x="217" y="435"/>
                  </a:cubicBezTo>
                  <a:cubicBezTo>
                    <a:pt x="337" y="435"/>
                    <a:pt x="435" y="338"/>
                    <a:pt x="435" y="218"/>
                  </a:cubicBezTo>
                  <a:cubicBezTo>
                    <a:pt x="435" y="98"/>
                    <a:pt x="337" y="0"/>
                    <a:pt x="217" y="0"/>
                  </a:cubicBezTo>
                  <a:close/>
                  <a:moveTo>
                    <a:pt x="217" y="326"/>
                  </a:moveTo>
                  <a:cubicBezTo>
                    <a:pt x="157" y="326"/>
                    <a:pt x="109" y="278"/>
                    <a:pt x="109" y="218"/>
                  </a:cubicBezTo>
                  <a:cubicBezTo>
                    <a:pt x="109" y="158"/>
                    <a:pt x="157" y="109"/>
                    <a:pt x="217" y="109"/>
                  </a:cubicBezTo>
                  <a:cubicBezTo>
                    <a:pt x="277" y="109"/>
                    <a:pt x="326" y="158"/>
                    <a:pt x="326" y="218"/>
                  </a:cubicBezTo>
                  <a:cubicBezTo>
                    <a:pt x="326" y="278"/>
                    <a:pt x="277" y="326"/>
                    <a:pt x="217" y="326"/>
                  </a:cubicBezTo>
                  <a:close/>
                </a:path>
              </a:pathLst>
            </a:custGeom>
            <a:solidFill>
              <a:schemeClr val="tx2"/>
            </a:solidFill>
            <a:ln w="9525">
              <a:noFill/>
              <a:round/>
              <a:headEnd/>
              <a:tailEnd/>
            </a:ln>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1" i="0" u="none" strike="noStrike" kern="1200" cap="none" spc="0" normalizeH="0" baseline="0" noProof="0">
                <a:ln>
                  <a:noFill/>
                </a:ln>
                <a:solidFill>
                  <a:srgbClr val="000000"/>
                </a:solidFill>
                <a:effectLst/>
                <a:uLnTx/>
                <a:uFillTx/>
                <a:latin typeface="Arial" charset="0"/>
                <a:ea typeface="微软雅黑" pitchFamily="34" charset="-122"/>
                <a:cs typeface="+mn-cs"/>
              </a:endParaRPr>
            </a:p>
          </p:txBody>
        </p:sp>
      </p:grpSp>
      <p:sp>
        <p:nvSpPr>
          <p:cNvPr id="20" name="TextBox 61"/>
          <p:cNvSpPr txBox="1">
            <a:spLocks noChangeArrowheads="1"/>
          </p:cNvSpPr>
          <p:nvPr/>
        </p:nvSpPr>
        <p:spPr bwMode="auto">
          <a:xfrm>
            <a:off x="7173881" y="1941645"/>
            <a:ext cx="629945" cy="343924"/>
          </a:xfrm>
          <a:prstGeom prst="rect">
            <a:avLst/>
          </a:prstGeom>
          <a:noFill/>
          <a:ln w="9525">
            <a:noFill/>
            <a:miter lim="800000"/>
            <a:headEnd/>
            <a:tailEnd/>
          </a:ln>
        </p:spPr>
        <p:txBody>
          <a:bodyPr wrap="none" lIns="68245" tIns="34123" rIns="68245" bIns="34123">
            <a:spAutoFit/>
          </a:bodyPr>
          <a:lstStyle/>
          <a:p>
            <a:pPr marL="0" marR="0" lvl="0" indent="0" algn="ctr" defTabSz="812302" rtl="0" eaLnBrk="1" fontAlgn="base" latinLnBrk="0" hangingPunct="1">
              <a:lnSpc>
                <a:spcPct val="100000"/>
              </a:lnSpc>
              <a:spcBef>
                <a:spcPct val="0"/>
              </a:spcBef>
              <a:spcAft>
                <a:spcPct val="0"/>
              </a:spcAft>
              <a:buClrTx/>
              <a:buSzTx/>
              <a:buFontTx/>
              <a:buNone/>
              <a:tabLst/>
              <a:defRPr/>
            </a:pPr>
            <a:r>
              <a:rPr kumimoji="0" lang="en-US" altLang="zh-CN" sz="1787" b="0" i="0" u="none" strike="noStrike" kern="1200" cap="none" spc="0" normalizeH="0" baseline="0" noProof="0">
                <a:ln>
                  <a:noFill/>
                </a:ln>
                <a:solidFill>
                  <a:srgbClr val="333333"/>
                </a:solidFill>
                <a:effectLst/>
                <a:uLnTx/>
                <a:uFillTx/>
                <a:latin typeface="Impact" pitchFamily="34" charset="0"/>
                <a:ea typeface="微软雅黑" pitchFamily="34" charset="-122"/>
                <a:cs typeface="+mn-cs"/>
              </a:rPr>
              <a:t>100%</a:t>
            </a:r>
            <a:endParaRPr kumimoji="0" lang="zh-CN" altLang="en-US" sz="1787" b="0" i="0" u="none" strike="noStrike" kern="1200" cap="none" spc="0" normalizeH="0" baseline="0" noProof="0">
              <a:ln>
                <a:noFill/>
              </a:ln>
              <a:solidFill>
                <a:srgbClr val="333333"/>
              </a:solidFill>
              <a:effectLst/>
              <a:uLnTx/>
              <a:uFillTx/>
              <a:latin typeface="Impact" pitchFamily="34" charset="0"/>
              <a:ea typeface="微软雅黑" pitchFamily="34" charset="-122"/>
              <a:cs typeface="+mn-cs"/>
            </a:endParaRPr>
          </a:p>
        </p:txBody>
      </p:sp>
      <p:sp>
        <p:nvSpPr>
          <p:cNvPr id="22" name="文本框 10"/>
          <p:cNvSpPr txBox="1">
            <a:spLocks noChangeArrowheads="1"/>
          </p:cNvSpPr>
          <p:nvPr/>
        </p:nvSpPr>
        <p:spPr bwMode="auto">
          <a:xfrm>
            <a:off x="459888" y="4161947"/>
            <a:ext cx="8376525" cy="416444"/>
          </a:xfrm>
          <a:prstGeom prst="rect">
            <a:avLst/>
          </a:prstGeom>
          <a:noFill/>
          <a:ln w="9525">
            <a:noFill/>
            <a:miter lim="800000"/>
            <a:headEnd/>
            <a:tailEnd/>
          </a:ln>
        </p:spPr>
        <p:txBody>
          <a:bodyPr lIns="68245" tIns="34123" rIns="68245" bIns="34123">
            <a:spAutoFit/>
          </a:bodyPr>
          <a:lstStyle/>
          <a:p>
            <a:pPr marL="0" marR="0" lvl="0" indent="0" algn="ctr" defTabSz="812302" rtl="0" eaLnBrk="1" fontAlgn="base" latinLnBrk="0" hangingPunct="1">
              <a:lnSpc>
                <a:spcPct val="100000"/>
              </a:lnSpc>
              <a:spcBef>
                <a:spcPct val="0"/>
              </a:spcBef>
              <a:spcAft>
                <a:spcPct val="0"/>
              </a:spcAft>
              <a:buClrTx/>
              <a:buSzTx/>
              <a:buFontTx/>
              <a:buNone/>
              <a:tabLst/>
              <a:defRPr/>
            </a:pPr>
            <a:r>
              <a:rPr kumimoji="0" lang="zh-CN" altLang="en-US" sz="1129" b="0" i="0" u="none" strike="noStrike" kern="1200" cap="none" spc="0" normalizeH="0" baseline="0" noProof="0">
                <a:ln>
                  <a:noFill/>
                </a:ln>
                <a:solidFill>
                  <a:srgbClr val="808080"/>
                </a:solidFill>
                <a:effectLst/>
                <a:uLnTx/>
                <a:uFillTx/>
                <a:latin typeface="微软雅黑" pitchFamily="34" charset="-122"/>
                <a:ea typeface="微软雅黑" pitchFamily="34" charset="-122"/>
                <a:cs typeface="+mn-cs"/>
              </a:rPr>
              <a:t>点击输入内容点击输入内容点击输入内容点击输入内容点击输入内容点击输入内容点击输入内容点击输入内容点击输入内点击输入内容点击输入内容点击输入内容点击输入内容点击输入内容点击输入内容点击输入内容点击输入内容点击输入内</a:t>
            </a:r>
          </a:p>
        </p:txBody>
      </p:sp>
      <p:sp>
        <p:nvSpPr>
          <p:cNvPr id="27" name="TextBox 26"/>
          <p:cNvSpPr txBox="1">
            <a:spLocks noChangeArrowheads="1"/>
          </p:cNvSpPr>
          <p:nvPr/>
        </p:nvSpPr>
        <p:spPr bwMode="auto">
          <a:xfrm>
            <a:off x="1078332" y="3018200"/>
            <a:ext cx="907264" cy="300514"/>
          </a:xfrm>
          <a:prstGeom prst="rect">
            <a:avLst/>
          </a:prstGeom>
          <a:noFill/>
          <a:ln w="9525">
            <a:noFill/>
            <a:miter lim="800000"/>
            <a:headEnd/>
            <a:tailEnd/>
          </a:ln>
        </p:spPr>
        <p:txBody>
          <a:bodyPr wrap="none" lIns="68245" tIns="34123" rIns="68245" bIns="34123">
            <a:spAutoFit/>
          </a:bodyPr>
          <a:lstStyle/>
          <a:p>
            <a:pPr marL="0" marR="0" lvl="0" indent="0" algn="ctr" defTabSz="812302" rtl="0" eaLnBrk="1" fontAlgn="base" latinLnBrk="0" hangingPunct="1">
              <a:lnSpc>
                <a:spcPct val="100000"/>
              </a:lnSpc>
              <a:spcBef>
                <a:spcPct val="0"/>
              </a:spcBef>
              <a:spcAft>
                <a:spcPct val="0"/>
              </a:spcAft>
              <a:buClrTx/>
              <a:buSzTx/>
              <a:buFontTx/>
              <a:buNone/>
              <a:tabLst/>
              <a:defRPr/>
            </a:pPr>
            <a:r>
              <a:rPr kumimoji="0" lang="zh-CN" altLang="en-US" sz="1505" b="0" i="0" u="none" strike="noStrike" kern="1200" cap="none" spc="0" normalizeH="0" baseline="0" noProof="0">
                <a:ln>
                  <a:noFill/>
                </a:ln>
                <a:solidFill>
                  <a:srgbClr val="808080"/>
                </a:solidFill>
                <a:effectLst/>
                <a:uLnTx/>
                <a:uFillTx/>
                <a:latin typeface="微软雅黑" pitchFamily="34" charset="-122"/>
                <a:ea typeface="微软雅黑" pitchFamily="34" charset="-122"/>
                <a:cs typeface="+mn-cs"/>
              </a:rPr>
              <a:t>标题内容</a:t>
            </a:r>
          </a:p>
        </p:txBody>
      </p:sp>
      <p:sp>
        <p:nvSpPr>
          <p:cNvPr id="28" name="TextBox 27"/>
          <p:cNvSpPr txBox="1">
            <a:spLocks noChangeArrowheads="1"/>
          </p:cNvSpPr>
          <p:nvPr/>
        </p:nvSpPr>
        <p:spPr bwMode="auto">
          <a:xfrm>
            <a:off x="3029869" y="3018200"/>
            <a:ext cx="907264" cy="300514"/>
          </a:xfrm>
          <a:prstGeom prst="rect">
            <a:avLst/>
          </a:prstGeom>
          <a:noFill/>
          <a:ln w="9525">
            <a:noFill/>
            <a:miter lim="800000"/>
            <a:headEnd/>
            <a:tailEnd/>
          </a:ln>
        </p:spPr>
        <p:txBody>
          <a:bodyPr wrap="none" lIns="68245" tIns="34123" rIns="68245" bIns="34123">
            <a:spAutoFit/>
          </a:bodyPr>
          <a:lstStyle/>
          <a:p>
            <a:pPr marL="0" marR="0" lvl="0" indent="0" algn="ctr" defTabSz="812302" rtl="0" eaLnBrk="1" fontAlgn="base" latinLnBrk="0" hangingPunct="1">
              <a:lnSpc>
                <a:spcPct val="100000"/>
              </a:lnSpc>
              <a:spcBef>
                <a:spcPct val="0"/>
              </a:spcBef>
              <a:spcAft>
                <a:spcPct val="0"/>
              </a:spcAft>
              <a:buClrTx/>
              <a:buSzTx/>
              <a:buFontTx/>
              <a:buNone/>
              <a:tabLst/>
              <a:defRPr/>
            </a:pPr>
            <a:r>
              <a:rPr kumimoji="0" lang="zh-CN" altLang="en-US" sz="1505" b="0" i="0" u="none" strike="noStrike" kern="1200" cap="none" spc="0" normalizeH="0" baseline="0" noProof="0">
                <a:ln>
                  <a:noFill/>
                </a:ln>
                <a:solidFill>
                  <a:srgbClr val="808080"/>
                </a:solidFill>
                <a:effectLst/>
                <a:uLnTx/>
                <a:uFillTx/>
                <a:latin typeface="Arial" charset="0"/>
                <a:ea typeface="微软雅黑" pitchFamily="34" charset="-122"/>
                <a:cs typeface="+mn-cs"/>
              </a:rPr>
              <a:t>标题内容</a:t>
            </a:r>
          </a:p>
        </p:txBody>
      </p:sp>
      <p:sp>
        <p:nvSpPr>
          <p:cNvPr id="29" name="TextBox 28"/>
          <p:cNvSpPr txBox="1">
            <a:spLocks noChangeArrowheads="1"/>
          </p:cNvSpPr>
          <p:nvPr/>
        </p:nvSpPr>
        <p:spPr bwMode="auto">
          <a:xfrm>
            <a:off x="4911227" y="3018200"/>
            <a:ext cx="907264" cy="300514"/>
          </a:xfrm>
          <a:prstGeom prst="rect">
            <a:avLst/>
          </a:prstGeom>
          <a:noFill/>
          <a:ln w="9525">
            <a:noFill/>
            <a:miter lim="800000"/>
            <a:headEnd/>
            <a:tailEnd/>
          </a:ln>
        </p:spPr>
        <p:txBody>
          <a:bodyPr wrap="none" lIns="68245" tIns="34123" rIns="68245" bIns="34123">
            <a:spAutoFit/>
          </a:bodyPr>
          <a:lstStyle/>
          <a:p>
            <a:pPr marL="0" marR="0" lvl="0" indent="0" algn="ctr" defTabSz="812302" rtl="0" eaLnBrk="1" fontAlgn="base" latinLnBrk="0" hangingPunct="1">
              <a:lnSpc>
                <a:spcPct val="100000"/>
              </a:lnSpc>
              <a:spcBef>
                <a:spcPct val="0"/>
              </a:spcBef>
              <a:spcAft>
                <a:spcPct val="0"/>
              </a:spcAft>
              <a:buClrTx/>
              <a:buSzTx/>
              <a:buFontTx/>
              <a:buNone/>
              <a:tabLst/>
              <a:defRPr/>
            </a:pPr>
            <a:r>
              <a:rPr kumimoji="0" lang="zh-CN" altLang="en-US" sz="1505" b="0" i="0" u="none" strike="noStrike" kern="1200" cap="none" spc="0" normalizeH="0" baseline="0" noProof="0">
                <a:ln>
                  <a:noFill/>
                </a:ln>
                <a:solidFill>
                  <a:srgbClr val="808080"/>
                </a:solidFill>
                <a:effectLst/>
                <a:uLnTx/>
                <a:uFillTx/>
                <a:latin typeface="Arial" charset="0"/>
                <a:ea typeface="微软雅黑" pitchFamily="34" charset="-122"/>
                <a:cs typeface="+mn-cs"/>
              </a:rPr>
              <a:t>标题内容</a:t>
            </a:r>
          </a:p>
        </p:txBody>
      </p:sp>
      <p:sp>
        <p:nvSpPr>
          <p:cNvPr id="30" name="TextBox 29"/>
          <p:cNvSpPr txBox="1">
            <a:spLocks noChangeArrowheads="1"/>
          </p:cNvSpPr>
          <p:nvPr/>
        </p:nvSpPr>
        <p:spPr bwMode="auto">
          <a:xfrm>
            <a:off x="7034475" y="3018200"/>
            <a:ext cx="907264" cy="300514"/>
          </a:xfrm>
          <a:prstGeom prst="rect">
            <a:avLst/>
          </a:prstGeom>
          <a:noFill/>
          <a:ln w="9525">
            <a:noFill/>
            <a:miter lim="800000"/>
            <a:headEnd/>
            <a:tailEnd/>
          </a:ln>
        </p:spPr>
        <p:txBody>
          <a:bodyPr wrap="none" lIns="68245" tIns="34123" rIns="68245" bIns="34123">
            <a:spAutoFit/>
          </a:bodyPr>
          <a:lstStyle/>
          <a:p>
            <a:pPr marL="0" marR="0" lvl="0" indent="0" algn="ctr" defTabSz="812302" rtl="0" eaLnBrk="1" fontAlgn="base" latinLnBrk="0" hangingPunct="1">
              <a:lnSpc>
                <a:spcPct val="100000"/>
              </a:lnSpc>
              <a:spcBef>
                <a:spcPct val="0"/>
              </a:spcBef>
              <a:spcAft>
                <a:spcPct val="0"/>
              </a:spcAft>
              <a:buClrTx/>
              <a:buSzTx/>
              <a:buFontTx/>
              <a:buNone/>
              <a:tabLst/>
              <a:defRPr/>
            </a:pPr>
            <a:r>
              <a:rPr kumimoji="0" lang="zh-CN" altLang="en-US" sz="1505" b="0" i="0" u="none" strike="noStrike" kern="1200" cap="none" spc="0" normalizeH="0" baseline="0" noProof="0">
                <a:ln>
                  <a:noFill/>
                </a:ln>
                <a:solidFill>
                  <a:srgbClr val="808080"/>
                </a:solidFill>
                <a:effectLst/>
                <a:uLnTx/>
                <a:uFillTx/>
                <a:latin typeface="Arial" charset="0"/>
                <a:ea typeface="微软雅黑" pitchFamily="34" charset="-122"/>
                <a:cs typeface="+mn-cs"/>
              </a:rPr>
              <a:t>标题内容</a:t>
            </a:r>
          </a:p>
        </p:txBody>
      </p:sp>
      <p:grpSp>
        <p:nvGrpSpPr>
          <p:cNvPr id="45" name="组合 44"/>
          <p:cNvGrpSpPr>
            <a:grpSpLocks/>
          </p:cNvGrpSpPr>
          <p:nvPr/>
        </p:nvGrpSpPr>
        <p:grpSpPr bwMode="auto">
          <a:xfrm>
            <a:off x="524093" y="3669210"/>
            <a:ext cx="8149568" cy="367313"/>
            <a:chOff x="698575" y="4912345"/>
            <a:chExt cx="10873208" cy="494764"/>
          </a:xfrm>
        </p:grpSpPr>
        <p:cxnSp>
          <p:nvCxnSpPr>
            <p:cNvPr id="74768" name="直接连接符 39"/>
            <p:cNvCxnSpPr>
              <a:cxnSpLocks noChangeShapeType="1"/>
            </p:cNvCxnSpPr>
            <p:nvPr/>
          </p:nvCxnSpPr>
          <p:spPr bwMode="auto">
            <a:xfrm>
              <a:off x="698575" y="5302002"/>
              <a:ext cx="10873208" cy="0"/>
            </a:xfrm>
            <a:prstGeom prst="line">
              <a:avLst/>
            </a:prstGeom>
            <a:noFill/>
            <a:ln w="38100" algn="ctr">
              <a:solidFill>
                <a:schemeClr val="bg2"/>
              </a:solidFill>
              <a:round/>
              <a:headEnd/>
              <a:tailEnd/>
            </a:ln>
          </p:spPr>
        </p:cxnSp>
        <p:sp>
          <p:nvSpPr>
            <p:cNvPr id="74769" name="矩形 43"/>
            <p:cNvSpPr>
              <a:spLocks noChangeArrowheads="1"/>
            </p:cNvSpPr>
            <p:nvPr/>
          </p:nvSpPr>
          <p:spPr bwMode="auto">
            <a:xfrm>
              <a:off x="2906138" y="4912345"/>
              <a:ext cx="6222919" cy="494764"/>
            </a:xfrm>
            <a:prstGeom prst="rect">
              <a:avLst/>
            </a:prstGeom>
            <a:solidFill>
              <a:schemeClr val="tx2"/>
            </a:solidFill>
            <a:ln w="25400" algn="ctr">
              <a:noFill/>
              <a:miter lim="800000"/>
              <a:headEnd/>
              <a:tailEnd/>
            </a:ln>
          </p:spPr>
          <p:txBody>
            <a:bodyPr lIns="68245" tIns="34123" rIns="68245" bIns="34123" anchor="ctr"/>
            <a:lstStyle/>
            <a:p>
              <a:pPr marL="0" marR="0" lvl="0" indent="0" algn="ctr" defTabSz="812302" rtl="0" eaLnBrk="1" fontAlgn="base" latinLnBrk="0" hangingPunct="1">
                <a:lnSpc>
                  <a:spcPct val="100000"/>
                </a:lnSpc>
                <a:spcBef>
                  <a:spcPct val="0"/>
                </a:spcBef>
                <a:spcAft>
                  <a:spcPct val="0"/>
                </a:spcAft>
                <a:buClrTx/>
                <a:buSzTx/>
                <a:buFontTx/>
                <a:buNone/>
                <a:tabLst/>
                <a:defRPr/>
              </a:pPr>
              <a:endParaRPr kumimoji="0" lang="zh-CN" altLang="en-US" sz="1599" b="0" i="0" u="none" strike="noStrike" kern="1200" cap="none" spc="0" normalizeH="0" baseline="0" noProof="0">
                <a:ln>
                  <a:noFill/>
                </a:ln>
                <a:solidFill>
                  <a:srgbClr val="FFFFFF"/>
                </a:solidFill>
                <a:effectLst/>
                <a:uLnTx/>
                <a:uFillTx/>
                <a:latin typeface="Calibri" pitchFamily="34" charset="0"/>
                <a:ea typeface="宋体" charset="-122"/>
                <a:cs typeface="+mn-cs"/>
              </a:endParaRPr>
            </a:p>
          </p:txBody>
        </p:sp>
      </p:grpSp>
      <p:sp>
        <p:nvSpPr>
          <p:cNvPr id="43" name="TextBox 42"/>
          <p:cNvSpPr txBox="1">
            <a:spLocks noChangeArrowheads="1"/>
          </p:cNvSpPr>
          <p:nvPr/>
        </p:nvSpPr>
        <p:spPr bwMode="auto">
          <a:xfrm>
            <a:off x="3313283" y="3669210"/>
            <a:ext cx="2200888" cy="343924"/>
          </a:xfrm>
          <a:prstGeom prst="rect">
            <a:avLst/>
          </a:prstGeom>
          <a:noFill/>
          <a:ln w="9525">
            <a:noFill/>
            <a:miter lim="800000"/>
            <a:headEnd/>
            <a:tailEnd/>
          </a:ln>
        </p:spPr>
        <p:txBody>
          <a:bodyPr wrap="none" lIns="68245" tIns="34123" rIns="68245" bIns="34123">
            <a:spAutoFit/>
          </a:bodyPr>
          <a:lstStyle/>
          <a:p>
            <a:pPr marL="0" marR="0" lvl="0" indent="0" algn="ctr" defTabSz="812302" rtl="0" eaLnBrk="1" fontAlgn="base" latinLnBrk="0" hangingPunct="1">
              <a:lnSpc>
                <a:spcPct val="100000"/>
              </a:lnSpc>
              <a:spcBef>
                <a:spcPct val="0"/>
              </a:spcBef>
              <a:spcAft>
                <a:spcPct val="0"/>
              </a:spcAft>
              <a:buClrTx/>
              <a:buSzTx/>
              <a:buFontTx/>
              <a:buNone/>
              <a:tabLst/>
              <a:defRPr/>
            </a:pPr>
            <a:r>
              <a:rPr kumimoji="0" lang="zh-CN" altLang="en-US" sz="1787" b="1"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rPr>
              <a:t>输入标题内容和文字</a:t>
            </a:r>
          </a:p>
        </p:txBody>
      </p:sp>
    </p:spTree>
    <p:extLst>
      <p:ext uri="{BB962C8B-B14F-4D97-AF65-F5344CB8AC3E}">
        <p14:creationId xmlns:p14="http://schemas.microsoft.com/office/powerpoint/2010/main" val="1546807109"/>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nodeType="afterEffect">
                                  <p:stCondLst>
                                    <p:cond delay="0"/>
                                  </p:stCondLst>
                                  <p:childTnLst>
                                    <p:set>
                                      <p:cBhvr>
                                        <p:cTn id="6" dur="1" fill="hold">
                                          <p:stCondLst>
                                            <p:cond delay="0"/>
                                          </p:stCondLst>
                                        </p:cTn>
                                        <p:tgtEl>
                                          <p:spTgt spid="94234"/>
                                        </p:tgtEl>
                                        <p:attrNameLst>
                                          <p:attrName>style.visibility</p:attrName>
                                        </p:attrNameLst>
                                      </p:cBhvr>
                                      <p:to>
                                        <p:strVal val="visible"/>
                                      </p:to>
                                    </p:set>
                                    <p:anim calcmode="lin" valueType="num">
                                      <p:cBhvr>
                                        <p:cTn id="7" dur="500" fill="hold"/>
                                        <p:tgtEl>
                                          <p:spTgt spid="94234"/>
                                        </p:tgtEl>
                                        <p:attrNameLst>
                                          <p:attrName>ppt_w</p:attrName>
                                        </p:attrNameLst>
                                      </p:cBhvr>
                                      <p:tavLst>
                                        <p:tav tm="0">
                                          <p:val>
                                            <p:fltVal val="0"/>
                                          </p:val>
                                        </p:tav>
                                        <p:tav tm="100000">
                                          <p:val>
                                            <p:strVal val="#ppt_w"/>
                                          </p:val>
                                        </p:tav>
                                      </p:tavLst>
                                    </p:anim>
                                    <p:anim calcmode="lin" valueType="num">
                                      <p:cBhvr>
                                        <p:cTn id="8" dur="500" fill="hold"/>
                                        <p:tgtEl>
                                          <p:spTgt spid="94234"/>
                                        </p:tgtEl>
                                        <p:attrNameLst>
                                          <p:attrName>ppt_h</p:attrName>
                                        </p:attrNameLst>
                                      </p:cBhvr>
                                      <p:tavLst>
                                        <p:tav tm="0">
                                          <p:val>
                                            <p:fltVal val="0"/>
                                          </p:val>
                                        </p:tav>
                                        <p:tav tm="100000">
                                          <p:val>
                                            <p:strVal val="#ppt_h"/>
                                          </p:val>
                                        </p:tav>
                                      </p:tavLst>
                                    </p:anim>
                                    <p:animEffect transition="in" filter="fade">
                                      <p:cBhvr>
                                        <p:cTn id="9" dur="500"/>
                                        <p:tgtEl>
                                          <p:spTgt spid="94234"/>
                                        </p:tgtEl>
                                      </p:cBhvr>
                                    </p:animEffect>
                                  </p:childTnLst>
                                </p:cTn>
                              </p:par>
                              <p:par>
                                <p:cTn id="10" presetID="53" presetClass="entr" presetSubtype="0" fill="hold" nodeType="withEffect">
                                  <p:stCondLst>
                                    <p:cond delay="0"/>
                                  </p:stCondLst>
                                  <p:childTnLst>
                                    <p:set>
                                      <p:cBhvr>
                                        <p:cTn id="11" dur="1" fill="hold">
                                          <p:stCondLst>
                                            <p:cond delay="0"/>
                                          </p:stCondLst>
                                        </p:cTn>
                                        <p:tgtEl>
                                          <p:spTgt spid="94235"/>
                                        </p:tgtEl>
                                        <p:attrNameLst>
                                          <p:attrName>style.visibility</p:attrName>
                                        </p:attrNameLst>
                                      </p:cBhvr>
                                      <p:to>
                                        <p:strVal val="visible"/>
                                      </p:to>
                                    </p:set>
                                    <p:anim calcmode="lin" valueType="num">
                                      <p:cBhvr>
                                        <p:cTn id="12" dur="500" fill="hold"/>
                                        <p:tgtEl>
                                          <p:spTgt spid="94235"/>
                                        </p:tgtEl>
                                        <p:attrNameLst>
                                          <p:attrName>ppt_w</p:attrName>
                                        </p:attrNameLst>
                                      </p:cBhvr>
                                      <p:tavLst>
                                        <p:tav tm="0">
                                          <p:val>
                                            <p:fltVal val="0"/>
                                          </p:val>
                                        </p:tav>
                                        <p:tav tm="100000">
                                          <p:val>
                                            <p:strVal val="#ppt_w"/>
                                          </p:val>
                                        </p:tav>
                                      </p:tavLst>
                                    </p:anim>
                                    <p:anim calcmode="lin" valueType="num">
                                      <p:cBhvr>
                                        <p:cTn id="13" dur="500" fill="hold"/>
                                        <p:tgtEl>
                                          <p:spTgt spid="94235"/>
                                        </p:tgtEl>
                                        <p:attrNameLst>
                                          <p:attrName>ppt_h</p:attrName>
                                        </p:attrNameLst>
                                      </p:cBhvr>
                                      <p:tavLst>
                                        <p:tav tm="0">
                                          <p:val>
                                            <p:fltVal val="0"/>
                                          </p:val>
                                        </p:tav>
                                        <p:tav tm="100000">
                                          <p:val>
                                            <p:strVal val="#ppt_h"/>
                                          </p:val>
                                        </p:tav>
                                      </p:tavLst>
                                    </p:anim>
                                    <p:animEffect transition="in" filter="fade">
                                      <p:cBhvr>
                                        <p:cTn id="14" dur="500"/>
                                        <p:tgtEl>
                                          <p:spTgt spid="94235"/>
                                        </p:tgtEl>
                                      </p:cBhvr>
                                    </p:animEffect>
                                  </p:childTnLst>
                                </p:cTn>
                              </p:par>
                              <p:par>
                                <p:cTn id="15" presetID="53" presetClass="entr" presetSubtype="0" fill="hold" nodeType="withEffect">
                                  <p:stCondLst>
                                    <p:cond delay="0"/>
                                  </p:stCondLst>
                                  <p:childTnLst>
                                    <p:set>
                                      <p:cBhvr>
                                        <p:cTn id="16" dur="1" fill="hold">
                                          <p:stCondLst>
                                            <p:cond delay="0"/>
                                          </p:stCondLst>
                                        </p:cTn>
                                        <p:tgtEl>
                                          <p:spTgt spid="94237"/>
                                        </p:tgtEl>
                                        <p:attrNameLst>
                                          <p:attrName>style.visibility</p:attrName>
                                        </p:attrNameLst>
                                      </p:cBhvr>
                                      <p:to>
                                        <p:strVal val="visible"/>
                                      </p:to>
                                    </p:set>
                                    <p:anim calcmode="lin" valueType="num">
                                      <p:cBhvr>
                                        <p:cTn id="17" dur="500" fill="hold"/>
                                        <p:tgtEl>
                                          <p:spTgt spid="94237"/>
                                        </p:tgtEl>
                                        <p:attrNameLst>
                                          <p:attrName>ppt_w</p:attrName>
                                        </p:attrNameLst>
                                      </p:cBhvr>
                                      <p:tavLst>
                                        <p:tav tm="0">
                                          <p:val>
                                            <p:fltVal val="0"/>
                                          </p:val>
                                        </p:tav>
                                        <p:tav tm="100000">
                                          <p:val>
                                            <p:strVal val="#ppt_w"/>
                                          </p:val>
                                        </p:tav>
                                      </p:tavLst>
                                    </p:anim>
                                    <p:anim calcmode="lin" valueType="num">
                                      <p:cBhvr>
                                        <p:cTn id="18" dur="500" fill="hold"/>
                                        <p:tgtEl>
                                          <p:spTgt spid="94237"/>
                                        </p:tgtEl>
                                        <p:attrNameLst>
                                          <p:attrName>ppt_h</p:attrName>
                                        </p:attrNameLst>
                                      </p:cBhvr>
                                      <p:tavLst>
                                        <p:tav tm="0">
                                          <p:val>
                                            <p:fltVal val="0"/>
                                          </p:val>
                                        </p:tav>
                                        <p:tav tm="100000">
                                          <p:val>
                                            <p:strVal val="#ppt_h"/>
                                          </p:val>
                                        </p:tav>
                                      </p:tavLst>
                                    </p:anim>
                                    <p:animEffect transition="in" filter="fade">
                                      <p:cBhvr>
                                        <p:cTn id="19" dur="500"/>
                                        <p:tgtEl>
                                          <p:spTgt spid="94237"/>
                                        </p:tgtEl>
                                      </p:cBhvr>
                                    </p:animEffect>
                                  </p:childTnLst>
                                </p:cTn>
                              </p:par>
                              <p:par>
                                <p:cTn id="20" presetID="53" presetClass="entr" presetSubtype="0" fill="hold" nodeType="withEffect">
                                  <p:stCondLst>
                                    <p:cond delay="0"/>
                                  </p:stCondLst>
                                  <p:childTnLst>
                                    <p:set>
                                      <p:cBhvr>
                                        <p:cTn id="21" dur="1" fill="hold">
                                          <p:stCondLst>
                                            <p:cond delay="0"/>
                                          </p:stCondLst>
                                        </p:cTn>
                                        <p:tgtEl>
                                          <p:spTgt spid="94236"/>
                                        </p:tgtEl>
                                        <p:attrNameLst>
                                          <p:attrName>style.visibility</p:attrName>
                                        </p:attrNameLst>
                                      </p:cBhvr>
                                      <p:to>
                                        <p:strVal val="visible"/>
                                      </p:to>
                                    </p:set>
                                    <p:anim calcmode="lin" valueType="num">
                                      <p:cBhvr>
                                        <p:cTn id="22" dur="500" fill="hold"/>
                                        <p:tgtEl>
                                          <p:spTgt spid="94236"/>
                                        </p:tgtEl>
                                        <p:attrNameLst>
                                          <p:attrName>ppt_w</p:attrName>
                                        </p:attrNameLst>
                                      </p:cBhvr>
                                      <p:tavLst>
                                        <p:tav tm="0">
                                          <p:val>
                                            <p:fltVal val="0"/>
                                          </p:val>
                                        </p:tav>
                                        <p:tav tm="100000">
                                          <p:val>
                                            <p:strVal val="#ppt_w"/>
                                          </p:val>
                                        </p:tav>
                                      </p:tavLst>
                                    </p:anim>
                                    <p:anim calcmode="lin" valueType="num">
                                      <p:cBhvr>
                                        <p:cTn id="23" dur="500" fill="hold"/>
                                        <p:tgtEl>
                                          <p:spTgt spid="94236"/>
                                        </p:tgtEl>
                                        <p:attrNameLst>
                                          <p:attrName>ppt_h</p:attrName>
                                        </p:attrNameLst>
                                      </p:cBhvr>
                                      <p:tavLst>
                                        <p:tav tm="0">
                                          <p:val>
                                            <p:fltVal val="0"/>
                                          </p:val>
                                        </p:tav>
                                        <p:tav tm="100000">
                                          <p:val>
                                            <p:strVal val="#ppt_h"/>
                                          </p:val>
                                        </p:tav>
                                      </p:tavLst>
                                    </p:anim>
                                    <p:animEffect transition="in" filter="fade">
                                      <p:cBhvr>
                                        <p:cTn id="24" dur="500"/>
                                        <p:tgtEl>
                                          <p:spTgt spid="94236"/>
                                        </p:tgtEl>
                                      </p:cBhvr>
                                    </p:animEffect>
                                  </p:childTnLst>
                                </p:cTn>
                              </p:par>
                            </p:childTnLst>
                          </p:cTn>
                        </p:par>
                        <p:par>
                          <p:cTn id="25" fill="hold">
                            <p:stCondLst>
                              <p:cond delay="500"/>
                            </p:stCondLst>
                            <p:childTnLst>
                              <p:par>
                                <p:cTn id="26" presetID="53" presetClass="entr" presetSubtype="16" fill="hold" grpId="0" nodeType="afterEffect">
                                  <p:stCondLst>
                                    <p:cond delay="0"/>
                                  </p:stCondLst>
                                  <p:childTnLst>
                                    <p:set>
                                      <p:cBhvr>
                                        <p:cTn id="27" dur="1" fill="hold">
                                          <p:stCondLst>
                                            <p:cond delay="0"/>
                                          </p:stCondLst>
                                        </p:cTn>
                                        <p:tgtEl>
                                          <p:spTgt spid="8"/>
                                        </p:tgtEl>
                                        <p:attrNameLst>
                                          <p:attrName>style.visibility</p:attrName>
                                        </p:attrNameLst>
                                      </p:cBhvr>
                                      <p:to>
                                        <p:strVal val="visible"/>
                                      </p:to>
                                    </p:set>
                                    <p:anim calcmode="lin" valueType="num">
                                      <p:cBhvr>
                                        <p:cTn id="28" dur="500" fill="hold"/>
                                        <p:tgtEl>
                                          <p:spTgt spid="8"/>
                                        </p:tgtEl>
                                        <p:attrNameLst>
                                          <p:attrName>ppt_w</p:attrName>
                                        </p:attrNameLst>
                                      </p:cBhvr>
                                      <p:tavLst>
                                        <p:tav tm="0">
                                          <p:val>
                                            <p:fltVal val="0"/>
                                          </p:val>
                                        </p:tav>
                                        <p:tav tm="100000">
                                          <p:val>
                                            <p:strVal val="#ppt_w"/>
                                          </p:val>
                                        </p:tav>
                                      </p:tavLst>
                                    </p:anim>
                                    <p:anim calcmode="lin" valueType="num">
                                      <p:cBhvr>
                                        <p:cTn id="29" dur="500" fill="hold"/>
                                        <p:tgtEl>
                                          <p:spTgt spid="8"/>
                                        </p:tgtEl>
                                        <p:attrNameLst>
                                          <p:attrName>ppt_h</p:attrName>
                                        </p:attrNameLst>
                                      </p:cBhvr>
                                      <p:tavLst>
                                        <p:tav tm="0">
                                          <p:val>
                                            <p:fltVal val="0"/>
                                          </p:val>
                                        </p:tav>
                                        <p:tav tm="100000">
                                          <p:val>
                                            <p:strVal val="#ppt_h"/>
                                          </p:val>
                                        </p:tav>
                                      </p:tavLst>
                                    </p:anim>
                                    <p:animEffect transition="in" filter="fade">
                                      <p:cBhvr>
                                        <p:cTn id="30" dur="500"/>
                                        <p:tgtEl>
                                          <p:spTgt spid="8"/>
                                        </p:tgtEl>
                                      </p:cBhvr>
                                    </p:animEffect>
                                  </p:childTnLst>
                                </p:cTn>
                              </p:par>
                            </p:childTnLst>
                          </p:cTn>
                        </p:par>
                        <p:par>
                          <p:cTn id="31" fill="hold">
                            <p:stCondLst>
                              <p:cond delay="1000"/>
                            </p:stCondLst>
                            <p:childTnLst>
                              <p:par>
                                <p:cTn id="32" presetID="53" presetClass="entr" presetSubtype="16" fill="hold" grpId="0" nodeType="afterEffect">
                                  <p:stCondLst>
                                    <p:cond delay="0"/>
                                  </p:stCondLst>
                                  <p:childTnLst>
                                    <p:set>
                                      <p:cBhvr>
                                        <p:cTn id="33" dur="1" fill="hold">
                                          <p:stCondLst>
                                            <p:cond delay="0"/>
                                          </p:stCondLst>
                                        </p:cTn>
                                        <p:tgtEl>
                                          <p:spTgt spid="12"/>
                                        </p:tgtEl>
                                        <p:attrNameLst>
                                          <p:attrName>style.visibility</p:attrName>
                                        </p:attrNameLst>
                                      </p:cBhvr>
                                      <p:to>
                                        <p:strVal val="visible"/>
                                      </p:to>
                                    </p:set>
                                    <p:anim calcmode="lin" valueType="num">
                                      <p:cBhvr>
                                        <p:cTn id="34" dur="500" fill="hold"/>
                                        <p:tgtEl>
                                          <p:spTgt spid="12"/>
                                        </p:tgtEl>
                                        <p:attrNameLst>
                                          <p:attrName>ppt_w</p:attrName>
                                        </p:attrNameLst>
                                      </p:cBhvr>
                                      <p:tavLst>
                                        <p:tav tm="0">
                                          <p:val>
                                            <p:fltVal val="0"/>
                                          </p:val>
                                        </p:tav>
                                        <p:tav tm="100000">
                                          <p:val>
                                            <p:strVal val="#ppt_w"/>
                                          </p:val>
                                        </p:tav>
                                      </p:tavLst>
                                    </p:anim>
                                    <p:anim calcmode="lin" valueType="num">
                                      <p:cBhvr>
                                        <p:cTn id="35" dur="500" fill="hold"/>
                                        <p:tgtEl>
                                          <p:spTgt spid="12"/>
                                        </p:tgtEl>
                                        <p:attrNameLst>
                                          <p:attrName>ppt_h</p:attrName>
                                        </p:attrNameLst>
                                      </p:cBhvr>
                                      <p:tavLst>
                                        <p:tav tm="0">
                                          <p:val>
                                            <p:fltVal val="0"/>
                                          </p:val>
                                        </p:tav>
                                        <p:tav tm="100000">
                                          <p:val>
                                            <p:strVal val="#ppt_h"/>
                                          </p:val>
                                        </p:tav>
                                      </p:tavLst>
                                    </p:anim>
                                    <p:animEffect transition="in" filter="fade">
                                      <p:cBhvr>
                                        <p:cTn id="36" dur="500"/>
                                        <p:tgtEl>
                                          <p:spTgt spid="12"/>
                                        </p:tgtEl>
                                      </p:cBhvr>
                                    </p:animEffect>
                                  </p:childTnLst>
                                </p:cTn>
                              </p:par>
                            </p:childTnLst>
                          </p:cTn>
                        </p:par>
                        <p:par>
                          <p:cTn id="37" fill="hold">
                            <p:stCondLst>
                              <p:cond delay="1500"/>
                            </p:stCondLst>
                            <p:childTnLst>
                              <p:par>
                                <p:cTn id="38" presetID="53" presetClass="entr" presetSubtype="16" fill="hold" grpId="0" nodeType="afterEffect">
                                  <p:stCondLst>
                                    <p:cond delay="0"/>
                                  </p:stCondLst>
                                  <p:childTnLst>
                                    <p:set>
                                      <p:cBhvr>
                                        <p:cTn id="39" dur="1" fill="hold">
                                          <p:stCondLst>
                                            <p:cond delay="0"/>
                                          </p:stCondLst>
                                        </p:cTn>
                                        <p:tgtEl>
                                          <p:spTgt spid="16"/>
                                        </p:tgtEl>
                                        <p:attrNameLst>
                                          <p:attrName>style.visibility</p:attrName>
                                        </p:attrNameLst>
                                      </p:cBhvr>
                                      <p:to>
                                        <p:strVal val="visible"/>
                                      </p:to>
                                    </p:set>
                                    <p:anim calcmode="lin" valueType="num">
                                      <p:cBhvr>
                                        <p:cTn id="40" dur="500" fill="hold"/>
                                        <p:tgtEl>
                                          <p:spTgt spid="16"/>
                                        </p:tgtEl>
                                        <p:attrNameLst>
                                          <p:attrName>ppt_w</p:attrName>
                                        </p:attrNameLst>
                                      </p:cBhvr>
                                      <p:tavLst>
                                        <p:tav tm="0">
                                          <p:val>
                                            <p:fltVal val="0"/>
                                          </p:val>
                                        </p:tav>
                                        <p:tav tm="100000">
                                          <p:val>
                                            <p:strVal val="#ppt_w"/>
                                          </p:val>
                                        </p:tav>
                                      </p:tavLst>
                                    </p:anim>
                                    <p:anim calcmode="lin" valueType="num">
                                      <p:cBhvr>
                                        <p:cTn id="41" dur="500" fill="hold"/>
                                        <p:tgtEl>
                                          <p:spTgt spid="16"/>
                                        </p:tgtEl>
                                        <p:attrNameLst>
                                          <p:attrName>ppt_h</p:attrName>
                                        </p:attrNameLst>
                                      </p:cBhvr>
                                      <p:tavLst>
                                        <p:tav tm="0">
                                          <p:val>
                                            <p:fltVal val="0"/>
                                          </p:val>
                                        </p:tav>
                                        <p:tav tm="100000">
                                          <p:val>
                                            <p:strVal val="#ppt_h"/>
                                          </p:val>
                                        </p:tav>
                                      </p:tavLst>
                                    </p:anim>
                                    <p:animEffect transition="in" filter="fade">
                                      <p:cBhvr>
                                        <p:cTn id="42" dur="500"/>
                                        <p:tgtEl>
                                          <p:spTgt spid="16"/>
                                        </p:tgtEl>
                                      </p:cBhvr>
                                    </p:animEffect>
                                  </p:childTnLst>
                                </p:cTn>
                              </p:par>
                            </p:childTnLst>
                          </p:cTn>
                        </p:par>
                        <p:par>
                          <p:cTn id="43" fill="hold">
                            <p:stCondLst>
                              <p:cond delay="2000"/>
                            </p:stCondLst>
                            <p:childTnLst>
                              <p:par>
                                <p:cTn id="44" presetID="53" presetClass="entr" presetSubtype="16" fill="hold" grpId="0" nodeType="afterEffect">
                                  <p:stCondLst>
                                    <p:cond delay="0"/>
                                  </p:stCondLst>
                                  <p:childTnLst>
                                    <p:set>
                                      <p:cBhvr>
                                        <p:cTn id="45" dur="1" fill="hold">
                                          <p:stCondLst>
                                            <p:cond delay="0"/>
                                          </p:stCondLst>
                                        </p:cTn>
                                        <p:tgtEl>
                                          <p:spTgt spid="20"/>
                                        </p:tgtEl>
                                        <p:attrNameLst>
                                          <p:attrName>style.visibility</p:attrName>
                                        </p:attrNameLst>
                                      </p:cBhvr>
                                      <p:to>
                                        <p:strVal val="visible"/>
                                      </p:to>
                                    </p:set>
                                    <p:anim calcmode="lin" valueType="num">
                                      <p:cBhvr>
                                        <p:cTn id="46" dur="500" fill="hold"/>
                                        <p:tgtEl>
                                          <p:spTgt spid="20"/>
                                        </p:tgtEl>
                                        <p:attrNameLst>
                                          <p:attrName>ppt_w</p:attrName>
                                        </p:attrNameLst>
                                      </p:cBhvr>
                                      <p:tavLst>
                                        <p:tav tm="0">
                                          <p:val>
                                            <p:fltVal val="0"/>
                                          </p:val>
                                        </p:tav>
                                        <p:tav tm="100000">
                                          <p:val>
                                            <p:strVal val="#ppt_w"/>
                                          </p:val>
                                        </p:tav>
                                      </p:tavLst>
                                    </p:anim>
                                    <p:anim calcmode="lin" valueType="num">
                                      <p:cBhvr>
                                        <p:cTn id="47" dur="500" fill="hold"/>
                                        <p:tgtEl>
                                          <p:spTgt spid="20"/>
                                        </p:tgtEl>
                                        <p:attrNameLst>
                                          <p:attrName>ppt_h</p:attrName>
                                        </p:attrNameLst>
                                      </p:cBhvr>
                                      <p:tavLst>
                                        <p:tav tm="0">
                                          <p:val>
                                            <p:fltVal val="0"/>
                                          </p:val>
                                        </p:tav>
                                        <p:tav tm="100000">
                                          <p:val>
                                            <p:strVal val="#ppt_h"/>
                                          </p:val>
                                        </p:tav>
                                      </p:tavLst>
                                    </p:anim>
                                    <p:animEffect transition="in" filter="fade">
                                      <p:cBhvr>
                                        <p:cTn id="48" dur="500"/>
                                        <p:tgtEl>
                                          <p:spTgt spid="20"/>
                                        </p:tgtEl>
                                      </p:cBhvr>
                                    </p:animEffect>
                                  </p:childTnLst>
                                </p:cTn>
                              </p:par>
                            </p:childTnLst>
                          </p:cTn>
                        </p:par>
                        <p:par>
                          <p:cTn id="49" fill="hold">
                            <p:stCondLst>
                              <p:cond delay="2500"/>
                            </p:stCondLst>
                            <p:childTnLst>
                              <p:par>
                                <p:cTn id="50" presetID="41" presetClass="entr" presetSubtype="0" fill="hold" grpId="0" nodeType="afterEffect">
                                  <p:stCondLst>
                                    <p:cond delay="0"/>
                                  </p:stCondLst>
                                  <p:iterate type="lt">
                                    <p:tmPct val="10000"/>
                                  </p:iterate>
                                  <p:childTnLst>
                                    <p:set>
                                      <p:cBhvr>
                                        <p:cTn id="51" dur="1" fill="hold">
                                          <p:stCondLst>
                                            <p:cond delay="0"/>
                                          </p:stCondLst>
                                        </p:cTn>
                                        <p:tgtEl>
                                          <p:spTgt spid="27"/>
                                        </p:tgtEl>
                                        <p:attrNameLst>
                                          <p:attrName>style.visibility</p:attrName>
                                        </p:attrNameLst>
                                      </p:cBhvr>
                                      <p:to>
                                        <p:strVal val="visible"/>
                                      </p:to>
                                    </p:set>
                                    <p:anim calcmode="lin" valueType="num">
                                      <p:cBhvr>
                                        <p:cTn id="52" dur="1000" fill="hold"/>
                                        <p:tgtEl>
                                          <p:spTgt spid="27"/>
                                        </p:tgtEl>
                                        <p:attrNameLst>
                                          <p:attrName>ppt_x</p:attrName>
                                        </p:attrNameLst>
                                      </p:cBhvr>
                                      <p:tavLst>
                                        <p:tav tm="0">
                                          <p:val>
                                            <p:strVal val="#ppt_x"/>
                                          </p:val>
                                        </p:tav>
                                        <p:tav tm="50000">
                                          <p:val>
                                            <p:strVal val="#ppt_x+.1"/>
                                          </p:val>
                                        </p:tav>
                                        <p:tav tm="100000">
                                          <p:val>
                                            <p:strVal val="#ppt_x"/>
                                          </p:val>
                                        </p:tav>
                                      </p:tavLst>
                                    </p:anim>
                                    <p:anim calcmode="lin" valueType="num">
                                      <p:cBhvr>
                                        <p:cTn id="53" dur="1000" fill="hold"/>
                                        <p:tgtEl>
                                          <p:spTgt spid="27"/>
                                        </p:tgtEl>
                                        <p:attrNameLst>
                                          <p:attrName>ppt_y</p:attrName>
                                        </p:attrNameLst>
                                      </p:cBhvr>
                                      <p:tavLst>
                                        <p:tav tm="0">
                                          <p:val>
                                            <p:strVal val="#ppt_y"/>
                                          </p:val>
                                        </p:tav>
                                        <p:tav tm="100000">
                                          <p:val>
                                            <p:strVal val="#ppt_y"/>
                                          </p:val>
                                        </p:tav>
                                      </p:tavLst>
                                    </p:anim>
                                    <p:anim calcmode="lin" valueType="num">
                                      <p:cBhvr>
                                        <p:cTn id="54" dur="1000" fill="hold"/>
                                        <p:tgtEl>
                                          <p:spTgt spid="27"/>
                                        </p:tgtEl>
                                        <p:attrNameLst>
                                          <p:attrName>ppt_h</p:attrName>
                                        </p:attrNameLst>
                                      </p:cBhvr>
                                      <p:tavLst>
                                        <p:tav tm="0">
                                          <p:val>
                                            <p:strVal val="#ppt_h/10"/>
                                          </p:val>
                                        </p:tav>
                                        <p:tav tm="50000">
                                          <p:val>
                                            <p:strVal val="#ppt_h+.01"/>
                                          </p:val>
                                        </p:tav>
                                        <p:tav tm="100000">
                                          <p:val>
                                            <p:strVal val="#ppt_h"/>
                                          </p:val>
                                        </p:tav>
                                      </p:tavLst>
                                    </p:anim>
                                    <p:anim calcmode="lin" valueType="num">
                                      <p:cBhvr>
                                        <p:cTn id="55" dur="1000" fill="hold"/>
                                        <p:tgtEl>
                                          <p:spTgt spid="27"/>
                                        </p:tgtEl>
                                        <p:attrNameLst>
                                          <p:attrName>ppt_w</p:attrName>
                                        </p:attrNameLst>
                                      </p:cBhvr>
                                      <p:tavLst>
                                        <p:tav tm="0">
                                          <p:val>
                                            <p:strVal val="#ppt_w/10"/>
                                          </p:val>
                                        </p:tav>
                                        <p:tav tm="50000">
                                          <p:val>
                                            <p:strVal val="#ppt_w+.01"/>
                                          </p:val>
                                        </p:tav>
                                        <p:tav tm="100000">
                                          <p:val>
                                            <p:strVal val="#ppt_w"/>
                                          </p:val>
                                        </p:tav>
                                      </p:tavLst>
                                    </p:anim>
                                    <p:animEffect transition="in" filter="fade">
                                      <p:cBhvr>
                                        <p:cTn id="56" dur="1000" tmFilter="0,0; .5, 1; 1, 1"/>
                                        <p:tgtEl>
                                          <p:spTgt spid="27"/>
                                        </p:tgtEl>
                                      </p:cBhvr>
                                    </p:animEffect>
                                  </p:childTnLst>
                                </p:cTn>
                              </p:par>
                              <p:par>
                                <p:cTn id="57" presetID="41" presetClass="entr" presetSubtype="0" fill="hold" grpId="0" nodeType="withEffect">
                                  <p:stCondLst>
                                    <p:cond delay="0"/>
                                  </p:stCondLst>
                                  <p:iterate type="lt">
                                    <p:tmPct val="10000"/>
                                  </p:iterate>
                                  <p:childTnLst>
                                    <p:set>
                                      <p:cBhvr>
                                        <p:cTn id="58" dur="1" fill="hold">
                                          <p:stCondLst>
                                            <p:cond delay="0"/>
                                          </p:stCondLst>
                                        </p:cTn>
                                        <p:tgtEl>
                                          <p:spTgt spid="28"/>
                                        </p:tgtEl>
                                        <p:attrNameLst>
                                          <p:attrName>style.visibility</p:attrName>
                                        </p:attrNameLst>
                                      </p:cBhvr>
                                      <p:to>
                                        <p:strVal val="visible"/>
                                      </p:to>
                                    </p:set>
                                    <p:anim calcmode="lin" valueType="num">
                                      <p:cBhvr>
                                        <p:cTn id="59" dur="1000" fill="hold"/>
                                        <p:tgtEl>
                                          <p:spTgt spid="28"/>
                                        </p:tgtEl>
                                        <p:attrNameLst>
                                          <p:attrName>ppt_x</p:attrName>
                                        </p:attrNameLst>
                                      </p:cBhvr>
                                      <p:tavLst>
                                        <p:tav tm="0">
                                          <p:val>
                                            <p:strVal val="#ppt_x"/>
                                          </p:val>
                                        </p:tav>
                                        <p:tav tm="50000">
                                          <p:val>
                                            <p:strVal val="#ppt_x+.1"/>
                                          </p:val>
                                        </p:tav>
                                        <p:tav tm="100000">
                                          <p:val>
                                            <p:strVal val="#ppt_x"/>
                                          </p:val>
                                        </p:tav>
                                      </p:tavLst>
                                    </p:anim>
                                    <p:anim calcmode="lin" valueType="num">
                                      <p:cBhvr>
                                        <p:cTn id="60" dur="1000" fill="hold"/>
                                        <p:tgtEl>
                                          <p:spTgt spid="28"/>
                                        </p:tgtEl>
                                        <p:attrNameLst>
                                          <p:attrName>ppt_y</p:attrName>
                                        </p:attrNameLst>
                                      </p:cBhvr>
                                      <p:tavLst>
                                        <p:tav tm="0">
                                          <p:val>
                                            <p:strVal val="#ppt_y"/>
                                          </p:val>
                                        </p:tav>
                                        <p:tav tm="100000">
                                          <p:val>
                                            <p:strVal val="#ppt_y"/>
                                          </p:val>
                                        </p:tav>
                                      </p:tavLst>
                                    </p:anim>
                                    <p:anim calcmode="lin" valueType="num">
                                      <p:cBhvr>
                                        <p:cTn id="61" dur="1000" fill="hold"/>
                                        <p:tgtEl>
                                          <p:spTgt spid="28"/>
                                        </p:tgtEl>
                                        <p:attrNameLst>
                                          <p:attrName>ppt_h</p:attrName>
                                        </p:attrNameLst>
                                      </p:cBhvr>
                                      <p:tavLst>
                                        <p:tav tm="0">
                                          <p:val>
                                            <p:strVal val="#ppt_h/10"/>
                                          </p:val>
                                        </p:tav>
                                        <p:tav tm="50000">
                                          <p:val>
                                            <p:strVal val="#ppt_h+.01"/>
                                          </p:val>
                                        </p:tav>
                                        <p:tav tm="100000">
                                          <p:val>
                                            <p:strVal val="#ppt_h"/>
                                          </p:val>
                                        </p:tav>
                                      </p:tavLst>
                                    </p:anim>
                                    <p:anim calcmode="lin" valueType="num">
                                      <p:cBhvr>
                                        <p:cTn id="62" dur="1000" fill="hold"/>
                                        <p:tgtEl>
                                          <p:spTgt spid="28"/>
                                        </p:tgtEl>
                                        <p:attrNameLst>
                                          <p:attrName>ppt_w</p:attrName>
                                        </p:attrNameLst>
                                      </p:cBhvr>
                                      <p:tavLst>
                                        <p:tav tm="0">
                                          <p:val>
                                            <p:strVal val="#ppt_w/10"/>
                                          </p:val>
                                        </p:tav>
                                        <p:tav tm="50000">
                                          <p:val>
                                            <p:strVal val="#ppt_w+.01"/>
                                          </p:val>
                                        </p:tav>
                                        <p:tav tm="100000">
                                          <p:val>
                                            <p:strVal val="#ppt_w"/>
                                          </p:val>
                                        </p:tav>
                                      </p:tavLst>
                                    </p:anim>
                                    <p:animEffect transition="in" filter="fade">
                                      <p:cBhvr>
                                        <p:cTn id="63" dur="1000" tmFilter="0,0; .5, 1; 1, 1"/>
                                        <p:tgtEl>
                                          <p:spTgt spid="28"/>
                                        </p:tgtEl>
                                      </p:cBhvr>
                                    </p:animEffect>
                                  </p:childTnLst>
                                </p:cTn>
                              </p:par>
                              <p:par>
                                <p:cTn id="64" presetID="41" presetClass="entr" presetSubtype="0" fill="hold" grpId="0" nodeType="withEffect">
                                  <p:stCondLst>
                                    <p:cond delay="0"/>
                                  </p:stCondLst>
                                  <p:iterate type="lt">
                                    <p:tmPct val="10000"/>
                                  </p:iterate>
                                  <p:childTnLst>
                                    <p:set>
                                      <p:cBhvr>
                                        <p:cTn id="65" dur="1" fill="hold">
                                          <p:stCondLst>
                                            <p:cond delay="0"/>
                                          </p:stCondLst>
                                        </p:cTn>
                                        <p:tgtEl>
                                          <p:spTgt spid="29"/>
                                        </p:tgtEl>
                                        <p:attrNameLst>
                                          <p:attrName>style.visibility</p:attrName>
                                        </p:attrNameLst>
                                      </p:cBhvr>
                                      <p:to>
                                        <p:strVal val="visible"/>
                                      </p:to>
                                    </p:set>
                                    <p:anim calcmode="lin" valueType="num">
                                      <p:cBhvr>
                                        <p:cTn id="66" dur="1000" fill="hold"/>
                                        <p:tgtEl>
                                          <p:spTgt spid="29"/>
                                        </p:tgtEl>
                                        <p:attrNameLst>
                                          <p:attrName>ppt_x</p:attrName>
                                        </p:attrNameLst>
                                      </p:cBhvr>
                                      <p:tavLst>
                                        <p:tav tm="0">
                                          <p:val>
                                            <p:strVal val="#ppt_x"/>
                                          </p:val>
                                        </p:tav>
                                        <p:tav tm="50000">
                                          <p:val>
                                            <p:strVal val="#ppt_x+.1"/>
                                          </p:val>
                                        </p:tav>
                                        <p:tav tm="100000">
                                          <p:val>
                                            <p:strVal val="#ppt_x"/>
                                          </p:val>
                                        </p:tav>
                                      </p:tavLst>
                                    </p:anim>
                                    <p:anim calcmode="lin" valueType="num">
                                      <p:cBhvr>
                                        <p:cTn id="67" dur="1000" fill="hold"/>
                                        <p:tgtEl>
                                          <p:spTgt spid="29"/>
                                        </p:tgtEl>
                                        <p:attrNameLst>
                                          <p:attrName>ppt_y</p:attrName>
                                        </p:attrNameLst>
                                      </p:cBhvr>
                                      <p:tavLst>
                                        <p:tav tm="0">
                                          <p:val>
                                            <p:strVal val="#ppt_y"/>
                                          </p:val>
                                        </p:tav>
                                        <p:tav tm="100000">
                                          <p:val>
                                            <p:strVal val="#ppt_y"/>
                                          </p:val>
                                        </p:tav>
                                      </p:tavLst>
                                    </p:anim>
                                    <p:anim calcmode="lin" valueType="num">
                                      <p:cBhvr>
                                        <p:cTn id="68" dur="1000" fill="hold"/>
                                        <p:tgtEl>
                                          <p:spTgt spid="29"/>
                                        </p:tgtEl>
                                        <p:attrNameLst>
                                          <p:attrName>ppt_h</p:attrName>
                                        </p:attrNameLst>
                                      </p:cBhvr>
                                      <p:tavLst>
                                        <p:tav tm="0">
                                          <p:val>
                                            <p:strVal val="#ppt_h/10"/>
                                          </p:val>
                                        </p:tav>
                                        <p:tav tm="50000">
                                          <p:val>
                                            <p:strVal val="#ppt_h+.01"/>
                                          </p:val>
                                        </p:tav>
                                        <p:tav tm="100000">
                                          <p:val>
                                            <p:strVal val="#ppt_h"/>
                                          </p:val>
                                        </p:tav>
                                      </p:tavLst>
                                    </p:anim>
                                    <p:anim calcmode="lin" valueType="num">
                                      <p:cBhvr>
                                        <p:cTn id="69" dur="1000" fill="hold"/>
                                        <p:tgtEl>
                                          <p:spTgt spid="29"/>
                                        </p:tgtEl>
                                        <p:attrNameLst>
                                          <p:attrName>ppt_w</p:attrName>
                                        </p:attrNameLst>
                                      </p:cBhvr>
                                      <p:tavLst>
                                        <p:tav tm="0">
                                          <p:val>
                                            <p:strVal val="#ppt_w/10"/>
                                          </p:val>
                                        </p:tav>
                                        <p:tav tm="50000">
                                          <p:val>
                                            <p:strVal val="#ppt_w+.01"/>
                                          </p:val>
                                        </p:tav>
                                        <p:tav tm="100000">
                                          <p:val>
                                            <p:strVal val="#ppt_w"/>
                                          </p:val>
                                        </p:tav>
                                      </p:tavLst>
                                    </p:anim>
                                    <p:animEffect transition="in" filter="fade">
                                      <p:cBhvr>
                                        <p:cTn id="70" dur="1000" tmFilter="0,0; .5, 1; 1, 1"/>
                                        <p:tgtEl>
                                          <p:spTgt spid="29"/>
                                        </p:tgtEl>
                                      </p:cBhvr>
                                    </p:animEffect>
                                  </p:childTnLst>
                                </p:cTn>
                              </p:par>
                              <p:par>
                                <p:cTn id="71" presetID="41" presetClass="entr" presetSubtype="0" fill="hold" grpId="0" nodeType="withEffect">
                                  <p:stCondLst>
                                    <p:cond delay="0"/>
                                  </p:stCondLst>
                                  <p:iterate type="lt">
                                    <p:tmPct val="10000"/>
                                  </p:iterate>
                                  <p:childTnLst>
                                    <p:set>
                                      <p:cBhvr>
                                        <p:cTn id="72" dur="1" fill="hold">
                                          <p:stCondLst>
                                            <p:cond delay="0"/>
                                          </p:stCondLst>
                                        </p:cTn>
                                        <p:tgtEl>
                                          <p:spTgt spid="30"/>
                                        </p:tgtEl>
                                        <p:attrNameLst>
                                          <p:attrName>style.visibility</p:attrName>
                                        </p:attrNameLst>
                                      </p:cBhvr>
                                      <p:to>
                                        <p:strVal val="visible"/>
                                      </p:to>
                                    </p:set>
                                    <p:anim calcmode="lin" valueType="num">
                                      <p:cBhvr>
                                        <p:cTn id="73" dur="1000" fill="hold"/>
                                        <p:tgtEl>
                                          <p:spTgt spid="30"/>
                                        </p:tgtEl>
                                        <p:attrNameLst>
                                          <p:attrName>ppt_x</p:attrName>
                                        </p:attrNameLst>
                                      </p:cBhvr>
                                      <p:tavLst>
                                        <p:tav tm="0">
                                          <p:val>
                                            <p:strVal val="#ppt_x"/>
                                          </p:val>
                                        </p:tav>
                                        <p:tav tm="50000">
                                          <p:val>
                                            <p:strVal val="#ppt_x+.1"/>
                                          </p:val>
                                        </p:tav>
                                        <p:tav tm="100000">
                                          <p:val>
                                            <p:strVal val="#ppt_x"/>
                                          </p:val>
                                        </p:tav>
                                      </p:tavLst>
                                    </p:anim>
                                    <p:anim calcmode="lin" valueType="num">
                                      <p:cBhvr>
                                        <p:cTn id="74" dur="1000" fill="hold"/>
                                        <p:tgtEl>
                                          <p:spTgt spid="30"/>
                                        </p:tgtEl>
                                        <p:attrNameLst>
                                          <p:attrName>ppt_y</p:attrName>
                                        </p:attrNameLst>
                                      </p:cBhvr>
                                      <p:tavLst>
                                        <p:tav tm="0">
                                          <p:val>
                                            <p:strVal val="#ppt_y"/>
                                          </p:val>
                                        </p:tav>
                                        <p:tav tm="100000">
                                          <p:val>
                                            <p:strVal val="#ppt_y"/>
                                          </p:val>
                                        </p:tav>
                                      </p:tavLst>
                                    </p:anim>
                                    <p:anim calcmode="lin" valueType="num">
                                      <p:cBhvr>
                                        <p:cTn id="75" dur="1000" fill="hold"/>
                                        <p:tgtEl>
                                          <p:spTgt spid="30"/>
                                        </p:tgtEl>
                                        <p:attrNameLst>
                                          <p:attrName>ppt_h</p:attrName>
                                        </p:attrNameLst>
                                      </p:cBhvr>
                                      <p:tavLst>
                                        <p:tav tm="0">
                                          <p:val>
                                            <p:strVal val="#ppt_h/10"/>
                                          </p:val>
                                        </p:tav>
                                        <p:tav tm="50000">
                                          <p:val>
                                            <p:strVal val="#ppt_h+.01"/>
                                          </p:val>
                                        </p:tav>
                                        <p:tav tm="100000">
                                          <p:val>
                                            <p:strVal val="#ppt_h"/>
                                          </p:val>
                                        </p:tav>
                                      </p:tavLst>
                                    </p:anim>
                                    <p:anim calcmode="lin" valueType="num">
                                      <p:cBhvr>
                                        <p:cTn id="76" dur="1000" fill="hold"/>
                                        <p:tgtEl>
                                          <p:spTgt spid="30"/>
                                        </p:tgtEl>
                                        <p:attrNameLst>
                                          <p:attrName>ppt_w</p:attrName>
                                        </p:attrNameLst>
                                      </p:cBhvr>
                                      <p:tavLst>
                                        <p:tav tm="0">
                                          <p:val>
                                            <p:strVal val="#ppt_w/10"/>
                                          </p:val>
                                        </p:tav>
                                        <p:tav tm="50000">
                                          <p:val>
                                            <p:strVal val="#ppt_w+.01"/>
                                          </p:val>
                                        </p:tav>
                                        <p:tav tm="100000">
                                          <p:val>
                                            <p:strVal val="#ppt_w"/>
                                          </p:val>
                                        </p:tav>
                                      </p:tavLst>
                                    </p:anim>
                                    <p:animEffect transition="in" filter="fade">
                                      <p:cBhvr>
                                        <p:cTn id="77" dur="1000" tmFilter="0,0; .5, 1; 1, 1"/>
                                        <p:tgtEl>
                                          <p:spTgt spid="30"/>
                                        </p:tgtEl>
                                      </p:cBhvr>
                                    </p:animEffect>
                                  </p:childTnLst>
                                </p:cTn>
                              </p:par>
                            </p:childTnLst>
                          </p:cTn>
                        </p:par>
                        <p:par>
                          <p:cTn id="78" fill="hold">
                            <p:stCondLst>
                              <p:cond delay="3800"/>
                            </p:stCondLst>
                            <p:childTnLst>
                              <p:par>
                                <p:cTn id="79" presetID="16" presetClass="entr" presetSubtype="21" fill="hold" nodeType="afterEffect">
                                  <p:stCondLst>
                                    <p:cond delay="0"/>
                                  </p:stCondLst>
                                  <p:childTnLst>
                                    <p:set>
                                      <p:cBhvr>
                                        <p:cTn id="80" dur="1" fill="hold">
                                          <p:stCondLst>
                                            <p:cond delay="0"/>
                                          </p:stCondLst>
                                        </p:cTn>
                                        <p:tgtEl>
                                          <p:spTgt spid="45"/>
                                        </p:tgtEl>
                                        <p:attrNameLst>
                                          <p:attrName>style.visibility</p:attrName>
                                        </p:attrNameLst>
                                      </p:cBhvr>
                                      <p:to>
                                        <p:strVal val="visible"/>
                                      </p:to>
                                    </p:set>
                                    <p:animEffect transition="in" filter="barn(inVertical)">
                                      <p:cBhvr>
                                        <p:cTn id="81" dur="500"/>
                                        <p:tgtEl>
                                          <p:spTgt spid="45"/>
                                        </p:tgtEl>
                                      </p:cBhvr>
                                    </p:animEffect>
                                  </p:childTnLst>
                                </p:cTn>
                              </p:par>
                            </p:childTnLst>
                          </p:cTn>
                        </p:par>
                        <p:par>
                          <p:cTn id="82" fill="hold">
                            <p:stCondLst>
                              <p:cond delay="4300"/>
                            </p:stCondLst>
                            <p:childTnLst>
                              <p:par>
                                <p:cTn id="83" presetID="41" presetClass="entr" presetSubtype="0" fill="hold" grpId="0" nodeType="afterEffect">
                                  <p:stCondLst>
                                    <p:cond delay="0"/>
                                  </p:stCondLst>
                                  <p:iterate type="lt">
                                    <p:tmPct val="10000"/>
                                  </p:iterate>
                                  <p:childTnLst>
                                    <p:set>
                                      <p:cBhvr>
                                        <p:cTn id="84" dur="1" fill="hold">
                                          <p:stCondLst>
                                            <p:cond delay="0"/>
                                          </p:stCondLst>
                                        </p:cTn>
                                        <p:tgtEl>
                                          <p:spTgt spid="43"/>
                                        </p:tgtEl>
                                        <p:attrNameLst>
                                          <p:attrName>style.visibility</p:attrName>
                                        </p:attrNameLst>
                                      </p:cBhvr>
                                      <p:to>
                                        <p:strVal val="visible"/>
                                      </p:to>
                                    </p:set>
                                    <p:anim calcmode="lin" valueType="num">
                                      <p:cBhvr>
                                        <p:cTn id="85" dur="500" fill="hold"/>
                                        <p:tgtEl>
                                          <p:spTgt spid="43"/>
                                        </p:tgtEl>
                                        <p:attrNameLst>
                                          <p:attrName>ppt_x</p:attrName>
                                        </p:attrNameLst>
                                      </p:cBhvr>
                                      <p:tavLst>
                                        <p:tav tm="0">
                                          <p:val>
                                            <p:strVal val="#ppt_x"/>
                                          </p:val>
                                        </p:tav>
                                        <p:tav tm="50000">
                                          <p:val>
                                            <p:strVal val="#ppt_x+.1"/>
                                          </p:val>
                                        </p:tav>
                                        <p:tav tm="100000">
                                          <p:val>
                                            <p:strVal val="#ppt_x"/>
                                          </p:val>
                                        </p:tav>
                                      </p:tavLst>
                                    </p:anim>
                                    <p:anim calcmode="lin" valueType="num">
                                      <p:cBhvr>
                                        <p:cTn id="86" dur="500" fill="hold"/>
                                        <p:tgtEl>
                                          <p:spTgt spid="43"/>
                                        </p:tgtEl>
                                        <p:attrNameLst>
                                          <p:attrName>ppt_y</p:attrName>
                                        </p:attrNameLst>
                                      </p:cBhvr>
                                      <p:tavLst>
                                        <p:tav tm="0">
                                          <p:val>
                                            <p:strVal val="#ppt_y"/>
                                          </p:val>
                                        </p:tav>
                                        <p:tav tm="100000">
                                          <p:val>
                                            <p:strVal val="#ppt_y"/>
                                          </p:val>
                                        </p:tav>
                                      </p:tavLst>
                                    </p:anim>
                                    <p:anim calcmode="lin" valueType="num">
                                      <p:cBhvr>
                                        <p:cTn id="87" dur="500" fill="hold"/>
                                        <p:tgtEl>
                                          <p:spTgt spid="43"/>
                                        </p:tgtEl>
                                        <p:attrNameLst>
                                          <p:attrName>ppt_h</p:attrName>
                                        </p:attrNameLst>
                                      </p:cBhvr>
                                      <p:tavLst>
                                        <p:tav tm="0">
                                          <p:val>
                                            <p:strVal val="#ppt_h/10"/>
                                          </p:val>
                                        </p:tav>
                                        <p:tav tm="50000">
                                          <p:val>
                                            <p:strVal val="#ppt_h+.01"/>
                                          </p:val>
                                        </p:tav>
                                        <p:tav tm="100000">
                                          <p:val>
                                            <p:strVal val="#ppt_h"/>
                                          </p:val>
                                        </p:tav>
                                      </p:tavLst>
                                    </p:anim>
                                    <p:anim calcmode="lin" valueType="num">
                                      <p:cBhvr>
                                        <p:cTn id="88" dur="500" fill="hold"/>
                                        <p:tgtEl>
                                          <p:spTgt spid="43"/>
                                        </p:tgtEl>
                                        <p:attrNameLst>
                                          <p:attrName>ppt_w</p:attrName>
                                        </p:attrNameLst>
                                      </p:cBhvr>
                                      <p:tavLst>
                                        <p:tav tm="0">
                                          <p:val>
                                            <p:strVal val="#ppt_w/10"/>
                                          </p:val>
                                        </p:tav>
                                        <p:tav tm="50000">
                                          <p:val>
                                            <p:strVal val="#ppt_w+.01"/>
                                          </p:val>
                                        </p:tav>
                                        <p:tav tm="100000">
                                          <p:val>
                                            <p:strVal val="#ppt_w"/>
                                          </p:val>
                                        </p:tav>
                                      </p:tavLst>
                                    </p:anim>
                                    <p:animEffect transition="in" filter="fade">
                                      <p:cBhvr>
                                        <p:cTn id="89" dur="500" tmFilter="0,0; .5, 1; 1, 1"/>
                                        <p:tgtEl>
                                          <p:spTgt spid="43"/>
                                        </p:tgtEl>
                                      </p:cBhvr>
                                    </p:animEffect>
                                  </p:childTnLst>
                                </p:cTn>
                              </p:par>
                            </p:childTnLst>
                          </p:cTn>
                        </p:par>
                        <p:par>
                          <p:cTn id="90" fill="hold">
                            <p:stCondLst>
                              <p:cond delay="5200"/>
                            </p:stCondLst>
                            <p:childTnLst>
                              <p:par>
                                <p:cTn id="91" presetID="41" presetClass="entr" presetSubtype="0" fill="hold" grpId="0" nodeType="afterEffect">
                                  <p:stCondLst>
                                    <p:cond delay="0"/>
                                  </p:stCondLst>
                                  <p:iterate type="lt">
                                    <p:tmPct val="10000"/>
                                  </p:iterate>
                                  <p:childTnLst>
                                    <p:set>
                                      <p:cBhvr>
                                        <p:cTn id="92" dur="1" fill="hold">
                                          <p:stCondLst>
                                            <p:cond delay="0"/>
                                          </p:stCondLst>
                                        </p:cTn>
                                        <p:tgtEl>
                                          <p:spTgt spid="22"/>
                                        </p:tgtEl>
                                        <p:attrNameLst>
                                          <p:attrName>style.visibility</p:attrName>
                                        </p:attrNameLst>
                                      </p:cBhvr>
                                      <p:to>
                                        <p:strVal val="visible"/>
                                      </p:to>
                                    </p:set>
                                    <p:anim calcmode="lin" valueType="num">
                                      <p:cBhvr>
                                        <p:cTn id="93" dur="250" fill="hold"/>
                                        <p:tgtEl>
                                          <p:spTgt spid="22"/>
                                        </p:tgtEl>
                                        <p:attrNameLst>
                                          <p:attrName>ppt_x</p:attrName>
                                        </p:attrNameLst>
                                      </p:cBhvr>
                                      <p:tavLst>
                                        <p:tav tm="0">
                                          <p:val>
                                            <p:strVal val="#ppt_x"/>
                                          </p:val>
                                        </p:tav>
                                        <p:tav tm="50000">
                                          <p:val>
                                            <p:strVal val="#ppt_x+.1"/>
                                          </p:val>
                                        </p:tav>
                                        <p:tav tm="100000">
                                          <p:val>
                                            <p:strVal val="#ppt_x"/>
                                          </p:val>
                                        </p:tav>
                                      </p:tavLst>
                                    </p:anim>
                                    <p:anim calcmode="lin" valueType="num">
                                      <p:cBhvr>
                                        <p:cTn id="94" dur="250" fill="hold"/>
                                        <p:tgtEl>
                                          <p:spTgt spid="22"/>
                                        </p:tgtEl>
                                        <p:attrNameLst>
                                          <p:attrName>ppt_y</p:attrName>
                                        </p:attrNameLst>
                                      </p:cBhvr>
                                      <p:tavLst>
                                        <p:tav tm="0">
                                          <p:val>
                                            <p:strVal val="#ppt_y"/>
                                          </p:val>
                                        </p:tav>
                                        <p:tav tm="100000">
                                          <p:val>
                                            <p:strVal val="#ppt_y"/>
                                          </p:val>
                                        </p:tav>
                                      </p:tavLst>
                                    </p:anim>
                                    <p:anim calcmode="lin" valueType="num">
                                      <p:cBhvr>
                                        <p:cTn id="95" dur="250" fill="hold"/>
                                        <p:tgtEl>
                                          <p:spTgt spid="22"/>
                                        </p:tgtEl>
                                        <p:attrNameLst>
                                          <p:attrName>ppt_h</p:attrName>
                                        </p:attrNameLst>
                                      </p:cBhvr>
                                      <p:tavLst>
                                        <p:tav tm="0">
                                          <p:val>
                                            <p:strVal val="#ppt_h/10"/>
                                          </p:val>
                                        </p:tav>
                                        <p:tav tm="50000">
                                          <p:val>
                                            <p:strVal val="#ppt_h+.01"/>
                                          </p:val>
                                        </p:tav>
                                        <p:tav tm="100000">
                                          <p:val>
                                            <p:strVal val="#ppt_h"/>
                                          </p:val>
                                        </p:tav>
                                      </p:tavLst>
                                    </p:anim>
                                    <p:anim calcmode="lin" valueType="num">
                                      <p:cBhvr>
                                        <p:cTn id="96" dur="250" fill="hold"/>
                                        <p:tgtEl>
                                          <p:spTgt spid="22"/>
                                        </p:tgtEl>
                                        <p:attrNameLst>
                                          <p:attrName>ppt_w</p:attrName>
                                        </p:attrNameLst>
                                      </p:cBhvr>
                                      <p:tavLst>
                                        <p:tav tm="0">
                                          <p:val>
                                            <p:strVal val="#ppt_w/10"/>
                                          </p:val>
                                        </p:tav>
                                        <p:tav tm="50000">
                                          <p:val>
                                            <p:strVal val="#ppt_w+.01"/>
                                          </p:val>
                                        </p:tav>
                                        <p:tav tm="100000">
                                          <p:val>
                                            <p:strVal val="#ppt_w"/>
                                          </p:val>
                                        </p:tav>
                                      </p:tavLst>
                                    </p:anim>
                                    <p:animEffect transition="in" filter="fade">
                                      <p:cBhvr>
                                        <p:cTn id="97" dur="250" tmFilter="0,0; .5, 1; 1, 1"/>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2" grpId="0"/>
      <p:bldP spid="16" grpId="0"/>
      <p:bldP spid="20" grpId="0"/>
      <p:bldP spid="22" grpId="0"/>
      <p:bldP spid="27" grpId="0"/>
      <p:bldP spid="28" grpId="0"/>
      <p:bldP spid="29" grpId="0"/>
      <p:bldP spid="30" grpId="0"/>
      <p:bldP spid="43"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1" name="Straight Connector 13"/>
          <p:cNvCxnSpPr>
            <a:cxnSpLocks noChangeShapeType="1"/>
          </p:cNvCxnSpPr>
          <p:nvPr/>
        </p:nvCxnSpPr>
        <p:spPr bwMode="auto">
          <a:xfrm flipH="1">
            <a:off x="2945970" y="2029740"/>
            <a:ext cx="1316951" cy="0"/>
          </a:xfrm>
          <a:prstGeom prst="line">
            <a:avLst/>
          </a:prstGeom>
          <a:noFill/>
          <a:ln w="19050" cap="sq" algn="ctr">
            <a:solidFill>
              <a:schemeClr val="bg2"/>
            </a:solidFill>
            <a:miter lim="800000"/>
            <a:headEnd type="oval" w="med" len="med"/>
            <a:tailEnd/>
          </a:ln>
        </p:spPr>
      </p:cxnSp>
      <p:cxnSp>
        <p:nvCxnSpPr>
          <p:cNvPr id="2" name="Straight Connector 13"/>
          <p:cNvCxnSpPr>
            <a:cxnSpLocks noChangeShapeType="1"/>
          </p:cNvCxnSpPr>
          <p:nvPr/>
        </p:nvCxnSpPr>
        <p:spPr bwMode="auto">
          <a:xfrm flipH="1">
            <a:off x="3487980" y="2910694"/>
            <a:ext cx="1316951" cy="0"/>
          </a:xfrm>
          <a:prstGeom prst="line">
            <a:avLst/>
          </a:prstGeom>
          <a:noFill/>
          <a:ln w="19050" cap="sq" algn="ctr">
            <a:solidFill>
              <a:schemeClr val="bg2"/>
            </a:solidFill>
            <a:miter lim="800000"/>
            <a:headEnd type="oval" w="med" len="med"/>
            <a:tailEnd/>
          </a:ln>
        </p:spPr>
      </p:cxnSp>
      <p:cxnSp>
        <p:nvCxnSpPr>
          <p:cNvPr id="3" name="Straight Connector 13"/>
          <p:cNvCxnSpPr>
            <a:cxnSpLocks noChangeShapeType="1"/>
          </p:cNvCxnSpPr>
          <p:nvPr/>
        </p:nvCxnSpPr>
        <p:spPr bwMode="auto">
          <a:xfrm flipH="1">
            <a:off x="3149037" y="3858839"/>
            <a:ext cx="1316951" cy="0"/>
          </a:xfrm>
          <a:prstGeom prst="line">
            <a:avLst/>
          </a:prstGeom>
          <a:noFill/>
          <a:ln w="19050" cap="sq" algn="ctr">
            <a:solidFill>
              <a:schemeClr val="bg2"/>
            </a:solidFill>
            <a:miter lim="800000"/>
            <a:headEnd type="oval" w="med" len="med"/>
            <a:tailEnd/>
          </a:ln>
        </p:spPr>
      </p:cxnSp>
      <p:sp>
        <p:nvSpPr>
          <p:cNvPr id="38916" name="Oval 20"/>
          <p:cNvSpPr>
            <a:spLocks noChangeArrowheads="1"/>
          </p:cNvSpPr>
          <p:nvPr/>
        </p:nvSpPr>
        <p:spPr bwMode="auto">
          <a:xfrm>
            <a:off x="1118364" y="1690798"/>
            <a:ext cx="2390519" cy="2390519"/>
          </a:xfrm>
          <a:prstGeom prst="ellipse">
            <a:avLst/>
          </a:prstGeom>
          <a:solidFill>
            <a:schemeClr val="bg2"/>
          </a:solidFill>
          <a:ln w="38100">
            <a:solidFill>
              <a:schemeClr val="tx2"/>
            </a:solidFill>
            <a:prstDash val="dash"/>
            <a:round/>
            <a:headEnd/>
            <a:tailEnd/>
          </a:ln>
        </p:spPr>
        <p:txBody>
          <a:bodyPr wrap="none" anchor="ct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000000"/>
              </a:solidFill>
              <a:effectLst/>
              <a:uLnTx/>
              <a:uFillTx/>
              <a:latin typeface="Arial" charset="0"/>
              <a:ea typeface="宋体" charset="-122"/>
              <a:cs typeface="+mn-cs"/>
            </a:endParaRPr>
          </a:p>
        </p:txBody>
      </p:sp>
      <p:sp>
        <p:nvSpPr>
          <p:cNvPr id="16" name="TextBox 15"/>
          <p:cNvSpPr txBox="1">
            <a:spLocks noChangeArrowheads="1"/>
          </p:cNvSpPr>
          <p:nvPr/>
        </p:nvSpPr>
        <p:spPr bwMode="auto">
          <a:xfrm>
            <a:off x="4436124" y="1878933"/>
            <a:ext cx="3384952" cy="434350"/>
          </a:xfrm>
          <a:prstGeom prst="rect">
            <a:avLst/>
          </a:prstGeom>
          <a:noFill/>
          <a:ln w="9525">
            <a:noFill/>
            <a:miter lim="800000"/>
            <a:headEnd/>
            <a:tailEnd/>
          </a:ln>
        </p:spPr>
        <p:txBody>
          <a:bodyPr lIns="0" tIns="0" rIns="0" bIns="0">
            <a:spAutoFit/>
          </a:bodyPr>
          <a:lstStyle/>
          <a:p>
            <a:pPr marL="0" marR="0" lvl="0" indent="0" algn="l" defTabSz="909361" rtl="0" eaLnBrk="1" fontAlgn="base" latinLnBrk="0" hangingPunct="1">
              <a:lnSpc>
                <a:spcPct val="100000"/>
              </a:lnSpc>
              <a:spcBef>
                <a:spcPct val="0"/>
              </a:spcBef>
              <a:spcAft>
                <a:spcPct val="0"/>
              </a:spcAft>
              <a:buClrTx/>
              <a:buSzTx/>
              <a:buFontTx/>
              <a:buNone/>
              <a:tabLst/>
              <a:defRPr/>
            </a:pPr>
            <a:r>
              <a:rPr kumimoji="0" lang="zh-CN" altLang="en-US" sz="941" b="1" i="0" u="none" strike="noStrike" kern="1200" cap="none" spc="0" normalizeH="0" baseline="0" noProof="0">
                <a:ln>
                  <a:noFill/>
                </a:ln>
                <a:solidFill>
                  <a:srgbClr val="808080"/>
                </a:solidFill>
                <a:effectLst/>
                <a:uLnTx/>
                <a:uFillTx/>
                <a:latin typeface="Arial" charset="0"/>
                <a:ea typeface="微软雅黑" pitchFamily="34" charset="-122"/>
                <a:cs typeface="+mn-cs"/>
              </a:rPr>
              <a:t>请在此处插入你需要的文字内容请在此处插入你需要的文字内容请在此处插入你需要的文字内容请在此处插入你需要的文字内容请在此处插入你需要的文字内容</a:t>
            </a:r>
            <a:endParaRPr kumimoji="0" lang="en-US" altLang="zh-CN" sz="941" b="1" i="0" u="none" strike="noStrike" kern="1200" cap="none" spc="0" normalizeH="0" baseline="0" noProof="0">
              <a:ln>
                <a:noFill/>
              </a:ln>
              <a:solidFill>
                <a:srgbClr val="808080"/>
              </a:solidFill>
              <a:effectLst/>
              <a:uLnTx/>
              <a:uFillTx/>
              <a:latin typeface="Arial" charset="0"/>
              <a:ea typeface="微软雅黑" pitchFamily="34" charset="-122"/>
              <a:cs typeface="+mn-cs"/>
            </a:endParaRPr>
          </a:p>
        </p:txBody>
      </p:sp>
      <p:sp>
        <p:nvSpPr>
          <p:cNvPr id="20" name="TextBox 19"/>
          <p:cNvSpPr txBox="1">
            <a:spLocks noChangeArrowheads="1"/>
          </p:cNvSpPr>
          <p:nvPr/>
        </p:nvSpPr>
        <p:spPr bwMode="auto">
          <a:xfrm>
            <a:off x="1794757" y="2571752"/>
            <a:ext cx="1049679" cy="810735"/>
          </a:xfrm>
          <a:prstGeom prst="rect">
            <a:avLst/>
          </a:prstGeom>
          <a:noFill/>
          <a:ln w="9525">
            <a:noFill/>
            <a:miter lim="800000"/>
            <a:headEnd/>
            <a:tailEnd/>
          </a:ln>
        </p:spPr>
        <p:txBody>
          <a:bodyPr lIns="0" tIns="0" rIns="0" bIns="0">
            <a:spAutoFit/>
          </a:bodyPr>
          <a:lstStyle/>
          <a:p>
            <a:pPr marL="0" marR="0" lvl="0" indent="0" algn="ctr" defTabSz="909361" rtl="0" eaLnBrk="1" fontAlgn="base" latinLnBrk="0" hangingPunct="1">
              <a:lnSpc>
                <a:spcPct val="100000"/>
              </a:lnSpc>
              <a:spcBef>
                <a:spcPct val="0"/>
              </a:spcBef>
              <a:spcAft>
                <a:spcPct val="0"/>
              </a:spcAft>
              <a:buClrTx/>
              <a:buSzTx/>
              <a:buFontTx/>
              <a:buNone/>
              <a:tabLst/>
              <a:defRPr/>
            </a:pPr>
            <a:r>
              <a:rPr kumimoji="0" lang="zh-CN" altLang="en-US" sz="2634" b="1"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rPr>
              <a:t>添加标题</a:t>
            </a:r>
          </a:p>
        </p:txBody>
      </p:sp>
      <p:sp>
        <p:nvSpPr>
          <p:cNvPr id="7" name="椭圆 6"/>
          <p:cNvSpPr/>
          <p:nvPr/>
        </p:nvSpPr>
        <p:spPr>
          <a:xfrm>
            <a:off x="2908640" y="1804276"/>
            <a:ext cx="427039" cy="380751"/>
          </a:xfrm>
          <a:prstGeom prst="ellipse">
            <a:avLst/>
          </a:prstGeom>
          <a:solidFill>
            <a:schemeClr val="tx2"/>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09361" rtl="0" eaLnBrk="1" fontAlgn="base" latinLnBrk="0" hangingPunct="1">
              <a:lnSpc>
                <a:spcPct val="100000"/>
              </a:lnSpc>
              <a:spcBef>
                <a:spcPct val="0"/>
              </a:spcBef>
              <a:spcAft>
                <a:spcPct val="0"/>
              </a:spcAft>
              <a:buClrTx/>
              <a:buSzTx/>
              <a:buFontTx/>
              <a:buNone/>
              <a:tabLst/>
              <a:defRPr/>
            </a:pPr>
            <a:r>
              <a:rPr kumimoji="0" lang="en-US" altLang="zh-CN" sz="1693" b="1" i="0" u="none" strike="noStrike" kern="1200" cap="none" spc="0" normalizeH="0" baseline="0" noProof="0" dirty="0">
                <a:ln>
                  <a:noFill/>
                </a:ln>
                <a:solidFill>
                  <a:srgbClr val="FFFFFF"/>
                </a:solidFill>
                <a:effectLst/>
                <a:uLnTx/>
                <a:uFillTx/>
                <a:latin typeface="微软雅黑" pitchFamily="34" charset="-122"/>
                <a:ea typeface="微软雅黑"/>
                <a:cs typeface="+mn-cs"/>
              </a:rPr>
              <a:t>1</a:t>
            </a:r>
            <a:endParaRPr kumimoji="0" lang="zh-CN" altLang="en-US" sz="1693" b="1" i="0" u="none" strike="noStrike" kern="1200" cap="none" spc="0" normalizeH="0" baseline="0" noProof="0" dirty="0">
              <a:ln>
                <a:noFill/>
              </a:ln>
              <a:solidFill>
                <a:srgbClr val="FFFFFF"/>
              </a:solidFill>
              <a:effectLst/>
              <a:uLnTx/>
              <a:uFillTx/>
              <a:latin typeface="微软雅黑" pitchFamily="34" charset="-122"/>
              <a:ea typeface="微软雅黑"/>
              <a:cs typeface="+mn-cs"/>
            </a:endParaRPr>
          </a:p>
        </p:txBody>
      </p:sp>
      <p:sp>
        <p:nvSpPr>
          <p:cNvPr id="24" name="椭圆 23"/>
          <p:cNvSpPr/>
          <p:nvPr/>
        </p:nvSpPr>
        <p:spPr>
          <a:xfrm>
            <a:off x="3452144" y="2707627"/>
            <a:ext cx="428532" cy="380752"/>
          </a:xfrm>
          <a:prstGeom prst="ellipse">
            <a:avLst/>
          </a:prstGeom>
          <a:solidFill>
            <a:schemeClr val="tx2"/>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09361" rtl="0" eaLnBrk="1" fontAlgn="base" latinLnBrk="0" hangingPunct="1">
              <a:lnSpc>
                <a:spcPct val="100000"/>
              </a:lnSpc>
              <a:spcBef>
                <a:spcPct val="0"/>
              </a:spcBef>
              <a:spcAft>
                <a:spcPct val="0"/>
              </a:spcAft>
              <a:buClrTx/>
              <a:buSzTx/>
              <a:buFontTx/>
              <a:buNone/>
              <a:tabLst/>
              <a:defRPr/>
            </a:pPr>
            <a:r>
              <a:rPr kumimoji="0" lang="en-US" altLang="zh-CN" sz="1693" b="1" i="0" u="none" strike="noStrike" kern="1200" cap="none" spc="0" normalizeH="0" baseline="0" noProof="0" dirty="0">
                <a:ln>
                  <a:noFill/>
                </a:ln>
                <a:solidFill>
                  <a:srgbClr val="FFFFFF"/>
                </a:solidFill>
                <a:effectLst/>
                <a:uLnTx/>
                <a:uFillTx/>
                <a:latin typeface="微软雅黑" pitchFamily="34" charset="-122"/>
                <a:ea typeface="微软雅黑"/>
                <a:cs typeface="+mn-cs"/>
              </a:rPr>
              <a:t>2</a:t>
            </a:r>
            <a:endParaRPr kumimoji="0" lang="zh-CN" altLang="en-US" sz="1693" b="1" i="0" u="none" strike="noStrike" kern="1200" cap="none" spc="0" normalizeH="0" baseline="0" noProof="0" dirty="0">
              <a:ln>
                <a:noFill/>
              </a:ln>
              <a:solidFill>
                <a:srgbClr val="FFFFFF"/>
              </a:solidFill>
              <a:effectLst/>
              <a:uLnTx/>
              <a:uFillTx/>
              <a:latin typeface="微软雅黑" pitchFamily="34" charset="-122"/>
              <a:ea typeface="微软雅黑"/>
              <a:cs typeface="+mn-cs"/>
            </a:endParaRPr>
          </a:p>
        </p:txBody>
      </p:sp>
      <p:sp>
        <p:nvSpPr>
          <p:cNvPr id="25" name="椭圆 24"/>
          <p:cNvSpPr/>
          <p:nvPr/>
        </p:nvSpPr>
        <p:spPr>
          <a:xfrm>
            <a:off x="2908640" y="3606498"/>
            <a:ext cx="427039" cy="380752"/>
          </a:xfrm>
          <a:prstGeom prst="ellipse">
            <a:avLst/>
          </a:prstGeom>
          <a:solidFill>
            <a:schemeClr val="tx2"/>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09361" rtl="0" eaLnBrk="1" fontAlgn="base" latinLnBrk="0" hangingPunct="1">
              <a:lnSpc>
                <a:spcPct val="100000"/>
              </a:lnSpc>
              <a:spcBef>
                <a:spcPct val="0"/>
              </a:spcBef>
              <a:spcAft>
                <a:spcPct val="0"/>
              </a:spcAft>
              <a:buClrTx/>
              <a:buSzTx/>
              <a:buFontTx/>
              <a:buNone/>
              <a:tabLst/>
              <a:defRPr/>
            </a:pPr>
            <a:r>
              <a:rPr kumimoji="0" lang="en-US" altLang="zh-CN" sz="1693" b="1" i="0" u="none" strike="noStrike" kern="1200" cap="none" spc="0" normalizeH="0" baseline="0" noProof="0" dirty="0">
                <a:ln>
                  <a:noFill/>
                </a:ln>
                <a:solidFill>
                  <a:srgbClr val="FFFFFF"/>
                </a:solidFill>
                <a:effectLst/>
                <a:uLnTx/>
                <a:uFillTx/>
                <a:latin typeface="微软雅黑" pitchFamily="34" charset="-122"/>
                <a:ea typeface="微软雅黑"/>
                <a:cs typeface="+mn-cs"/>
              </a:rPr>
              <a:t>3</a:t>
            </a:r>
            <a:endParaRPr kumimoji="0" lang="zh-CN" altLang="en-US" sz="1693" b="1" i="0" u="none" strike="noStrike" kern="1200" cap="none" spc="0" normalizeH="0" baseline="0" noProof="0" dirty="0">
              <a:ln>
                <a:noFill/>
              </a:ln>
              <a:solidFill>
                <a:srgbClr val="FFFFFF"/>
              </a:solidFill>
              <a:effectLst/>
              <a:uLnTx/>
              <a:uFillTx/>
              <a:latin typeface="微软雅黑" pitchFamily="34" charset="-122"/>
              <a:ea typeface="微软雅黑"/>
              <a:cs typeface="+mn-cs"/>
            </a:endParaRPr>
          </a:p>
        </p:txBody>
      </p:sp>
      <p:sp>
        <p:nvSpPr>
          <p:cNvPr id="42" name="TextBox 41"/>
          <p:cNvSpPr txBox="1">
            <a:spLocks noChangeArrowheads="1"/>
          </p:cNvSpPr>
          <p:nvPr/>
        </p:nvSpPr>
        <p:spPr bwMode="auto">
          <a:xfrm>
            <a:off x="4978135" y="2759887"/>
            <a:ext cx="3384953" cy="434350"/>
          </a:xfrm>
          <a:prstGeom prst="rect">
            <a:avLst/>
          </a:prstGeom>
          <a:noFill/>
          <a:ln w="9525">
            <a:noFill/>
            <a:miter lim="800000"/>
            <a:headEnd/>
            <a:tailEnd/>
          </a:ln>
        </p:spPr>
        <p:txBody>
          <a:bodyPr lIns="0" tIns="0" rIns="0" bIns="0">
            <a:spAutoFit/>
          </a:bodyPr>
          <a:lstStyle/>
          <a:p>
            <a:pPr marL="0" marR="0" lvl="0" indent="0" algn="l" defTabSz="909361" rtl="0" eaLnBrk="1" fontAlgn="base" latinLnBrk="0" hangingPunct="1">
              <a:lnSpc>
                <a:spcPct val="100000"/>
              </a:lnSpc>
              <a:spcBef>
                <a:spcPct val="0"/>
              </a:spcBef>
              <a:spcAft>
                <a:spcPct val="0"/>
              </a:spcAft>
              <a:buClrTx/>
              <a:buSzTx/>
              <a:buFontTx/>
              <a:buNone/>
              <a:tabLst/>
              <a:defRPr/>
            </a:pPr>
            <a:r>
              <a:rPr kumimoji="0" lang="zh-CN" altLang="en-US" sz="941" b="1" i="0" u="none" strike="noStrike" kern="1200" cap="none" spc="0" normalizeH="0" baseline="0" noProof="0">
                <a:ln>
                  <a:noFill/>
                </a:ln>
                <a:solidFill>
                  <a:srgbClr val="808080"/>
                </a:solidFill>
                <a:effectLst/>
                <a:uLnTx/>
                <a:uFillTx/>
                <a:latin typeface="Arial" charset="0"/>
                <a:ea typeface="微软雅黑" pitchFamily="34" charset="-122"/>
                <a:cs typeface="+mn-cs"/>
              </a:rPr>
              <a:t>请在此处插入你需要的文字内容请在此处插入你需要的文字内容请在此处插入你需要的文字内容请在此处插入你需要的文字内容请在此处插入你需要的文字内容</a:t>
            </a:r>
            <a:endParaRPr kumimoji="0" lang="en-US" altLang="zh-CN" sz="941" b="1" i="0" u="none" strike="noStrike" kern="1200" cap="none" spc="0" normalizeH="0" baseline="0" noProof="0">
              <a:ln>
                <a:noFill/>
              </a:ln>
              <a:solidFill>
                <a:srgbClr val="808080"/>
              </a:solidFill>
              <a:effectLst/>
              <a:uLnTx/>
              <a:uFillTx/>
              <a:latin typeface="Arial" charset="0"/>
              <a:ea typeface="微软雅黑" pitchFamily="34" charset="-122"/>
              <a:cs typeface="+mn-cs"/>
            </a:endParaRPr>
          </a:p>
        </p:txBody>
      </p:sp>
      <p:sp>
        <p:nvSpPr>
          <p:cNvPr id="43" name="TextBox 42"/>
          <p:cNvSpPr txBox="1">
            <a:spLocks noChangeArrowheads="1"/>
          </p:cNvSpPr>
          <p:nvPr/>
        </p:nvSpPr>
        <p:spPr bwMode="auto">
          <a:xfrm>
            <a:off x="4586932" y="3708031"/>
            <a:ext cx="3384953" cy="434350"/>
          </a:xfrm>
          <a:prstGeom prst="rect">
            <a:avLst/>
          </a:prstGeom>
          <a:noFill/>
          <a:ln w="9525">
            <a:noFill/>
            <a:miter lim="800000"/>
            <a:headEnd/>
            <a:tailEnd/>
          </a:ln>
        </p:spPr>
        <p:txBody>
          <a:bodyPr lIns="0" tIns="0" rIns="0" bIns="0">
            <a:spAutoFit/>
          </a:bodyPr>
          <a:lstStyle/>
          <a:p>
            <a:pPr marL="0" marR="0" lvl="0" indent="0" algn="l" defTabSz="909361" rtl="0" eaLnBrk="1" fontAlgn="base" latinLnBrk="0" hangingPunct="1">
              <a:lnSpc>
                <a:spcPct val="100000"/>
              </a:lnSpc>
              <a:spcBef>
                <a:spcPct val="0"/>
              </a:spcBef>
              <a:spcAft>
                <a:spcPct val="0"/>
              </a:spcAft>
              <a:buClrTx/>
              <a:buSzTx/>
              <a:buFontTx/>
              <a:buNone/>
              <a:tabLst/>
              <a:defRPr/>
            </a:pPr>
            <a:r>
              <a:rPr kumimoji="0" lang="zh-CN" altLang="en-US" sz="941" b="1" i="0" u="none" strike="noStrike" kern="1200" cap="none" spc="0" normalizeH="0" baseline="0" noProof="0">
                <a:ln>
                  <a:noFill/>
                </a:ln>
                <a:solidFill>
                  <a:srgbClr val="808080"/>
                </a:solidFill>
                <a:effectLst/>
                <a:uLnTx/>
                <a:uFillTx/>
                <a:latin typeface="Arial" charset="0"/>
                <a:ea typeface="微软雅黑" pitchFamily="34" charset="-122"/>
                <a:cs typeface="+mn-cs"/>
              </a:rPr>
              <a:t>请在此处插入你需要的文字内容请在此处插入你需要的文字内容请在此处插入你需要的文字内容请在此处插入你需要的文字内容请在此处插入你需要的文字内容</a:t>
            </a:r>
            <a:endParaRPr kumimoji="0" lang="en-US" altLang="zh-CN" sz="941" b="1" i="0" u="none" strike="noStrike" kern="1200" cap="none" spc="0" normalizeH="0" baseline="0" noProof="0">
              <a:ln>
                <a:noFill/>
              </a:ln>
              <a:solidFill>
                <a:srgbClr val="808080"/>
              </a:solidFill>
              <a:effectLst/>
              <a:uLnTx/>
              <a:uFillTx/>
              <a:latin typeface="Arial" charset="0"/>
              <a:ea typeface="微软雅黑" pitchFamily="34" charset="-122"/>
              <a:cs typeface="+mn-cs"/>
            </a:endParaRPr>
          </a:p>
        </p:txBody>
      </p:sp>
      <p:sp>
        <p:nvSpPr>
          <p:cNvPr id="38924" name="Oval 22"/>
          <p:cNvSpPr>
            <a:spLocks noChangeArrowheads="1"/>
          </p:cNvSpPr>
          <p:nvPr/>
        </p:nvSpPr>
        <p:spPr bwMode="auto">
          <a:xfrm>
            <a:off x="1361745" y="1935672"/>
            <a:ext cx="1923167" cy="1923167"/>
          </a:xfrm>
          <a:prstGeom prst="ellipse">
            <a:avLst/>
          </a:prstGeom>
          <a:noFill/>
          <a:ln w="38100">
            <a:solidFill>
              <a:schemeClr val="tx2"/>
            </a:solidFill>
            <a:prstDash val="dash"/>
            <a:round/>
            <a:headEnd/>
            <a:tailEnd/>
          </a:ln>
        </p:spPr>
        <p:txBody>
          <a:bodyPr wrap="none" anchor="ct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000000"/>
              </a:solidFill>
              <a:effectLst/>
              <a:uLnTx/>
              <a:uFillTx/>
              <a:latin typeface="Arial" charset="0"/>
              <a:ea typeface="宋体" charset="-122"/>
              <a:cs typeface="+mn-cs"/>
            </a:endParaRPr>
          </a:p>
        </p:txBody>
      </p:sp>
    </p:spTree>
    <p:extLst>
      <p:ext uri="{BB962C8B-B14F-4D97-AF65-F5344CB8AC3E}">
        <p14:creationId xmlns:p14="http://schemas.microsoft.com/office/powerpoint/2010/main" val="4096799932"/>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ntr" presetSubtype="0" fill="hold" grpId="0" nodeType="afterEffect">
                                  <p:stCondLst>
                                    <p:cond delay="0"/>
                                  </p:stCondLst>
                                  <p:childTnLst>
                                    <p:set>
                                      <p:cBhvr>
                                        <p:cTn id="6" dur="1" fill="hold">
                                          <p:stCondLst>
                                            <p:cond delay="0"/>
                                          </p:stCondLst>
                                        </p:cTn>
                                        <p:tgtEl>
                                          <p:spTgt spid="38916"/>
                                        </p:tgtEl>
                                        <p:attrNameLst>
                                          <p:attrName>style.visibility</p:attrName>
                                        </p:attrNameLst>
                                      </p:cBhvr>
                                      <p:to>
                                        <p:strVal val="visible"/>
                                      </p:to>
                                    </p:set>
                                    <p:animEffect transition="in" filter="fade">
                                      <p:cBhvr>
                                        <p:cTn id="7" dur="1000"/>
                                        <p:tgtEl>
                                          <p:spTgt spid="38916"/>
                                        </p:tgtEl>
                                      </p:cBhvr>
                                    </p:animEffect>
                                    <p:anim calcmode="lin" valueType="num">
                                      <p:cBhvr>
                                        <p:cTn id="8" dur="1000" fill="hold"/>
                                        <p:tgtEl>
                                          <p:spTgt spid="38916"/>
                                        </p:tgtEl>
                                        <p:attrNameLst>
                                          <p:attrName>style.rotation</p:attrName>
                                        </p:attrNameLst>
                                      </p:cBhvr>
                                      <p:tavLst>
                                        <p:tav tm="0">
                                          <p:val>
                                            <p:fltVal val="720"/>
                                          </p:val>
                                        </p:tav>
                                        <p:tav tm="100000">
                                          <p:val>
                                            <p:fltVal val="0"/>
                                          </p:val>
                                        </p:tav>
                                      </p:tavLst>
                                    </p:anim>
                                    <p:anim calcmode="lin" valueType="num">
                                      <p:cBhvr>
                                        <p:cTn id="9" dur="1000" fill="hold"/>
                                        <p:tgtEl>
                                          <p:spTgt spid="38916"/>
                                        </p:tgtEl>
                                        <p:attrNameLst>
                                          <p:attrName>ppt_h</p:attrName>
                                        </p:attrNameLst>
                                      </p:cBhvr>
                                      <p:tavLst>
                                        <p:tav tm="0">
                                          <p:val>
                                            <p:fltVal val="0"/>
                                          </p:val>
                                        </p:tav>
                                        <p:tav tm="100000">
                                          <p:val>
                                            <p:strVal val="#ppt_h"/>
                                          </p:val>
                                        </p:tav>
                                      </p:tavLst>
                                    </p:anim>
                                    <p:anim calcmode="lin" valueType="num">
                                      <p:cBhvr>
                                        <p:cTn id="10" dur="1000" fill="hold"/>
                                        <p:tgtEl>
                                          <p:spTgt spid="38916"/>
                                        </p:tgtEl>
                                        <p:attrNameLst>
                                          <p:attrName>ppt_w</p:attrName>
                                        </p:attrNameLst>
                                      </p:cBhvr>
                                      <p:tavLst>
                                        <p:tav tm="0">
                                          <p:val>
                                            <p:fltVal val="0"/>
                                          </p:val>
                                        </p:tav>
                                        <p:tav tm="100000">
                                          <p:val>
                                            <p:strVal val="#ppt_w"/>
                                          </p:val>
                                        </p:tav>
                                      </p:tavLst>
                                    </p:anim>
                                  </p:childTnLst>
                                </p:cTn>
                              </p:par>
                            </p:childTnLst>
                          </p:cTn>
                        </p:par>
                        <p:par>
                          <p:cTn id="11" fill="hold">
                            <p:stCondLst>
                              <p:cond delay="1000"/>
                            </p:stCondLst>
                            <p:childTnLst>
                              <p:par>
                                <p:cTn id="12" presetID="31" presetClass="entr" presetSubtype="0" fill="hold" grpId="0" nodeType="afterEffect">
                                  <p:stCondLst>
                                    <p:cond delay="0"/>
                                  </p:stCondLst>
                                  <p:iterate type="lt">
                                    <p:tmPct val="5000"/>
                                  </p:iterate>
                                  <p:childTnLst>
                                    <p:set>
                                      <p:cBhvr>
                                        <p:cTn id="13" dur="1" fill="hold">
                                          <p:stCondLst>
                                            <p:cond delay="0"/>
                                          </p:stCondLst>
                                        </p:cTn>
                                        <p:tgtEl>
                                          <p:spTgt spid="38924"/>
                                        </p:tgtEl>
                                        <p:attrNameLst>
                                          <p:attrName>style.visibility</p:attrName>
                                        </p:attrNameLst>
                                      </p:cBhvr>
                                      <p:to>
                                        <p:strVal val="visible"/>
                                      </p:to>
                                    </p:set>
                                    <p:anim calcmode="lin" valueType="num">
                                      <p:cBhvr>
                                        <p:cTn id="14" dur="500" fill="hold"/>
                                        <p:tgtEl>
                                          <p:spTgt spid="38924"/>
                                        </p:tgtEl>
                                        <p:attrNameLst>
                                          <p:attrName>ppt_w</p:attrName>
                                        </p:attrNameLst>
                                      </p:cBhvr>
                                      <p:tavLst>
                                        <p:tav tm="0">
                                          <p:val>
                                            <p:fltVal val="0"/>
                                          </p:val>
                                        </p:tav>
                                        <p:tav tm="100000">
                                          <p:val>
                                            <p:strVal val="#ppt_w"/>
                                          </p:val>
                                        </p:tav>
                                      </p:tavLst>
                                    </p:anim>
                                    <p:anim calcmode="lin" valueType="num">
                                      <p:cBhvr>
                                        <p:cTn id="15" dur="500" fill="hold"/>
                                        <p:tgtEl>
                                          <p:spTgt spid="38924"/>
                                        </p:tgtEl>
                                        <p:attrNameLst>
                                          <p:attrName>ppt_h</p:attrName>
                                        </p:attrNameLst>
                                      </p:cBhvr>
                                      <p:tavLst>
                                        <p:tav tm="0">
                                          <p:val>
                                            <p:fltVal val="0"/>
                                          </p:val>
                                        </p:tav>
                                        <p:tav tm="100000">
                                          <p:val>
                                            <p:strVal val="#ppt_h"/>
                                          </p:val>
                                        </p:tav>
                                      </p:tavLst>
                                    </p:anim>
                                    <p:anim calcmode="lin" valueType="num">
                                      <p:cBhvr>
                                        <p:cTn id="16" dur="500" fill="hold"/>
                                        <p:tgtEl>
                                          <p:spTgt spid="38924"/>
                                        </p:tgtEl>
                                        <p:attrNameLst>
                                          <p:attrName>style.rotation</p:attrName>
                                        </p:attrNameLst>
                                      </p:cBhvr>
                                      <p:tavLst>
                                        <p:tav tm="0">
                                          <p:val>
                                            <p:fltVal val="90"/>
                                          </p:val>
                                        </p:tav>
                                        <p:tav tm="100000">
                                          <p:val>
                                            <p:fltVal val="0"/>
                                          </p:val>
                                        </p:tav>
                                      </p:tavLst>
                                    </p:anim>
                                    <p:animEffect transition="in" filter="fade">
                                      <p:cBhvr>
                                        <p:cTn id="17" dur="500"/>
                                        <p:tgtEl>
                                          <p:spTgt spid="38924"/>
                                        </p:tgtEl>
                                      </p:cBhvr>
                                    </p:animEffect>
                                  </p:childTnLst>
                                </p:cTn>
                              </p:par>
                            </p:childTnLst>
                          </p:cTn>
                        </p:par>
                        <p:par>
                          <p:cTn id="18" fill="hold">
                            <p:stCondLst>
                              <p:cond delay="1475"/>
                            </p:stCondLst>
                            <p:childTnLst>
                              <p:par>
                                <p:cTn id="19" presetID="9" presetClass="entr" presetSubtype="0" fill="hold" grpId="0" nodeType="afterEffect">
                                  <p:stCondLst>
                                    <p:cond delay="0"/>
                                  </p:stCondLst>
                                  <p:childTnLst>
                                    <p:set>
                                      <p:cBhvr>
                                        <p:cTn id="20" dur="1" fill="hold">
                                          <p:stCondLst>
                                            <p:cond delay="0"/>
                                          </p:stCondLst>
                                        </p:cTn>
                                        <p:tgtEl>
                                          <p:spTgt spid="20"/>
                                        </p:tgtEl>
                                        <p:attrNameLst>
                                          <p:attrName>style.visibility</p:attrName>
                                        </p:attrNameLst>
                                      </p:cBhvr>
                                      <p:to>
                                        <p:strVal val="visible"/>
                                      </p:to>
                                    </p:set>
                                    <p:animEffect transition="in" filter="dissolve">
                                      <p:cBhvr>
                                        <p:cTn id="21" dur="500"/>
                                        <p:tgtEl>
                                          <p:spTgt spid="20"/>
                                        </p:tgtEl>
                                      </p:cBhvr>
                                    </p:animEffect>
                                  </p:childTnLst>
                                </p:cTn>
                              </p:par>
                            </p:childTnLst>
                          </p:cTn>
                        </p:par>
                        <p:par>
                          <p:cTn id="22" fill="hold">
                            <p:stCondLst>
                              <p:cond delay="1975"/>
                            </p:stCondLst>
                            <p:childTnLst>
                              <p:par>
                                <p:cTn id="23" presetID="53" presetClass="entr" presetSubtype="16" fill="hold" grpId="0" nodeType="afterEffect">
                                  <p:stCondLst>
                                    <p:cond delay="0"/>
                                  </p:stCondLst>
                                  <p:childTnLst>
                                    <p:set>
                                      <p:cBhvr>
                                        <p:cTn id="24" dur="1" fill="hold">
                                          <p:stCondLst>
                                            <p:cond delay="0"/>
                                          </p:stCondLst>
                                        </p:cTn>
                                        <p:tgtEl>
                                          <p:spTgt spid="7"/>
                                        </p:tgtEl>
                                        <p:attrNameLst>
                                          <p:attrName>style.visibility</p:attrName>
                                        </p:attrNameLst>
                                      </p:cBhvr>
                                      <p:to>
                                        <p:strVal val="visible"/>
                                      </p:to>
                                    </p:set>
                                    <p:anim calcmode="lin" valueType="num">
                                      <p:cBhvr>
                                        <p:cTn id="25" dur="500" fill="hold"/>
                                        <p:tgtEl>
                                          <p:spTgt spid="7"/>
                                        </p:tgtEl>
                                        <p:attrNameLst>
                                          <p:attrName>ppt_w</p:attrName>
                                        </p:attrNameLst>
                                      </p:cBhvr>
                                      <p:tavLst>
                                        <p:tav tm="0">
                                          <p:val>
                                            <p:fltVal val="0"/>
                                          </p:val>
                                        </p:tav>
                                        <p:tav tm="100000">
                                          <p:val>
                                            <p:strVal val="#ppt_w"/>
                                          </p:val>
                                        </p:tav>
                                      </p:tavLst>
                                    </p:anim>
                                    <p:anim calcmode="lin" valueType="num">
                                      <p:cBhvr>
                                        <p:cTn id="26" dur="500" fill="hold"/>
                                        <p:tgtEl>
                                          <p:spTgt spid="7"/>
                                        </p:tgtEl>
                                        <p:attrNameLst>
                                          <p:attrName>ppt_h</p:attrName>
                                        </p:attrNameLst>
                                      </p:cBhvr>
                                      <p:tavLst>
                                        <p:tav tm="0">
                                          <p:val>
                                            <p:fltVal val="0"/>
                                          </p:val>
                                        </p:tav>
                                        <p:tav tm="100000">
                                          <p:val>
                                            <p:strVal val="#ppt_h"/>
                                          </p:val>
                                        </p:tav>
                                      </p:tavLst>
                                    </p:anim>
                                    <p:animEffect transition="in" filter="fade">
                                      <p:cBhvr>
                                        <p:cTn id="27" dur="500"/>
                                        <p:tgtEl>
                                          <p:spTgt spid="7"/>
                                        </p:tgtEl>
                                      </p:cBhvr>
                                    </p:animEffect>
                                  </p:childTnLst>
                                </p:cTn>
                              </p:par>
                              <p:par>
                                <p:cTn id="28" presetID="2" presetClass="entr" presetSubtype="8" fill="hold" nodeType="withEffect">
                                  <p:stCondLst>
                                    <p:cond delay="0"/>
                                  </p:stCondLst>
                                  <p:childTnLst>
                                    <p:set>
                                      <p:cBhvr>
                                        <p:cTn id="29" dur="1" fill="hold">
                                          <p:stCondLst>
                                            <p:cond delay="0"/>
                                          </p:stCondLst>
                                        </p:cTn>
                                        <p:tgtEl>
                                          <p:spTgt spid="71"/>
                                        </p:tgtEl>
                                        <p:attrNameLst>
                                          <p:attrName>style.visibility</p:attrName>
                                        </p:attrNameLst>
                                      </p:cBhvr>
                                      <p:to>
                                        <p:strVal val="visible"/>
                                      </p:to>
                                    </p:set>
                                    <p:anim calcmode="lin" valueType="num">
                                      <p:cBhvr additive="base">
                                        <p:cTn id="30" dur="500" fill="hold"/>
                                        <p:tgtEl>
                                          <p:spTgt spid="71"/>
                                        </p:tgtEl>
                                        <p:attrNameLst>
                                          <p:attrName>ppt_x</p:attrName>
                                        </p:attrNameLst>
                                      </p:cBhvr>
                                      <p:tavLst>
                                        <p:tav tm="0">
                                          <p:val>
                                            <p:strVal val="0-#ppt_w/2"/>
                                          </p:val>
                                        </p:tav>
                                        <p:tav tm="100000">
                                          <p:val>
                                            <p:strVal val="#ppt_x"/>
                                          </p:val>
                                        </p:tav>
                                      </p:tavLst>
                                    </p:anim>
                                    <p:anim calcmode="lin" valueType="num">
                                      <p:cBhvr additive="base">
                                        <p:cTn id="31" dur="500" fill="hold"/>
                                        <p:tgtEl>
                                          <p:spTgt spid="71"/>
                                        </p:tgtEl>
                                        <p:attrNameLst>
                                          <p:attrName>ppt_y</p:attrName>
                                        </p:attrNameLst>
                                      </p:cBhvr>
                                      <p:tavLst>
                                        <p:tav tm="0">
                                          <p:val>
                                            <p:strVal val="#ppt_y"/>
                                          </p:val>
                                        </p:tav>
                                        <p:tav tm="100000">
                                          <p:val>
                                            <p:strVal val="#ppt_y"/>
                                          </p:val>
                                        </p:tav>
                                      </p:tavLst>
                                    </p:anim>
                                  </p:childTnLst>
                                </p:cTn>
                              </p:par>
                              <p:par>
                                <p:cTn id="32" presetID="53" presetClass="entr" presetSubtype="16" fill="hold" grpId="0" nodeType="withEffect">
                                  <p:stCondLst>
                                    <p:cond delay="200"/>
                                  </p:stCondLst>
                                  <p:childTnLst>
                                    <p:set>
                                      <p:cBhvr>
                                        <p:cTn id="33" dur="1" fill="hold">
                                          <p:stCondLst>
                                            <p:cond delay="0"/>
                                          </p:stCondLst>
                                        </p:cTn>
                                        <p:tgtEl>
                                          <p:spTgt spid="24"/>
                                        </p:tgtEl>
                                        <p:attrNameLst>
                                          <p:attrName>style.visibility</p:attrName>
                                        </p:attrNameLst>
                                      </p:cBhvr>
                                      <p:to>
                                        <p:strVal val="visible"/>
                                      </p:to>
                                    </p:set>
                                    <p:anim calcmode="lin" valueType="num">
                                      <p:cBhvr>
                                        <p:cTn id="34" dur="500" fill="hold"/>
                                        <p:tgtEl>
                                          <p:spTgt spid="24"/>
                                        </p:tgtEl>
                                        <p:attrNameLst>
                                          <p:attrName>ppt_w</p:attrName>
                                        </p:attrNameLst>
                                      </p:cBhvr>
                                      <p:tavLst>
                                        <p:tav tm="0">
                                          <p:val>
                                            <p:fltVal val="0"/>
                                          </p:val>
                                        </p:tav>
                                        <p:tav tm="100000">
                                          <p:val>
                                            <p:strVal val="#ppt_w"/>
                                          </p:val>
                                        </p:tav>
                                      </p:tavLst>
                                    </p:anim>
                                    <p:anim calcmode="lin" valueType="num">
                                      <p:cBhvr>
                                        <p:cTn id="35" dur="500" fill="hold"/>
                                        <p:tgtEl>
                                          <p:spTgt spid="24"/>
                                        </p:tgtEl>
                                        <p:attrNameLst>
                                          <p:attrName>ppt_h</p:attrName>
                                        </p:attrNameLst>
                                      </p:cBhvr>
                                      <p:tavLst>
                                        <p:tav tm="0">
                                          <p:val>
                                            <p:fltVal val="0"/>
                                          </p:val>
                                        </p:tav>
                                        <p:tav tm="100000">
                                          <p:val>
                                            <p:strVal val="#ppt_h"/>
                                          </p:val>
                                        </p:tav>
                                      </p:tavLst>
                                    </p:anim>
                                    <p:animEffect transition="in" filter="fade">
                                      <p:cBhvr>
                                        <p:cTn id="36" dur="500"/>
                                        <p:tgtEl>
                                          <p:spTgt spid="24"/>
                                        </p:tgtEl>
                                      </p:cBhvr>
                                    </p:animEffect>
                                  </p:childTnLst>
                                </p:cTn>
                              </p:par>
                              <p:par>
                                <p:cTn id="37" presetID="2" presetClass="entr" presetSubtype="8" fill="hold" nodeType="withEffect">
                                  <p:stCondLst>
                                    <p:cond delay="200"/>
                                  </p:stCondLst>
                                  <p:childTnLst>
                                    <p:set>
                                      <p:cBhvr>
                                        <p:cTn id="38" dur="1" fill="hold">
                                          <p:stCondLst>
                                            <p:cond delay="0"/>
                                          </p:stCondLst>
                                        </p:cTn>
                                        <p:tgtEl>
                                          <p:spTgt spid="2"/>
                                        </p:tgtEl>
                                        <p:attrNameLst>
                                          <p:attrName>style.visibility</p:attrName>
                                        </p:attrNameLst>
                                      </p:cBhvr>
                                      <p:to>
                                        <p:strVal val="visible"/>
                                      </p:to>
                                    </p:set>
                                    <p:anim calcmode="lin" valueType="num">
                                      <p:cBhvr additive="base">
                                        <p:cTn id="39" dur="500" fill="hold"/>
                                        <p:tgtEl>
                                          <p:spTgt spid="2"/>
                                        </p:tgtEl>
                                        <p:attrNameLst>
                                          <p:attrName>ppt_x</p:attrName>
                                        </p:attrNameLst>
                                      </p:cBhvr>
                                      <p:tavLst>
                                        <p:tav tm="0">
                                          <p:val>
                                            <p:strVal val="0-#ppt_w/2"/>
                                          </p:val>
                                        </p:tav>
                                        <p:tav tm="100000">
                                          <p:val>
                                            <p:strVal val="#ppt_x"/>
                                          </p:val>
                                        </p:tav>
                                      </p:tavLst>
                                    </p:anim>
                                    <p:anim calcmode="lin" valueType="num">
                                      <p:cBhvr additive="base">
                                        <p:cTn id="40" dur="500" fill="hold"/>
                                        <p:tgtEl>
                                          <p:spTgt spid="2"/>
                                        </p:tgtEl>
                                        <p:attrNameLst>
                                          <p:attrName>ppt_y</p:attrName>
                                        </p:attrNameLst>
                                      </p:cBhvr>
                                      <p:tavLst>
                                        <p:tav tm="0">
                                          <p:val>
                                            <p:strVal val="#ppt_y"/>
                                          </p:val>
                                        </p:tav>
                                        <p:tav tm="100000">
                                          <p:val>
                                            <p:strVal val="#ppt_y"/>
                                          </p:val>
                                        </p:tav>
                                      </p:tavLst>
                                    </p:anim>
                                  </p:childTnLst>
                                </p:cTn>
                              </p:par>
                              <p:par>
                                <p:cTn id="41" presetID="53" presetClass="entr" presetSubtype="16" fill="hold" grpId="0" nodeType="withEffect">
                                  <p:stCondLst>
                                    <p:cond delay="400"/>
                                  </p:stCondLst>
                                  <p:childTnLst>
                                    <p:set>
                                      <p:cBhvr>
                                        <p:cTn id="42" dur="1" fill="hold">
                                          <p:stCondLst>
                                            <p:cond delay="0"/>
                                          </p:stCondLst>
                                        </p:cTn>
                                        <p:tgtEl>
                                          <p:spTgt spid="25"/>
                                        </p:tgtEl>
                                        <p:attrNameLst>
                                          <p:attrName>style.visibility</p:attrName>
                                        </p:attrNameLst>
                                      </p:cBhvr>
                                      <p:to>
                                        <p:strVal val="visible"/>
                                      </p:to>
                                    </p:set>
                                    <p:anim calcmode="lin" valueType="num">
                                      <p:cBhvr>
                                        <p:cTn id="43" dur="500" fill="hold"/>
                                        <p:tgtEl>
                                          <p:spTgt spid="25"/>
                                        </p:tgtEl>
                                        <p:attrNameLst>
                                          <p:attrName>ppt_w</p:attrName>
                                        </p:attrNameLst>
                                      </p:cBhvr>
                                      <p:tavLst>
                                        <p:tav tm="0">
                                          <p:val>
                                            <p:fltVal val="0"/>
                                          </p:val>
                                        </p:tav>
                                        <p:tav tm="100000">
                                          <p:val>
                                            <p:strVal val="#ppt_w"/>
                                          </p:val>
                                        </p:tav>
                                      </p:tavLst>
                                    </p:anim>
                                    <p:anim calcmode="lin" valueType="num">
                                      <p:cBhvr>
                                        <p:cTn id="44" dur="500" fill="hold"/>
                                        <p:tgtEl>
                                          <p:spTgt spid="25"/>
                                        </p:tgtEl>
                                        <p:attrNameLst>
                                          <p:attrName>ppt_h</p:attrName>
                                        </p:attrNameLst>
                                      </p:cBhvr>
                                      <p:tavLst>
                                        <p:tav tm="0">
                                          <p:val>
                                            <p:fltVal val="0"/>
                                          </p:val>
                                        </p:tav>
                                        <p:tav tm="100000">
                                          <p:val>
                                            <p:strVal val="#ppt_h"/>
                                          </p:val>
                                        </p:tav>
                                      </p:tavLst>
                                    </p:anim>
                                    <p:animEffect transition="in" filter="fade">
                                      <p:cBhvr>
                                        <p:cTn id="45" dur="500"/>
                                        <p:tgtEl>
                                          <p:spTgt spid="25"/>
                                        </p:tgtEl>
                                      </p:cBhvr>
                                    </p:animEffect>
                                  </p:childTnLst>
                                </p:cTn>
                              </p:par>
                              <p:par>
                                <p:cTn id="46" presetID="2" presetClass="entr" presetSubtype="8" fill="hold" nodeType="withEffect">
                                  <p:stCondLst>
                                    <p:cond delay="400"/>
                                  </p:stCondLst>
                                  <p:childTnLst>
                                    <p:set>
                                      <p:cBhvr>
                                        <p:cTn id="47" dur="1" fill="hold">
                                          <p:stCondLst>
                                            <p:cond delay="0"/>
                                          </p:stCondLst>
                                        </p:cTn>
                                        <p:tgtEl>
                                          <p:spTgt spid="3"/>
                                        </p:tgtEl>
                                        <p:attrNameLst>
                                          <p:attrName>style.visibility</p:attrName>
                                        </p:attrNameLst>
                                      </p:cBhvr>
                                      <p:to>
                                        <p:strVal val="visible"/>
                                      </p:to>
                                    </p:set>
                                    <p:anim calcmode="lin" valueType="num">
                                      <p:cBhvr additive="base">
                                        <p:cTn id="48" dur="500" fill="hold"/>
                                        <p:tgtEl>
                                          <p:spTgt spid="3"/>
                                        </p:tgtEl>
                                        <p:attrNameLst>
                                          <p:attrName>ppt_x</p:attrName>
                                        </p:attrNameLst>
                                      </p:cBhvr>
                                      <p:tavLst>
                                        <p:tav tm="0">
                                          <p:val>
                                            <p:strVal val="0-#ppt_w/2"/>
                                          </p:val>
                                        </p:tav>
                                        <p:tav tm="100000">
                                          <p:val>
                                            <p:strVal val="#ppt_x"/>
                                          </p:val>
                                        </p:tav>
                                      </p:tavLst>
                                    </p:anim>
                                    <p:anim calcmode="lin" valueType="num">
                                      <p:cBhvr additive="base">
                                        <p:cTn id="49" dur="500" fill="hold"/>
                                        <p:tgtEl>
                                          <p:spTgt spid="3"/>
                                        </p:tgtEl>
                                        <p:attrNameLst>
                                          <p:attrName>ppt_y</p:attrName>
                                        </p:attrNameLst>
                                      </p:cBhvr>
                                      <p:tavLst>
                                        <p:tav tm="0">
                                          <p:val>
                                            <p:strVal val="#ppt_y"/>
                                          </p:val>
                                        </p:tav>
                                        <p:tav tm="100000">
                                          <p:val>
                                            <p:strVal val="#ppt_y"/>
                                          </p:val>
                                        </p:tav>
                                      </p:tavLst>
                                    </p:anim>
                                  </p:childTnLst>
                                </p:cTn>
                              </p:par>
                            </p:childTnLst>
                          </p:cTn>
                        </p:par>
                        <p:par>
                          <p:cTn id="50" fill="hold">
                            <p:stCondLst>
                              <p:cond delay="2875"/>
                            </p:stCondLst>
                            <p:childTnLst>
                              <p:par>
                                <p:cTn id="51" presetID="22" presetClass="entr" presetSubtype="8" fill="hold" grpId="0" nodeType="afterEffect">
                                  <p:stCondLst>
                                    <p:cond delay="0"/>
                                  </p:stCondLst>
                                  <p:childTnLst>
                                    <p:set>
                                      <p:cBhvr>
                                        <p:cTn id="52" dur="1" fill="hold">
                                          <p:stCondLst>
                                            <p:cond delay="0"/>
                                          </p:stCondLst>
                                        </p:cTn>
                                        <p:tgtEl>
                                          <p:spTgt spid="16"/>
                                        </p:tgtEl>
                                        <p:attrNameLst>
                                          <p:attrName>style.visibility</p:attrName>
                                        </p:attrNameLst>
                                      </p:cBhvr>
                                      <p:to>
                                        <p:strVal val="visible"/>
                                      </p:to>
                                    </p:set>
                                    <p:animEffect transition="in" filter="wipe(left)">
                                      <p:cBhvr>
                                        <p:cTn id="53" dur="300"/>
                                        <p:tgtEl>
                                          <p:spTgt spid="16"/>
                                        </p:tgtEl>
                                      </p:cBhvr>
                                    </p:animEffect>
                                  </p:childTnLst>
                                </p:cTn>
                              </p:par>
                            </p:childTnLst>
                          </p:cTn>
                        </p:par>
                        <p:par>
                          <p:cTn id="54" fill="hold">
                            <p:stCondLst>
                              <p:cond delay="3175"/>
                            </p:stCondLst>
                            <p:childTnLst>
                              <p:par>
                                <p:cTn id="55" presetID="22" presetClass="entr" presetSubtype="8" fill="hold" grpId="0" nodeType="afterEffect">
                                  <p:stCondLst>
                                    <p:cond delay="0"/>
                                  </p:stCondLst>
                                  <p:childTnLst>
                                    <p:set>
                                      <p:cBhvr>
                                        <p:cTn id="56" dur="1" fill="hold">
                                          <p:stCondLst>
                                            <p:cond delay="0"/>
                                          </p:stCondLst>
                                        </p:cTn>
                                        <p:tgtEl>
                                          <p:spTgt spid="42"/>
                                        </p:tgtEl>
                                        <p:attrNameLst>
                                          <p:attrName>style.visibility</p:attrName>
                                        </p:attrNameLst>
                                      </p:cBhvr>
                                      <p:to>
                                        <p:strVal val="visible"/>
                                      </p:to>
                                    </p:set>
                                    <p:animEffect transition="in" filter="wipe(left)">
                                      <p:cBhvr>
                                        <p:cTn id="57" dur="300"/>
                                        <p:tgtEl>
                                          <p:spTgt spid="42"/>
                                        </p:tgtEl>
                                      </p:cBhvr>
                                    </p:animEffect>
                                  </p:childTnLst>
                                </p:cTn>
                              </p:par>
                            </p:childTnLst>
                          </p:cTn>
                        </p:par>
                        <p:par>
                          <p:cTn id="58" fill="hold">
                            <p:stCondLst>
                              <p:cond delay="3475"/>
                            </p:stCondLst>
                            <p:childTnLst>
                              <p:par>
                                <p:cTn id="59" presetID="22" presetClass="entr" presetSubtype="8" fill="hold" grpId="0" nodeType="afterEffect">
                                  <p:stCondLst>
                                    <p:cond delay="0"/>
                                  </p:stCondLst>
                                  <p:childTnLst>
                                    <p:set>
                                      <p:cBhvr>
                                        <p:cTn id="60" dur="1" fill="hold">
                                          <p:stCondLst>
                                            <p:cond delay="0"/>
                                          </p:stCondLst>
                                        </p:cTn>
                                        <p:tgtEl>
                                          <p:spTgt spid="43"/>
                                        </p:tgtEl>
                                        <p:attrNameLst>
                                          <p:attrName>style.visibility</p:attrName>
                                        </p:attrNameLst>
                                      </p:cBhvr>
                                      <p:to>
                                        <p:strVal val="visible"/>
                                      </p:to>
                                    </p:set>
                                    <p:animEffect transition="in" filter="wipe(left)">
                                      <p:cBhvr>
                                        <p:cTn id="61" dur="3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916" grpId="0" animBg="1"/>
      <p:bldP spid="16" grpId="0"/>
      <p:bldP spid="20" grpId="0"/>
      <p:bldP spid="7" grpId="0" animBg="1"/>
      <p:bldP spid="24" grpId="0" animBg="1"/>
      <p:bldP spid="25" grpId="0" animBg="1"/>
      <p:bldP spid="42" grpId="0"/>
      <p:bldP spid="43" grpId="0"/>
      <p:bldP spid="38924"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图片 11"/>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08001" y="410994"/>
            <a:ext cx="3178628" cy="962801"/>
          </a:xfrm>
          <a:prstGeom prst="rect">
            <a:avLst/>
          </a:prstGeom>
        </p:spPr>
      </p:pic>
      <p:pic>
        <p:nvPicPr>
          <p:cNvPr id="13" name="图片 12"/>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0" y="1625601"/>
            <a:ext cx="9144000" cy="2438400"/>
          </a:xfrm>
          <a:prstGeom prst="rect">
            <a:avLst/>
          </a:prstGeom>
        </p:spPr>
      </p:pic>
      <p:sp>
        <p:nvSpPr>
          <p:cNvPr id="4" name="对角圆角矩形 3"/>
          <p:cNvSpPr/>
          <p:nvPr/>
        </p:nvSpPr>
        <p:spPr>
          <a:xfrm>
            <a:off x="845457" y="2359217"/>
            <a:ext cx="3581400" cy="393700"/>
          </a:xfrm>
          <a:prstGeom prst="round2DiagRect">
            <a:avLst/>
          </a:prstGeom>
          <a:solidFill>
            <a:srgbClr val="016B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600" b="1" i="0" u="none" strike="noStrike" kern="1200" cap="none" spc="0" normalizeH="0" baseline="0" noProof="0" dirty="0" smtClean="0">
                <a:ln>
                  <a:noFill/>
                </a:ln>
                <a:solidFill>
                  <a:prstClr val="white"/>
                </a:solidFill>
                <a:effectLst/>
                <a:uLnTx/>
                <a:uFillTx/>
                <a:latin typeface="等线"/>
                <a:ea typeface="微软雅黑"/>
                <a:cs typeface="+mn-cs"/>
              </a:rPr>
              <a:t>第一部分：单击此处添加文字标题</a:t>
            </a:r>
            <a:endParaRPr kumimoji="0" lang="zh-CN" altLang="en-US" sz="1600" b="1" i="0" u="none" strike="noStrike" kern="1200" cap="none" spc="0" normalizeH="0" baseline="0" noProof="0" dirty="0">
              <a:ln>
                <a:noFill/>
              </a:ln>
              <a:solidFill>
                <a:prstClr val="white"/>
              </a:solidFill>
              <a:effectLst/>
              <a:uLnTx/>
              <a:uFillTx/>
              <a:latin typeface="等线"/>
              <a:ea typeface="微软雅黑"/>
              <a:cs typeface="+mn-cs"/>
            </a:endParaRPr>
          </a:p>
        </p:txBody>
      </p:sp>
      <p:sp>
        <p:nvSpPr>
          <p:cNvPr id="9" name="对角圆角矩形 8"/>
          <p:cNvSpPr/>
          <p:nvPr/>
        </p:nvSpPr>
        <p:spPr>
          <a:xfrm>
            <a:off x="845457" y="2937095"/>
            <a:ext cx="3581400" cy="393700"/>
          </a:xfrm>
          <a:prstGeom prst="round2DiagRect">
            <a:avLst/>
          </a:prstGeom>
          <a:solidFill>
            <a:srgbClr val="016B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600" b="1" i="0" u="none" strike="noStrike" kern="1200" cap="none" spc="0" normalizeH="0" baseline="0" noProof="0" dirty="0" smtClean="0">
                <a:ln>
                  <a:noFill/>
                </a:ln>
                <a:solidFill>
                  <a:prstClr val="white"/>
                </a:solidFill>
                <a:effectLst/>
                <a:uLnTx/>
                <a:uFillTx/>
                <a:latin typeface="等线"/>
                <a:ea typeface="微软雅黑"/>
                <a:cs typeface="+mn-cs"/>
              </a:rPr>
              <a:t>第二部分</a:t>
            </a:r>
            <a:r>
              <a:rPr kumimoji="0" lang="zh-CN" altLang="en-US" sz="1600" b="1" i="0" u="none" strike="noStrike" kern="1200" cap="none" spc="0" normalizeH="0" baseline="0" noProof="0" dirty="0">
                <a:ln>
                  <a:noFill/>
                </a:ln>
                <a:solidFill>
                  <a:prstClr val="white"/>
                </a:solidFill>
                <a:effectLst/>
                <a:uLnTx/>
                <a:uFillTx/>
                <a:latin typeface="等线"/>
                <a:ea typeface="微软雅黑"/>
                <a:cs typeface="+mn-cs"/>
              </a:rPr>
              <a:t>：单击此处添加文字</a:t>
            </a:r>
            <a:r>
              <a:rPr kumimoji="0" lang="zh-CN" altLang="en-US" sz="1600" b="1" i="0" u="none" strike="noStrike" kern="1200" cap="none" spc="0" normalizeH="0" baseline="0" noProof="0" dirty="0" smtClean="0">
                <a:ln>
                  <a:noFill/>
                </a:ln>
                <a:solidFill>
                  <a:prstClr val="white"/>
                </a:solidFill>
                <a:effectLst/>
                <a:uLnTx/>
                <a:uFillTx/>
                <a:latin typeface="等线"/>
                <a:ea typeface="微软雅黑"/>
                <a:cs typeface="+mn-cs"/>
              </a:rPr>
              <a:t>标题</a:t>
            </a:r>
            <a:endParaRPr kumimoji="0" lang="zh-CN" altLang="en-US" sz="1600" b="1" i="0" u="none" strike="noStrike" kern="1200" cap="none" spc="0" normalizeH="0" baseline="0" noProof="0" dirty="0">
              <a:ln>
                <a:noFill/>
              </a:ln>
              <a:solidFill>
                <a:prstClr val="white"/>
              </a:solidFill>
              <a:effectLst/>
              <a:uLnTx/>
              <a:uFillTx/>
              <a:latin typeface="等线"/>
              <a:ea typeface="微软雅黑"/>
              <a:cs typeface="+mn-cs"/>
            </a:endParaRPr>
          </a:p>
        </p:txBody>
      </p:sp>
      <p:sp>
        <p:nvSpPr>
          <p:cNvPr id="14" name="对角圆角矩形 13"/>
          <p:cNvSpPr/>
          <p:nvPr/>
        </p:nvSpPr>
        <p:spPr>
          <a:xfrm>
            <a:off x="4619171" y="2359217"/>
            <a:ext cx="3581400" cy="393700"/>
          </a:xfrm>
          <a:prstGeom prst="round2DiagRect">
            <a:avLst/>
          </a:prstGeom>
          <a:solidFill>
            <a:srgbClr val="016B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600" b="1" i="0" u="none" strike="noStrike" kern="1200" cap="none" spc="0" normalizeH="0" baseline="0" noProof="0" dirty="0" smtClean="0">
                <a:ln>
                  <a:noFill/>
                </a:ln>
                <a:solidFill>
                  <a:prstClr val="white"/>
                </a:solidFill>
                <a:effectLst/>
                <a:uLnTx/>
                <a:uFillTx/>
                <a:latin typeface="等线"/>
                <a:ea typeface="微软雅黑"/>
                <a:cs typeface="+mn-cs"/>
              </a:rPr>
              <a:t>第三部分</a:t>
            </a:r>
            <a:r>
              <a:rPr kumimoji="0" lang="zh-CN" altLang="en-US" sz="1600" b="1" i="0" u="none" strike="noStrike" kern="1200" cap="none" spc="0" normalizeH="0" baseline="0" noProof="0" dirty="0">
                <a:ln>
                  <a:noFill/>
                </a:ln>
                <a:solidFill>
                  <a:prstClr val="white"/>
                </a:solidFill>
                <a:effectLst/>
                <a:uLnTx/>
                <a:uFillTx/>
                <a:latin typeface="等线"/>
                <a:ea typeface="微软雅黑"/>
                <a:cs typeface="+mn-cs"/>
              </a:rPr>
              <a:t>：单击此处添加文字</a:t>
            </a:r>
            <a:r>
              <a:rPr kumimoji="0" lang="zh-CN" altLang="en-US" sz="1600" b="1" i="0" u="none" strike="noStrike" kern="1200" cap="none" spc="0" normalizeH="0" baseline="0" noProof="0" dirty="0" smtClean="0">
                <a:ln>
                  <a:noFill/>
                </a:ln>
                <a:solidFill>
                  <a:prstClr val="white"/>
                </a:solidFill>
                <a:effectLst/>
                <a:uLnTx/>
                <a:uFillTx/>
                <a:latin typeface="等线"/>
                <a:ea typeface="微软雅黑"/>
                <a:cs typeface="+mn-cs"/>
              </a:rPr>
              <a:t>标题</a:t>
            </a:r>
            <a:endParaRPr kumimoji="0" lang="zh-CN" altLang="en-US" sz="1600" b="1" i="0" u="none" strike="noStrike" kern="1200" cap="none" spc="0" normalizeH="0" baseline="0" noProof="0" dirty="0">
              <a:ln>
                <a:noFill/>
              </a:ln>
              <a:solidFill>
                <a:prstClr val="white"/>
              </a:solidFill>
              <a:effectLst/>
              <a:uLnTx/>
              <a:uFillTx/>
              <a:latin typeface="等线"/>
              <a:ea typeface="微软雅黑"/>
              <a:cs typeface="+mn-cs"/>
            </a:endParaRPr>
          </a:p>
        </p:txBody>
      </p:sp>
      <p:sp>
        <p:nvSpPr>
          <p:cNvPr id="15" name="对角圆角矩形 14"/>
          <p:cNvSpPr/>
          <p:nvPr/>
        </p:nvSpPr>
        <p:spPr>
          <a:xfrm>
            <a:off x="4619171" y="2937095"/>
            <a:ext cx="3581400" cy="393700"/>
          </a:xfrm>
          <a:prstGeom prst="round2DiagRect">
            <a:avLst/>
          </a:prstGeom>
          <a:solidFill>
            <a:srgbClr val="016B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600" b="1" i="0" u="none" strike="noStrike" kern="1200" cap="none" spc="0" normalizeH="0" baseline="0" noProof="0" dirty="0" smtClean="0">
                <a:ln>
                  <a:noFill/>
                </a:ln>
                <a:solidFill>
                  <a:prstClr val="white"/>
                </a:solidFill>
                <a:effectLst/>
                <a:uLnTx/>
                <a:uFillTx/>
                <a:latin typeface="等线"/>
                <a:ea typeface="微软雅黑"/>
                <a:cs typeface="+mn-cs"/>
              </a:rPr>
              <a:t>第四部分</a:t>
            </a:r>
            <a:r>
              <a:rPr kumimoji="0" lang="zh-CN" altLang="en-US" sz="1600" b="1" i="0" u="none" strike="noStrike" kern="1200" cap="none" spc="0" normalizeH="0" baseline="0" noProof="0" dirty="0">
                <a:ln>
                  <a:noFill/>
                </a:ln>
                <a:solidFill>
                  <a:prstClr val="white"/>
                </a:solidFill>
                <a:effectLst/>
                <a:uLnTx/>
                <a:uFillTx/>
                <a:latin typeface="等线"/>
                <a:ea typeface="微软雅黑"/>
                <a:cs typeface="+mn-cs"/>
              </a:rPr>
              <a:t>：单击此处添加文字</a:t>
            </a:r>
            <a:r>
              <a:rPr kumimoji="0" lang="zh-CN" altLang="en-US" sz="1600" b="1" i="0" u="none" strike="noStrike" kern="1200" cap="none" spc="0" normalizeH="0" baseline="0" noProof="0" dirty="0" smtClean="0">
                <a:ln>
                  <a:noFill/>
                </a:ln>
                <a:solidFill>
                  <a:prstClr val="white"/>
                </a:solidFill>
                <a:effectLst/>
                <a:uLnTx/>
                <a:uFillTx/>
                <a:latin typeface="等线"/>
                <a:ea typeface="微软雅黑"/>
                <a:cs typeface="+mn-cs"/>
              </a:rPr>
              <a:t>标题</a:t>
            </a:r>
            <a:endParaRPr kumimoji="0" lang="zh-CN" altLang="en-US" sz="1600" b="1" i="0" u="none" strike="noStrike" kern="1200" cap="none" spc="0" normalizeH="0" baseline="0" noProof="0" dirty="0">
              <a:ln>
                <a:noFill/>
              </a:ln>
              <a:solidFill>
                <a:prstClr val="white"/>
              </a:solidFill>
              <a:effectLst/>
              <a:uLnTx/>
              <a:uFillTx/>
              <a:latin typeface="等线"/>
              <a:ea typeface="微软雅黑"/>
              <a:cs typeface="+mn-cs"/>
            </a:endParaRPr>
          </a:p>
        </p:txBody>
      </p:sp>
    </p:spTree>
    <p:extLst>
      <p:ext uri="{BB962C8B-B14F-4D97-AF65-F5344CB8AC3E}">
        <p14:creationId xmlns:p14="http://schemas.microsoft.com/office/powerpoint/2010/main" val="2490885418"/>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25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500" fill="hold"/>
                                        <p:tgtEl>
                                          <p:spTgt spid="9"/>
                                        </p:tgtEl>
                                        <p:attrNameLst>
                                          <p:attrName>ppt_x</p:attrName>
                                        </p:attrNameLst>
                                      </p:cBhvr>
                                      <p:tavLst>
                                        <p:tav tm="0">
                                          <p:val>
                                            <p:strVal val="0-#ppt_w/2"/>
                                          </p:val>
                                        </p:tav>
                                        <p:tav tm="100000">
                                          <p:val>
                                            <p:strVal val="#ppt_x"/>
                                          </p:val>
                                        </p:tav>
                                      </p:tavLst>
                                    </p:anim>
                                    <p:anim calcmode="lin" valueType="num">
                                      <p:cBhvr additive="base">
                                        <p:cTn id="12" dur="500" fill="hold"/>
                                        <p:tgtEl>
                                          <p:spTgt spid="9"/>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500"/>
                                  </p:stCondLst>
                                  <p:childTnLst>
                                    <p:set>
                                      <p:cBhvr>
                                        <p:cTn id="14" dur="1" fill="hold">
                                          <p:stCondLst>
                                            <p:cond delay="0"/>
                                          </p:stCondLst>
                                        </p:cTn>
                                        <p:tgtEl>
                                          <p:spTgt spid="14"/>
                                        </p:tgtEl>
                                        <p:attrNameLst>
                                          <p:attrName>style.visibility</p:attrName>
                                        </p:attrNameLst>
                                      </p:cBhvr>
                                      <p:to>
                                        <p:strVal val="visible"/>
                                      </p:to>
                                    </p:set>
                                    <p:anim calcmode="lin" valueType="num">
                                      <p:cBhvr additive="base">
                                        <p:cTn id="15" dur="500" fill="hold"/>
                                        <p:tgtEl>
                                          <p:spTgt spid="14"/>
                                        </p:tgtEl>
                                        <p:attrNameLst>
                                          <p:attrName>ppt_x</p:attrName>
                                        </p:attrNameLst>
                                      </p:cBhvr>
                                      <p:tavLst>
                                        <p:tav tm="0">
                                          <p:val>
                                            <p:strVal val="0-#ppt_w/2"/>
                                          </p:val>
                                        </p:tav>
                                        <p:tav tm="100000">
                                          <p:val>
                                            <p:strVal val="#ppt_x"/>
                                          </p:val>
                                        </p:tav>
                                      </p:tavLst>
                                    </p:anim>
                                    <p:anim calcmode="lin" valueType="num">
                                      <p:cBhvr additive="base">
                                        <p:cTn id="16" dur="500" fill="hold"/>
                                        <p:tgtEl>
                                          <p:spTgt spid="14"/>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750"/>
                                  </p:stCondLst>
                                  <p:childTnLst>
                                    <p:set>
                                      <p:cBhvr>
                                        <p:cTn id="18" dur="1" fill="hold">
                                          <p:stCondLst>
                                            <p:cond delay="0"/>
                                          </p:stCondLst>
                                        </p:cTn>
                                        <p:tgtEl>
                                          <p:spTgt spid="15"/>
                                        </p:tgtEl>
                                        <p:attrNameLst>
                                          <p:attrName>style.visibility</p:attrName>
                                        </p:attrNameLst>
                                      </p:cBhvr>
                                      <p:to>
                                        <p:strVal val="visible"/>
                                      </p:to>
                                    </p:set>
                                    <p:anim calcmode="lin" valueType="num">
                                      <p:cBhvr additive="base">
                                        <p:cTn id="19" dur="500" fill="hold"/>
                                        <p:tgtEl>
                                          <p:spTgt spid="15"/>
                                        </p:tgtEl>
                                        <p:attrNameLst>
                                          <p:attrName>ppt_x</p:attrName>
                                        </p:attrNameLst>
                                      </p:cBhvr>
                                      <p:tavLst>
                                        <p:tav tm="0">
                                          <p:val>
                                            <p:strVal val="0-#ppt_w/2"/>
                                          </p:val>
                                        </p:tav>
                                        <p:tav tm="100000">
                                          <p:val>
                                            <p:strVal val="#ppt_x"/>
                                          </p:val>
                                        </p:tav>
                                      </p:tavLst>
                                    </p:anim>
                                    <p:anim calcmode="lin" valueType="num">
                                      <p:cBhvr additive="base">
                                        <p:cTn id="20" dur="500" fill="hold"/>
                                        <p:tgtEl>
                                          <p:spTgt spid="1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9" grpId="0" animBg="1"/>
      <p:bldP spid="14" grpId="0" animBg="1"/>
      <p:bldP spid="15"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5" name="组合 44"/>
          <p:cNvGrpSpPr>
            <a:grpSpLocks/>
          </p:cNvGrpSpPr>
          <p:nvPr/>
        </p:nvGrpSpPr>
        <p:grpSpPr bwMode="auto">
          <a:xfrm>
            <a:off x="780914" y="1114446"/>
            <a:ext cx="7535886" cy="1070696"/>
            <a:chOff x="5004842" y="1600880"/>
            <a:chExt cx="6377930" cy="1083879"/>
          </a:xfrm>
        </p:grpSpPr>
        <p:sp>
          <p:nvSpPr>
            <p:cNvPr id="42002" name="TextBox 45"/>
            <p:cNvSpPr txBox="1">
              <a:spLocks noChangeArrowheads="1"/>
            </p:cNvSpPr>
            <p:nvPr/>
          </p:nvSpPr>
          <p:spPr bwMode="auto">
            <a:xfrm>
              <a:off x="5017479" y="1931904"/>
              <a:ext cx="6365293" cy="752855"/>
            </a:xfrm>
            <a:prstGeom prst="rect">
              <a:avLst/>
            </a:prstGeom>
            <a:noFill/>
            <a:ln w="9525">
              <a:noFill/>
              <a:miter lim="800000"/>
              <a:headEnd/>
              <a:tailEnd/>
            </a:ln>
          </p:spPr>
          <p:txBody>
            <a:bodyPr lIns="91028" tIns="45514" rIns="91028" bIns="45514">
              <a:spAutoFit/>
            </a:bodyPr>
            <a:lstStyle/>
            <a:p>
              <a:pPr marL="0" marR="0" lvl="0" indent="0" algn="l" defTabSz="910854" rtl="0" eaLnBrk="1" fontAlgn="base" latinLnBrk="0" hangingPunct="1">
                <a:lnSpc>
                  <a:spcPct val="100000"/>
                </a:lnSpc>
                <a:spcBef>
                  <a:spcPct val="0"/>
                </a:spcBef>
                <a:spcAft>
                  <a:spcPct val="0"/>
                </a:spcAft>
                <a:buClrTx/>
                <a:buSzTx/>
                <a:buFontTx/>
                <a:buNone/>
                <a:tabLst/>
                <a:defRPr/>
              </a:pPr>
              <a:r>
                <a:rPr kumimoji="0" lang="zh-CN" altLang="en-US" sz="847" b="1" i="0" u="none" strike="noStrike" kern="1200" cap="none" spc="0" normalizeH="0" baseline="0" noProof="0">
                  <a:ln>
                    <a:noFill/>
                  </a:ln>
                  <a:solidFill>
                    <a:srgbClr val="808080"/>
                  </a:solidFill>
                  <a:effectLst/>
                  <a:uLnTx/>
                  <a:uFillTx/>
                  <a:latin typeface="Arial" charset="0"/>
                  <a:ea typeface="微软雅黑" pitchFamily="34" charset="-122"/>
                  <a:cs typeface="+mn-cs"/>
                </a:rPr>
                <a:t>请在此处插入你需要的文字内容请在此处插入你需要的文字内容请在此处插入你需要的文字内容</a:t>
              </a:r>
            </a:p>
            <a:p>
              <a:pPr marL="0" marR="0" lvl="0" indent="0" algn="l" defTabSz="910854" rtl="0" eaLnBrk="1" fontAlgn="base" latinLnBrk="0" hangingPunct="1">
                <a:lnSpc>
                  <a:spcPct val="100000"/>
                </a:lnSpc>
                <a:spcBef>
                  <a:spcPct val="0"/>
                </a:spcBef>
                <a:spcAft>
                  <a:spcPct val="0"/>
                </a:spcAft>
                <a:buClrTx/>
                <a:buSzTx/>
                <a:buFontTx/>
                <a:buNone/>
                <a:tabLst/>
                <a:defRPr/>
              </a:pPr>
              <a:r>
                <a:rPr kumimoji="0" lang="zh-CN" altLang="en-US" sz="847" b="1" i="0" u="none" strike="noStrike" kern="1200" cap="none" spc="0" normalizeH="0" baseline="0" noProof="0">
                  <a:ln>
                    <a:noFill/>
                  </a:ln>
                  <a:solidFill>
                    <a:srgbClr val="808080"/>
                  </a:solidFill>
                  <a:effectLst/>
                  <a:uLnTx/>
                  <a:uFillTx/>
                  <a:latin typeface="Arial" charset="0"/>
                  <a:ea typeface="微软雅黑" pitchFamily="34" charset="-122"/>
                  <a:cs typeface="+mn-cs"/>
                </a:rPr>
                <a:t>请在此处插入你需要的文字内容请在此处插入你需要的文字内容请在此处插入你需要的文字内容请在此处插入你需要的文字内容请在此处插入你需要的文字内容请在此处插入你需要的文字内容请在此处插入你需要的文字内容请在此处插入你需要的文字内容</a:t>
              </a:r>
            </a:p>
            <a:p>
              <a:pPr marL="0" marR="0" lvl="0" indent="0" algn="l" defTabSz="910854" rtl="0" eaLnBrk="1" fontAlgn="base" latinLnBrk="0" hangingPunct="1">
                <a:lnSpc>
                  <a:spcPct val="100000"/>
                </a:lnSpc>
                <a:spcBef>
                  <a:spcPct val="0"/>
                </a:spcBef>
                <a:spcAft>
                  <a:spcPct val="0"/>
                </a:spcAft>
                <a:buClrTx/>
                <a:buSzTx/>
                <a:buFontTx/>
                <a:buNone/>
                <a:tabLst/>
                <a:defRPr/>
              </a:pPr>
              <a:r>
                <a:rPr kumimoji="0" lang="zh-CN" altLang="en-US" sz="847" b="1" i="0" u="none" strike="noStrike" kern="1200" cap="none" spc="0" normalizeH="0" baseline="0" noProof="0">
                  <a:ln>
                    <a:noFill/>
                  </a:ln>
                  <a:solidFill>
                    <a:srgbClr val="808080"/>
                  </a:solidFill>
                  <a:effectLst/>
                  <a:uLnTx/>
                  <a:uFillTx/>
                  <a:latin typeface="Arial" charset="0"/>
                  <a:ea typeface="微软雅黑" pitchFamily="34" charset="-122"/>
                  <a:cs typeface="+mn-cs"/>
                </a:rPr>
                <a:t>请在此处插入你需要的文字内容请在此处插入你需要的文字内容请在此处插入你需要的文字内容请在此处插入你需要的文字内容</a:t>
              </a:r>
              <a:endParaRPr kumimoji="0" lang="en-US" altLang="zh-CN" sz="847" b="1" i="0" u="none" strike="noStrike" kern="1200" cap="none" spc="0" normalizeH="0" baseline="0" noProof="0">
                <a:ln>
                  <a:noFill/>
                </a:ln>
                <a:solidFill>
                  <a:srgbClr val="808080"/>
                </a:solidFill>
                <a:effectLst/>
                <a:uLnTx/>
                <a:uFillTx/>
                <a:latin typeface="Arial" charset="0"/>
                <a:ea typeface="微软雅黑" pitchFamily="34" charset="-122"/>
                <a:cs typeface="+mn-cs"/>
              </a:endParaRPr>
            </a:p>
            <a:p>
              <a:pPr marL="0" marR="0" lvl="0" indent="0" algn="l" defTabSz="910854" rtl="0" eaLnBrk="1" fontAlgn="base" latinLnBrk="0" hangingPunct="1">
                <a:lnSpc>
                  <a:spcPct val="100000"/>
                </a:lnSpc>
                <a:spcBef>
                  <a:spcPct val="0"/>
                </a:spcBef>
                <a:spcAft>
                  <a:spcPct val="0"/>
                </a:spcAft>
                <a:buClrTx/>
                <a:buSzTx/>
                <a:buFontTx/>
                <a:buNone/>
                <a:tabLst/>
                <a:defRPr/>
              </a:pPr>
              <a:endParaRPr kumimoji="0" lang="en-US" altLang="zh-CN" sz="847" b="1" i="0" u="none" strike="noStrike" kern="1200" cap="none" spc="0" normalizeH="0" baseline="0" noProof="0">
                <a:ln>
                  <a:noFill/>
                </a:ln>
                <a:solidFill>
                  <a:srgbClr val="808080"/>
                </a:solidFill>
                <a:effectLst/>
                <a:uLnTx/>
                <a:uFillTx/>
                <a:latin typeface="Arial" charset="0"/>
                <a:ea typeface="微软雅黑" pitchFamily="34" charset="-122"/>
                <a:cs typeface="+mn-cs"/>
              </a:endParaRPr>
            </a:p>
          </p:txBody>
        </p:sp>
        <p:sp>
          <p:nvSpPr>
            <p:cNvPr id="42003" name="TextBox 53"/>
            <p:cNvSpPr txBox="1">
              <a:spLocks noChangeArrowheads="1"/>
            </p:cNvSpPr>
            <p:nvPr/>
          </p:nvSpPr>
          <p:spPr bwMode="auto">
            <a:xfrm>
              <a:off x="5004842" y="1600880"/>
              <a:ext cx="2679059" cy="327502"/>
            </a:xfrm>
            <a:prstGeom prst="rect">
              <a:avLst/>
            </a:prstGeom>
            <a:noFill/>
            <a:ln w="9525">
              <a:noFill/>
              <a:miter lim="800000"/>
              <a:headEnd/>
              <a:tailEnd/>
            </a:ln>
          </p:spPr>
          <p:txBody>
            <a:bodyPr lIns="91028" tIns="45514" rIns="91028" bIns="45514">
              <a:spAutoFit/>
            </a:bodyPr>
            <a:lstStyle/>
            <a:p>
              <a:pPr marL="0" marR="0" lvl="0" indent="0" algn="l" defTabSz="910854" rtl="0" eaLnBrk="1" fontAlgn="base" latinLnBrk="0" hangingPunct="1">
                <a:lnSpc>
                  <a:spcPct val="100000"/>
                </a:lnSpc>
                <a:spcBef>
                  <a:spcPct val="0"/>
                </a:spcBef>
                <a:spcAft>
                  <a:spcPct val="0"/>
                </a:spcAft>
                <a:buClrTx/>
                <a:buSzTx/>
                <a:buFontTx/>
                <a:buNone/>
                <a:tabLst/>
                <a:defRPr/>
              </a:pPr>
              <a:r>
                <a:rPr kumimoji="0" lang="zh-CN" altLang="en-US" sz="1505" b="1" i="0" u="none" strike="noStrike" kern="1200" cap="none" spc="0" normalizeH="0" baseline="0" noProof="0">
                  <a:ln>
                    <a:noFill/>
                  </a:ln>
                  <a:solidFill>
                    <a:srgbClr val="808080"/>
                  </a:solidFill>
                  <a:effectLst/>
                  <a:uLnTx/>
                  <a:uFillTx/>
                  <a:latin typeface="TeXGyreAdventor"/>
                  <a:ea typeface="微软雅黑" pitchFamily="34" charset="-122"/>
                  <a:cs typeface="+mn-cs"/>
                </a:rPr>
                <a:t>请在此处添加标题</a:t>
              </a:r>
            </a:p>
          </p:txBody>
        </p:sp>
      </p:grpSp>
      <p:sp>
        <p:nvSpPr>
          <p:cNvPr id="22" name="Freeform 5"/>
          <p:cNvSpPr>
            <a:spLocks/>
          </p:cNvSpPr>
          <p:nvPr/>
        </p:nvSpPr>
        <p:spPr bwMode="auto">
          <a:xfrm>
            <a:off x="780914" y="2258192"/>
            <a:ext cx="1826112" cy="1878372"/>
          </a:xfrm>
          <a:custGeom>
            <a:avLst/>
            <a:gdLst>
              <a:gd name="T0" fmla="*/ 1112 w 1328"/>
              <a:gd name="T1" fmla="*/ 1328 h 1328"/>
              <a:gd name="T2" fmla="*/ 1142 w 1328"/>
              <a:gd name="T3" fmla="*/ 880 h 1328"/>
              <a:gd name="T4" fmla="*/ 1156 w 1328"/>
              <a:gd name="T5" fmla="*/ 886 h 1328"/>
              <a:gd name="T6" fmla="*/ 1188 w 1328"/>
              <a:gd name="T7" fmla="*/ 894 h 1328"/>
              <a:gd name="T8" fmla="*/ 1204 w 1328"/>
              <a:gd name="T9" fmla="*/ 896 h 1328"/>
              <a:gd name="T10" fmla="*/ 1228 w 1328"/>
              <a:gd name="T11" fmla="*/ 894 h 1328"/>
              <a:gd name="T12" fmla="*/ 1252 w 1328"/>
              <a:gd name="T13" fmla="*/ 886 h 1328"/>
              <a:gd name="T14" fmla="*/ 1292 w 1328"/>
              <a:gd name="T15" fmla="*/ 860 h 1328"/>
              <a:gd name="T16" fmla="*/ 1318 w 1328"/>
              <a:gd name="T17" fmla="*/ 820 h 1328"/>
              <a:gd name="T18" fmla="*/ 1326 w 1328"/>
              <a:gd name="T19" fmla="*/ 796 h 1328"/>
              <a:gd name="T20" fmla="*/ 1328 w 1328"/>
              <a:gd name="T21" fmla="*/ 772 h 1328"/>
              <a:gd name="T22" fmla="*/ 1328 w 1328"/>
              <a:gd name="T23" fmla="*/ 760 h 1328"/>
              <a:gd name="T24" fmla="*/ 1322 w 1328"/>
              <a:gd name="T25" fmla="*/ 736 h 1328"/>
              <a:gd name="T26" fmla="*/ 1306 w 1328"/>
              <a:gd name="T27" fmla="*/ 702 h 1328"/>
              <a:gd name="T28" fmla="*/ 1274 w 1328"/>
              <a:gd name="T29" fmla="*/ 670 h 1328"/>
              <a:gd name="T30" fmla="*/ 1240 w 1328"/>
              <a:gd name="T31" fmla="*/ 654 h 1328"/>
              <a:gd name="T32" fmla="*/ 1216 w 1328"/>
              <a:gd name="T33" fmla="*/ 648 h 1328"/>
              <a:gd name="T34" fmla="*/ 1204 w 1328"/>
              <a:gd name="T35" fmla="*/ 648 h 1328"/>
              <a:gd name="T36" fmla="*/ 1172 w 1328"/>
              <a:gd name="T37" fmla="*/ 652 h 1328"/>
              <a:gd name="T38" fmla="*/ 1142 w 1328"/>
              <a:gd name="T39" fmla="*/ 664 h 1328"/>
              <a:gd name="T40" fmla="*/ 1112 w 1328"/>
              <a:gd name="T41" fmla="*/ 682 h 1328"/>
              <a:gd name="T42" fmla="*/ 1112 w 1328"/>
              <a:gd name="T43" fmla="*/ 216 h 1328"/>
              <a:gd name="T44" fmla="*/ 664 w 1328"/>
              <a:gd name="T45" fmla="*/ 186 h 1328"/>
              <a:gd name="T46" fmla="*/ 670 w 1328"/>
              <a:gd name="T47" fmla="*/ 172 h 1328"/>
              <a:gd name="T48" fmla="*/ 678 w 1328"/>
              <a:gd name="T49" fmla="*/ 140 h 1328"/>
              <a:gd name="T50" fmla="*/ 680 w 1328"/>
              <a:gd name="T51" fmla="*/ 124 h 1328"/>
              <a:gd name="T52" fmla="*/ 678 w 1328"/>
              <a:gd name="T53" fmla="*/ 100 h 1328"/>
              <a:gd name="T54" fmla="*/ 670 w 1328"/>
              <a:gd name="T55" fmla="*/ 76 h 1328"/>
              <a:gd name="T56" fmla="*/ 644 w 1328"/>
              <a:gd name="T57" fmla="*/ 36 h 1328"/>
              <a:gd name="T58" fmla="*/ 604 w 1328"/>
              <a:gd name="T59" fmla="*/ 10 h 1328"/>
              <a:gd name="T60" fmla="*/ 580 w 1328"/>
              <a:gd name="T61" fmla="*/ 2 h 1328"/>
              <a:gd name="T62" fmla="*/ 556 w 1328"/>
              <a:gd name="T63" fmla="*/ 0 h 1328"/>
              <a:gd name="T64" fmla="*/ 544 w 1328"/>
              <a:gd name="T65" fmla="*/ 0 h 1328"/>
              <a:gd name="T66" fmla="*/ 520 w 1328"/>
              <a:gd name="T67" fmla="*/ 6 h 1328"/>
              <a:gd name="T68" fmla="*/ 486 w 1328"/>
              <a:gd name="T69" fmla="*/ 22 h 1328"/>
              <a:gd name="T70" fmla="*/ 454 w 1328"/>
              <a:gd name="T71" fmla="*/ 54 h 1328"/>
              <a:gd name="T72" fmla="*/ 438 w 1328"/>
              <a:gd name="T73" fmla="*/ 88 h 1328"/>
              <a:gd name="T74" fmla="*/ 432 w 1328"/>
              <a:gd name="T75" fmla="*/ 112 h 1328"/>
              <a:gd name="T76" fmla="*/ 432 w 1328"/>
              <a:gd name="T77" fmla="*/ 124 h 1328"/>
              <a:gd name="T78" fmla="*/ 436 w 1328"/>
              <a:gd name="T79" fmla="*/ 156 h 1328"/>
              <a:gd name="T80" fmla="*/ 448 w 1328"/>
              <a:gd name="T81" fmla="*/ 186 h 1328"/>
              <a:gd name="T82" fmla="*/ 432 w 1328"/>
              <a:gd name="T83" fmla="*/ 216 h 1328"/>
              <a:gd name="T84" fmla="*/ 0 w 1328"/>
              <a:gd name="T85" fmla="*/ 216 h 1328"/>
              <a:gd name="T86" fmla="*/ 1112 w 1328"/>
              <a:gd name="T87" fmla="*/ 1328 h 13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328" h="1328">
                <a:moveTo>
                  <a:pt x="1112" y="1328"/>
                </a:moveTo>
                <a:lnTo>
                  <a:pt x="1112" y="1328"/>
                </a:lnTo>
                <a:lnTo>
                  <a:pt x="1112" y="862"/>
                </a:lnTo>
                <a:lnTo>
                  <a:pt x="1142" y="880"/>
                </a:lnTo>
                <a:lnTo>
                  <a:pt x="1142" y="880"/>
                </a:lnTo>
                <a:lnTo>
                  <a:pt x="1156" y="886"/>
                </a:lnTo>
                <a:lnTo>
                  <a:pt x="1172" y="892"/>
                </a:lnTo>
                <a:lnTo>
                  <a:pt x="1188" y="894"/>
                </a:lnTo>
                <a:lnTo>
                  <a:pt x="1204" y="896"/>
                </a:lnTo>
                <a:lnTo>
                  <a:pt x="1204" y="896"/>
                </a:lnTo>
                <a:lnTo>
                  <a:pt x="1216" y="896"/>
                </a:lnTo>
                <a:lnTo>
                  <a:pt x="1228" y="894"/>
                </a:lnTo>
                <a:lnTo>
                  <a:pt x="1240" y="890"/>
                </a:lnTo>
                <a:lnTo>
                  <a:pt x="1252" y="886"/>
                </a:lnTo>
                <a:lnTo>
                  <a:pt x="1274" y="874"/>
                </a:lnTo>
                <a:lnTo>
                  <a:pt x="1292" y="860"/>
                </a:lnTo>
                <a:lnTo>
                  <a:pt x="1306" y="842"/>
                </a:lnTo>
                <a:lnTo>
                  <a:pt x="1318" y="820"/>
                </a:lnTo>
                <a:lnTo>
                  <a:pt x="1322" y="808"/>
                </a:lnTo>
                <a:lnTo>
                  <a:pt x="1326" y="796"/>
                </a:lnTo>
                <a:lnTo>
                  <a:pt x="1328" y="784"/>
                </a:lnTo>
                <a:lnTo>
                  <a:pt x="1328" y="772"/>
                </a:lnTo>
                <a:lnTo>
                  <a:pt x="1328" y="772"/>
                </a:lnTo>
                <a:lnTo>
                  <a:pt x="1328" y="760"/>
                </a:lnTo>
                <a:lnTo>
                  <a:pt x="1326" y="748"/>
                </a:lnTo>
                <a:lnTo>
                  <a:pt x="1322" y="736"/>
                </a:lnTo>
                <a:lnTo>
                  <a:pt x="1318" y="724"/>
                </a:lnTo>
                <a:lnTo>
                  <a:pt x="1306" y="702"/>
                </a:lnTo>
                <a:lnTo>
                  <a:pt x="1292" y="684"/>
                </a:lnTo>
                <a:lnTo>
                  <a:pt x="1274" y="670"/>
                </a:lnTo>
                <a:lnTo>
                  <a:pt x="1252" y="658"/>
                </a:lnTo>
                <a:lnTo>
                  <a:pt x="1240" y="654"/>
                </a:lnTo>
                <a:lnTo>
                  <a:pt x="1228" y="650"/>
                </a:lnTo>
                <a:lnTo>
                  <a:pt x="1216" y="648"/>
                </a:lnTo>
                <a:lnTo>
                  <a:pt x="1204" y="648"/>
                </a:lnTo>
                <a:lnTo>
                  <a:pt x="1204" y="648"/>
                </a:lnTo>
                <a:lnTo>
                  <a:pt x="1188" y="650"/>
                </a:lnTo>
                <a:lnTo>
                  <a:pt x="1172" y="652"/>
                </a:lnTo>
                <a:lnTo>
                  <a:pt x="1156" y="658"/>
                </a:lnTo>
                <a:lnTo>
                  <a:pt x="1142" y="664"/>
                </a:lnTo>
                <a:lnTo>
                  <a:pt x="1112" y="682"/>
                </a:lnTo>
                <a:lnTo>
                  <a:pt x="1112" y="682"/>
                </a:lnTo>
                <a:lnTo>
                  <a:pt x="1112" y="216"/>
                </a:lnTo>
                <a:lnTo>
                  <a:pt x="1112" y="216"/>
                </a:lnTo>
                <a:lnTo>
                  <a:pt x="646" y="216"/>
                </a:lnTo>
                <a:lnTo>
                  <a:pt x="664" y="186"/>
                </a:lnTo>
                <a:lnTo>
                  <a:pt x="664" y="186"/>
                </a:lnTo>
                <a:lnTo>
                  <a:pt x="670" y="172"/>
                </a:lnTo>
                <a:lnTo>
                  <a:pt x="676" y="156"/>
                </a:lnTo>
                <a:lnTo>
                  <a:pt x="678" y="140"/>
                </a:lnTo>
                <a:lnTo>
                  <a:pt x="680" y="124"/>
                </a:lnTo>
                <a:lnTo>
                  <a:pt x="680" y="124"/>
                </a:lnTo>
                <a:lnTo>
                  <a:pt x="680" y="112"/>
                </a:lnTo>
                <a:lnTo>
                  <a:pt x="678" y="100"/>
                </a:lnTo>
                <a:lnTo>
                  <a:pt x="674" y="88"/>
                </a:lnTo>
                <a:lnTo>
                  <a:pt x="670" y="76"/>
                </a:lnTo>
                <a:lnTo>
                  <a:pt x="658" y="54"/>
                </a:lnTo>
                <a:lnTo>
                  <a:pt x="644" y="36"/>
                </a:lnTo>
                <a:lnTo>
                  <a:pt x="626" y="22"/>
                </a:lnTo>
                <a:lnTo>
                  <a:pt x="604" y="10"/>
                </a:lnTo>
                <a:lnTo>
                  <a:pt x="592" y="6"/>
                </a:lnTo>
                <a:lnTo>
                  <a:pt x="580" y="2"/>
                </a:lnTo>
                <a:lnTo>
                  <a:pt x="568" y="0"/>
                </a:lnTo>
                <a:lnTo>
                  <a:pt x="556" y="0"/>
                </a:lnTo>
                <a:lnTo>
                  <a:pt x="556" y="0"/>
                </a:lnTo>
                <a:lnTo>
                  <a:pt x="544" y="0"/>
                </a:lnTo>
                <a:lnTo>
                  <a:pt x="532" y="2"/>
                </a:lnTo>
                <a:lnTo>
                  <a:pt x="520" y="6"/>
                </a:lnTo>
                <a:lnTo>
                  <a:pt x="508" y="10"/>
                </a:lnTo>
                <a:lnTo>
                  <a:pt x="486" y="22"/>
                </a:lnTo>
                <a:lnTo>
                  <a:pt x="468" y="36"/>
                </a:lnTo>
                <a:lnTo>
                  <a:pt x="454" y="54"/>
                </a:lnTo>
                <a:lnTo>
                  <a:pt x="442" y="76"/>
                </a:lnTo>
                <a:lnTo>
                  <a:pt x="438" y="88"/>
                </a:lnTo>
                <a:lnTo>
                  <a:pt x="434" y="100"/>
                </a:lnTo>
                <a:lnTo>
                  <a:pt x="432" y="112"/>
                </a:lnTo>
                <a:lnTo>
                  <a:pt x="432" y="124"/>
                </a:lnTo>
                <a:lnTo>
                  <a:pt x="432" y="124"/>
                </a:lnTo>
                <a:lnTo>
                  <a:pt x="434" y="140"/>
                </a:lnTo>
                <a:lnTo>
                  <a:pt x="436" y="156"/>
                </a:lnTo>
                <a:lnTo>
                  <a:pt x="442" y="172"/>
                </a:lnTo>
                <a:lnTo>
                  <a:pt x="448" y="186"/>
                </a:lnTo>
                <a:lnTo>
                  <a:pt x="466" y="216"/>
                </a:lnTo>
                <a:lnTo>
                  <a:pt x="432" y="216"/>
                </a:lnTo>
                <a:lnTo>
                  <a:pt x="432" y="216"/>
                </a:lnTo>
                <a:lnTo>
                  <a:pt x="0" y="216"/>
                </a:lnTo>
                <a:lnTo>
                  <a:pt x="0" y="1328"/>
                </a:lnTo>
                <a:lnTo>
                  <a:pt x="1112" y="1328"/>
                </a:lnTo>
                <a:close/>
              </a:path>
            </a:pathLst>
          </a:custGeom>
          <a:solidFill>
            <a:schemeClr val="tx2"/>
          </a:solidFill>
          <a:ln>
            <a:noFill/>
          </a:ln>
          <a:effectLst/>
        </p:spPr>
        <p:txBody>
          <a:bodyPr wrap="none" anchor="ctr"/>
          <a:lstStyle/>
          <a:p>
            <a:pPr marL="0" marR="0" lvl="0" indent="0" algn="l" defTabSz="860085" rtl="0" eaLnBrk="1" fontAlgn="auto" latinLnBrk="0" hangingPunct="1">
              <a:lnSpc>
                <a:spcPct val="100000"/>
              </a:lnSpc>
              <a:spcBef>
                <a:spcPts val="0"/>
              </a:spcBef>
              <a:spcAft>
                <a:spcPts val="0"/>
              </a:spcAft>
              <a:buClrTx/>
              <a:buSzTx/>
              <a:buFontTx/>
              <a:buNone/>
              <a:tabLst/>
              <a:defRPr/>
            </a:pPr>
            <a:endParaRPr kumimoji="0" lang="zh-CN" altLang="en-US" sz="1317" b="0" i="0" u="none" strike="noStrike" kern="0" cap="none" spc="0" normalizeH="0" baseline="0" noProof="0">
              <a:ln>
                <a:noFill/>
              </a:ln>
              <a:solidFill>
                <a:srgbClr val="000000"/>
              </a:solidFill>
              <a:effectLst/>
              <a:uLnTx/>
              <a:uFillTx/>
              <a:latin typeface="微软雅黑" panose="020B0503020204020204" pitchFamily="34" charset="-122"/>
              <a:ea typeface="微软雅黑" pitchFamily="34" charset="-122"/>
              <a:cs typeface="+mn-cs"/>
            </a:endParaRPr>
          </a:p>
        </p:txBody>
      </p:sp>
      <p:sp>
        <p:nvSpPr>
          <p:cNvPr id="23" name="矩形 22"/>
          <p:cNvSpPr>
            <a:spLocks noChangeArrowheads="1"/>
          </p:cNvSpPr>
          <p:nvPr/>
        </p:nvSpPr>
        <p:spPr bwMode="auto">
          <a:xfrm>
            <a:off x="1049679" y="2704640"/>
            <a:ext cx="1157184" cy="1343542"/>
          </a:xfrm>
          <a:prstGeom prst="rect">
            <a:avLst/>
          </a:prstGeom>
          <a:noFill/>
          <a:ln w="9525">
            <a:noFill/>
            <a:miter lim="800000"/>
            <a:headEnd/>
            <a:tailEnd/>
          </a:ln>
        </p:spPr>
        <p:txBody>
          <a:bodyPr lIns="91028" tIns="45514" rIns="91028" bIns="45514">
            <a:spAutoFit/>
          </a:bodyPr>
          <a:lstStyle/>
          <a:p>
            <a:pPr marL="0" marR="0" lvl="0" indent="0" algn="l" defTabSz="910854" rtl="0" eaLnBrk="1" fontAlgn="base" latinLnBrk="0" hangingPunct="1">
              <a:lnSpc>
                <a:spcPct val="120000"/>
              </a:lnSpc>
              <a:spcBef>
                <a:spcPct val="0"/>
              </a:spcBef>
              <a:spcAft>
                <a:spcPct val="0"/>
              </a:spcAft>
              <a:buClrTx/>
              <a:buSzTx/>
              <a:buFontTx/>
              <a:buNone/>
              <a:tabLst/>
              <a:defRPr/>
            </a:pPr>
            <a:r>
              <a:rPr kumimoji="0" lang="zh-CN" altLang="en-US" sz="847" b="1" i="0" u="none" strike="noStrike" kern="1200" cap="none" spc="0" normalizeH="0" baseline="0" noProof="0">
                <a:ln>
                  <a:noFill/>
                </a:ln>
                <a:solidFill>
                  <a:srgbClr val="FFFFFF"/>
                </a:solidFill>
                <a:effectLst/>
                <a:uLnTx/>
                <a:uFillTx/>
                <a:latin typeface="Arial" charset="0"/>
                <a:ea typeface="微软雅黑" pitchFamily="34" charset="-122"/>
                <a:cs typeface="+mn-cs"/>
              </a:rPr>
              <a:t>请在此处插入你需要的文字内容请在此处插入你需要的文字内容请在此处插入你需要的文字内容请在此处插入你需要的文字内容请在此处插入你需要的文字内容</a:t>
            </a:r>
          </a:p>
        </p:txBody>
      </p:sp>
      <p:sp>
        <p:nvSpPr>
          <p:cNvPr id="24" name="矩形 23"/>
          <p:cNvSpPr>
            <a:spLocks noChangeArrowheads="1"/>
          </p:cNvSpPr>
          <p:nvPr/>
        </p:nvSpPr>
        <p:spPr bwMode="auto">
          <a:xfrm>
            <a:off x="1388622" y="2334341"/>
            <a:ext cx="261300" cy="284277"/>
          </a:xfrm>
          <a:prstGeom prst="rect">
            <a:avLst/>
          </a:prstGeom>
          <a:noFill/>
          <a:ln w="9525">
            <a:noFill/>
            <a:miter lim="800000"/>
            <a:headEnd/>
            <a:tailEnd/>
          </a:ln>
        </p:spPr>
        <p:txBody>
          <a:bodyPr lIns="91028" tIns="45514" rIns="91028" bIns="45514">
            <a:spAutoFit/>
          </a:bodyPr>
          <a:lstStyle/>
          <a:p>
            <a:pPr marL="0" marR="0" lvl="0" indent="0" algn="ctr" defTabSz="910854" rtl="0" eaLnBrk="1" fontAlgn="base" latinLnBrk="0" hangingPunct="1">
              <a:lnSpc>
                <a:spcPts val="1494"/>
              </a:lnSpc>
              <a:spcBef>
                <a:spcPct val="0"/>
              </a:spcBef>
              <a:spcAft>
                <a:spcPct val="0"/>
              </a:spcAft>
              <a:buClrTx/>
              <a:buSzTx/>
              <a:buFontTx/>
              <a:buNone/>
              <a:tabLst/>
              <a:defRPr/>
            </a:pPr>
            <a:r>
              <a:rPr kumimoji="0" lang="en-US" altLang="zh-CN" sz="1787" b="1"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rPr>
              <a:t>1</a:t>
            </a:r>
            <a:endParaRPr kumimoji="0" lang="zh-CN" altLang="en-US" sz="1787" b="1"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endParaRPr>
          </a:p>
        </p:txBody>
      </p:sp>
      <p:sp>
        <p:nvSpPr>
          <p:cNvPr id="26" name="Freeform 10"/>
          <p:cNvSpPr>
            <a:spLocks/>
          </p:cNvSpPr>
          <p:nvPr/>
        </p:nvSpPr>
        <p:spPr bwMode="auto">
          <a:xfrm>
            <a:off x="2368123" y="2256698"/>
            <a:ext cx="1827605" cy="1878372"/>
          </a:xfrm>
          <a:custGeom>
            <a:avLst/>
            <a:gdLst>
              <a:gd name="T0" fmla="*/ 1112 w 1328"/>
              <a:gd name="T1" fmla="*/ 862 h 1328"/>
              <a:gd name="T2" fmla="*/ 1156 w 1328"/>
              <a:gd name="T3" fmla="*/ 886 h 1328"/>
              <a:gd name="T4" fmla="*/ 1204 w 1328"/>
              <a:gd name="T5" fmla="*/ 896 h 1328"/>
              <a:gd name="T6" fmla="*/ 1228 w 1328"/>
              <a:gd name="T7" fmla="*/ 894 h 1328"/>
              <a:gd name="T8" fmla="*/ 1274 w 1328"/>
              <a:gd name="T9" fmla="*/ 874 h 1328"/>
              <a:gd name="T10" fmla="*/ 1318 w 1328"/>
              <a:gd name="T11" fmla="*/ 820 h 1328"/>
              <a:gd name="T12" fmla="*/ 1328 w 1328"/>
              <a:gd name="T13" fmla="*/ 784 h 1328"/>
              <a:gd name="T14" fmla="*/ 1328 w 1328"/>
              <a:gd name="T15" fmla="*/ 760 h 1328"/>
              <a:gd name="T16" fmla="*/ 1318 w 1328"/>
              <a:gd name="T17" fmla="*/ 724 h 1328"/>
              <a:gd name="T18" fmla="*/ 1274 w 1328"/>
              <a:gd name="T19" fmla="*/ 670 h 1328"/>
              <a:gd name="T20" fmla="*/ 1228 w 1328"/>
              <a:gd name="T21" fmla="*/ 650 h 1328"/>
              <a:gd name="T22" fmla="*/ 1204 w 1328"/>
              <a:gd name="T23" fmla="*/ 648 h 1328"/>
              <a:gd name="T24" fmla="*/ 1156 w 1328"/>
              <a:gd name="T25" fmla="*/ 658 h 1328"/>
              <a:gd name="T26" fmla="*/ 1112 w 1328"/>
              <a:gd name="T27" fmla="*/ 682 h 1328"/>
              <a:gd name="T28" fmla="*/ 646 w 1328"/>
              <a:gd name="T29" fmla="*/ 216 h 1328"/>
              <a:gd name="T30" fmla="*/ 670 w 1328"/>
              <a:gd name="T31" fmla="*/ 172 h 1328"/>
              <a:gd name="T32" fmla="*/ 680 w 1328"/>
              <a:gd name="T33" fmla="*/ 124 h 1328"/>
              <a:gd name="T34" fmla="*/ 678 w 1328"/>
              <a:gd name="T35" fmla="*/ 100 h 1328"/>
              <a:gd name="T36" fmla="*/ 658 w 1328"/>
              <a:gd name="T37" fmla="*/ 54 h 1328"/>
              <a:gd name="T38" fmla="*/ 604 w 1328"/>
              <a:gd name="T39" fmla="*/ 10 h 1328"/>
              <a:gd name="T40" fmla="*/ 568 w 1328"/>
              <a:gd name="T41" fmla="*/ 0 h 1328"/>
              <a:gd name="T42" fmla="*/ 544 w 1328"/>
              <a:gd name="T43" fmla="*/ 0 h 1328"/>
              <a:gd name="T44" fmla="*/ 508 w 1328"/>
              <a:gd name="T45" fmla="*/ 10 h 1328"/>
              <a:gd name="T46" fmla="*/ 454 w 1328"/>
              <a:gd name="T47" fmla="*/ 54 h 1328"/>
              <a:gd name="T48" fmla="*/ 434 w 1328"/>
              <a:gd name="T49" fmla="*/ 100 h 1328"/>
              <a:gd name="T50" fmla="*/ 432 w 1328"/>
              <a:gd name="T51" fmla="*/ 124 h 1328"/>
              <a:gd name="T52" fmla="*/ 442 w 1328"/>
              <a:gd name="T53" fmla="*/ 172 h 1328"/>
              <a:gd name="T54" fmla="*/ 432 w 1328"/>
              <a:gd name="T55" fmla="*/ 216 h 1328"/>
              <a:gd name="T56" fmla="*/ 0 w 1328"/>
              <a:gd name="T57" fmla="*/ 216 h 1328"/>
              <a:gd name="T58" fmla="*/ 26 w 1328"/>
              <a:gd name="T59" fmla="*/ 610 h 1328"/>
              <a:gd name="T60" fmla="*/ 68 w 1328"/>
              <a:gd name="T61" fmla="*/ 608 h 1328"/>
              <a:gd name="T62" fmla="*/ 116 w 1328"/>
              <a:gd name="T63" fmla="*/ 620 h 1328"/>
              <a:gd name="T64" fmla="*/ 156 w 1328"/>
              <a:gd name="T65" fmla="*/ 646 h 1328"/>
              <a:gd name="T66" fmla="*/ 188 w 1328"/>
              <a:gd name="T67" fmla="*/ 680 h 1328"/>
              <a:gd name="T68" fmla="*/ 208 w 1328"/>
              <a:gd name="T69" fmla="*/ 724 h 1328"/>
              <a:gd name="T70" fmla="*/ 216 w 1328"/>
              <a:gd name="T71" fmla="*/ 772 h 1328"/>
              <a:gd name="T72" fmla="*/ 212 w 1328"/>
              <a:gd name="T73" fmla="*/ 806 h 1328"/>
              <a:gd name="T74" fmla="*/ 196 w 1328"/>
              <a:gd name="T75" fmla="*/ 850 h 1328"/>
              <a:gd name="T76" fmla="*/ 168 w 1328"/>
              <a:gd name="T77" fmla="*/ 888 h 1328"/>
              <a:gd name="T78" fmla="*/ 130 w 1328"/>
              <a:gd name="T79" fmla="*/ 916 h 1328"/>
              <a:gd name="T80" fmla="*/ 86 w 1328"/>
              <a:gd name="T81" fmla="*/ 932 h 1328"/>
              <a:gd name="T82" fmla="*/ 52 w 1328"/>
              <a:gd name="T83" fmla="*/ 936 h 1328"/>
              <a:gd name="T84" fmla="*/ 0 w 1328"/>
              <a:gd name="T85" fmla="*/ 928 h 13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328" h="1328">
                <a:moveTo>
                  <a:pt x="1112" y="1328"/>
                </a:moveTo>
                <a:lnTo>
                  <a:pt x="1112" y="1328"/>
                </a:lnTo>
                <a:lnTo>
                  <a:pt x="1112" y="862"/>
                </a:lnTo>
                <a:lnTo>
                  <a:pt x="1142" y="880"/>
                </a:lnTo>
                <a:lnTo>
                  <a:pt x="1142" y="880"/>
                </a:lnTo>
                <a:lnTo>
                  <a:pt x="1156" y="886"/>
                </a:lnTo>
                <a:lnTo>
                  <a:pt x="1172" y="892"/>
                </a:lnTo>
                <a:lnTo>
                  <a:pt x="1188" y="894"/>
                </a:lnTo>
                <a:lnTo>
                  <a:pt x="1204" y="896"/>
                </a:lnTo>
                <a:lnTo>
                  <a:pt x="1204" y="896"/>
                </a:lnTo>
                <a:lnTo>
                  <a:pt x="1216" y="896"/>
                </a:lnTo>
                <a:lnTo>
                  <a:pt x="1228" y="894"/>
                </a:lnTo>
                <a:lnTo>
                  <a:pt x="1240" y="890"/>
                </a:lnTo>
                <a:lnTo>
                  <a:pt x="1252" y="886"/>
                </a:lnTo>
                <a:lnTo>
                  <a:pt x="1274" y="874"/>
                </a:lnTo>
                <a:lnTo>
                  <a:pt x="1292" y="860"/>
                </a:lnTo>
                <a:lnTo>
                  <a:pt x="1306" y="842"/>
                </a:lnTo>
                <a:lnTo>
                  <a:pt x="1318" y="820"/>
                </a:lnTo>
                <a:lnTo>
                  <a:pt x="1322" y="808"/>
                </a:lnTo>
                <a:lnTo>
                  <a:pt x="1326" y="796"/>
                </a:lnTo>
                <a:lnTo>
                  <a:pt x="1328" y="784"/>
                </a:lnTo>
                <a:lnTo>
                  <a:pt x="1328" y="772"/>
                </a:lnTo>
                <a:lnTo>
                  <a:pt x="1328" y="772"/>
                </a:lnTo>
                <a:lnTo>
                  <a:pt x="1328" y="760"/>
                </a:lnTo>
                <a:lnTo>
                  <a:pt x="1326" y="748"/>
                </a:lnTo>
                <a:lnTo>
                  <a:pt x="1322" y="736"/>
                </a:lnTo>
                <a:lnTo>
                  <a:pt x="1318" y="724"/>
                </a:lnTo>
                <a:lnTo>
                  <a:pt x="1306" y="702"/>
                </a:lnTo>
                <a:lnTo>
                  <a:pt x="1292" y="684"/>
                </a:lnTo>
                <a:lnTo>
                  <a:pt x="1274" y="670"/>
                </a:lnTo>
                <a:lnTo>
                  <a:pt x="1252" y="658"/>
                </a:lnTo>
                <a:lnTo>
                  <a:pt x="1240" y="654"/>
                </a:lnTo>
                <a:lnTo>
                  <a:pt x="1228" y="650"/>
                </a:lnTo>
                <a:lnTo>
                  <a:pt x="1216" y="648"/>
                </a:lnTo>
                <a:lnTo>
                  <a:pt x="1204" y="648"/>
                </a:lnTo>
                <a:lnTo>
                  <a:pt x="1204" y="648"/>
                </a:lnTo>
                <a:lnTo>
                  <a:pt x="1188" y="650"/>
                </a:lnTo>
                <a:lnTo>
                  <a:pt x="1172" y="652"/>
                </a:lnTo>
                <a:lnTo>
                  <a:pt x="1156" y="658"/>
                </a:lnTo>
                <a:lnTo>
                  <a:pt x="1142" y="664"/>
                </a:lnTo>
                <a:lnTo>
                  <a:pt x="1112" y="682"/>
                </a:lnTo>
                <a:lnTo>
                  <a:pt x="1112" y="682"/>
                </a:lnTo>
                <a:lnTo>
                  <a:pt x="1112" y="216"/>
                </a:lnTo>
                <a:lnTo>
                  <a:pt x="1112" y="216"/>
                </a:lnTo>
                <a:lnTo>
                  <a:pt x="646" y="216"/>
                </a:lnTo>
                <a:lnTo>
                  <a:pt x="664" y="186"/>
                </a:lnTo>
                <a:lnTo>
                  <a:pt x="664" y="186"/>
                </a:lnTo>
                <a:lnTo>
                  <a:pt x="670" y="172"/>
                </a:lnTo>
                <a:lnTo>
                  <a:pt x="676" y="156"/>
                </a:lnTo>
                <a:lnTo>
                  <a:pt x="678" y="140"/>
                </a:lnTo>
                <a:lnTo>
                  <a:pt x="680" y="124"/>
                </a:lnTo>
                <a:lnTo>
                  <a:pt x="680" y="124"/>
                </a:lnTo>
                <a:lnTo>
                  <a:pt x="680" y="112"/>
                </a:lnTo>
                <a:lnTo>
                  <a:pt x="678" y="100"/>
                </a:lnTo>
                <a:lnTo>
                  <a:pt x="674" y="88"/>
                </a:lnTo>
                <a:lnTo>
                  <a:pt x="670" y="76"/>
                </a:lnTo>
                <a:lnTo>
                  <a:pt x="658" y="54"/>
                </a:lnTo>
                <a:lnTo>
                  <a:pt x="644" y="36"/>
                </a:lnTo>
                <a:lnTo>
                  <a:pt x="626" y="22"/>
                </a:lnTo>
                <a:lnTo>
                  <a:pt x="604" y="10"/>
                </a:lnTo>
                <a:lnTo>
                  <a:pt x="592" y="6"/>
                </a:lnTo>
                <a:lnTo>
                  <a:pt x="580" y="2"/>
                </a:lnTo>
                <a:lnTo>
                  <a:pt x="568" y="0"/>
                </a:lnTo>
                <a:lnTo>
                  <a:pt x="556" y="0"/>
                </a:lnTo>
                <a:lnTo>
                  <a:pt x="556" y="0"/>
                </a:lnTo>
                <a:lnTo>
                  <a:pt x="544" y="0"/>
                </a:lnTo>
                <a:lnTo>
                  <a:pt x="532" y="2"/>
                </a:lnTo>
                <a:lnTo>
                  <a:pt x="520" y="6"/>
                </a:lnTo>
                <a:lnTo>
                  <a:pt x="508" y="10"/>
                </a:lnTo>
                <a:lnTo>
                  <a:pt x="486" y="22"/>
                </a:lnTo>
                <a:lnTo>
                  <a:pt x="468" y="36"/>
                </a:lnTo>
                <a:lnTo>
                  <a:pt x="454" y="54"/>
                </a:lnTo>
                <a:lnTo>
                  <a:pt x="442" y="76"/>
                </a:lnTo>
                <a:lnTo>
                  <a:pt x="438" y="88"/>
                </a:lnTo>
                <a:lnTo>
                  <a:pt x="434" y="100"/>
                </a:lnTo>
                <a:lnTo>
                  <a:pt x="432" y="112"/>
                </a:lnTo>
                <a:lnTo>
                  <a:pt x="432" y="124"/>
                </a:lnTo>
                <a:lnTo>
                  <a:pt x="432" y="124"/>
                </a:lnTo>
                <a:lnTo>
                  <a:pt x="434" y="140"/>
                </a:lnTo>
                <a:lnTo>
                  <a:pt x="436" y="156"/>
                </a:lnTo>
                <a:lnTo>
                  <a:pt x="442" y="172"/>
                </a:lnTo>
                <a:lnTo>
                  <a:pt x="448" y="186"/>
                </a:lnTo>
                <a:lnTo>
                  <a:pt x="466" y="216"/>
                </a:lnTo>
                <a:lnTo>
                  <a:pt x="432" y="216"/>
                </a:lnTo>
                <a:lnTo>
                  <a:pt x="432" y="216"/>
                </a:lnTo>
                <a:lnTo>
                  <a:pt x="0" y="216"/>
                </a:lnTo>
                <a:lnTo>
                  <a:pt x="0" y="216"/>
                </a:lnTo>
                <a:lnTo>
                  <a:pt x="0" y="616"/>
                </a:lnTo>
                <a:lnTo>
                  <a:pt x="0" y="616"/>
                </a:lnTo>
                <a:lnTo>
                  <a:pt x="26" y="610"/>
                </a:lnTo>
                <a:lnTo>
                  <a:pt x="52" y="608"/>
                </a:lnTo>
                <a:lnTo>
                  <a:pt x="52" y="608"/>
                </a:lnTo>
                <a:lnTo>
                  <a:pt x="68" y="608"/>
                </a:lnTo>
                <a:lnTo>
                  <a:pt x="86" y="612"/>
                </a:lnTo>
                <a:lnTo>
                  <a:pt x="100" y="616"/>
                </a:lnTo>
                <a:lnTo>
                  <a:pt x="116" y="620"/>
                </a:lnTo>
                <a:lnTo>
                  <a:pt x="130" y="628"/>
                </a:lnTo>
                <a:lnTo>
                  <a:pt x="144" y="636"/>
                </a:lnTo>
                <a:lnTo>
                  <a:pt x="156" y="646"/>
                </a:lnTo>
                <a:lnTo>
                  <a:pt x="168" y="656"/>
                </a:lnTo>
                <a:lnTo>
                  <a:pt x="178" y="668"/>
                </a:lnTo>
                <a:lnTo>
                  <a:pt x="188" y="680"/>
                </a:lnTo>
                <a:lnTo>
                  <a:pt x="196" y="694"/>
                </a:lnTo>
                <a:lnTo>
                  <a:pt x="204" y="708"/>
                </a:lnTo>
                <a:lnTo>
                  <a:pt x="208" y="724"/>
                </a:lnTo>
                <a:lnTo>
                  <a:pt x="212" y="738"/>
                </a:lnTo>
                <a:lnTo>
                  <a:pt x="216" y="756"/>
                </a:lnTo>
                <a:lnTo>
                  <a:pt x="216" y="772"/>
                </a:lnTo>
                <a:lnTo>
                  <a:pt x="216" y="772"/>
                </a:lnTo>
                <a:lnTo>
                  <a:pt x="216" y="788"/>
                </a:lnTo>
                <a:lnTo>
                  <a:pt x="212" y="806"/>
                </a:lnTo>
                <a:lnTo>
                  <a:pt x="208" y="820"/>
                </a:lnTo>
                <a:lnTo>
                  <a:pt x="204" y="836"/>
                </a:lnTo>
                <a:lnTo>
                  <a:pt x="196" y="850"/>
                </a:lnTo>
                <a:lnTo>
                  <a:pt x="188" y="864"/>
                </a:lnTo>
                <a:lnTo>
                  <a:pt x="178" y="876"/>
                </a:lnTo>
                <a:lnTo>
                  <a:pt x="168" y="888"/>
                </a:lnTo>
                <a:lnTo>
                  <a:pt x="156" y="898"/>
                </a:lnTo>
                <a:lnTo>
                  <a:pt x="144" y="908"/>
                </a:lnTo>
                <a:lnTo>
                  <a:pt x="130" y="916"/>
                </a:lnTo>
                <a:lnTo>
                  <a:pt x="116" y="924"/>
                </a:lnTo>
                <a:lnTo>
                  <a:pt x="100" y="928"/>
                </a:lnTo>
                <a:lnTo>
                  <a:pt x="86" y="932"/>
                </a:lnTo>
                <a:lnTo>
                  <a:pt x="68" y="936"/>
                </a:lnTo>
                <a:lnTo>
                  <a:pt x="52" y="936"/>
                </a:lnTo>
                <a:lnTo>
                  <a:pt x="52" y="936"/>
                </a:lnTo>
                <a:lnTo>
                  <a:pt x="26" y="934"/>
                </a:lnTo>
                <a:lnTo>
                  <a:pt x="0" y="928"/>
                </a:lnTo>
                <a:lnTo>
                  <a:pt x="0" y="928"/>
                </a:lnTo>
                <a:lnTo>
                  <a:pt x="0" y="1328"/>
                </a:lnTo>
                <a:lnTo>
                  <a:pt x="1112" y="1328"/>
                </a:lnTo>
                <a:close/>
              </a:path>
            </a:pathLst>
          </a:custGeom>
          <a:solidFill>
            <a:schemeClr val="bg2"/>
          </a:solidFill>
          <a:ln>
            <a:noFill/>
          </a:ln>
          <a:effectLst/>
        </p:spPr>
        <p:txBody>
          <a:bodyPr wrap="none" anchor="ctr"/>
          <a:lstStyle/>
          <a:p>
            <a:pPr marL="0" marR="0" lvl="0" indent="0" algn="l" defTabSz="860085" rtl="0" eaLnBrk="1" fontAlgn="auto" latinLnBrk="0" hangingPunct="1">
              <a:lnSpc>
                <a:spcPct val="100000"/>
              </a:lnSpc>
              <a:spcBef>
                <a:spcPts val="0"/>
              </a:spcBef>
              <a:spcAft>
                <a:spcPts val="0"/>
              </a:spcAft>
              <a:buClrTx/>
              <a:buSzTx/>
              <a:buFontTx/>
              <a:buNone/>
              <a:tabLst/>
              <a:defRPr/>
            </a:pPr>
            <a:endParaRPr kumimoji="0" lang="zh-CN" altLang="en-US" sz="1317" b="0" i="0" u="none" strike="noStrike" kern="0" cap="none" spc="0" normalizeH="0" baseline="0" noProof="0">
              <a:ln>
                <a:noFill/>
              </a:ln>
              <a:solidFill>
                <a:srgbClr val="000000"/>
              </a:solidFill>
              <a:effectLst/>
              <a:uLnTx/>
              <a:uFillTx/>
              <a:latin typeface="微软雅黑" panose="020B0503020204020204" pitchFamily="34" charset="-122"/>
              <a:ea typeface="微软雅黑" pitchFamily="34" charset="-122"/>
              <a:cs typeface="+mn-cs"/>
            </a:endParaRPr>
          </a:p>
        </p:txBody>
      </p:sp>
      <p:sp>
        <p:nvSpPr>
          <p:cNvPr id="27" name="矩形 26"/>
          <p:cNvSpPr>
            <a:spLocks noChangeArrowheads="1"/>
          </p:cNvSpPr>
          <p:nvPr/>
        </p:nvSpPr>
        <p:spPr bwMode="auto">
          <a:xfrm>
            <a:off x="2733943" y="2785270"/>
            <a:ext cx="1088500" cy="1265123"/>
          </a:xfrm>
          <a:prstGeom prst="rect">
            <a:avLst/>
          </a:prstGeom>
          <a:noFill/>
          <a:ln w="9525">
            <a:noFill/>
            <a:miter lim="800000"/>
            <a:headEnd/>
            <a:tailEnd/>
          </a:ln>
        </p:spPr>
        <p:txBody>
          <a:bodyPr lIns="91028" tIns="45514" rIns="91028" bIns="45514">
            <a:spAutoFit/>
          </a:bodyPr>
          <a:lstStyle/>
          <a:p>
            <a:pPr marL="0" marR="0" lvl="0" indent="0" algn="l" defTabSz="910854" rtl="0" eaLnBrk="1" fontAlgn="base" latinLnBrk="0" hangingPunct="1">
              <a:lnSpc>
                <a:spcPct val="100000"/>
              </a:lnSpc>
              <a:spcBef>
                <a:spcPct val="0"/>
              </a:spcBef>
              <a:spcAft>
                <a:spcPct val="0"/>
              </a:spcAft>
              <a:buClrTx/>
              <a:buSzTx/>
              <a:buFontTx/>
              <a:buNone/>
              <a:tabLst/>
              <a:defRPr/>
            </a:pPr>
            <a:r>
              <a:rPr kumimoji="0" lang="zh-CN" altLang="en-US" sz="847" b="1" i="0" u="none" strike="noStrike" kern="1200" cap="none" spc="0" normalizeH="0" baseline="0" noProof="0">
                <a:ln>
                  <a:noFill/>
                </a:ln>
                <a:solidFill>
                  <a:srgbClr val="FFFFFF"/>
                </a:solidFill>
                <a:effectLst/>
                <a:uLnTx/>
                <a:uFillTx/>
                <a:latin typeface="Arial" charset="0"/>
                <a:ea typeface="微软雅黑" pitchFamily="34" charset="-122"/>
                <a:cs typeface="+mn-cs"/>
              </a:rPr>
              <a:t>请在此处插入你需要的文字内容请在此处插入你需要的文字内容请在此处插入你需要的文字内容请在此处插入你需要的文字内容请在此处插入你需要的文字内容</a:t>
            </a:r>
            <a:r>
              <a:rPr kumimoji="1" lang="zh-CN" altLang="en-US" sz="847" b="0" i="0" u="none" strike="noStrike" kern="1200" cap="none" spc="0" normalizeH="0" baseline="0" noProof="0">
                <a:ln>
                  <a:noFill/>
                </a:ln>
                <a:solidFill>
                  <a:srgbClr val="000000"/>
                </a:solidFill>
                <a:effectLst/>
                <a:uLnTx/>
                <a:uFillTx/>
                <a:latin typeface="Ping Hei"/>
                <a:ea typeface="微软雅黑" pitchFamily="34" charset="-122"/>
                <a:cs typeface="+mn-cs"/>
              </a:rPr>
              <a:t>。</a:t>
            </a:r>
          </a:p>
        </p:txBody>
      </p:sp>
      <p:sp>
        <p:nvSpPr>
          <p:cNvPr id="28" name="矩形 27"/>
          <p:cNvSpPr>
            <a:spLocks noChangeArrowheads="1"/>
          </p:cNvSpPr>
          <p:nvPr/>
        </p:nvSpPr>
        <p:spPr bwMode="auto">
          <a:xfrm>
            <a:off x="2980311" y="2322396"/>
            <a:ext cx="259807" cy="284277"/>
          </a:xfrm>
          <a:prstGeom prst="rect">
            <a:avLst/>
          </a:prstGeom>
          <a:noFill/>
          <a:ln w="9525">
            <a:noFill/>
            <a:miter lim="800000"/>
            <a:headEnd/>
            <a:tailEnd/>
          </a:ln>
        </p:spPr>
        <p:txBody>
          <a:bodyPr lIns="91028" tIns="45514" rIns="91028" bIns="45514">
            <a:spAutoFit/>
          </a:bodyPr>
          <a:lstStyle/>
          <a:p>
            <a:pPr marL="0" marR="0" lvl="0" indent="0" algn="ctr" defTabSz="910854" rtl="0" eaLnBrk="1" fontAlgn="base" latinLnBrk="0" hangingPunct="1">
              <a:lnSpc>
                <a:spcPts val="1494"/>
              </a:lnSpc>
              <a:spcBef>
                <a:spcPct val="0"/>
              </a:spcBef>
              <a:spcAft>
                <a:spcPct val="0"/>
              </a:spcAft>
              <a:buClrTx/>
              <a:buSzTx/>
              <a:buFontTx/>
              <a:buNone/>
              <a:tabLst/>
              <a:defRPr/>
            </a:pPr>
            <a:r>
              <a:rPr kumimoji="0" lang="en-US" altLang="zh-CN" sz="1787" b="1"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rPr>
              <a:t>2</a:t>
            </a:r>
            <a:endParaRPr kumimoji="0" lang="zh-CN" altLang="en-US" sz="1787" b="1"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endParaRPr>
          </a:p>
        </p:txBody>
      </p:sp>
      <p:sp>
        <p:nvSpPr>
          <p:cNvPr id="30" name="Freeform 10"/>
          <p:cNvSpPr>
            <a:spLocks/>
          </p:cNvSpPr>
          <p:nvPr/>
        </p:nvSpPr>
        <p:spPr bwMode="auto">
          <a:xfrm>
            <a:off x="3961306" y="2256698"/>
            <a:ext cx="1824619" cy="1878372"/>
          </a:xfrm>
          <a:custGeom>
            <a:avLst/>
            <a:gdLst>
              <a:gd name="T0" fmla="*/ 1112 w 1328"/>
              <a:gd name="T1" fmla="*/ 862 h 1328"/>
              <a:gd name="T2" fmla="*/ 1156 w 1328"/>
              <a:gd name="T3" fmla="*/ 886 h 1328"/>
              <a:gd name="T4" fmla="*/ 1204 w 1328"/>
              <a:gd name="T5" fmla="*/ 896 h 1328"/>
              <a:gd name="T6" fmla="*/ 1228 w 1328"/>
              <a:gd name="T7" fmla="*/ 894 h 1328"/>
              <a:gd name="T8" fmla="*/ 1274 w 1328"/>
              <a:gd name="T9" fmla="*/ 874 h 1328"/>
              <a:gd name="T10" fmla="*/ 1318 w 1328"/>
              <a:gd name="T11" fmla="*/ 820 h 1328"/>
              <a:gd name="T12" fmla="*/ 1328 w 1328"/>
              <a:gd name="T13" fmla="*/ 784 h 1328"/>
              <a:gd name="T14" fmla="*/ 1328 w 1328"/>
              <a:gd name="T15" fmla="*/ 760 h 1328"/>
              <a:gd name="T16" fmla="*/ 1318 w 1328"/>
              <a:gd name="T17" fmla="*/ 724 h 1328"/>
              <a:gd name="T18" fmla="*/ 1274 w 1328"/>
              <a:gd name="T19" fmla="*/ 670 h 1328"/>
              <a:gd name="T20" fmla="*/ 1228 w 1328"/>
              <a:gd name="T21" fmla="*/ 650 h 1328"/>
              <a:gd name="T22" fmla="*/ 1204 w 1328"/>
              <a:gd name="T23" fmla="*/ 648 h 1328"/>
              <a:gd name="T24" fmla="*/ 1156 w 1328"/>
              <a:gd name="T25" fmla="*/ 658 h 1328"/>
              <a:gd name="T26" fmla="*/ 1112 w 1328"/>
              <a:gd name="T27" fmla="*/ 682 h 1328"/>
              <a:gd name="T28" fmla="*/ 646 w 1328"/>
              <a:gd name="T29" fmla="*/ 216 h 1328"/>
              <a:gd name="T30" fmla="*/ 670 w 1328"/>
              <a:gd name="T31" fmla="*/ 172 h 1328"/>
              <a:gd name="T32" fmla="*/ 680 w 1328"/>
              <a:gd name="T33" fmla="*/ 124 h 1328"/>
              <a:gd name="T34" fmla="*/ 678 w 1328"/>
              <a:gd name="T35" fmla="*/ 100 h 1328"/>
              <a:gd name="T36" fmla="*/ 658 w 1328"/>
              <a:gd name="T37" fmla="*/ 54 h 1328"/>
              <a:gd name="T38" fmla="*/ 604 w 1328"/>
              <a:gd name="T39" fmla="*/ 10 h 1328"/>
              <a:gd name="T40" fmla="*/ 568 w 1328"/>
              <a:gd name="T41" fmla="*/ 0 h 1328"/>
              <a:gd name="T42" fmla="*/ 544 w 1328"/>
              <a:gd name="T43" fmla="*/ 0 h 1328"/>
              <a:gd name="T44" fmla="*/ 508 w 1328"/>
              <a:gd name="T45" fmla="*/ 10 h 1328"/>
              <a:gd name="T46" fmla="*/ 454 w 1328"/>
              <a:gd name="T47" fmla="*/ 54 h 1328"/>
              <a:gd name="T48" fmla="*/ 434 w 1328"/>
              <a:gd name="T49" fmla="*/ 100 h 1328"/>
              <a:gd name="T50" fmla="*/ 432 w 1328"/>
              <a:gd name="T51" fmla="*/ 124 h 1328"/>
              <a:gd name="T52" fmla="*/ 442 w 1328"/>
              <a:gd name="T53" fmla="*/ 172 h 1328"/>
              <a:gd name="T54" fmla="*/ 432 w 1328"/>
              <a:gd name="T55" fmla="*/ 216 h 1328"/>
              <a:gd name="T56" fmla="*/ 0 w 1328"/>
              <a:gd name="T57" fmla="*/ 216 h 1328"/>
              <a:gd name="T58" fmla="*/ 26 w 1328"/>
              <a:gd name="T59" fmla="*/ 610 h 1328"/>
              <a:gd name="T60" fmla="*/ 68 w 1328"/>
              <a:gd name="T61" fmla="*/ 608 h 1328"/>
              <a:gd name="T62" fmla="*/ 116 w 1328"/>
              <a:gd name="T63" fmla="*/ 620 h 1328"/>
              <a:gd name="T64" fmla="*/ 156 w 1328"/>
              <a:gd name="T65" fmla="*/ 646 h 1328"/>
              <a:gd name="T66" fmla="*/ 188 w 1328"/>
              <a:gd name="T67" fmla="*/ 680 h 1328"/>
              <a:gd name="T68" fmla="*/ 208 w 1328"/>
              <a:gd name="T69" fmla="*/ 724 h 1328"/>
              <a:gd name="T70" fmla="*/ 216 w 1328"/>
              <a:gd name="T71" fmla="*/ 772 h 1328"/>
              <a:gd name="T72" fmla="*/ 212 w 1328"/>
              <a:gd name="T73" fmla="*/ 806 h 1328"/>
              <a:gd name="T74" fmla="*/ 196 w 1328"/>
              <a:gd name="T75" fmla="*/ 850 h 1328"/>
              <a:gd name="T76" fmla="*/ 168 w 1328"/>
              <a:gd name="T77" fmla="*/ 888 h 1328"/>
              <a:gd name="T78" fmla="*/ 130 w 1328"/>
              <a:gd name="T79" fmla="*/ 916 h 1328"/>
              <a:gd name="T80" fmla="*/ 86 w 1328"/>
              <a:gd name="T81" fmla="*/ 932 h 1328"/>
              <a:gd name="T82" fmla="*/ 52 w 1328"/>
              <a:gd name="T83" fmla="*/ 936 h 1328"/>
              <a:gd name="T84" fmla="*/ 0 w 1328"/>
              <a:gd name="T85" fmla="*/ 928 h 13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328" h="1328">
                <a:moveTo>
                  <a:pt x="1112" y="1328"/>
                </a:moveTo>
                <a:lnTo>
                  <a:pt x="1112" y="1328"/>
                </a:lnTo>
                <a:lnTo>
                  <a:pt x="1112" y="862"/>
                </a:lnTo>
                <a:lnTo>
                  <a:pt x="1142" y="880"/>
                </a:lnTo>
                <a:lnTo>
                  <a:pt x="1142" y="880"/>
                </a:lnTo>
                <a:lnTo>
                  <a:pt x="1156" y="886"/>
                </a:lnTo>
                <a:lnTo>
                  <a:pt x="1172" y="892"/>
                </a:lnTo>
                <a:lnTo>
                  <a:pt x="1188" y="894"/>
                </a:lnTo>
                <a:lnTo>
                  <a:pt x="1204" y="896"/>
                </a:lnTo>
                <a:lnTo>
                  <a:pt x="1204" y="896"/>
                </a:lnTo>
                <a:lnTo>
                  <a:pt x="1216" y="896"/>
                </a:lnTo>
                <a:lnTo>
                  <a:pt x="1228" y="894"/>
                </a:lnTo>
                <a:lnTo>
                  <a:pt x="1240" y="890"/>
                </a:lnTo>
                <a:lnTo>
                  <a:pt x="1252" y="886"/>
                </a:lnTo>
                <a:lnTo>
                  <a:pt x="1274" y="874"/>
                </a:lnTo>
                <a:lnTo>
                  <a:pt x="1292" y="860"/>
                </a:lnTo>
                <a:lnTo>
                  <a:pt x="1306" y="842"/>
                </a:lnTo>
                <a:lnTo>
                  <a:pt x="1318" y="820"/>
                </a:lnTo>
                <a:lnTo>
                  <a:pt x="1322" y="808"/>
                </a:lnTo>
                <a:lnTo>
                  <a:pt x="1326" y="796"/>
                </a:lnTo>
                <a:lnTo>
                  <a:pt x="1328" y="784"/>
                </a:lnTo>
                <a:lnTo>
                  <a:pt x="1328" y="772"/>
                </a:lnTo>
                <a:lnTo>
                  <a:pt x="1328" y="772"/>
                </a:lnTo>
                <a:lnTo>
                  <a:pt x="1328" y="760"/>
                </a:lnTo>
                <a:lnTo>
                  <a:pt x="1326" y="748"/>
                </a:lnTo>
                <a:lnTo>
                  <a:pt x="1322" y="736"/>
                </a:lnTo>
                <a:lnTo>
                  <a:pt x="1318" y="724"/>
                </a:lnTo>
                <a:lnTo>
                  <a:pt x="1306" y="702"/>
                </a:lnTo>
                <a:lnTo>
                  <a:pt x="1292" y="684"/>
                </a:lnTo>
                <a:lnTo>
                  <a:pt x="1274" y="670"/>
                </a:lnTo>
                <a:lnTo>
                  <a:pt x="1252" y="658"/>
                </a:lnTo>
                <a:lnTo>
                  <a:pt x="1240" y="654"/>
                </a:lnTo>
                <a:lnTo>
                  <a:pt x="1228" y="650"/>
                </a:lnTo>
                <a:lnTo>
                  <a:pt x="1216" y="648"/>
                </a:lnTo>
                <a:lnTo>
                  <a:pt x="1204" y="648"/>
                </a:lnTo>
                <a:lnTo>
                  <a:pt x="1204" y="648"/>
                </a:lnTo>
                <a:lnTo>
                  <a:pt x="1188" y="650"/>
                </a:lnTo>
                <a:lnTo>
                  <a:pt x="1172" y="652"/>
                </a:lnTo>
                <a:lnTo>
                  <a:pt x="1156" y="658"/>
                </a:lnTo>
                <a:lnTo>
                  <a:pt x="1142" y="664"/>
                </a:lnTo>
                <a:lnTo>
                  <a:pt x="1112" y="682"/>
                </a:lnTo>
                <a:lnTo>
                  <a:pt x="1112" y="682"/>
                </a:lnTo>
                <a:lnTo>
                  <a:pt x="1112" y="216"/>
                </a:lnTo>
                <a:lnTo>
                  <a:pt x="1112" y="216"/>
                </a:lnTo>
                <a:lnTo>
                  <a:pt x="646" y="216"/>
                </a:lnTo>
                <a:lnTo>
                  <a:pt x="664" y="186"/>
                </a:lnTo>
                <a:lnTo>
                  <a:pt x="664" y="186"/>
                </a:lnTo>
                <a:lnTo>
                  <a:pt x="670" y="172"/>
                </a:lnTo>
                <a:lnTo>
                  <a:pt x="676" y="156"/>
                </a:lnTo>
                <a:lnTo>
                  <a:pt x="678" y="140"/>
                </a:lnTo>
                <a:lnTo>
                  <a:pt x="680" y="124"/>
                </a:lnTo>
                <a:lnTo>
                  <a:pt x="680" y="124"/>
                </a:lnTo>
                <a:lnTo>
                  <a:pt x="680" y="112"/>
                </a:lnTo>
                <a:lnTo>
                  <a:pt x="678" y="100"/>
                </a:lnTo>
                <a:lnTo>
                  <a:pt x="674" y="88"/>
                </a:lnTo>
                <a:lnTo>
                  <a:pt x="670" y="76"/>
                </a:lnTo>
                <a:lnTo>
                  <a:pt x="658" y="54"/>
                </a:lnTo>
                <a:lnTo>
                  <a:pt x="644" y="36"/>
                </a:lnTo>
                <a:lnTo>
                  <a:pt x="626" y="22"/>
                </a:lnTo>
                <a:lnTo>
                  <a:pt x="604" y="10"/>
                </a:lnTo>
                <a:lnTo>
                  <a:pt x="592" y="6"/>
                </a:lnTo>
                <a:lnTo>
                  <a:pt x="580" y="2"/>
                </a:lnTo>
                <a:lnTo>
                  <a:pt x="568" y="0"/>
                </a:lnTo>
                <a:lnTo>
                  <a:pt x="556" y="0"/>
                </a:lnTo>
                <a:lnTo>
                  <a:pt x="556" y="0"/>
                </a:lnTo>
                <a:lnTo>
                  <a:pt x="544" y="0"/>
                </a:lnTo>
                <a:lnTo>
                  <a:pt x="532" y="2"/>
                </a:lnTo>
                <a:lnTo>
                  <a:pt x="520" y="6"/>
                </a:lnTo>
                <a:lnTo>
                  <a:pt x="508" y="10"/>
                </a:lnTo>
                <a:lnTo>
                  <a:pt x="486" y="22"/>
                </a:lnTo>
                <a:lnTo>
                  <a:pt x="468" y="36"/>
                </a:lnTo>
                <a:lnTo>
                  <a:pt x="454" y="54"/>
                </a:lnTo>
                <a:lnTo>
                  <a:pt x="442" y="76"/>
                </a:lnTo>
                <a:lnTo>
                  <a:pt x="438" y="88"/>
                </a:lnTo>
                <a:lnTo>
                  <a:pt x="434" y="100"/>
                </a:lnTo>
                <a:lnTo>
                  <a:pt x="432" y="112"/>
                </a:lnTo>
                <a:lnTo>
                  <a:pt x="432" y="124"/>
                </a:lnTo>
                <a:lnTo>
                  <a:pt x="432" y="124"/>
                </a:lnTo>
                <a:lnTo>
                  <a:pt x="434" y="140"/>
                </a:lnTo>
                <a:lnTo>
                  <a:pt x="436" y="156"/>
                </a:lnTo>
                <a:lnTo>
                  <a:pt x="442" y="172"/>
                </a:lnTo>
                <a:lnTo>
                  <a:pt x="448" y="186"/>
                </a:lnTo>
                <a:lnTo>
                  <a:pt x="466" y="216"/>
                </a:lnTo>
                <a:lnTo>
                  <a:pt x="432" y="216"/>
                </a:lnTo>
                <a:lnTo>
                  <a:pt x="432" y="216"/>
                </a:lnTo>
                <a:lnTo>
                  <a:pt x="0" y="216"/>
                </a:lnTo>
                <a:lnTo>
                  <a:pt x="0" y="216"/>
                </a:lnTo>
                <a:lnTo>
                  <a:pt x="0" y="616"/>
                </a:lnTo>
                <a:lnTo>
                  <a:pt x="0" y="616"/>
                </a:lnTo>
                <a:lnTo>
                  <a:pt x="26" y="610"/>
                </a:lnTo>
                <a:lnTo>
                  <a:pt x="52" y="608"/>
                </a:lnTo>
                <a:lnTo>
                  <a:pt x="52" y="608"/>
                </a:lnTo>
                <a:lnTo>
                  <a:pt x="68" y="608"/>
                </a:lnTo>
                <a:lnTo>
                  <a:pt x="86" y="612"/>
                </a:lnTo>
                <a:lnTo>
                  <a:pt x="100" y="616"/>
                </a:lnTo>
                <a:lnTo>
                  <a:pt x="116" y="620"/>
                </a:lnTo>
                <a:lnTo>
                  <a:pt x="130" y="628"/>
                </a:lnTo>
                <a:lnTo>
                  <a:pt x="144" y="636"/>
                </a:lnTo>
                <a:lnTo>
                  <a:pt x="156" y="646"/>
                </a:lnTo>
                <a:lnTo>
                  <a:pt x="168" y="656"/>
                </a:lnTo>
                <a:lnTo>
                  <a:pt x="178" y="668"/>
                </a:lnTo>
                <a:lnTo>
                  <a:pt x="188" y="680"/>
                </a:lnTo>
                <a:lnTo>
                  <a:pt x="196" y="694"/>
                </a:lnTo>
                <a:lnTo>
                  <a:pt x="204" y="708"/>
                </a:lnTo>
                <a:lnTo>
                  <a:pt x="208" y="724"/>
                </a:lnTo>
                <a:lnTo>
                  <a:pt x="212" y="738"/>
                </a:lnTo>
                <a:lnTo>
                  <a:pt x="216" y="756"/>
                </a:lnTo>
                <a:lnTo>
                  <a:pt x="216" y="772"/>
                </a:lnTo>
                <a:lnTo>
                  <a:pt x="216" y="772"/>
                </a:lnTo>
                <a:lnTo>
                  <a:pt x="216" y="788"/>
                </a:lnTo>
                <a:lnTo>
                  <a:pt x="212" y="806"/>
                </a:lnTo>
                <a:lnTo>
                  <a:pt x="208" y="820"/>
                </a:lnTo>
                <a:lnTo>
                  <a:pt x="204" y="836"/>
                </a:lnTo>
                <a:lnTo>
                  <a:pt x="196" y="850"/>
                </a:lnTo>
                <a:lnTo>
                  <a:pt x="188" y="864"/>
                </a:lnTo>
                <a:lnTo>
                  <a:pt x="178" y="876"/>
                </a:lnTo>
                <a:lnTo>
                  <a:pt x="168" y="888"/>
                </a:lnTo>
                <a:lnTo>
                  <a:pt x="156" y="898"/>
                </a:lnTo>
                <a:lnTo>
                  <a:pt x="144" y="908"/>
                </a:lnTo>
                <a:lnTo>
                  <a:pt x="130" y="916"/>
                </a:lnTo>
                <a:lnTo>
                  <a:pt x="116" y="924"/>
                </a:lnTo>
                <a:lnTo>
                  <a:pt x="100" y="928"/>
                </a:lnTo>
                <a:lnTo>
                  <a:pt x="86" y="932"/>
                </a:lnTo>
                <a:lnTo>
                  <a:pt x="68" y="936"/>
                </a:lnTo>
                <a:lnTo>
                  <a:pt x="52" y="936"/>
                </a:lnTo>
                <a:lnTo>
                  <a:pt x="52" y="936"/>
                </a:lnTo>
                <a:lnTo>
                  <a:pt x="26" y="934"/>
                </a:lnTo>
                <a:lnTo>
                  <a:pt x="0" y="928"/>
                </a:lnTo>
                <a:lnTo>
                  <a:pt x="0" y="928"/>
                </a:lnTo>
                <a:lnTo>
                  <a:pt x="0" y="1328"/>
                </a:lnTo>
                <a:lnTo>
                  <a:pt x="1112" y="1328"/>
                </a:lnTo>
                <a:close/>
              </a:path>
            </a:pathLst>
          </a:custGeom>
          <a:solidFill>
            <a:schemeClr val="tx2"/>
          </a:solidFill>
          <a:ln>
            <a:noFill/>
          </a:ln>
          <a:effectLst/>
        </p:spPr>
        <p:txBody>
          <a:bodyPr wrap="none" anchor="ctr"/>
          <a:lstStyle/>
          <a:p>
            <a:pPr marL="0" marR="0" lvl="0" indent="0" algn="l" defTabSz="860085" rtl="0" eaLnBrk="1" fontAlgn="auto" latinLnBrk="0" hangingPunct="1">
              <a:lnSpc>
                <a:spcPct val="100000"/>
              </a:lnSpc>
              <a:spcBef>
                <a:spcPts val="0"/>
              </a:spcBef>
              <a:spcAft>
                <a:spcPts val="0"/>
              </a:spcAft>
              <a:buClrTx/>
              <a:buSzTx/>
              <a:buFontTx/>
              <a:buNone/>
              <a:tabLst/>
              <a:defRPr/>
            </a:pPr>
            <a:endParaRPr kumimoji="0" lang="zh-CN" altLang="en-US" sz="1317" b="0" i="0" u="none" strike="noStrike" kern="0" cap="none" spc="0" normalizeH="0" baseline="0" noProof="0">
              <a:ln>
                <a:noFill/>
              </a:ln>
              <a:solidFill>
                <a:srgbClr val="000000"/>
              </a:solidFill>
              <a:effectLst/>
              <a:uLnTx/>
              <a:uFillTx/>
              <a:latin typeface="微软雅黑" panose="020B0503020204020204" pitchFamily="34" charset="-122"/>
              <a:ea typeface="微软雅黑" pitchFamily="34" charset="-122"/>
              <a:cs typeface="+mn-cs"/>
            </a:endParaRPr>
          </a:p>
        </p:txBody>
      </p:sp>
      <p:sp>
        <p:nvSpPr>
          <p:cNvPr id="31" name="矩形 30"/>
          <p:cNvSpPr>
            <a:spLocks noChangeArrowheads="1"/>
          </p:cNvSpPr>
          <p:nvPr/>
        </p:nvSpPr>
        <p:spPr bwMode="auto">
          <a:xfrm>
            <a:off x="4319660" y="2785270"/>
            <a:ext cx="1107911" cy="1265123"/>
          </a:xfrm>
          <a:prstGeom prst="rect">
            <a:avLst/>
          </a:prstGeom>
          <a:noFill/>
          <a:ln w="9525">
            <a:noFill/>
            <a:miter lim="800000"/>
            <a:headEnd/>
            <a:tailEnd/>
          </a:ln>
        </p:spPr>
        <p:txBody>
          <a:bodyPr lIns="91028" tIns="45514" rIns="91028" bIns="45514">
            <a:spAutoFit/>
          </a:bodyPr>
          <a:lstStyle/>
          <a:p>
            <a:pPr marL="0" marR="0" lvl="0" indent="0" algn="l" defTabSz="910854" rtl="0" eaLnBrk="1" fontAlgn="base" latinLnBrk="0" hangingPunct="1">
              <a:lnSpc>
                <a:spcPct val="100000"/>
              </a:lnSpc>
              <a:spcBef>
                <a:spcPct val="0"/>
              </a:spcBef>
              <a:spcAft>
                <a:spcPct val="0"/>
              </a:spcAft>
              <a:buClrTx/>
              <a:buSzTx/>
              <a:buFontTx/>
              <a:buNone/>
              <a:tabLst/>
              <a:defRPr/>
            </a:pPr>
            <a:r>
              <a:rPr kumimoji="0" lang="zh-CN" altLang="en-US" sz="847" b="1" i="0" u="none" strike="noStrike" kern="1200" cap="none" spc="0" normalizeH="0" baseline="0" noProof="0">
                <a:ln>
                  <a:noFill/>
                </a:ln>
                <a:solidFill>
                  <a:srgbClr val="FFFFFF"/>
                </a:solidFill>
                <a:effectLst/>
                <a:uLnTx/>
                <a:uFillTx/>
                <a:latin typeface="Arial" charset="0"/>
                <a:ea typeface="微软雅黑" pitchFamily="34" charset="-122"/>
                <a:cs typeface="+mn-cs"/>
              </a:rPr>
              <a:t>请在此处插入你需要的文字内容请在此处插入你需要的文字内容请在此处插入你需要的文字内容请在此处插入你需要的文字内容请在此处插入你需要的文字内容</a:t>
            </a:r>
            <a:r>
              <a:rPr kumimoji="1" lang="zh-CN" altLang="en-US" sz="847" b="0" i="0" u="none" strike="noStrike" kern="1200" cap="none" spc="0" normalizeH="0" baseline="0" noProof="0">
                <a:ln>
                  <a:noFill/>
                </a:ln>
                <a:solidFill>
                  <a:srgbClr val="000000"/>
                </a:solidFill>
                <a:effectLst/>
                <a:uLnTx/>
                <a:uFillTx/>
                <a:latin typeface="Ping Hei"/>
                <a:ea typeface="微软雅黑" pitchFamily="34" charset="-122"/>
                <a:cs typeface="+mn-cs"/>
              </a:rPr>
              <a:t>。</a:t>
            </a:r>
          </a:p>
        </p:txBody>
      </p:sp>
      <p:sp>
        <p:nvSpPr>
          <p:cNvPr id="32" name="矩形 31"/>
          <p:cNvSpPr>
            <a:spLocks noChangeArrowheads="1"/>
          </p:cNvSpPr>
          <p:nvPr/>
        </p:nvSpPr>
        <p:spPr bwMode="auto">
          <a:xfrm>
            <a:off x="4572000" y="2322396"/>
            <a:ext cx="262793" cy="284277"/>
          </a:xfrm>
          <a:prstGeom prst="rect">
            <a:avLst/>
          </a:prstGeom>
          <a:noFill/>
          <a:ln w="9525">
            <a:noFill/>
            <a:miter lim="800000"/>
            <a:headEnd/>
            <a:tailEnd/>
          </a:ln>
        </p:spPr>
        <p:txBody>
          <a:bodyPr lIns="91028" tIns="45514" rIns="91028" bIns="45514">
            <a:spAutoFit/>
          </a:bodyPr>
          <a:lstStyle/>
          <a:p>
            <a:pPr marL="0" marR="0" lvl="0" indent="0" algn="ctr" defTabSz="910854" rtl="0" eaLnBrk="1" fontAlgn="base" latinLnBrk="0" hangingPunct="1">
              <a:lnSpc>
                <a:spcPts val="1494"/>
              </a:lnSpc>
              <a:spcBef>
                <a:spcPct val="0"/>
              </a:spcBef>
              <a:spcAft>
                <a:spcPct val="0"/>
              </a:spcAft>
              <a:buClrTx/>
              <a:buSzTx/>
              <a:buFontTx/>
              <a:buNone/>
              <a:tabLst/>
              <a:defRPr/>
            </a:pPr>
            <a:r>
              <a:rPr kumimoji="0" lang="en-US" altLang="zh-CN" sz="1787" b="1"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rPr>
              <a:t>3</a:t>
            </a:r>
            <a:endParaRPr kumimoji="0" lang="zh-CN" altLang="en-US" sz="1787" b="1"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endParaRPr>
          </a:p>
        </p:txBody>
      </p:sp>
      <p:sp>
        <p:nvSpPr>
          <p:cNvPr id="34" name="Freeform 14"/>
          <p:cNvSpPr>
            <a:spLocks/>
          </p:cNvSpPr>
          <p:nvPr/>
        </p:nvSpPr>
        <p:spPr bwMode="auto">
          <a:xfrm>
            <a:off x="5545529" y="2256698"/>
            <a:ext cx="1824619" cy="1878372"/>
          </a:xfrm>
          <a:custGeom>
            <a:avLst/>
            <a:gdLst>
              <a:gd name="T0" fmla="*/ 1112 w 1328"/>
              <a:gd name="T1" fmla="*/ 862 h 1328"/>
              <a:gd name="T2" fmla="*/ 1156 w 1328"/>
              <a:gd name="T3" fmla="*/ 886 h 1328"/>
              <a:gd name="T4" fmla="*/ 1204 w 1328"/>
              <a:gd name="T5" fmla="*/ 896 h 1328"/>
              <a:gd name="T6" fmla="*/ 1228 w 1328"/>
              <a:gd name="T7" fmla="*/ 894 h 1328"/>
              <a:gd name="T8" fmla="*/ 1274 w 1328"/>
              <a:gd name="T9" fmla="*/ 874 h 1328"/>
              <a:gd name="T10" fmla="*/ 1318 w 1328"/>
              <a:gd name="T11" fmla="*/ 820 h 1328"/>
              <a:gd name="T12" fmla="*/ 1328 w 1328"/>
              <a:gd name="T13" fmla="*/ 784 h 1328"/>
              <a:gd name="T14" fmla="*/ 1328 w 1328"/>
              <a:gd name="T15" fmla="*/ 760 h 1328"/>
              <a:gd name="T16" fmla="*/ 1318 w 1328"/>
              <a:gd name="T17" fmla="*/ 724 h 1328"/>
              <a:gd name="T18" fmla="*/ 1274 w 1328"/>
              <a:gd name="T19" fmla="*/ 670 h 1328"/>
              <a:gd name="T20" fmla="*/ 1228 w 1328"/>
              <a:gd name="T21" fmla="*/ 650 h 1328"/>
              <a:gd name="T22" fmla="*/ 1204 w 1328"/>
              <a:gd name="T23" fmla="*/ 648 h 1328"/>
              <a:gd name="T24" fmla="*/ 1156 w 1328"/>
              <a:gd name="T25" fmla="*/ 658 h 1328"/>
              <a:gd name="T26" fmla="*/ 1112 w 1328"/>
              <a:gd name="T27" fmla="*/ 682 h 1328"/>
              <a:gd name="T28" fmla="*/ 646 w 1328"/>
              <a:gd name="T29" fmla="*/ 216 h 1328"/>
              <a:gd name="T30" fmla="*/ 670 w 1328"/>
              <a:gd name="T31" fmla="*/ 172 h 1328"/>
              <a:gd name="T32" fmla="*/ 680 w 1328"/>
              <a:gd name="T33" fmla="*/ 124 h 1328"/>
              <a:gd name="T34" fmla="*/ 678 w 1328"/>
              <a:gd name="T35" fmla="*/ 100 h 1328"/>
              <a:gd name="T36" fmla="*/ 658 w 1328"/>
              <a:gd name="T37" fmla="*/ 54 h 1328"/>
              <a:gd name="T38" fmla="*/ 604 w 1328"/>
              <a:gd name="T39" fmla="*/ 10 h 1328"/>
              <a:gd name="T40" fmla="*/ 568 w 1328"/>
              <a:gd name="T41" fmla="*/ 0 h 1328"/>
              <a:gd name="T42" fmla="*/ 544 w 1328"/>
              <a:gd name="T43" fmla="*/ 0 h 1328"/>
              <a:gd name="T44" fmla="*/ 508 w 1328"/>
              <a:gd name="T45" fmla="*/ 10 h 1328"/>
              <a:gd name="T46" fmla="*/ 454 w 1328"/>
              <a:gd name="T47" fmla="*/ 54 h 1328"/>
              <a:gd name="T48" fmla="*/ 434 w 1328"/>
              <a:gd name="T49" fmla="*/ 100 h 1328"/>
              <a:gd name="T50" fmla="*/ 432 w 1328"/>
              <a:gd name="T51" fmla="*/ 124 h 1328"/>
              <a:gd name="T52" fmla="*/ 442 w 1328"/>
              <a:gd name="T53" fmla="*/ 172 h 1328"/>
              <a:gd name="T54" fmla="*/ 432 w 1328"/>
              <a:gd name="T55" fmla="*/ 216 h 1328"/>
              <a:gd name="T56" fmla="*/ 0 w 1328"/>
              <a:gd name="T57" fmla="*/ 216 h 1328"/>
              <a:gd name="T58" fmla="*/ 26 w 1328"/>
              <a:gd name="T59" fmla="*/ 610 h 1328"/>
              <a:gd name="T60" fmla="*/ 68 w 1328"/>
              <a:gd name="T61" fmla="*/ 608 h 1328"/>
              <a:gd name="T62" fmla="*/ 116 w 1328"/>
              <a:gd name="T63" fmla="*/ 620 h 1328"/>
              <a:gd name="T64" fmla="*/ 156 w 1328"/>
              <a:gd name="T65" fmla="*/ 646 h 1328"/>
              <a:gd name="T66" fmla="*/ 188 w 1328"/>
              <a:gd name="T67" fmla="*/ 680 h 1328"/>
              <a:gd name="T68" fmla="*/ 208 w 1328"/>
              <a:gd name="T69" fmla="*/ 724 h 1328"/>
              <a:gd name="T70" fmla="*/ 216 w 1328"/>
              <a:gd name="T71" fmla="*/ 772 h 1328"/>
              <a:gd name="T72" fmla="*/ 212 w 1328"/>
              <a:gd name="T73" fmla="*/ 806 h 1328"/>
              <a:gd name="T74" fmla="*/ 196 w 1328"/>
              <a:gd name="T75" fmla="*/ 850 h 1328"/>
              <a:gd name="T76" fmla="*/ 168 w 1328"/>
              <a:gd name="T77" fmla="*/ 888 h 1328"/>
              <a:gd name="T78" fmla="*/ 130 w 1328"/>
              <a:gd name="T79" fmla="*/ 916 h 1328"/>
              <a:gd name="T80" fmla="*/ 86 w 1328"/>
              <a:gd name="T81" fmla="*/ 932 h 1328"/>
              <a:gd name="T82" fmla="*/ 52 w 1328"/>
              <a:gd name="T83" fmla="*/ 936 h 1328"/>
              <a:gd name="T84" fmla="*/ 0 w 1328"/>
              <a:gd name="T85" fmla="*/ 928 h 13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328" h="1328">
                <a:moveTo>
                  <a:pt x="1112" y="1328"/>
                </a:moveTo>
                <a:lnTo>
                  <a:pt x="1112" y="1328"/>
                </a:lnTo>
                <a:lnTo>
                  <a:pt x="1112" y="862"/>
                </a:lnTo>
                <a:lnTo>
                  <a:pt x="1142" y="880"/>
                </a:lnTo>
                <a:lnTo>
                  <a:pt x="1142" y="880"/>
                </a:lnTo>
                <a:lnTo>
                  <a:pt x="1156" y="886"/>
                </a:lnTo>
                <a:lnTo>
                  <a:pt x="1172" y="892"/>
                </a:lnTo>
                <a:lnTo>
                  <a:pt x="1188" y="894"/>
                </a:lnTo>
                <a:lnTo>
                  <a:pt x="1204" y="896"/>
                </a:lnTo>
                <a:lnTo>
                  <a:pt x="1204" y="896"/>
                </a:lnTo>
                <a:lnTo>
                  <a:pt x="1216" y="896"/>
                </a:lnTo>
                <a:lnTo>
                  <a:pt x="1228" y="894"/>
                </a:lnTo>
                <a:lnTo>
                  <a:pt x="1240" y="890"/>
                </a:lnTo>
                <a:lnTo>
                  <a:pt x="1252" y="886"/>
                </a:lnTo>
                <a:lnTo>
                  <a:pt x="1274" y="874"/>
                </a:lnTo>
                <a:lnTo>
                  <a:pt x="1292" y="860"/>
                </a:lnTo>
                <a:lnTo>
                  <a:pt x="1306" y="842"/>
                </a:lnTo>
                <a:lnTo>
                  <a:pt x="1318" y="820"/>
                </a:lnTo>
                <a:lnTo>
                  <a:pt x="1322" y="808"/>
                </a:lnTo>
                <a:lnTo>
                  <a:pt x="1326" y="796"/>
                </a:lnTo>
                <a:lnTo>
                  <a:pt x="1328" y="784"/>
                </a:lnTo>
                <a:lnTo>
                  <a:pt x="1328" y="772"/>
                </a:lnTo>
                <a:lnTo>
                  <a:pt x="1328" y="772"/>
                </a:lnTo>
                <a:lnTo>
                  <a:pt x="1328" y="760"/>
                </a:lnTo>
                <a:lnTo>
                  <a:pt x="1326" y="748"/>
                </a:lnTo>
                <a:lnTo>
                  <a:pt x="1322" y="736"/>
                </a:lnTo>
                <a:lnTo>
                  <a:pt x="1318" y="724"/>
                </a:lnTo>
                <a:lnTo>
                  <a:pt x="1306" y="702"/>
                </a:lnTo>
                <a:lnTo>
                  <a:pt x="1292" y="684"/>
                </a:lnTo>
                <a:lnTo>
                  <a:pt x="1274" y="670"/>
                </a:lnTo>
                <a:lnTo>
                  <a:pt x="1252" y="658"/>
                </a:lnTo>
                <a:lnTo>
                  <a:pt x="1240" y="654"/>
                </a:lnTo>
                <a:lnTo>
                  <a:pt x="1228" y="650"/>
                </a:lnTo>
                <a:lnTo>
                  <a:pt x="1216" y="648"/>
                </a:lnTo>
                <a:lnTo>
                  <a:pt x="1204" y="648"/>
                </a:lnTo>
                <a:lnTo>
                  <a:pt x="1204" y="648"/>
                </a:lnTo>
                <a:lnTo>
                  <a:pt x="1188" y="650"/>
                </a:lnTo>
                <a:lnTo>
                  <a:pt x="1172" y="652"/>
                </a:lnTo>
                <a:lnTo>
                  <a:pt x="1156" y="658"/>
                </a:lnTo>
                <a:lnTo>
                  <a:pt x="1142" y="664"/>
                </a:lnTo>
                <a:lnTo>
                  <a:pt x="1112" y="682"/>
                </a:lnTo>
                <a:lnTo>
                  <a:pt x="1112" y="682"/>
                </a:lnTo>
                <a:lnTo>
                  <a:pt x="1112" y="216"/>
                </a:lnTo>
                <a:lnTo>
                  <a:pt x="1112" y="216"/>
                </a:lnTo>
                <a:lnTo>
                  <a:pt x="646" y="216"/>
                </a:lnTo>
                <a:lnTo>
                  <a:pt x="664" y="186"/>
                </a:lnTo>
                <a:lnTo>
                  <a:pt x="664" y="186"/>
                </a:lnTo>
                <a:lnTo>
                  <a:pt x="670" y="172"/>
                </a:lnTo>
                <a:lnTo>
                  <a:pt x="676" y="156"/>
                </a:lnTo>
                <a:lnTo>
                  <a:pt x="678" y="140"/>
                </a:lnTo>
                <a:lnTo>
                  <a:pt x="680" y="124"/>
                </a:lnTo>
                <a:lnTo>
                  <a:pt x="680" y="124"/>
                </a:lnTo>
                <a:lnTo>
                  <a:pt x="680" y="112"/>
                </a:lnTo>
                <a:lnTo>
                  <a:pt x="678" y="100"/>
                </a:lnTo>
                <a:lnTo>
                  <a:pt x="674" y="88"/>
                </a:lnTo>
                <a:lnTo>
                  <a:pt x="670" y="76"/>
                </a:lnTo>
                <a:lnTo>
                  <a:pt x="658" y="54"/>
                </a:lnTo>
                <a:lnTo>
                  <a:pt x="644" y="36"/>
                </a:lnTo>
                <a:lnTo>
                  <a:pt x="626" y="22"/>
                </a:lnTo>
                <a:lnTo>
                  <a:pt x="604" y="10"/>
                </a:lnTo>
                <a:lnTo>
                  <a:pt x="592" y="6"/>
                </a:lnTo>
                <a:lnTo>
                  <a:pt x="580" y="2"/>
                </a:lnTo>
                <a:lnTo>
                  <a:pt x="568" y="0"/>
                </a:lnTo>
                <a:lnTo>
                  <a:pt x="556" y="0"/>
                </a:lnTo>
                <a:lnTo>
                  <a:pt x="556" y="0"/>
                </a:lnTo>
                <a:lnTo>
                  <a:pt x="544" y="0"/>
                </a:lnTo>
                <a:lnTo>
                  <a:pt x="532" y="2"/>
                </a:lnTo>
                <a:lnTo>
                  <a:pt x="520" y="6"/>
                </a:lnTo>
                <a:lnTo>
                  <a:pt x="508" y="10"/>
                </a:lnTo>
                <a:lnTo>
                  <a:pt x="486" y="22"/>
                </a:lnTo>
                <a:lnTo>
                  <a:pt x="468" y="36"/>
                </a:lnTo>
                <a:lnTo>
                  <a:pt x="454" y="54"/>
                </a:lnTo>
                <a:lnTo>
                  <a:pt x="442" y="76"/>
                </a:lnTo>
                <a:lnTo>
                  <a:pt x="438" y="88"/>
                </a:lnTo>
                <a:lnTo>
                  <a:pt x="434" y="100"/>
                </a:lnTo>
                <a:lnTo>
                  <a:pt x="432" y="112"/>
                </a:lnTo>
                <a:lnTo>
                  <a:pt x="432" y="124"/>
                </a:lnTo>
                <a:lnTo>
                  <a:pt x="432" y="124"/>
                </a:lnTo>
                <a:lnTo>
                  <a:pt x="434" y="140"/>
                </a:lnTo>
                <a:lnTo>
                  <a:pt x="436" y="156"/>
                </a:lnTo>
                <a:lnTo>
                  <a:pt x="442" y="172"/>
                </a:lnTo>
                <a:lnTo>
                  <a:pt x="448" y="186"/>
                </a:lnTo>
                <a:lnTo>
                  <a:pt x="466" y="216"/>
                </a:lnTo>
                <a:lnTo>
                  <a:pt x="432" y="216"/>
                </a:lnTo>
                <a:lnTo>
                  <a:pt x="432" y="216"/>
                </a:lnTo>
                <a:lnTo>
                  <a:pt x="0" y="216"/>
                </a:lnTo>
                <a:lnTo>
                  <a:pt x="0" y="216"/>
                </a:lnTo>
                <a:lnTo>
                  <a:pt x="0" y="616"/>
                </a:lnTo>
                <a:lnTo>
                  <a:pt x="0" y="616"/>
                </a:lnTo>
                <a:lnTo>
                  <a:pt x="26" y="610"/>
                </a:lnTo>
                <a:lnTo>
                  <a:pt x="52" y="608"/>
                </a:lnTo>
                <a:lnTo>
                  <a:pt x="52" y="608"/>
                </a:lnTo>
                <a:lnTo>
                  <a:pt x="68" y="608"/>
                </a:lnTo>
                <a:lnTo>
                  <a:pt x="86" y="612"/>
                </a:lnTo>
                <a:lnTo>
                  <a:pt x="100" y="616"/>
                </a:lnTo>
                <a:lnTo>
                  <a:pt x="116" y="620"/>
                </a:lnTo>
                <a:lnTo>
                  <a:pt x="130" y="628"/>
                </a:lnTo>
                <a:lnTo>
                  <a:pt x="144" y="636"/>
                </a:lnTo>
                <a:lnTo>
                  <a:pt x="156" y="646"/>
                </a:lnTo>
                <a:lnTo>
                  <a:pt x="168" y="656"/>
                </a:lnTo>
                <a:lnTo>
                  <a:pt x="178" y="668"/>
                </a:lnTo>
                <a:lnTo>
                  <a:pt x="188" y="680"/>
                </a:lnTo>
                <a:lnTo>
                  <a:pt x="196" y="694"/>
                </a:lnTo>
                <a:lnTo>
                  <a:pt x="204" y="708"/>
                </a:lnTo>
                <a:lnTo>
                  <a:pt x="208" y="724"/>
                </a:lnTo>
                <a:lnTo>
                  <a:pt x="212" y="738"/>
                </a:lnTo>
                <a:lnTo>
                  <a:pt x="216" y="756"/>
                </a:lnTo>
                <a:lnTo>
                  <a:pt x="216" y="772"/>
                </a:lnTo>
                <a:lnTo>
                  <a:pt x="216" y="772"/>
                </a:lnTo>
                <a:lnTo>
                  <a:pt x="216" y="788"/>
                </a:lnTo>
                <a:lnTo>
                  <a:pt x="212" y="806"/>
                </a:lnTo>
                <a:lnTo>
                  <a:pt x="208" y="820"/>
                </a:lnTo>
                <a:lnTo>
                  <a:pt x="204" y="836"/>
                </a:lnTo>
                <a:lnTo>
                  <a:pt x="196" y="850"/>
                </a:lnTo>
                <a:lnTo>
                  <a:pt x="188" y="864"/>
                </a:lnTo>
                <a:lnTo>
                  <a:pt x="178" y="876"/>
                </a:lnTo>
                <a:lnTo>
                  <a:pt x="168" y="888"/>
                </a:lnTo>
                <a:lnTo>
                  <a:pt x="156" y="898"/>
                </a:lnTo>
                <a:lnTo>
                  <a:pt x="144" y="908"/>
                </a:lnTo>
                <a:lnTo>
                  <a:pt x="130" y="916"/>
                </a:lnTo>
                <a:lnTo>
                  <a:pt x="116" y="924"/>
                </a:lnTo>
                <a:lnTo>
                  <a:pt x="100" y="928"/>
                </a:lnTo>
                <a:lnTo>
                  <a:pt x="86" y="932"/>
                </a:lnTo>
                <a:lnTo>
                  <a:pt x="68" y="936"/>
                </a:lnTo>
                <a:lnTo>
                  <a:pt x="52" y="936"/>
                </a:lnTo>
                <a:lnTo>
                  <a:pt x="52" y="936"/>
                </a:lnTo>
                <a:lnTo>
                  <a:pt x="26" y="934"/>
                </a:lnTo>
                <a:lnTo>
                  <a:pt x="0" y="928"/>
                </a:lnTo>
                <a:lnTo>
                  <a:pt x="0" y="928"/>
                </a:lnTo>
                <a:lnTo>
                  <a:pt x="0" y="1328"/>
                </a:lnTo>
                <a:lnTo>
                  <a:pt x="1112" y="1328"/>
                </a:lnTo>
                <a:close/>
              </a:path>
            </a:pathLst>
          </a:custGeom>
          <a:solidFill>
            <a:schemeClr val="bg2"/>
          </a:solidFill>
          <a:ln>
            <a:noFill/>
          </a:ln>
          <a:effectLst/>
        </p:spPr>
        <p:txBody>
          <a:bodyPr wrap="none" anchor="ctr"/>
          <a:lstStyle/>
          <a:p>
            <a:pPr marL="0" marR="0" lvl="0" indent="0" algn="l" defTabSz="860085" rtl="0" eaLnBrk="1" fontAlgn="auto" latinLnBrk="0" hangingPunct="1">
              <a:lnSpc>
                <a:spcPct val="100000"/>
              </a:lnSpc>
              <a:spcBef>
                <a:spcPts val="0"/>
              </a:spcBef>
              <a:spcAft>
                <a:spcPts val="0"/>
              </a:spcAft>
              <a:buClrTx/>
              <a:buSzTx/>
              <a:buFontTx/>
              <a:buNone/>
              <a:tabLst/>
              <a:defRPr/>
            </a:pPr>
            <a:endParaRPr kumimoji="0" lang="zh-CN" altLang="en-US" sz="1317" b="0" i="0" u="none" strike="noStrike" kern="0" cap="none" spc="0" normalizeH="0" baseline="0" noProof="0">
              <a:ln>
                <a:noFill/>
              </a:ln>
              <a:solidFill>
                <a:srgbClr val="000000"/>
              </a:solidFill>
              <a:effectLst/>
              <a:uLnTx/>
              <a:uFillTx/>
              <a:latin typeface="微软雅黑" panose="020B0503020204020204" pitchFamily="34" charset="-122"/>
              <a:ea typeface="微软雅黑" pitchFamily="34" charset="-122"/>
              <a:cs typeface="+mn-cs"/>
            </a:endParaRPr>
          </a:p>
        </p:txBody>
      </p:sp>
      <p:sp>
        <p:nvSpPr>
          <p:cNvPr id="35" name="矩形 34"/>
          <p:cNvSpPr>
            <a:spLocks noChangeArrowheads="1"/>
          </p:cNvSpPr>
          <p:nvPr/>
        </p:nvSpPr>
        <p:spPr bwMode="auto">
          <a:xfrm>
            <a:off x="5897910" y="2788257"/>
            <a:ext cx="1107911" cy="1265123"/>
          </a:xfrm>
          <a:prstGeom prst="rect">
            <a:avLst/>
          </a:prstGeom>
          <a:noFill/>
          <a:ln w="9525">
            <a:noFill/>
            <a:miter lim="800000"/>
            <a:headEnd/>
            <a:tailEnd/>
          </a:ln>
        </p:spPr>
        <p:txBody>
          <a:bodyPr lIns="91028" tIns="45514" rIns="91028" bIns="45514">
            <a:spAutoFit/>
          </a:bodyPr>
          <a:lstStyle/>
          <a:p>
            <a:pPr marL="0" marR="0" lvl="0" indent="0" algn="l" defTabSz="910854" rtl="0" eaLnBrk="1" fontAlgn="base" latinLnBrk="0" hangingPunct="1">
              <a:lnSpc>
                <a:spcPct val="100000"/>
              </a:lnSpc>
              <a:spcBef>
                <a:spcPct val="0"/>
              </a:spcBef>
              <a:spcAft>
                <a:spcPct val="0"/>
              </a:spcAft>
              <a:buClrTx/>
              <a:buSzTx/>
              <a:buFontTx/>
              <a:buNone/>
              <a:tabLst/>
              <a:defRPr/>
            </a:pPr>
            <a:r>
              <a:rPr kumimoji="0" lang="zh-CN" altLang="en-US" sz="847" b="1" i="0" u="none" strike="noStrike" kern="1200" cap="none" spc="0" normalizeH="0" baseline="0" noProof="0">
                <a:ln>
                  <a:noFill/>
                </a:ln>
                <a:solidFill>
                  <a:srgbClr val="FFFFFF"/>
                </a:solidFill>
                <a:effectLst/>
                <a:uLnTx/>
                <a:uFillTx/>
                <a:latin typeface="Arial" charset="0"/>
                <a:ea typeface="微软雅黑" pitchFamily="34" charset="-122"/>
                <a:cs typeface="+mn-cs"/>
              </a:rPr>
              <a:t>请在此处插入你需要的文字内容请在此处插入你需要的文字内容请在此处插入你需要的文字内容请在此处插入你需要的文字内容请在此处插入你需要的文字内容</a:t>
            </a:r>
            <a:r>
              <a:rPr kumimoji="1" lang="zh-CN" altLang="en-US" sz="847" b="0" i="0" u="none" strike="noStrike" kern="1200" cap="none" spc="0" normalizeH="0" baseline="0" noProof="0">
                <a:ln>
                  <a:noFill/>
                </a:ln>
                <a:solidFill>
                  <a:srgbClr val="000000"/>
                </a:solidFill>
                <a:effectLst/>
                <a:uLnTx/>
                <a:uFillTx/>
                <a:latin typeface="Ping Hei"/>
                <a:ea typeface="微软雅黑" pitchFamily="34" charset="-122"/>
                <a:cs typeface="+mn-cs"/>
              </a:rPr>
              <a:t>。</a:t>
            </a:r>
          </a:p>
        </p:txBody>
      </p:sp>
      <p:sp>
        <p:nvSpPr>
          <p:cNvPr id="36" name="矩形 35"/>
          <p:cNvSpPr>
            <a:spLocks noChangeArrowheads="1"/>
          </p:cNvSpPr>
          <p:nvPr/>
        </p:nvSpPr>
        <p:spPr bwMode="auto">
          <a:xfrm>
            <a:off x="6157716" y="2325383"/>
            <a:ext cx="262793" cy="284277"/>
          </a:xfrm>
          <a:prstGeom prst="rect">
            <a:avLst/>
          </a:prstGeom>
          <a:noFill/>
          <a:ln w="9525">
            <a:noFill/>
            <a:miter lim="800000"/>
            <a:headEnd/>
            <a:tailEnd/>
          </a:ln>
        </p:spPr>
        <p:txBody>
          <a:bodyPr lIns="91028" tIns="45514" rIns="91028" bIns="45514">
            <a:spAutoFit/>
          </a:bodyPr>
          <a:lstStyle/>
          <a:p>
            <a:pPr marL="0" marR="0" lvl="0" indent="0" algn="ctr" defTabSz="910854" rtl="0" eaLnBrk="1" fontAlgn="base" latinLnBrk="0" hangingPunct="1">
              <a:lnSpc>
                <a:spcPts val="1494"/>
              </a:lnSpc>
              <a:spcBef>
                <a:spcPct val="0"/>
              </a:spcBef>
              <a:spcAft>
                <a:spcPct val="0"/>
              </a:spcAft>
              <a:buClrTx/>
              <a:buSzTx/>
              <a:buFontTx/>
              <a:buNone/>
              <a:tabLst/>
              <a:defRPr/>
            </a:pPr>
            <a:r>
              <a:rPr kumimoji="0" lang="en-US" altLang="zh-CN" sz="1787" b="1"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rPr>
              <a:t>4</a:t>
            </a:r>
            <a:endParaRPr kumimoji="0" lang="zh-CN" altLang="en-US" sz="1787" b="1"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endParaRPr>
          </a:p>
        </p:txBody>
      </p:sp>
      <p:sp>
        <p:nvSpPr>
          <p:cNvPr id="57" name="Freeform 6"/>
          <p:cNvSpPr>
            <a:spLocks/>
          </p:cNvSpPr>
          <p:nvPr/>
        </p:nvSpPr>
        <p:spPr bwMode="auto">
          <a:xfrm>
            <a:off x="7129752" y="2256698"/>
            <a:ext cx="1528977" cy="1879866"/>
          </a:xfrm>
          <a:custGeom>
            <a:avLst/>
            <a:gdLst>
              <a:gd name="T0" fmla="*/ 1112 w 1112"/>
              <a:gd name="T1" fmla="*/ 216 h 1328"/>
              <a:gd name="T2" fmla="*/ 664 w 1112"/>
              <a:gd name="T3" fmla="*/ 186 h 1328"/>
              <a:gd name="T4" fmla="*/ 670 w 1112"/>
              <a:gd name="T5" fmla="*/ 172 h 1328"/>
              <a:gd name="T6" fmla="*/ 678 w 1112"/>
              <a:gd name="T7" fmla="*/ 140 h 1328"/>
              <a:gd name="T8" fmla="*/ 680 w 1112"/>
              <a:gd name="T9" fmla="*/ 124 h 1328"/>
              <a:gd name="T10" fmla="*/ 678 w 1112"/>
              <a:gd name="T11" fmla="*/ 100 h 1328"/>
              <a:gd name="T12" fmla="*/ 670 w 1112"/>
              <a:gd name="T13" fmla="*/ 76 h 1328"/>
              <a:gd name="T14" fmla="*/ 644 w 1112"/>
              <a:gd name="T15" fmla="*/ 36 h 1328"/>
              <a:gd name="T16" fmla="*/ 604 w 1112"/>
              <a:gd name="T17" fmla="*/ 10 h 1328"/>
              <a:gd name="T18" fmla="*/ 580 w 1112"/>
              <a:gd name="T19" fmla="*/ 2 h 1328"/>
              <a:gd name="T20" fmla="*/ 556 w 1112"/>
              <a:gd name="T21" fmla="*/ 0 h 1328"/>
              <a:gd name="T22" fmla="*/ 544 w 1112"/>
              <a:gd name="T23" fmla="*/ 0 h 1328"/>
              <a:gd name="T24" fmla="*/ 520 w 1112"/>
              <a:gd name="T25" fmla="*/ 6 h 1328"/>
              <a:gd name="T26" fmla="*/ 486 w 1112"/>
              <a:gd name="T27" fmla="*/ 22 h 1328"/>
              <a:gd name="T28" fmla="*/ 454 w 1112"/>
              <a:gd name="T29" fmla="*/ 54 h 1328"/>
              <a:gd name="T30" fmla="*/ 438 w 1112"/>
              <a:gd name="T31" fmla="*/ 88 h 1328"/>
              <a:gd name="T32" fmla="*/ 432 w 1112"/>
              <a:gd name="T33" fmla="*/ 112 h 1328"/>
              <a:gd name="T34" fmla="*/ 432 w 1112"/>
              <a:gd name="T35" fmla="*/ 124 h 1328"/>
              <a:gd name="T36" fmla="*/ 436 w 1112"/>
              <a:gd name="T37" fmla="*/ 156 h 1328"/>
              <a:gd name="T38" fmla="*/ 448 w 1112"/>
              <a:gd name="T39" fmla="*/ 186 h 1328"/>
              <a:gd name="T40" fmla="*/ 432 w 1112"/>
              <a:gd name="T41" fmla="*/ 216 h 1328"/>
              <a:gd name="T42" fmla="*/ 0 w 1112"/>
              <a:gd name="T43" fmla="*/ 216 h 1328"/>
              <a:gd name="T44" fmla="*/ 0 w 1112"/>
              <a:gd name="T45" fmla="*/ 616 h 1328"/>
              <a:gd name="T46" fmla="*/ 26 w 1112"/>
              <a:gd name="T47" fmla="*/ 610 h 1328"/>
              <a:gd name="T48" fmla="*/ 52 w 1112"/>
              <a:gd name="T49" fmla="*/ 608 h 1328"/>
              <a:gd name="T50" fmla="*/ 86 w 1112"/>
              <a:gd name="T51" fmla="*/ 612 h 1328"/>
              <a:gd name="T52" fmla="*/ 116 w 1112"/>
              <a:gd name="T53" fmla="*/ 620 h 1328"/>
              <a:gd name="T54" fmla="*/ 144 w 1112"/>
              <a:gd name="T55" fmla="*/ 636 h 1328"/>
              <a:gd name="T56" fmla="*/ 168 w 1112"/>
              <a:gd name="T57" fmla="*/ 656 h 1328"/>
              <a:gd name="T58" fmla="*/ 188 w 1112"/>
              <a:gd name="T59" fmla="*/ 680 h 1328"/>
              <a:gd name="T60" fmla="*/ 204 w 1112"/>
              <a:gd name="T61" fmla="*/ 708 h 1328"/>
              <a:gd name="T62" fmla="*/ 212 w 1112"/>
              <a:gd name="T63" fmla="*/ 738 h 1328"/>
              <a:gd name="T64" fmla="*/ 216 w 1112"/>
              <a:gd name="T65" fmla="*/ 772 h 1328"/>
              <a:gd name="T66" fmla="*/ 216 w 1112"/>
              <a:gd name="T67" fmla="*/ 788 h 1328"/>
              <a:gd name="T68" fmla="*/ 208 w 1112"/>
              <a:gd name="T69" fmla="*/ 820 h 1328"/>
              <a:gd name="T70" fmla="*/ 196 w 1112"/>
              <a:gd name="T71" fmla="*/ 850 h 1328"/>
              <a:gd name="T72" fmla="*/ 178 w 1112"/>
              <a:gd name="T73" fmla="*/ 876 h 1328"/>
              <a:gd name="T74" fmla="*/ 156 w 1112"/>
              <a:gd name="T75" fmla="*/ 898 h 1328"/>
              <a:gd name="T76" fmla="*/ 130 w 1112"/>
              <a:gd name="T77" fmla="*/ 916 h 1328"/>
              <a:gd name="T78" fmla="*/ 100 w 1112"/>
              <a:gd name="T79" fmla="*/ 928 h 1328"/>
              <a:gd name="T80" fmla="*/ 68 w 1112"/>
              <a:gd name="T81" fmla="*/ 936 h 1328"/>
              <a:gd name="T82" fmla="*/ 52 w 1112"/>
              <a:gd name="T83" fmla="*/ 936 h 1328"/>
              <a:gd name="T84" fmla="*/ 0 w 1112"/>
              <a:gd name="T85" fmla="*/ 928 h 1328"/>
              <a:gd name="T86" fmla="*/ 0 w 1112"/>
              <a:gd name="T87" fmla="*/ 1328 h 1328"/>
              <a:gd name="T88" fmla="*/ 1112 w 1112"/>
              <a:gd name="T89" fmla="*/ 216 h 13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112" h="1328">
                <a:moveTo>
                  <a:pt x="1112" y="216"/>
                </a:moveTo>
                <a:lnTo>
                  <a:pt x="1112" y="216"/>
                </a:lnTo>
                <a:lnTo>
                  <a:pt x="646" y="216"/>
                </a:lnTo>
                <a:lnTo>
                  <a:pt x="664" y="186"/>
                </a:lnTo>
                <a:lnTo>
                  <a:pt x="664" y="186"/>
                </a:lnTo>
                <a:lnTo>
                  <a:pt x="670" y="172"/>
                </a:lnTo>
                <a:lnTo>
                  <a:pt x="676" y="156"/>
                </a:lnTo>
                <a:lnTo>
                  <a:pt x="678" y="140"/>
                </a:lnTo>
                <a:lnTo>
                  <a:pt x="680" y="124"/>
                </a:lnTo>
                <a:lnTo>
                  <a:pt x="680" y="124"/>
                </a:lnTo>
                <a:lnTo>
                  <a:pt x="680" y="112"/>
                </a:lnTo>
                <a:lnTo>
                  <a:pt x="678" y="100"/>
                </a:lnTo>
                <a:lnTo>
                  <a:pt x="674" y="88"/>
                </a:lnTo>
                <a:lnTo>
                  <a:pt x="670" y="76"/>
                </a:lnTo>
                <a:lnTo>
                  <a:pt x="658" y="54"/>
                </a:lnTo>
                <a:lnTo>
                  <a:pt x="644" y="36"/>
                </a:lnTo>
                <a:lnTo>
                  <a:pt x="626" y="22"/>
                </a:lnTo>
                <a:lnTo>
                  <a:pt x="604" y="10"/>
                </a:lnTo>
                <a:lnTo>
                  <a:pt x="592" y="6"/>
                </a:lnTo>
                <a:lnTo>
                  <a:pt x="580" y="2"/>
                </a:lnTo>
                <a:lnTo>
                  <a:pt x="568" y="0"/>
                </a:lnTo>
                <a:lnTo>
                  <a:pt x="556" y="0"/>
                </a:lnTo>
                <a:lnTo>
                  <a:pt x="556" y="0"/>
                </a:lnTo>
                <a:lnTo>
                  <a:pt x="544" y="0"/>
                </a:lnTo>
                <a:lnTo>
                  <a:pt x="532" y="2"/>
                </a:lnTo>
                <a:lnTo>
                  <a:pt x="520" y="6"/>
                </a:lnTo>
                <a:lnTo>
                  <a:pt x="508" y="10"/>
                </a:lnTo>
                <a:lnTo>
                  <a:pt x="486" y="22"/>
                </a:lnTo>
                <a:lnTo>
                  <a:pt x="468" y="36"/>
                </a:lnTo>
                <a:lnTo>
                  <a:pt x="454" y="54"/>
                </a:lnTo>
                <a:lnTo>
                  <a:pt x="442" y="76"/>
                </a:lnTo>
                <a:lnTo>
                  <a:pt x="438" y="88"/>
                </a:lnTo>
                <a:lnTo>
                  <a:pt x="434" y="100"/>
                </a:lnTo>
                <a:lnTo>
                  <a:pt x="432" y="112"/>
                </a:lnTo>
                <a:lnTo>
                  <a:pt x="432" y="124"/>
                </a:lnTo>
                <a:lnTo>
                  <a:pt x="432" y="124"/>
                </a:lnTo>
                <a:lnTo>
                  <a:pt x="434" y="140"/>
                </a:lnTo>
                <a:lnTo>
                  <a:pt x="436" y="156"/>
                </a:lnTo>
                <a:lnTo>
                  <a:pt x="442" y="172"/>
                </a:lnTo>
                <a:lnTo>
                  <a:pt x="448" y="186"/>
                </a:lnTo>
                <a:lnTo>
                  <a:pt x="466" y="216"/>
                </a:lnTo>
                <a:lnTo>
                  <a:pt x="432" y="216"/>
                </a:lnTo>
                <a:lnTo>
                  <a:pt x="432" y="216"/>
                </a:lnTo>
                <a:lnTo>
                  <a:pt x="0" y="216"/>
                </a:lnTo>
                <a:lnTo>
                  <a:pt x="0" y="216"/>
                </a:lnTo>
                <a:lnTo>
                  <a:pt x="0" y="616"/>
                </a:lnTo>
                <a:lnTo>
                  <a:pt x="0" y="616"/>
                </a:lnTo>
                <a:lnTo>
                  <a:pt x="26" y="610"/>
                </a:lnTo>
                <a:lnTo>
                  <a:pt x="52" y="608"/>
                </a:lnTo>
                <a:lnTo>
                  <a:pt x="52" y="608"/>
                </a:lnTo>
                <a:lnTo>
                  <a:pt x="68" y="608"/>
                </a:lnTo>
                <a:lnTo>
                  <a:pt x="86" y="612"/>
                </a:lnTo>
                <a:lnTo>
                  <a:pt x="100" y="616"/>
                </a:lnTo>
                <a:lnTo>
                  <a:pt x="116" y="620"/>
                </a:lnTo>
                <a:lnTo>
                  <a:pt x="130" y="628"/>
                </a:lnTo>
                <a:lnTo>
                  <a:pt x="144" y="636"/>
                </a:lnTo>
                <a:lnTo>
                  <a:pt x="156" y="646"/>
                </a:lnTo>
                <a:lnTo>
                  <a:pt x="168" y="656"/>
                </a:lnTo>
                <a:lnTo>
                  <a:pt x="178" y="668"/>
                </a:lnTo>
                <a:lnTo>
                  <a:pt x="188" y="680"/>
                </a:lnTo>
                <a:lnTo>
                  <a:pt x="196" y="694"/>
                </a:lnTo>
                <a:lnTo>
                  <a:pt x="204" y="708"/>
                </a:lnTo>
                <a:lnTo>
                  <a:pt x="208" y="724"/>
                </a:lnTo>
                <a:lnTo>
                  <a:pt x="212" y="738"/>
                </a:lnTo>
                <a:lnTo>
                  <a:pt x="216" y="756"/>
                </a:lnTo>
                <a:lnTo>
                  <a:pt x="216" y="772"/>
                </a:lnTo>
                <a:lnTo>
                  <a:pt x="216" y="772"/>
                </a:lnTo>
                <a:lnTo>
                  <a:pt x="216" y="788"/>
                </a:lnTo>
                <a:lnTo>
                  <a:pt x="212" y="806"/>
                </a:lnTo>
                <a:lnTo>
                  <a:pt x="208" y="820"/>
                </a:lnTo>
                <a:lnTo>
                  <a:pt x="204" y="836"/>
                </a:lnTo>
                <a:lnTo>
                  <a:pt x="196" y="850"/>
                </a:lnTo>
                <a:lnTo>
                  <a:pt x="188" y="864"/>
                </a:lnTo>
                <a:lnTo>
                  <a:pt x="178" y="876"/>
                </a:lnTo>
                <a:lnTo>
                  <a:pt x="168" y="888"/>
                </a:lnTo>
                <a:lnTo>
                  <a:pt x="156" y="898"/>
                </a:lnTo>
                <a:lnTo>
                  <a:pt x="144" y="908"/>
                </a:lnTo>
                <a:lnTo>
                  <a:pt x="130" y="916"/>
                </a:lnTo>
                <a:lnTo>
                  <a:pt x="116" y="924"/>
                </a:lnTo>
                <a:lnTo>
                  <a:pt x="100" y="928"/>
                </a:lnTo>
                <a:lnTo>
                  <a:pt x="86" y="932"/>
                </a:lnTo>
                <a:lnTo>
                  <a:pt x="68" y="936"/>
                </a:lnTo>
                <a:lnTo>
                  <a:pt x="52" y="936"/>
                </a:lnTo>
                <a:lnTo>
                  <a:pt x="52" y="936"/>
                </a:lnTo>
                <a:lnTo>
                  <a:pt x="26" y="934"/>
                </a:lnTo>
                <a:lnTo>
                  <a:pt x="0" y="928"/>
                </a:lnTo>
                <a:lnTo>
                  <a:pt x="0" y="928"/>
                </a:lnTo>
                <a:lnTo>
                  <a:pt x="0" y="1328"/>
                </a:lnTo>
                <a:lnTo>
                  <a:pt x="1112" y="1328"/>
                </a:lnTo>
                <a:lnTo>
                  <a:pt x="1112" y="216"/>
                </a:lnTo>
                <a:close/>
              </a:path>
            </a:pathLst>
          </a:custGeom>
          <a:solidFill>
            <a:schemeClr val="tx2"/>
          </a:solidFill>
          <a:ln>
            <a:noFill/>
          </a:ln>
          <a:effectLst/>
        </p:spPr>
        <p:txBody>
          <a:bodyPr wrap="none" anchor="ctr"/>
          <a:lstStyle/>
          <a:p>
            <a:pPr marL="0" marR="0" lvl="0" indent="0" algn="l" defTabSz="860085" rtl="0" eaLnBrk="1" fontAlgn="auto" latinLnBrk="0" hangingPunct="1">
              <a:lnSpc>
                <a:spcPct val="100000"/>
              </a:lnSpc>
              <a:spcBef>
                <a:spcPts val="0"/>
              </a:spcBef>
              <a:spcAft>
                <a:spcPts val="0"/>
              </a:spcAft>
              <a:buClrTx/>
              <a:buSzTx/>
              <a:buFontTx/>
              <a:buNone/>
              <a:tabLst/>
              <a:defRPr/>
            </a:pPr>
            <a:endParaRPr kumimoji="0" lang="zh-CN" altLang="en-US" sz="1317" b="0" i="0" u="none" strike="noStrike" kern="0" cap="none" spc="0" normalizeH="0" baseline="0" noProof="0">
              <a:ln>
                <a:noFill/>
              </a:ln>
              <a:solidFill>
                <a:srgbClr val="000000"/>
              </a:solidFill>
              <a:effectLst/>
              <a:uLnTx/>
              <a:uFillTx/>
              <a:latin typeface="微软雅黑" panose="020B0503020204020204" pitchFamily="34" charset="-122"/>
              <a:ea typeface="微软雅黑" pitchFamily="34" charset="-122"/>
              <a:cs typeface="+mn-cs"/>
            </a:endParaRPr>
          </a:p>
        </p:txBody>
      </p:sp>
      <p:sp>
        <p:nvSpPr>
          <p:cNvPr id="58" name="矩形 57"/>
          <p:cNvSpPr>
            <a:spLocks noChangeArrowheads="1"/>
          </p:cNvSpPr>
          <p:nvPr/>
        </p:nvSpPr>
        <p:spPr bwMode="auto">
          <a:xfrm>
            <a:off x="7474668" y="2788257"/>
            <a:ext cx="1107911" cy="1265123"/>
          </a:xfrm>
          <a:prstGeom prst="rect">
            <a:avLst/>
          </a:prstGeom>
          <a:noFill/>
          <a:ln w="9525">
            <a:noFill/>
            <a:miter lim="800000"/>
            <a:headEnd/>
            <a:tailEnd/>
          </a:ln>
        </p:spPr>
        <p:txBody>
          <a:bodyPr lIns="91028" tIns="45514" rIns="91028" bIns="45514">
            <a:spAutoFit/>
          </a:bodyPr>
          <a:lstStyle/>
          <a:p>
            <a:pPr marL="0" marR="0" lvl="0" indent="0" algn="l" defTabSz="910854" rtl="0" eaLnBrk="1" fontAlgn="base" latinLnBrk="0" hangingPunct="1">
              <a:lnSpc>
                <a:spcPct val="100000"/>
              </a:lnSpc>
              <a:spcBef>
                <a:spcPct val="0"/>
              </a:spcBef>
              <a:spcAft>
                <a:spcPct val="0"/>
              </a:spcAft>
              <a:buClrTx/>
              <a:buSzTx/>
              <a:buFontTx/>
              <a:buNone/>
              <a:tabLst/>
              <a:defRPr/>
            </a:pPr>
            <a:r>
              <a:rPr kumimoji="0" lang="zh-CN" altLang="en-US" sz="847" b="1" i="0" u="none" strike="noStrike" kern="1200" cap="none" spc="0" normalizeH="0" baseline="0" noProof="0">
                <a:ln>
                  <a:noFill/>
                </a:ln>
                <a:solidFill>
                  <a:srgbClr val="FFFFFF"/>
                </a:solidFill>
                <a:effectLst/>
                <a:uLnTx/>
                <a:uFillTx/>
                <a:latin typeface="Arial" charset="0"/>
                <a:ea typeface="微软雅黑" pitchFamily="34" charset="-122"/>
                <a:cs typeface="+mn-cs"/>
              </a:rPr>
              <a:t>请在此处插入你需要的文字内容请在此处插入你需要的文字内容请在此处插入你需要的文字内容请在此处插入你需要的文字内容请在此处插入你需要的文字内容</a:t>
            </a:r>
            <a:r>
              <a:rPr kumimoji="1" lang="zh-CN" altLang="en-US" sz="847" b="0" i="0" u="none" strike="noStrike" kern="1200" cap="none" spc="0" normalizeH="0" baseline="0" noProof="0">
                <a:ln>
                  <a:noFill/>
                </a:ln>
                <a:solidFill>
                  <a:srgbClr val="000000"/>
                </a:solidFill>
                <a:effectLst/>
                <a:uLnTx/>
                <a:uFillTx/>
                <a:latin typeface="Ping Hei"/>
                <a:ea typeface="微软雅黑" pitchFamily="34" charset="-122"/>
                <a:cs typeface="+mn-cs"/>
              </a:rPr>
              <a:t>。</a:t>
            </a:r>
          </a:p>
        </p:txBody>
      </p:sp>
      <p:sp>
        <p:nvSpPr>
          <p:cNvPr id="59" name="矩形 58"/>
          <p:cNvSpPr>
            <a:spLocks noChangeArrowheads="1"/>
          </p:cNvSpPr>
          <p:nvPr/>
        </p:nvSpPr>
        <p:spPr bwMode="auto">
          <a:xfrm>
            <a:off x="7740447" y="2325383"/>
            <a:ext cx="261300" cy="284277"/>
          </a:xfrm>
          <a:prstGeom prst="rect">
            <a:avLst/>
          </a:prstGeom>
          <a:noFill/>
          <a:ln w="9525">
            <a:noFill/>
            <a:miter lim="800000"/>
            <a:headEnd/>
            <a:tailEnd/>
          </a:ln>
        </p:spPr>
        <p:txBody>
          <a:bodyPr lIns="91028" tIns="45514" rIns="91028" bIns="45514">
            <a:spAutoFit/>
          </a:bodyPr>
          <a:lstStyle/>
          <a:p>
            <a:pPr marL="0" marR="0" lvl="0" indent="0" algn="ctr" defTabSz="910854" rtl="0" eaLnBrk="1" fontAlgn="base" latinLnBrk="0" hangingPunct="1">
              <a:lnSpc>
                <a:spcPts val="1494"/>
              </a:lnSpc>
              <a:spcBef>
                <a:spcPct val="0"/>
              </a:spcBef>
              <a:spcAft>
                <a:spcPct val="0"/>
              </a:spcAft>
              <a:buClrTx/>
              <a:buSzTx/>
              <a:buFontTx/>
              <a:buNone/>
              <a:tabLst/>
              <a:defRPr/>
            </a:pPr>
            <a:r>
              <a:rPr kumimoji="0" lang="en-US" altLang="zh-CN" sz="1787" b="1"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rPr>
              <a:t>5</a:t>
            </a:r>
            <a:endParaRPr kumimoji="0" lang="zh-CN" altLang="en-US" sz="1787" b="1"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endParaRPr>
          </a:p>
        </p:txBody>
      </p:sp>
      <p:sp>
        <p:nvSpPr>
          <p:cNvPr id="3" name="圆角矩形 2"/>
          <p:cNvSpPr>
            <a:spLocks noChangeArrowheads="1"/>
          </p:cNvSpPr>
          <p:nvPr/>
        </p:nvSpPr>
        <p:spPr bwMode="auto">
          <a:xfrm>
            <a:off x="780914" y="4384425"/>
            <a:ext cx="7877816" cy="355368"/>
          </a:xfrm>
          <a:prstGeom prst="roundRect">
            <a:avLst>
              <a:gd name="adj" fmla="val 16667"/>
            </a:avLst>
          </a:prstGeom>
          <a:solidFill>
            <a:schemeClr val="tx2"/>
          </a:solidFill>
          <a:ln w="25400" algn="ctr">
            <a:noFill/>
            <a:round/>
            <a:headEnd/>
            <a:tailEnd/>
          </a:ln>
        </p:spPr>
        <p:txBody>
          <a:bodyPr lIns="91028" tIns="45514" rIns="91028" bIns="45514" anchor="ctr"/>
          <a:lstStyle/>
          <a:p>
            <a:pPr marL="0" marR="0" lvl="0" indent="0" algn="ctr" defTabSz="910854" rtl="0" eaLnBrk="1" fontAlgn="base" latinLnBrk="0" hangingPunct="1">
              <a:lnSpc>
                <a:spcPct val="100000"/>
              </a:lnSpc>
              <a:spcBef>
                <a:spcPct val="0"/>
              </a:spcBef>
              <a:spcAft>
                <a:spcPct val="0"/>
              </a:spcAft>
              <a:buClrTx/>
              <a:buSzTx/>
              <a:buFontTx/>
              <a:buNone/>
              <a:tabLst/>
              <a:defRPr/>
            </a:pPr>
            <a:r>
              <a:rPr kumimoji="0" lang="zh-CN" altLang="en-US" sz="1505" b="1" i="0" u="none" strike="noStrike" kern="1200" cap="none" spc="0" normalizeH="0" baseline="0" noProof="0">
                <a:ln>
                  <a:noFill/>
                </a:ln>
                <a:solidFill>
                  <a:srgbClr val="FFFFFF"/>
                </a:solidFill>
                <a:effectLst/>
                <a:uLnTx/>
                <a:uFillTx/>
                <a:latin typeface="Ping Hei"/>
                <a:ea typeface="微软雅黑" pitchFamily="34" charset="-122"/>
                <a:cs typeface="+mn-cs"/>
              </a:rPr>
              <a:t>请在此添加主题内容</a:t>
            </a:r>
          </a:p>
        </p:txBody>
      </p:sp>
    </p:spTree>
    <p:extLst>
      <p:ext uri="{BB962C8B-B14F-4D97-AF65-F5344CB8AC3E}">
        <p14:creationId xmlns:p14="http://schemas.microsoft.com/office/powerpoint/2010/main" val="3255104362"/>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nodeType="afterEffect">
                                  <p:stCondLst>
                                    <p:cond delay="0"/>
                                  </p:stCondLst>
                                  <p:childTnLst>
                                    <p:set>
                                      <p:cBhvr>
                                        <p:cTn id="6" dur="1" fill="hold">
                                          <p:stCondLst>
                                            <p:cond delay="0"/>
                                          </p:stCondLst>
                                        </p:cTn>
                                        <p:tgtEl>
                                          <p:spTgt spid="45"/>
                                        </p:tgtEl>
                                        <p:attrNameLst>
                                          <p:attrName>style.visibility</p:attrName>
                                        </p:attrNameLst>
                                      </p:cBhvr>
                                      <p:to>
                                        <p:strVal val="visible"/>
                                      </p:to>
                                    </p:set>
                                    <p:anim calcmode="lin" valueType="num">
                                      <p:cBhvr additive="base">
                                        <p:cTn id="7" dur="1000"/>
                                        <p:tgtEl>
                                          <p:spTgt spid="45"/>
                                        </p:tgtEl>
                                        <p:attrNameLst>
                                          <p:attrName>ppt_x</p:attrName>
                                        </p:attrNameLst>
                                      </p:cBhvr>
                                      <p:tavLst>
                                        <p:tav tm="0">
                                          <p:val>
                                            <p:strVal val="#ppt_x-#ppt_w*1.125000"/>
                                          </p:val>
                                        </p:tav>
                                        <p:tav tm="100000">
                                          <p:val>
                                            <p:strVal val="#ppt_x"/>
                                          </p:val>
                                        </p:tav>
                                      </p:tavLst>
                                    </p:anim>
                                    <p:animEffect transition="in" filter="wipe(right)">
                                      <p:cBhvr>
                                        <p:cTn id="8" dur="1000"/>
                                        <p:tgtEl>
                                          <p:spTgt spid="45"/>
                                        </p:tgtEl>
                                      </p:cBhvr>
                                    </p:animEffect>
                                  </p:childTnLst>
                                </p:cTn>
                              </p:par>
                            </p:childTnLst>
                          </p:cTn>
                        </p:par>
                        <p:par>
                          <p:cTn id="9" fill="hold">
                            <p:stCondLst>
                              <p:cond delay="1000"/>
                            </p:stCondLst>
                            <p:childTnLst>
                              <p:par>
                                <p:cTn id="10" presetID="2" presetClass="entr" presetSubtype="2" fill="hold" nodeType="afterEffect">
                                  <p:stCondLst>
                                    <p:cond delay="0"/>
                                  </p:stCondLst>
                                  <p:childTnLst>
                                    <p:set>
                                      <p:cBhvr>
                                        <p:cTn id="11" dur="1" fill="hold">
                                          <p:stCondLst>
                                            <p:cond delay="0"/>
                                          </p:stCondLst>
                                        </p:cTn>
                                        <p:tgtEl>
                                          <p:spTgt spid="22"/>
                                        </p:tgtEl>
                                        <p:attrNameLst>
                                          <p:attrName>style.visibility</p:attrName>
                                        </p:attrNameLst>
                                      </p:cBhvr>
                                      <p:to>
                                        <p:strVal val="visible"/>
                                      </p:to>
                                    </p:set>
                                    <p:anim calcmode="lin" valueType="num">
                                      <p:cBhvr additive="base">
                                        <p:cTn id="12" dur="500" fill="hold"/>
                                        <p:tgtEl>
                                          <p:spTgt spid="22"/>
                                        </p:tgtEl>
                                        <p:attrNameLst>
                                          <p:attrName>ppt_x</p:attrName>
                                        </p:attrNameLst>
                                      </p:cBhvr>
                                      <p:tavLst>
                                        <p:tav tm="0">
                                          <p:val>
                                            <p:strVal val="1+#ppt_w/2"/>
                                          </p:val>
                                        </p:tav>
                                        <p:tav tm="100000">
                                          <p:val>
                                            <p:strVal val="#ppt_x"/>
                                          </p:val>
                                        </p:tav>
                                      </p:tavLst>
                                    </p:anim>
                                    <p:anim calcmode="lin" valueType="num">
                                      <p:cBhvr additive="base">
                                        <p:cTn id="13" dur="500" fill="hold"/>
                                        <p:tgtEl>
                                          <p:spTgt spid="22"/>
                                        </p:tgtEl>
                                        <p:attrNameLst>
                                          <p:attrName>ppt_y</p:attrName>
                                        </p:attrNameLst>
                                      </p:cBhvr>
                                      <p:tavLst>
                                        <p:tav tm="0">
                                          <p:val>
                                            <p:strVal val="#ppt_y"/>
                                          </p:val>
                                        </p:tav>
                                        <p:tav tm="100000">
                                          <p:val>
                                            <p:strVal val="#ppt_y"/>
                                          </p:val>
                                        </p:tav>
                                      </p:tavLst>
                                    </p:anim>
                                  </p:childTnLst>
                                </p:cTn>
                              </p:par>
                              <p:par>
                                <p:cTn id="14" presetID="53" presetClass="entr" presetSubtype="16" fill="hold" grpId="0" nodeType="withEffect">
                                  <p:stCondLst>
                                    <p:cond delay="0"/>
                                  </p:stCondLst>
                                  <p:childTnLst>
                                    <p:set>
                                      <p:cBhvr>
                                        <p:cTn id="15" dur="1" fill="hold">
                                          <p:stCondLst>
                                            <p:cond delay="0"/>
                                          </p:stCondLst>
                                        </p:cTn>
                                        <p:tgtEl>
                                          <p:spTgt spid="24"/>
                                        </p:tgtEl>
                                        <p:attrNameLst>
                                          <p:attrName>style.visibility</p:attrName>
                                        </p:attrNameLst>
                                      </p:cBhvr>
                                      <p:to>
                                        <p:strVal val="visible"/>
                                      </p:to>
                                    </p:set>
                                    <p:anim calcmode="lin" valueType="num">
                                      <p:cBhvr>
                                        <p:cTn id="16" dur="1000" fill="hold"/>
                                        <p:tgtEl>
                                          <p:spTgt spid="24"/>
                                        </p:tgtEl>
                                        <p:attrNameLst>
                                          <p:attrName>ppt_w</p:attrName>
                                        </p:attrNameLst>
                                      </p:cBhvr>
                                      <p:tavLst>
                                        <p:tav tm="0">
                                          <p:val>
                                            <p:fltVal val="0"/>
                                          </p:val>
                                        </p:tav>
                                        <p:tav tm="100000">
                                          <p:val>
                                            <p:strVal val="#ppt_w"/>
                                          </p:val>
                                        </p:tav>
                                      </p:tavLst>
                                    </p:anim>
                                    <p:anim calcmode="lin" valueType="num">
                                      <p:cBhvr>
                                        <p:cTn id="17" dur="1000" fill="hold"/>
                                        <p:tgtEl>
                                          <p:spTgt spid="24"/>
                                        </p:tgtEl>
                                        <p:attrNameLst>
                                          <p:attrName>ppt_h</p:attrName>
                                        </p:attrNameLst>
                                      </p:cBhvr>
                                      <p:tavLst>
                                        <p:tav tm="0">
                                          <p:val>
                                            <p:fltVal val="0"/>
                                          </p:val>
                                        </p:tav>
                                        <p:tav tm="100000">
                                          <p:val>
                                            <p:strVal val="#ppt_h"/>
                                          </p:val>
                                        </p:tav>
                                      </p:tavLst>
                                    </p:anim>
                                    <p:animEffect transition="in" filter="fade">
                                      <p:cBhvr>
                                        <p:cTn id="18" dur="1000"/>
                                        <p:tgtEl>
                                          <p:spTgt spid="24"/>
                                        </p:tgtEl>
                                      </p:cBhvr>
                                    </p:animEffect>
                                  </p:childTnLst>
                                </p:cTn>
                              </p:par>
                              <p:par>
                                <p:cTn id="19" presetID="53" presetClass="entr" presetSubtype="16" fill="hold" grpId="0" nodeType="withEffect">
                                  <p:stCondLst>
                                    <p:cond delay="0"/>
                                  </p:stCondLst>
                                  <p:childTnLst>
                                    <p:set>
                                      <p:cBhvr>
                                        <p:cTn id="20" dur="1" fill="hold">
                                          <p:stCondLst>
                                            <p:cond delay="0"/>
                                          </p:stCondLst>
                                        </p:cTn>
                                        <p:tgtEl>
                                          <p:spTgt spid="23"/>
                                        </p:tgtEl>
                                        <p:attrNameLst>
                                          <p:attrName>style.visibility</p:attrName>
                                        </p:attrNameLst>
                                      </p:cBhvr>
                                      <p:to>
                                        <p:strVal val="visible"/>
                                      </p:to>
                                    </p:set>
                                    <p:anim calcmode="lin" valueType="num">
                                      <p:cBhvr>
                                        <p:cTn id="21" dur="1000" fill="hold"/>
                                        <p:tgtEl>
                                          <p:spTgt spid="23"/>
                                        </p:tgtEl>
                                        <p:attrNameLst>
                                          <p:attrName>ppt_w</p:attrName>
                                        </p:attrNameLst>
                                      </p:cBhvr>
                                      <p:tavLst>
                                        <p:tav tm="0">
                                          <p:val>
                                            <p:fltVal val="0"/>
                                          </p:val>
                                        </p:tav>
                                        <p:tav tm="100000">
                                          <p:val>
                                            <p:strVal val="#ppt_w"/>
                                          </p:val>
                                        </p:tav>
                                      </p:tavLst>
                                    </p:anim>
                                    <p:anim calcmode="lin" valueType="num">
                                      <p:cBhvr>
                                        <p:cTn id="22" dur="1000" fill="hold"/>
                                        <p:tgtEl>
                                          <p:spTgt spid="23"/>
                                        </p:tgtEl>
                                        <p:attrNameLst>
                                          <p:attrName>ppt_h</p:attrName>
                                        </p:attrNameLst>
                                      </p:cBhvr>
                                      <p:tavLst>
                                        <p:tav tm="0">
                                          <p:val>
                                            <p:fltVal val="0"/>
                                          </p:val>
                                        </p:tav>
                                        <p:tav tm="100000">
                                          <p:val>
                                            <p:strVal val="#ppt_h"/>
                                          </p:val>
                                        </p:tav>
                                      </p:tavLst>
                                    </p:anim>
                                    <p:animEffect transition="in" filter="fade">
                                      <p:cBhvr>
                                        <p:cTn id="23" dur="1000"/>
                                        <p:tgtEl>
                                          <p:spTgt spid="23"/>
                                        </p:tgtEl>
                                      </p:cBhvr>
                                    </p:animEffect>
                                  </p:childTnLst>
                                </p:cTn>
                              </p:par>
                            </p:childTnLst>
                          </p:cTn>
                        </p:par>
                        <p:par>
                          <p:cTn id="24" fill="hold">
                            <p:stCondLst>
                              <p:cond delay="2000"/>
                            </p:stCondLst>
                            <p:childTnLst>
                              <p:par>
                                <p:cTn id="25" presetID="2" presetClass="entr" presetSubtype="2" fill="hold" nodeType="afterEffect">
                                  <p:stCondLst>
                                    <p:cond delay="0"/>
                                  </p:stCondLst>
                                  <p:childTnLst>
                                    <p:set>
                                      <p:cBhvr>
                                        <p:cTn id="26" dur="1" fill="hold">
                                          <p:stCondLst>
                                            <p:cond delay="0"/>
                                          </p:stCondLst>
                                        </p:cTn>
                                        <p:tgtEl>
                                          <p:spTgt spid="26"/>
                                        </p:tgtEl>
                                        <p:attrNameLst>
                                          <p:attrName>style.visibility</p:attrName>
                                        </p:attrNameLst>
                                      </p:cBhvr>
                                      <p:to>
                                        <p:strVal val="visible"/>
                                      </p:to>
                                    </p:set>
                                    <p:anim calcmode="lin" valueType="num">
                                      <p:cBhvr additive="base">
                                        <p:cTn id="27" dur="500" fill="hold"/>
                                        <p:tgtEl>
                                          <p:spTgt spid="26"/>
                                        </p:tgtEl>
                                        <p:attrNameLst>
                                          <p:attrName>ppt_x</p:attrName>
                                        </p:attrNameLst>
                                      </p:cBhvr>
                                      <p:tavLst>
                                        <p:tav tm="0">
                                          <p:val>
                                            <p:strVal val="1+#ppt_w/2"/>
                                          </p:val>
                                        </p:tav>
                                        <p:tav tm="100000">
                                          <p:val>
                                            <p:strVal val="#ppt_x"/>
                                          </p:val>
                                        </p:tav>
                                      </p:tavLst>
                                    </p:anim>
                                    <p:anim calcmode="lin" valueType="num">
                                      <p:cBhvr additive="base">
                                        <p:cTn id="28" dur="500" fill="hold"/>
                                        <p:tgtEl>
                                          <p:spTgt spid="26"/>
                                        </p:tgtEl>
                                        <p:attrNameLst>
                                          <p:attrName>ppt_y</p:attrName>
                                        </p:attrNameLst>
                                      </p:cBhvr>
                                      <p:tavLst>
                                        <p:tav tm="0">
                                          <p:val>
                                            <p:strVal val="#ppt_y"/>
                                          </p:val>
                                        </p:tav>
                                        <p:tav tm="100000">
                                          <p:val>
                                            <p:strVal val="#ppt_y"/>
                                          </p:val>
                                        </p:tav>
                                      </p:tavLst>
                                    </p:anim>
                                  </p:childTnLst>
                                </p:cTn>
                              </p:par>
                              <p:par>
                                <p:cTn id="29" presetID="53" presetClass="entr" presetSubtype="16" fill="hold" grpId="0" nodeType="withEffect">
                                  <p:stCondLst>
                                    <p:cond delay="0"/>
                                  </p:stCondLst>
                                  <p:childTnLst>
                                    <p:set>
                                      <p:cBhvr>
                                        <p:cTn id="30" dur="1" fill="hold">
                                          <p:stCondLst>
                                            <p:cond delay="0"/>
                                          </p:stCondLst>
                                        </p:cTn>
                                        <p:tgtEl>
                                          <p:spTgt spid="28"/>
                                        </p:tgtEl>
                                        <p:attrNameLst>
                                          <p:attrName>style.visibility</p:attrName>
                                        </p:attrNameLst>
                                      </p:cBhvr>
                                      <p:to>
                                        <p:strVal val="visible"/>
                                      </p:to>
                                    </p:set>
                                    <p:anim calcmode="lin" valueType="num">
                                      <p:cBhvr>
                                        <p:cTn id="31" dur="1000" fill="hold"/>
                                        <p:tgtEl>
                                          <p:spTgt spid="28"/>
                                        </p:tgtEl>
                                        <p:attrNameLst>
                                          <p:attrName>ppt_w</p:attrName>
                                        </p:attrNameLst>
                                      </p:cBhvr>
                                      <p:tavLst>
                                        <p:tav tm="0">
                                          <p:val>
                                            <p:fltVal val="0"/>
                                          </p:val>
                                        </p:tav>
                                        <p:tav tm="100000">
                                          <p:val>
                                            <p:strVal val="#ppt_w"/>
                                          </p:val>
                                        </p:tav>
                                      </p:tavLst>
                                    </p:anim>
                                    <p:anim calcmode="lin" valueType="num">
                                      <p:cBhvr>
                                        <p:cTn id="32" dur="1000" fill="hold"/>
                                        <p:tgtEl>
                                          <p:spTgt spid="28"/>
                                        </p:tgtEl>
                                        <p:attrNameLst>
                                          <p:attrName>ppt_h</p:attrName>
                                        </p:attrNameLst>
                                      </p:cBhvr>
                                      <p:tavLst>
                                        <p:tav tm="0">
                                          <p:val>
                                            <p:fltVal val="0"/>
                                          </p:val>
                                        </p:tav>
                                        <p:tav tm="100000">
                                          <p:val>
                                            <p:strVal val="#ppt_h"/>
                                          </p:val>
                                        </p:tav>
                                      </p:tavLst>
                                    </p:anim>
                                    <p:animEffect transition="in" filter="fade">
                                      <p:cBhvr>
                                        <p:cTn id="33" dur="1000"/>
                                        <p:tgtEl>
                                          <p:spTgt spid="28"/>
                                        </p:tgtEl>
                                      </p:cBhvr>
                                    </p:animEffect>
                                  </p:childTnLst>
                                </p:cTn>
                              </p:par>
                              <p:par>
                                <p:cTn id="34" presetID="53" presetClass="entr" presetSubtype="16" fill="hold" grpId="0" nodeType="withEffect">
                                  <p:stCondLst>
                                    <p:cond delay="0"/>
                                  </p:stCondLst>
                                  <p:childTnLst>
                                    <p:set>
                                      <p:cBhvr>
                                        <p:cTn id="35" dur="1" fill="hold">
                                          <p:stCondLst>
                                            <p:cond delay="0"/>
                                          </p:stCondLst>
                                        </p:cTn>
                                        <p:tgtEl>
                                          <p:spTgt spid="27"/>
                                        </p:tgtEl>
                                        <p:attrNameLst>
                                          <p:attrName>style.visibility</p:attrName>
                                        </p:attrNameLst>
                                      </p:cBhvr>
                                      <p:to>
                                        <p:strVal val="visible"/>
                                      </p:to>
                                    </p:set>
                                    <p:anim calcmode="lin" valueType="num">
                                      <p:cBhvr>
                                        <p:cTn id="36" dur="1000" fill="hold"/>
                                        <p:tgtEl>
                                          <p:spTgt spid="27"/>
                                        </p:tgtEl>
                                        <p:attrNameLst>
                                          <p:attrName>ppt_w</p:attrName>
                                        </p:attrNameLst>
                                      </p:cBhvr>
                                      <p:tavLst>
                                        <p:tav tm="0">
                                          <p:val>
                                            <p:fltVal val="0"/>
                                          </p:val>
                                        </p:tav>
                                        <p:tav tm="100000">
                                          <p:val>
                                            <p:strVal val="#ppt_w"/>
                                          </p:val>
                                        </p:tav>
                                      </p:tavLst>
                                    </p:anim>
                                    <p:anim calcmode="lin" valueType="num">
                                      <p:cBhvr>
                                        <p:cTn id="37" dur="1000" fill="hold"/>
                                        <p:tgtEl>
                                          <p:spTgt spid="27"/>
                                        </p:tgtEl>
                                        <p:attrNameLst>
                                          <p:attrName>ppt_h</p:attrName>
                                        </p:attrNameLst>
                                      </p:cBhvr>
                                      <p:tavLst>
                                        <p:tav tm="0">
                                          <p:val>
                                            <p:fltVal val="0"/>
                                          </p:val>
                                        </p:tav>
                                        <p:tav tm="100000">
                                          <p:val>
                                            <p:strVal val="#ppt_h"/>
                                          </p:val>
                                        </p:tav>
                                      </p:tavLst>
                                    </p:anim>
                                    <p:animEffect transition="in" filter="fade">
                                      <p:cBhvr>
                                        <p:cTn id="38" dur="1000"/>
                                        <p:tgtEl>
                                          <p:spTgt spid="27"/>
                                        </p:tgtEl>
                                      </p:cBhvr>
                                    </p:animEffect>
                                  </p:childTnLst>
                                </p:cTn>
                              </p:par>
                            </p:childTnLst>
                          </p:cTn>
                        </p:par>
                        <p:par>
                          <p:cTn id="39" fill="hold">
                            <p:stCondLst>
                              <p:cond delay="3000"/>
                            </p:stCondLst>
                            <p:childTnLst>
                              <p:par>
                                <p:cTn id="40" presetID="2" presetClass="entr" presetSubtype="2" fill="hold" nodeType="afterEffect">
                                  <p:stCondLst>
                                    <p:cond delay="0"/>
                                  </p:stCondLst>
                                  <p:childTnLst>
                                    <p:set>
                                      <p:cBhvr>
                                        <p:cTn id="41" dur="1" fill="hold">
                                          <p:stCondLst>
                                            <p:cond delay="0"/>
                                          </p:stCondLst>
                                        </p:cTn>
                                        <p:tgtEl>
                                          <p:spTgt spid="30"/>
                                        </p:tgtEl>
                                        <p:attrNameLst>
                                          <p:attrName>style.visibility</p:attrName>
                                        </p:attrNameLst>
                                      </p:cBhvr>
                                      <p:to>
                                        <p:strVal val="visible"/>
                                      </p:to>
                                    </p:set>
                                    <p:anim calcmode="lin" valueType="num">
                                      <p:cBhvr additive="base">
                                        <p:cTn id="42" dur="500" fill="hold"/>
                                        <p:tgtEl>
                                          <p:spTgt spid="30"/>
                                        </p:tgtEl>
                                        <p:attrNameLst>
                                          <p:attrName>ppt_x</p:attrName>
                                        </p:attrNameLst>
                                      </p:cBhvr>
                                      <p:tavLst>
                                        <p:tav tm="0">
                                          <p:val>
                                            <p:strVal val="1+#ppt_w/2"/>
                                          </p:val>
                                        </p:tav>
                                        <p:tav tm="100000">
                                          <p:val>
                                            <p:strVal val="#ppt_x"/>
                                          </p:val>
                                        </p:tav>
                                      </p:tavLst>
                                    </p:anim>
                                    <p:anim calcmode="lin" valueType="num">
                                      <p:cBhvr additive="base">
                                        <p:cTn id="43" dur="500" fill="hold"/>
                                        <p:tgtEl>
                                          <p:spTgt spid="30"/>
                                        </p:tgtEl>
                                        <p:attrNameLst>
                                          <p:attrName>ppt_y</p:attrName>
                                        </p:attrNameLst>
                                      </p:cBhvr>
                                      <p:tavLst>
                                        <p:tav tm="0">
                                          <p:val>
                                            <p:strVal val="#ppt_y"/>
                                          </p:val>
                                        </p:tav>
                                        <p:tav tm="100000">
                                          <p:val>
                                            <p:strVal val="#ppt_y"/>
                                          </p:val>
                                        </p:tav>
                                      </p:tavLst>
                                    </p:anim>
                                  </p:childTnLst>
                                </p:cTn>
                              </p:par>
                              <p:par>
                                <p:cTn id="44" presetID="53" presetClass="entr" presetSubtype="16" fill="hold" grpId="0" nodeType="withEffect">
                                  <p:stCondLst>
                                    <p:cond delay="0"/>
                                  </p:stCondLst>
                                  <p:childTnLst>
                                    <p:set>
                                      <p:cBhvr>
                                        <p:cTn id="45" dur="1" fill="hold">
                                          <p:stCondLst>
                                            <p:cond delay="0"/>
                                          </p:stCondLst>
                                        </p:cTn>
                                        <p:tgtEl>
                                          <p:spTgt spid="32"/>
                                        </p:tgtEl>
                                        <p:attrNameLst>
                                          <p:attrName>style.visibility</p:attrName>
                                        </p:attrNameLst>
                                      </p:cBhvr>
                                      <p:to>
                                        <p:strVal val="visible"/>
                                      </p:to>
                                    </p:set>
                                    <p:anim calcmode="lin" valueType="num">
                                      <p:cBhvr>
                                        <p:cTn id="46" dur="1000" fill="hold"/>
                                        <p:tgtEl>
                                          <p:spTgt spid="32"/>
                                        </p:tgtEl>
                                        <p:attrNameLst>
                                          <p:attrName>ppt_w</p:attrName>
                                        </p:attrNameLst>
                                      </p:cBhvr>
                                      <p:tavLst>
                                        <p:tav tm="0">
                                          <p:val>
                                            <p:fltVal val="0"/>
                                          </p:val>
                                        </p:tav>
                                        <p:tav tm="100000">
                                          <p:val>
                                            <p:strVal val="#ppt_w"/>
                                          </p:val>
                                        </p:tav>
                                      </p:tavLst>
                                    </p:anim>
                                    <p:anim calcmode="lin" valueType="num">
                                      <p:cBhvr>
                                        <p:cTn id="47" dur="1000" fill="hold"/>
                                        <p:tgtEl>
                                          <p:spTgt spid="32"/>
                                        </p:tgtEl>
                                        <p:attrNameLst>
                                          <p:attrName>ppt_h</p:attrName>
                                        </p:attrNameLst>
                                      </p:cBhvr>
                                      <p:tavLst>
                                        <p:tav tm="0">
                                          <p:val>
                                            <p:fltVal val="0"/>
                                          </p:val>
                                        </p:tav>
                                        <p:tav tm="100000">
                                          <p:val>
                                            <p:strVal val="#ppt_h"/>
                                          </p:val>
                                        </p:tav>
                                      </p:tavLst>
                                    </p:anim>
                                    <p:animEffect transition="in" filter="fade">
                                      <p:cBhvr>
                                        <p:cTn id="48" dur="1000"/>
                                        <p:tgtEl>
                                          <p:spTgt spid="32"/>
                                        </p:tgtEl>
                                      </p:cBhvr>
                                    </p:animEffect>
                                  </p:childTnLst>
                                </p:cTn>
                              </p:par>
                              <p:par>
                                <p:cTn id="49" presetID="53" presetClass="entr" presetSubtype="16" fill="hold" grpId="0" nodeType="withEffect">
                                  <p:stCondLst>
                                    <p:cond delay="0"/>
                                  </p:stCondLst>
                                  <p:childTnLst>
                                    <p:set>
                                      <p:cBhvr>
                                        <p:cTn id="50" dur="1" fill="hold">
                                          <p:stCondLst>
                                            <p:cond delay="0"/>
                                          </p:stCondLst>
                                        </p:cTn>
                                        <p:tgtEl>
                                          <p:spTgt spid="31"/>
                                        </p:tgtEl>
                                        <p:attrNameLst>
                                          <p:attrName>style.visibility</p:attrName>
                                        </p:attrNameLst>
                                      </p:cBhvr>
                                      <p:to>
                                        <p:strVal val="visible"/>
                                      </p:to>
                                    </p:set>
                                    <p:anim calcmode="lin" valueType="num">
                                      <p:cBhvr>
                                        <p:cTn id="51" dur="1000" fill="hold"/>
                                        <p:tgtEl>
                                          <p:spTgt spid="31"/>
                                        </p:tgtEl>
                                        <p:attrNameLst>
                                          <p:attrName>ppt_w</p:attrName>
                                        </p:attrNameLst>
                                      </p:cBhvr>
                                      <p:tavLst>
                                        <p:tav tm="0">
                                          <p:val>
                                            <p:fltVal val="0"/>
                                          </p:val>
                                        </p:tav>
                                        <p:tav tm="100000">
                                          <p:val>
                                            <p:strVal val="#ppt_w"/>
                                          </p:val>
                                        </p:tav>
                                      </p:tavLst>
                                    </p:anim>
                                    <p:anim calcmode="lin" valueType="num">
                                      <p:cBhvr>
                                        <p:cTn id="52" dur="1000" fill="hold"/>
                                        <p:tgtEl>
                                          <p:spTgt spid="31"/>
                                        </p:tgtEl>
                                        <p:attrNameLst>
                                          <p:attrName>ppt_h</p:attrName>
                                        </p:attrNameLst>
                                      </p:cBhvr>
                                      <p:tavLst>
                                        <p:tav tm="0">
                                          <p:val>
                                            <p:fltVal val="0"/>
                                          </p:val>
                                        </p:tav>
                                        <p:tav tm="100000">
                                          <p:val>
                                            <p:strVal val="#ppt_h"/>
                                          </p:val>
                                        </p:tav>
                                      </p:tavLst>
                                    </p:anim>
                                    <p:animEffect transition="in" filter="fade">
                                      <p:cBhvr>
                                        <p:cTn id="53" dur="1000"/>
                                        <p:tgtEl>
                                          <p:spTgt spid="31"/>
                                        </p:tgtEl>
                                      </p:cBhvr>
                                    </p:animEffect>
                                  </p:childTnLst>
                                </p:cTn>
                              </p:par>
                            </p:childTnLst>
                          </p:cTn>
                        </p:par>
                        <p:par>
                          <p:cTn id="54" fill="hold">
                            <p:stCondLst>
                              <p:cond delay="4000"/>
                            </p:stCondLst>
                            <p:childTnLst>
                              <p:par>
                                <p:cTn id="55" presetID="2" presetClass="entr" presetSubtype="2" fill="hold" nodeType="afterEffect">
                                  <p:stCondLst>
                                    <p:cond delay="0"/>
                                  </p:stCondLst>
                                  <p:childTnLst>
                                    <p:set>
                                      <p:cBhvr>
                                        <p:cTn id="56" dur="1" fill="hold">
                                          <p:stCondLst>
                                            <p:cond delay="0"/>
                                          </p:stCondLst>
                                        </p:cTn>
                                        <p:tgtEl>
                                          <p:spTgt spid="34"/>
                                        </p:tgtEl>
                                        <p:attrNameLst>
                                          <p:attrName>style.visibility</p:attrName>
                                        </p:attrNameLst>
                                      </p:cBhvr>
                                      <p:to>
                                        <p:strVal val="visible"/>
                                      </p:to>
                                    </p:set>
                                    <p:anim calcmode="lin" valueType="num">
                                      <p:cBhvr additive="base">
                                        <p:cTn id="57" dur="500" fill="hold"/>
                                        <p:tgtEl>
                                          <p:spTgt spid="34"/>
                                        </p:tgtEl>
                                        <p:attrNameLst>
                                          <p:attrName>ppt_x</p:attrName>
                                        </p:attrNameLst>
                                      </p:cBhvr>
                                      <p:tavLst>
                                        <p:tav tm="0">
                                          <p:val>
                                            <p:strVal val="1+#ppt_w/2"/>
                                          </p:val>
                                        </p:tav>
                                        <p:tav tm="100000">
                                          <p:val>
                                            <p:strVal val="#ppt_x"/>
                                          </p:val>
                                        </p:tav>
                                      </p:tavLst>
                                    </p:anim>
                                    <p:anim calcmode="lin" valueType="num">
                                      <p:cBhvr additive="base">
                                        <p:cTn id="58" dur="500" fill="hold"/>
                                        <p:tgtEl>
                                          <p:spTgt spid="34"/>
                                        </p:tgtEl>
                                        <p:attrNameLst>
                                          <p:attrName>ppt_y</p:attrName>
                                        </p:attrNameLst>
                                      </p:cBhvr>
                                      <p:tavLst>
                                        <p:tav tm="0">
                                          <p:val>
                                            <p:strVal val="#ppt_y"/>
                                          </p:val>
                                        </p:tav>
                                        <p:tav tm="100000">
                                          <p:val>
                                            <p:strVal val="#ppt_y"/>
                                          </p:val>
                                        </p:tav>
                                      </p:tavLst>
                                    </p:anim>
                                  </p:childTnLst>
                                </p:cTn>
                              </p:par>
                              <p:par>
                                <p:cTn id="59" presetID="53" presetClass="entr" presetSubtype="16" fill="hold" grpId="0" nodeType="withEffect">
                                  <p:stCondLst>
                                    <p:cond delay="0"/>
                                  </p:stCondLst>
                                  <p:childTnLst>
                                    <p:set>
                                      <p:cBhvr>
                                        <p:cTn id="60" dur="1" fill="hold">
                                          <p:stCondLst>
                                            <p:cond delay="0"/>
                                          </p:stCondLst>
                                        </p:cTn>
                                        <p:tgtEl>
                                          <p:spTgt spid="36"/>
                                        </p:tgtEl>
                                        <p:attrNameLst>
                                          <p:attrName>style.visibility</p:attrName>
                                        </p:attrNameLst>
                                      </p:cBhvr>
                                      <p:to>
                                        <p:strVal val="visible"/>
                                      </p:to>
                                    </p:set>
                                    <p:anim calcmode="lin" valueType="num">
                                      <p:cBhvr>
                                        <p:cTn id="61" dur="1000" fill="hold"/>
                                        <p:tgtEl>
                                          <p:spTgt spid="36"/>
                                        </p:tgtEl>
                                        <p:attrNameLst>
                                          <p:attrName>ppt_w</p:attrName>
                                        </p:attrNameLst>
                                      </p:cBhvr>
                                      <p:tavLst>
                                        <p:tav tm="0">
                                          <p:val>
                                            <p:fltVal val="0"/>
                                          </p:val>
                                        </p:tav>
                                        <p:tav tm="100000">
                                          <p:val>
                                            <p:strVal val="#ppt_w"/>
                                          </p:val>
                                        </p:tav>
                                      </p:tavLst>
                                    </p:anim>
                                    <p:anim calcmode="lin" valueType="num">
                                      <p:cBhvr>
                                        <p:cTn id="62" dur="1000" fill="hold"/>
                                        <p:tgtEl>
                                          <p:spTgt spid="36"/>
                                        </p:tgtEl>
                                        <p:attrNameLst>
                                          <p:attrName>ppt_h</p:attrName>
                                        </p:attrNameLst>
                                      </p:cBhvr>
                                      <p:tavLst>
                                        <p:tav tm="0">
                                          <p:val>
                                            <p:fltVal val="0"/>
                                          </p:val>
                                        </p:tav>
                                        <p:tav tm="100000">
                                          <p:val>
                                            <p:strVal val="#ppt_h"/>
                                          </p:val>
                                        </p:tav>
                                      </p:tavLst>
                                    </p:anim>
                                    <p:animEffect transition="in" filter="fade">
                                      <p:cBhvr>
                                        <p:cTn id="63" dur="1000"/>
                                        <p:tgtEl>
                                          <p:spTgt spid="36"/>
                                        </p:tgtEl>
                                      </p:cBhvr>
                                    </p:animEffect>
                                  </p:childTnLst>
                                </p:cTn>
                              </p:par>
                              <p:par>
                                <p:cTn id="64" presetID="53" presetClass="entr" presetSubtype="16" fill="hold" grpId="0" nodeType="withEffect">
                                  <p:stCondLst>
                                    <p:cond delay="0"/>
                                  </p:stCondLst>
                                  <p:childTnLst>
                                    <p:set>
                                      <p:cBhvr>
                                        <p:cTn id="65" dur="1" fill="hold">
                                          <p:stCondLst>
                                            <p:cond delay="0"/>
                                          </p:stCondLst>
                                        </p:cTn>
                                        <p:tgtEl>
                                          <p:spTgt spid="35"/>
                                        </p:tgtEl>
                                        <p:attrNameLst>
                                          <p:attrName>style.visibility</p:attrName>
                                        </p:attrNameLst>
                                      </p:cBhvr>
                                      <p:to>
                                        <p:strVal val="visible"/>
                                      </p:to>
                                    </p:set>
                                    <p:anim calcmode="lin" valueType="num">
                                      <p:cBhvr>
                                        <p:cTn id="66" dur="1000" fill="hold"/>
                                        <p:tgtEl>
                                          <p:spTgt spid="35"/>
                                        </p:tgtEl>
                                        <p:attrNameLst>
                                          <p:attrName>ppt_w</p:attrName>
                                        </p:attrNameLst>
                                      </p:cBhvr>
                                      <p:tavLst>
                                        <p:tav tm="0">
                                          <p:val>
                                            <p:fltVal val="0"/>
                                          </p:val>
                                        </p:tav>
                                        <p:tav tm="100000">
                                          <p:val>
                                            <p:strVal val="#ppt_w"/>
                                          </p:val>
                                        </p:tav>
                                      </p:tavLst>
                                    </p:anim>
                                    <p:anim calcmode="lin" valueType="num">
                                      <p:cBhvr>
                                        <p:cTn id="67" dur="1000" fill="hold"/>
                                        <p:tgtEl>
                                          <p:spTgt spid="35"/>
                                        </p:tgtEl>
                                        <p:attrNameLst>
                                          <p:attrName>ppt_h</p:attrName>
                                        </p:attrNameLst>
                                      </p:cBhvr>
                                      <p:tavLst>
                                        <p:tav tm="0">
                                          <p:val>
                                            <p:fltVal val="0"/>
                                          </p:val>
                                        </p:tav>
                                        <p:tav tm="100000">
                                          <p:val>
                                            <p:strVal val="#ppt_h"/>
                                          </p:val>
                                        </p:tav>
                                      </p:tavLst>
                                    </p:anim>
                                    <p:animEffect transition="in" filter="fade">
                                      <p:cBhvr>
                                        <p:cTn id="68" dur="1000"/>
                                        <p:tgtEl>
                                          <p:spTgt spid="35"/>
                                        </p:tgtEl>
                                      </p:cBhvr>
                                    </p:animEffect>
                                  </p:childTnLst>
                                </p:cTn>
                              </p:par>
                            </p:childTnLst>
                          </p:cTn>
                        </p:par>
                        <p:par>
                          <p:cTn id="69" fill="hold">
                            <p:stCondLst>
                              <p:cond delay="5000"/>
                            </p:stCondLst>
                            <p:childTnLst>
                              <p:par>
                                <p:cTn id="70" presetID="2" presetClass="entr" presetSubtype="2" fill="hold" nodeType="afterEffect">
                                  <p:stCondLst>
                                    <p:cond delay="0"/>
                                  </p:stCondLst>
                                  <p:childTnLst>
                                    <p:set>
                                      <p:cBhvr>
                                        <p:cTn id="71" dur="1" fill="hold">
                                          <p:stCondLst>
                                            <p:cond delay="0"/>
                                          </p:stCondLst>
                                        </p:cTn>
                                        <p:tgtEl>
                                          <p:spTgt spid="57"/>
                                        </p:tgtEl>
                                        <p:attrNameLst>
                                          <p:attrName>style.visibility</p:attrName>
                                        </p:attrNameLst>
                                      </p:cBhvr>
                                      <p:to>
                                        <p:strVal val="visible"/>
                                      </p:to>
                                    </p:set>
                                    <p:anim calcmode="lin" valueType="num">
                                      <p:cBhvr additive="base">
                                        <p:cTn id="72" dur="500" fill="hold"/>
                                        <p:tgtEl>
                                          <p:spTgt spid="57"/>
                                        </p:tgtEl>
                                        <p:attrNameLst>
                                          <p:attrName>ppt_x</p:attrName>
                                        </p:attrNameLst>
                                      </p:cBhvr>
                                      <p:tavLst>
                                        <p:tav tm="0">
                                          <p:val>
                                            <p:strVal val="1+#ppt_w/2"/>
                                          </p:val>
                                        </p:tav>
                                        <p:tav tm="100000">
                                          <p:val>
                                            <p:strVal val="#ppt_x"/>
                                          </p:val>
                                        </p:tav>
                                      </p:tavLst>
                                    </p:anim>
                                    <p:anim calcmode="lin" valueType="num">
                                      <p:cBhvr additive="base">
                                        <p:cTn id="73" dur="500" fill="hold"/>
                                        <p:tgtEl>
                                          <p:spTgt spid="57"/>
                                        </p:tgtEl>
                                        <p:attrNameLst>
                                          <p:attrName>ppt_y</p:attrName>
                                        </p:attrNameLst>
                                      </p:cBhvr>
                                      <p:tavLst>
                                        <p:tav tm="0">
                                          <p:val>
                                            <p:strVal val="#ppt_y"/>
                                          </p:val>
                                        </p:tav>
                                        <p:tav tm="100000">
                                          <p:val>
                                            <p:strVal val="#ppt_y"/>
                                          </p:val>
                                        </p:tav>
                                      </p:tavLst>
                                    </p:anim>
                                  </p:childTnLst>
                                </p:cTn>
                              </p:par>
                              <p:par>
                                <p:cTn id="74" presetID="53" presetClass="entr" presetSubtype="16" fill="hold" grpId="0" nodeType="withEffect">
                                  <p:stCondLst>
                                    <p:cond delay="0"/>
                                  </p:stCondLst>
                                  <p:childTnLst>
                                    <p:set>
                                      <p:cBhvr>
                                        <p:cTn id="75" dur="1" fill="hold">
                                          <p:stCondLst>
                                            <p:cond delay="0"/>
                                          </p:stCondLst>
                                        </p:cTn>
                                        <p:tgtEl>
                                          <p:spTgt spid="59"/>
                                        </p:tgtEl>
                                        <p:attrNameLst>
                                          <p:attrName>style.visibility</p:attrName>
                                        </p:attrNameLst>
                                      </p:cBhvr>
                                      <p:to>
                                        <p:strVal val="visible"/>
                                      </p:to>
                                    </p:set>
                                    <p:anim calcmode="lin" valueType="num">
                                      <p:cBhvr>
                                        <p:cTn id="76" dur="1000" fill="hold"/>
                                        <p:tgtEl>
                                          <p:spTgt spid="59"/>
                                        </p:tgtEl>
                                        <p:attrNameLst>
                                          <p:attrName>ppt_w</p:attrName>
                                        </p:attrNameLst>
                                      </p:cBhvr>
                                      <p:tavLst>
                                        <p:tav tm="0">
                                          <p:val>
                                            <p:fltVal val="0"/>
                                          </p:val>
                                        </p:tav>
                                        <p:tav tm="100000">
                                          <p:val>
                                            <p:strVal val="#ppt_w"/>
                                          </p:val>
                                        </p:tav>
                                      </p:tavLst>
                                    </p:anim>
                                    <p:anim calcmode="lin" valueType="num">
                                      <p:cBhvr>
                                        <p:cTn id="77" dur="1000" fill="hold"/>
                                        <p:tgtEl>
                                          <p:spTgt spid="59"/>
                                        </p:tgtEl>
                                        <p:attrNameLst>
                                          <p:attrName>ppt_h</p:attrName>
                                        </p:attrNameLst>
                                      </p:cBhvr>
                                      <p:tavLst>
                                        <p:tav tm="0">
                                          <p:val>
                                            <p:fltVal val="0"/>
                                          </p:val>
                                        </p:tav>
                                        <p:tav tm="100000">
                                          <p:val>
                                            <p:strVal val="#ppt_h"/>
                                          </p:val>
                                        </p:tav>
                                      </p:tavLst>
                                    </p:anim>
                                    <p:animEffect transition="in" filter="fade">
                                      <p:cBhvr>
                                        <p:cTn id="78" dur="1000"/>
                                        <p:tgtEl>
                                          <p:spTgt spid="59"/>
                                        </p:tgtEl>
                                      </p:cBhvr>
                                    </p:animEffect>
                                  </p:childTnLst>
                                </p:cTn>
                              </p:par>
                              <p:par>
                                <p:cTn id="79" presetID="53" presetClass="entr" presetSubtype="16" fill="hold" grpId="0" nodeType="withEffect">
                                  <p:stCondLst>
                                    <p:cond delay="0"/>
                                  </p:stCondLst>
                                  <p:childTnLst>
                                    <p:set>
                                      <p:cBhvr>
                                        <p:cTn id="80" dur="1" fill="hold">
                                          <p:stCondLst>
                                            <p:cond delay="0"/>
                                          </p:stCondLst>
                                        </p:cTn>
                                        <p:tgtEl>
                                          <p:spTgt spid="58"/>
                                        </p:tgtEl>
                                        <p:attrNameLst>
                                          <p:attrName>style.visibility</p:attrName>
                                        </p:attrNameLst>
                                      </p:cBhvr>
                                      <p:to>
                                        <p:strVal val="visible"/>
                                      </p:to>
                                    </p:set>
                                    <p:anim calcmode="lin" valueType="num">
                                      <p:cBhvr>
                                        <p:cTn id="81" dur="1000" fill="hold"/>
                                        <p:tgtEl>
                                          <p:spTgt spid="58"/>
                                        </p:tgtEl>
                                        <p:attrNameLst>
                                          <p:attrName>ppt_w</p:attrName>
                                        </p:attrNameLst>
                                      </p:cBhvr>
                                      <p:tavLst>
                                        <p:tav tm="0">
                                          <p:val>
                                            <p:fltVal val="0"/>
                                          </p:val>
                                        </p:tav>
                                        <p:tav tm="100000">
                                          <p:val>
                                            <p:strVal val="#ppt_w"/>
                                          </p:val>
                                        </p:tav>
                                      </p:tavLst>
                                    </p:anim>
                                    <p:anim calcmode="lin" valueType="num">
                                      <p:cBhvr>
                                        <p:cTn id="82" dur="1000" fill="hold"/>
                                        <p:tgtEl>
                                          <p:spTgt spid="58"/>
                                        </p:tgtEl>
                                        <p:attrNameLst>
                                          <p:attrName>ppt_h</p:attrName>
                                        </p:attrNameLst>
                                      </p:cBhvr>
                                      <p:tavLst>
                                        <p:tav tm="0">
                                          <p:val>
                                            <p:fltVal val="0"/>
                                          </p:val>
                                        </p:tav>
                                        <p:tav tm="100000">
                                          <p:val>
                                            <p:strVal val="#ppt_h"/>
                                          </p:val>
                                        </p:tav>
                                      </p:tavLst>
                                    </p:anim>
                                    <p:animEffect transition="in" filter="fade">
                                      <p:cBhvr>
                                        <p:cTn id="83" dur="1000"/>
                                        <p:tgtEl>
                                          <p:spTgt spid="58"/>
                                        </p:tgtEl>
                                      </p:cBhvr>
                                    </p:animEffect>
                                  </p:childTnLst>
                                </p:cTn>
                              </p:par>
                            </p:childTnLst>
                          </p:cTn>
                        </p:par>
                        <p:par>
                          <p:cTn id="84" fill="hold">
                            <p:stCondLst>
                              <p:cond delay="6000"/>
                            </p:stCondLst>
                            <p:childTnLst>
                              <p:par>
                                <p:cTn id="85" presetID="16" presetClass="entr" presetSubtype="21" fill="hold" grpId="0" nodeType="afterEffect">
                                  <p:stCondLst>
                                    <p:cond delay="0"/>
                                  </p:stCondLst>
                                  <p:childTnLst>
                                    <p:set>
                                      <p:cBhvr>
                                        <p:cTn id="86" dur="1" fill="hold">
                                          <p:stCondLst>
                                            <p:cond delay="0"/>
                                          </p:stCondLst>
                                        </p:cTn>
                                        <p:tgtEl>
                                          <p:spTgt spid="3"/>
                                        </p:tgtEl>
                                        <p:attrNameLst>
                                          <p:attrName>style.visibility</p:attrName>
                                        </p:attrNameLst>
                                      </p:cBhvr>
                                      <p:to>
                                        <p:strVal val="visible"/>
                                      </p:to>
                                    </p:set>
                                    <p:animEffect transition="in" filter="barn(inVertical)">
                                      <p:cBhvr>
                                        <p:cTn id="8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24" grpId="0"/>
      <p:bldP spid="27" grpId="0"/>
      <p:bldP spid="28" grpId="0"/>
      <p:bldP spid="31" grpId="0"/>
      <p:bldP spid="32" grpId="0"/>
      <p:bldP spid="35" grpId="0"/>
      <p:bldP spid="36" grpId="0"/>
      <p:bldP spid="58" grpId="0"/>
      <p:bldP spid="59" grpId="0"/>
      <p:bldP spid="3"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08001" y="410994"/>
            <a:ext cx="3178628" cy="962801"/>
          </a:xfrm>
          <a:prstGeom prst="rect">
            <a:avLst/>
          </a:prstGeom>
        </p:spPr>
      </p:pic>
      <p:pic>
        <p:nvPicPr>
          <p:cNvPr id="8" name="图片 7"/>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0" y="1625601"/>
            <a:ext cx="9144000" cy="2438400"/>
          </a:xfrm>
          <a:prstGeom prst="rect">
            <a:avLst/>
          </a:prstGeom>
        </p:spPr>
      </p:pic>
      <p:sp>
        <p:nvSpPr>
          <p:cNvPr id="4" name="对角圆角矩形 3"/>
          <p:cNvSpPr/>
          <p:nvPr/>
        </p:nvSpPr>
        <p:spPr>
          <a:xfrm>
            <a:off x="2298700" y="2905578"/>
            <a:ext cx="4470400" cy="527051"/>
          </a:xfrm>
          <a:prstGeom prst="round2DiagRect">
            <a:avLst/>
          </a:prstGeom>
          <a:solidFill>
            <a:srgbClr val="016B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2800" b="1" i="0" u="none" strike="noStrike" kern="1200" cap="none" spc="0" normalizeH="0" baseline="0" noProof="0" dirty="0" smtClean="0">
                <a:ln>
                  <a:noFill/>
                </a:ln>
                <a:solidFill>
                  <a:prstClr val="white"/>
                </a:solidFill>
                <a:effectLst/>
                <a:uLnTx/>
                <a:uFillTx/>
                <a:latin typeface="等线"/>
                <a:ea typeface="微软雅黑"/>
                <a:cs typeface="+mn-cs"/>
              </a:rPr>
              <a:t>单击此处添加文字标题</a:t>
            </a:r>
            <a:endParaRPr kumimoji="0" lang="zh-CN" altLang="en-US" sz="2800" b="1" i="0" u="none" strike="noStrike" kern="1200" cap="none" spc="0" normalizeH="0" baseline="0" noProof="0" dirty="0">
              <a:ln>
                <a:noFill/>
              </a:ln>
              <a:solidFill>
                <a:prstClr val="white"/>
              </a:solidFill>
              <a:effectLst/>
              <a:uLnTx/>
              <a:uFillTx/>
              <a:latin typeface="等线"/>
              <a:ea typeface="微软雅黑"/>
              <a:cs typeface="+mn-cs"/>
            </a:endParaRPr>
          </a:p>
        </p:txBody>
      </p:sp>
      <p:sp>
        <p:nvSpPr>
          <p:cNvPr id="12" name="对角圆角矩形 11"/>
          <p:cNvSpPr/>
          <p:nvPr/>
        </p:nvSpPr>
        <p:spPr>
          <a:xfrm>
            <a:off x="3605741" y="2124847"/>
            <a:ext cx="1856318" cy="535307"/>
          </a:xfrm>
          <a:prstGeom prst="round2DiagRect">
            <a:avLst>
              <a:gd name="adj1" fmla="val 21412"/>
              <a:gd name="adj2" fmla="val 0"/>
            </a:avLst>
          </a:prstGeom>
          <a:solidFill>
            <a:srgbClr val="016B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2800" b="1" i="0" u="none" strike="noStrike" kern="1200" cap="none" spc="0" normalizeH="0" baseline="0" noProof="0" dirty="0" smtClean="0">
                <a:ln>
                  <a:noFill/>
                </a:ln>
                <a:solidFill>
                  <a:prstClr val="white"/>
                </a:solidFill>
                <a:effectLst/>
                <a:uLnTx/>
                <a:uFillTx/>
                <a:latin typeface="等线"/>
                <a:ea typeface="微软雅黑"/>
                <a:cs typeface="+mn-cs"/>
              </a:rPr>
              <a:t>第四部分</a:t>
            </a:r>
            <a:endParaRPr kumimoji="0" lang="zh-CN" altLang="en-US" sz="2800" b="1" i="0" u="none" strike="noStrike" kern="1200" cap="none" spc="0" normalizeH="0" baseline="0" noProof="0" dirty="0">
              <a:ln>
                <a:noFill/>
              </a:ln>
              <a:solidFill>
                <a:prstClr val="white"/>
              </a:solidFill>
              <a:effectLst/>
              <a:uLnTx/>
              <a:uFillTx/>
              <a:latin typeface="等线"/>
              <a:ea typeface="微软雅黑"/>
              <a:cs typeface="+mn-cs"/>
            </a:endParaRPr>
          </a:p>
        </p:txBody>
      </p:sp>
    </p:spTree>
    <p:extLst>
      <p:ext uri="{BB962C8B-B14F-4D97-AF65-F5344CB8AC3E}">
        <p14:creationId xmlns:p14="http://schemas.microsoft.com/office/powerpoint/2010/main" val="1686043159"/>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1000"/>
                                        <p:tgtEl>
                                          <p:spTgt spid="12"/>
                                        </p:tgtEl>
                                      </p:cBhvr>
                                    </p:animEffect>
                                    <p:anim calcmode="lin" valueType="num">
                                      <p:cBhvr>
                                        <p:cTn id="8" dur="1000" fill="hold"/>
                                        <p:tgtEl>
                                          <p:spTgt spid="12"/>
                                        </p:tgtEl>
                                        <p:attrNameLst>
                                          <p:attrName>ppt_x</p:attrName>
                                        </p:attrNameLst>
                                      </p:cBhvr>
                                      <p:tavLst>
                                        <p:tav tm="0">
                                          <p:val>
                                            <p:strVal val="#ppt_x"/>
                                          </p:val>
                                        </p:tav>
                                        <p:tav tm="100000">
                                          <p:val>
                                            <p:strVal val="#ppt_x"/>
                                          </p:val>
                                        </p:tav>
                                      </p:tavLst>
                                    </p:anim>
                                    <p:anim calcmode="lin" valueType="num">
                                      <p:cBhvr>
                                        <p:cTn id="9" dur="1000" fill="hold"/>
                                        <p:tgtEl>
                                          <p:spTgt spid="1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 presetClass="entr" presetSubtype="8" fill="hold" grpId="0" nodeType="after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750" fill="hold"/>
                                        <p:tgtEl>
                                          <p:spTgt spid="4"/>
                                        </p:tgtEl>
                                        <p:attrNameLst>
                                          <p:attrName>ppt_x</p:attrName>
                                        </p:attrNameLst>
                                      </p:cBhvr>
                                      <p:tavLst>
                                        <p:tav tm="0">
                                          <p:val>
                                            <p:strVal val="0-#ppt_w/2"/>
                                          </p:val>
                                        </p:tav>
                                        <p:tav tm="100000">
                                          <p:val>
                                            <p:strVal val="#ppt_x"/>
                                          </p:val>
                                        </p:tav>
                                      </p:tavLst>
                                    </p:anim>
                                    <p:anim calcmode="lin" valueType="num">
                                      <p:cBhvr additive="base">
                                        <p:cTn id="14" dur="750" fill="hold"/>
                                        <p:tgtEl>
                                          <p:spTgt spid="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12"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3" name="矩形 4"/>
          <p:cNvSpPr>
            <a:spLocks noChangeArrowheads="1"/>
          </p:cNvSpPr>
          <p:nvPr/>
        </p:nvSpPr>
        <p:spPr bwMode="auto">
          <a:xfrm>
            <a:off x="2995242" y="1541483"/>
            <a:ext cx="1554361" cy="2094877"/>
          </a:xfrm>
          <a:custGeom>
            <a:avLst/>
            <a:gdLst>
              <a:gd name="T0" fmla="*/ 0 w 2071340"/>
              <a:gd name="T1" fmla="*/ 0 h 2828404"/>
              <a:gd name="T2" fmla="*/ 0 60000 65536"/>
              <a:gd name="T3" fmla="*/ 0 w 2071340"/>
              <a:gd name="T4" fmla="*/ 0 h 2828404"/>
              <a:gd name="T5" fmla="*/ 2071340 w 2071340"/>
              <a:gd name="T6" fmla="*/ 2828404 h 2828404"/>
            </a:gdLst>
            <a:ahLst/>
            <a:cxnLst>
              <a:cxn ang="T2">
                <a:pos x="T0" y="T1"/>
              </a:cxn>
            </a:cxnLst>
            <a:rect l="T3" t="T4" r="T5" b="T6"/>
            <a:pathLst>
              <a:path w="2071340" h="2828404">
                <a:moveTo>
                  <a:pt x="0" y="0"/>
                </a:moveTo>
                <a:lnTo>
                  <a:pt x="2071340" y="0"/>
                </a:lnTo>
                <a:lnTo>
                  <a:pt x="2071340" y="902778"/>
                </a:lnTo>
                <a:cubicBezTo>
                  <a:pt x="1815192" y="931760"/>
                  <a:pt x="1617104" y="1149848"/>
                  <a:pt x="1617104" y="1414202"/>
                </a:cubicBezTo>
                <a:cubicBezTo>
                  <a:pt x="1617104" y="1678556"/>
                  <a:pt x="1815192" y="1896645"/>
                  <a:pt x="2071340" y="1925626"/>
                </a:cubicBezTo>
                <a:lnTo>
                  <a:pt x="2071340" y="2828404"/>
                </a:lnTo>
                <a:lnTo>
                  <a:pt x="0" y="2828404"/>
                </a:lnTo>
                <a:lnTo>
                  <a:pt x="0" y="1925626"/>
                </a:lnTo>
                <a:cubicBezTo>
                  <a:pt x="256148" y="1896644"/>
                  <a:pt x="454235" y="1678556"/>
                  <a:pt x="454235" y="1414202"/>
                </a:cubicBezTo>
                <a:cubicBezTo>
                  <a:pt x="454235" y="1149849"/>
                  <a:pt x="256148" y="931760"/>
                  <a:pt x="0" y="902779"/>
                </a:cubicBezTo>
                <a:close/>
              </a:path>
            </a:pathLst>
          </a:custGeom>
          <a:solidFill>
            <a:schemeClr val="tx2"/>
          </a:solidFill>
          <a:ln w="3175">
            <a:solidFill>
              <a:srgbClr val="EAEAEA"/>
            </a:solidFill>
            <a:bevel/>
            <a:headEnd/>
            <a:tailEnd/>
          </a:ln>
        </p:spPr>
        <p:txBody>
          <a:bodyPr lIns="335978" tIns="34136" rIns="335978" bIns="34136" anchor="ctr"/>
          <a:lstStyle/>
          <a:p>
            <a:pPr marL="0" marR="0" lvl="0" indent="0" algn="ctr" defTabSz="682394" rtl="0" eaLnBrk="1" fontAlgn="base" latinLnBrk="0" hangingPunct="1">
              <a:lnSpc>
                <a:spcPct val="150000"/>
              </a:lnSpc>
              <a:spcBef>
                <a:spcPct val="0"/>
              </a:spcBef>
              <a:spcAft>
                <a:spcPct val="0"/>
              </a:spcAft>
              <a:buClrTx/>
              <a:buSzTx/>
              <a:buFontTx/>
              <a:buNone/>
              <a:tabLst/>
              <a:defRPr/>
            </a:pPr>
            <a:r>
              <a:rPr kumimoji="0" lang="zh-CN" altLang="en-US" sz="941" b="0" i="0" u="none" strike="noStrike" kern="1200" cap="none" spc="0" normalizeH="0" baseline="0" noProof="0">
                <a:ln>
                  <a:noFill/>
                </a:ln>
                <a:solidFill>
                  <a:srgbClr val="FFFFFF"/>
                </a:solidFill>
                <a:effectLst/>
                <a:uLnTx/>
                <a:uFillTx/>
                <a:latin typeface="微软雅黑" pitchFamily="34" charset="-122"/>
                <a:ea typeface="造字工房悦黑体验版常规体" pitchFamily="50" charset="-122"/>
                <a:cs typeface="+mn-cs"/>
                <a:sym typeface="微软雅黑" pitchFamily="34" charset="-122"/>
              </a:rPr>
              <a:t>添加文本</a:t>
            </a:r>
            <a:endParaRPr kumimoji="0" lang="en-US" sz="941" b="0" i="0" u="none" strike="noStrike" kern="1200" cap="none" spc="0" normalizeH="0" baseline="0" noProof="0">
              <a:ln>
                <a:noFill/>
              </a:ln>
              <a:solidFill>
                <a:srgbClr val="FFFFFF"/>
              </a:solidFill>
              <a:effectLst/>
              <a:uLnTx/>
              <a:uFillTx/>
              <a:latin typeface="微软雅黑" pitchFamily="34" charset="-122"/>
              <a:ea typeface="造字工房悦黑体验版常规体" pitchFamily="50" charset="-122"/>
              <a:cs typeface="+mn-cs"/>
              <a:sym typeface="微软雅黑" pitchFamily="34" charset="-122"/>
            </a:endParaRPr>
          </a:p>
          <a:p>
            <a:pPr marL="0" marR="0" lvl="0" indent="0" algn="ctr" defTabSz="682394" rtl="0" eaLnBrk="1" fontAlgn="base" latinLnBrk="0" hangingPunct="1">
              <a:lnSpc>
                <a:spcPct val="150000"/>
              </a:lnSpc>
              <a:spcBef>
                <a:spcPct val="0"/>
              </a:spcBef>
              <a:spcAft>
                <a:spcPct val="0"/>
              </a:spcAft>
              <a:buClrTx/>
              <a:buSzTx/>
              <a:buFontTx/>
              <a:buNone/>
              <a:tabLst/>
              <a:defRPr/>
            </a:pPr>
            <a:r>
              <a:rPr kumimoji="0" lang="zh-CN" altLang="en-US" sz="941" b="0" i="0" u="none" strike="noStrike" kern="1200" cap="none" spc="0" normalizeH="0" baseline="0" noProof="0">
                <a:ln>
                  <a:noFill/>
                </a:ln>
                <a:solidFill>
                  <a:srgbClr val="FFFFFF"/>
                </a:solidFill>
                <a:effectLst/>
                <a:uLnTx/>
                <a:uFillTx/>
                <a:latin typeface="微软雅黑" pitchFamily="34" charset="-122"/>
                <a:ea typeface="造字工房悦黑体验版常规体" pitchFamily="50" charset="-122"/>
                <a:cs typeface="+mn-cs"/>
                <a:sym typeface="微软雅黑" pitchFamily="34" charset="-122"/>
              </a:rPr>
              <a:t>添加文本</a:t>
            </a:r>
          </a:p>
          <a:p>
            <a:pPr marL="0" marR="0" lvl="0" indent="0" algn="ctr" defTabSz="682394" rtl="0" eaLnBrk="1" fontAlgn="base" latinLnBrk="0" hangingPunct="1">
              <a:lnSpc>
                <a:spcPct val="150000"/>
              </a:lnSpc>
              <a:spcBef>
                <a:spcPct val="0"/>
              </a:spcBef>
              <a:spcAft>
                <a:spcPct val="0"/>
              </a:spcAft>
              <a:buClrTx/>
              <a:buSzTx/>
              <a:buFontTx/>
              <a:buNone/>
              <a:tabLst/>
              <a:defRPr/>
            </a:pPr>
            <a:r>
              <a:rPr kumimoji="0" lang="zh-CN" altLang="en-US" sz="941" b="0" i="0" u="none" strike="noStrike" kern="1200" cap="none" spc="0" normalizeH="0" baseline="0" noProof="0">
                <a:ln>
                  <a:noFill/>
                </a:ln>
                <a:solidFill>
                  <a:srgbClr val="FFFFFF"/>
                </a:solidFill>
                <a:effectLst/>
                <a:uLnTx/>
                <a:uFillTx/>
                <a:latin typeface="微软雅黑" pitchFamily="34" charset="-122"/>
                <a:ea typeface="造字工房悦黑体验版常规体" pitchFamily="50" charset="-122"/>
                <a:cs typeface="+mn-cs"/>
                <a:sym typeface="微软雅黑" pitchFamily="34" charset="-122"/>
              </a:rPr>
              <a:t>添加文本</a:t>
            </a:r>
          </a:p>
          <a:p>
            <a:pPr marL="0" marR="0" lvl="0" indent="0" algn="ctr" defTabSz="682394" rtl="0" eaLnBrk="1" fontAlgn="base" latinLnBrk="0" hangingPunct="1">
              <a:lnSpc>
                <a:spcPct val="150000"/>
              </a:lnSpc>
              <a:spcBef>
                <a:spcPct val="0"/>
              </a:spcBef>
              <a:spcAft>
                <a:spcPct val="0"/>
              </a:spcAft>
              <a:buClrTx/>
              <a:buSzTx/>
              <a:buFontTx/>
              <a:buNone/>
              <a:tabLst/>
              <a:defRPr/>
            </a:pPr>
            <a:r>
              <a:rPr kumimoji="0" lang="zh-CN" altLang="en-US" sz="941" b="0" i="0" u="none" strike="noStrike" kern="1200" cap="none" spc="0" normalizeH="0" baseline="0" noProof="0">
                <a:ln>
                  <a:noFill/>
                </a:ln>
                <a:solidFill>
                  <a:srgbClr val="FFFFFF"/>
                </a:solidFill>
                <a:effectLst/>
                <a:uLnTx/>
                <a:uFillTx/>
                <a:latin typeface="微软雅黑" pitchFamily="34" charset="-122"/>
                <a:ea typeface="造字工房悦黑体验版常规体" pitchFamily="50" charset="-122"/>
                <a:cs typeface="+mn-cs"/>
                <a:sym typeface="微软雅黑" pitchFamily="34" charset="-122"/>
              </a:rPr>
              <a:t>添加文本</a:t>
            </a:r>
          </a:p>
          <a:p>
            <a:pPr marL="0" marR="0" lvl="0" indent="0" algn="ctr" defTabSz="682394" rtl="0" eaLnBrk="1" fontAlgn="base" latinLnBrk="0" hangingPunct="1">
              <a:lnSpc>
                <a:spcPct val="150000"/>
              </a:lnSpc>
              <a:spcBef>
                <a:spcPct val="0"/>
              </a:spcBef>
              <a:spcAft>
                <a:spcPct val="0"/>
              </a:spcAft>
              <a:buClrTx/>
              <a:buSzTx/>
              <a:buFontTx/>
              <a:buNone/>
              <a:tabLst/>
              <a:defRPr/>
            </a:pPr>
            <a:r>
              <a:rPr kumimoji="0" lang="zh-CN" altLang="en-US" sz="941" b="0" i="0" u="none" strike="noStrike" kern="1200" cap="none" spc="0" normalizeH="0" baseline="0" noProof="0">
                <a:ln>
                  <a:noFill/>
                </a:ln>
                <a:solidFill>
                  <a:srgbClr val="FFFFFF"/>
                </a:solidFill>
                <a:effectLst/>
                <a:uLnTx/>
                <a:uFillTx/>
                <a:latin typeface="微软雅黑" pitchFamily="34" charset="-122"/>
                <a:ea typeface="造字工房悦黑体验版常规体" pitchFamily="50" charset="-122"/>
                <a:cs typeface="+mn-cs"/>
                <a:sym typeface="微软雅黑" pitchFamily="34" charset="-122"/>
              </a:rPr>
              <a:t>添加文本</a:t>
            </a:r>
          </a:p>
          <a:p>
            <a:pPr marL="0" marR="0" lvl="0" indent="0" algn="ctr" defTabSz="682394" rtl="0" eaLnBrk="1" fontAlgn="base" latinLnBrk="0" hangingPunct="1">
              <a:lnSpc>
                <a:spcPct val="150000"/>
              </a:lnSpc>
              <a:spcBef>
                <a:spcPct val="0"/>
              </a:spcBef>
              <a:spcAft>
                <a:spcPct val="0"/>
              </a:spcAft>
              <a:buClrTx/>
              <a:buSzTx/>
              <a:buFontTx/>
              <a:buNone/>
              <a:tabLst/>
              <a:defRPr/>
            </a:pPr>
            <a:r>
              <a:rPr kumimoji="0" lang="zh-CN" altLang="en-US" sz="941" b="0" i="0" u="none" strike="noStrike" kern="1200" cap="none" spc="0" normalizeH="0" baseline="0" noProof="0">
                <a:ln>
                  <a:noFill/>
                </a:ln>
                <a:solidFill>
                  <a:srgbClr val="FFFFFF"/>
                </a:solidFill>
                <a:effectLst/>
                <a:uLnTx/>
                <a:uFillTx/>
                <a:latin typeface="微软雅黑" pitchFamily="34" charset="-122"/>
                <a:ea typeface="造字工房悦黑体验版常规体" pitchFamily="50" charset="-122"/>
                <a:cs typeface="+mn-cs"/>
                <a:sym typeface="微软雅黑" pitchFamily="34" charset="-122"/>
              </a:rPr>
              <a:t>添加文本</a:t>
            </a:r>
            <a:endParaRPr kumimoji="0" lang="zh-CN" altLang="en-US" sz="1317" b="0" i="0" u="none" strike="noStrike" kern="1200" cap="none" spc="0" normalizeH="0" baseline="0" noProof="0">
              <a:ln>
                <a:noFill/>
              </a:ln>
              <a:solidFill>
                <a:srgbClr val="000000"/>
              </a:solidFill>
              <a:effectLst/>
              <a:uLnTx/>
              <a:uFillTx/>
              <a:latin typeface="Arial" charset="0"/>
              <a:ea typeface="造字工房悦黑体验版常规体" pitchFamily="50" charset="-122"/>
              <a:cs typeface="+mn-cs"/>
            </a:endParaRPr>
          </a:p>
        </p:txBody>
      </p:sp>
      <p:sp>
        <p:nvSpPr>
          <p:cNvPr id="97284" name="矩形 5"/>
          <p:cNvSpPr>
            <a:spLocks noChangeArrowheads="1"/>
          </p:cNvSpPr>
          <p:nvPr/>
        </p:nvSpPr>
        <p:spPr bwMode="auto">
          <a:xfrm>
            <a:off x="4645165" y="1541483"/>
            <a:ext cx="1542415" cy="2094877"/>
          </a:xfrm>
          <a:custGeom>
            <a:avLst/>
            <a:gdLst>
              <a:gd name="T0" fmla="*/ 0 w 2055564"/>
              <a:gd name="T1" fmla="*/ 0 h 2828404"/>
              <a:gd name="T2" fmla="*/ 0 60000 65536"/>
              <a:gd name="T3" fmla="*/ 0 w 2055564"/>
              <a:gd name="T4" fmla="*/ 0 h 2828404"/>
              <a:gd name="T5" fmla="*/ 2055564 w 2055564"/>
              <a:gd name="T6" fmla="*/ 2828404 h 2828404"/>
            </a:gdLst>
            <a:ahLst/>
            <a:cxnLst>
              <a:cxn ang="T2">
                <a:pos x="T0" y="T1"/>
              </a:cxn>
            </a:cxnLst>
            <a:rect l="T3" t="T4" r="T5" b="T6"/>
            <a:pathLst>
              <a:path w="2055564" h="2828404">
                <a:moveTo>
                  <a:pt x="0" y="0"/>
                </a:moveTo>
                <a:lnTo>
                  <a:pt x="2055564" y="0"/>
                </a:lnTo>
                <a:lnTo>
                  <a:pt x="2055564" y="902778"/>
                </a:lnTo>
                <a:cubicBezTo>
                  <a:pt x="1799416" y="931760"/>
                  <a:pt x="1601328" y="1149848"/>
                  <a:pt x="1601328" y="1414202"/>
                </a:cubicBezTo>
                <a:cubicBezTo>
                  <a:pt x="1601328" y="1678556"/>
                  <a:pt x="1799416" y="1896645"/>
                  <a:pt x="2055564" y="1925626"/>
                </a:cubicBezTo>
                <a:lnTo>
                  <a:pt x="2055564" y="2828404"/>
                </a:lnTo>
                <a:lnTo>
                  <a:pt x="0" y="2828404"/>
                </a:lnTo>
                <a:lnTo>
                  <a:pt x="0" y="1925626"/>
                </a:lnTo>
                <a:cubicBezTo>
                  <a:pt x="256148" y="1896644"/>
                  <a:pt x="454235" y="1678556"/>
                  <a:pt x="454235" y="1414202"/>
                </a:cubicBezTo>
                <a:cubicBezTo>
                  <a:pt x="454235" y="1149849"/>
                  <a:pt x="256148" y="931760"/>
                  <a:pt x="0" y="902779"/>
                </a:cubicBezTo>
                <a:close/>
              </a:path>
            </a:pathLst>
          </a:custGeom>
          <a:solidFill>
            <a:schemeClr val="bg2"/>
          </a:solidFill>
          <a:ln w="3175">
            <a:solidFill>
              <a:srgbClr val="EAEAEA"/>
            </a:solidFill>
            <a:bevel/>
            <a:headEnd/>
            <a:tailEnd/>
          </a:ln>
        </p:spPr>
        <p:txBody>
          <a:bodyPr lIns="335978" tIns="34136" rIns="335978" bIns="34136" anchor="ctr"/>
          <a:lstStyle/>
          <a:p>
            <a:pPr marL="0" marR="0" lvl="0" indent="0" algn="ctr" defTabSz="682394" rtl="0" eaLnBrk="1" fontAlgn="base" latinLnBrk="0" hangingPunct="1">
              <a:lnSpc>
                <a:spcPct val="150000"/>
              </a:lnSpc>
              <a:spcBef>
                <a:spcPct val="0"/>
              </a:spcBef>
              <a:spcAft>
                <a:spcPct val="0"/>
              </a:spcAft>
              <a:buClrTx/>
              <a:buSzTx/>
              <a:buFontTx/>
              <a:buNone/>
              <a:tabLst/>
              <a:defRPr/>
            </a:pPr>
            <a:r>
              <a:rPr kumimoji="0" lang="zh-CN" altLang="en-US" sz="941" b="0" i="0" u="none" strike="noStrike" kern="1200" cap="none" spc="0" normalizeH="0" baseline="0" noProof="0">
                <a:ln>
                  <a:noFill/>
                </a:ln>
                <a:solidFill>
                  <a:srgbClr val="FFFFFF"/>
                </a:solidFill>
                <a:effectLst/>
                <a:uLnTx/>
                <a:uFillTx/>
                <a:latin typeface="微软雅黑" pitchFamily="34" charset="-122"/>
                <a:ea typeface="造字工房悦黑体验版常规体" pitchFamily="50" charset="-122"/>
                <a:cs typeface="+mn-cs"/>
                <a:sym typeface="微软雅黑" pitchFamily="34" charset="-122"/>
              </a:rPr>
              <a:t>添加文本</a:t>
            </a:r>
            <a:endParaRPr kumimoji="0" lang="en-US" sz="941" b="0" i="0" u="none" strike="noStrike" kern="1200" cap="none" spc="0" normalizeH="0" baseline="0" noProof="0">
              <a:ln>
                <a:noFill/>
              </a:ln>
              <a:solidFill>
                <a:srgbClr val="FFFFFF"/>
              </a:solidFill>
              <a:effectLst/>
              <a:uLnTx/>
              <a:uFillTx/>
              <a:latin typeface="微软雅黑" pitchFamily="34" charset="-122"/>
              <a:ea typeface="造字工房悦黑体验版常规体" pitchFamily="50" charset="-122"/>
              <a:cs typeface="+mn-cs"/>
              <a:sym typeface="微软雅黑" pitchFamily="34" charset="-122"/>
            </a:endParaRPr>
          </a:p>
          <a:p>
            <a:pPr marL="0" marR="0" lvl="0" indent="0" algn="ctr" defTabSz="682394" rtl="0" eaLnBrk="1" fontAlgn="base" latinLnBrk="0" hangingPunct="1">
              <a:lnSpc>
                <a:spcPct val="150000"/>
              </a:lnSpc>
              <a:spcBef>
                <a:spcPct val="0"/>
              </a:spcBef>
              <a:spcAft>
                <a:spcPct val="0"/>
              </a:spcAft>
              <a:buClrTx/>
              <a:buSzTx/>
              <a:buFontTx/>
              <a:buNone/>
              <a:tabLst/>
              <a:defRPr/>
            </a:pPr>
            <a:r>
              <a:rPr kumimoji="0" lang="zh-CN" altLang="en-US" sz="941" b="0" i="0" u="none" strike="noStrike" kern="1200" cap="none" spc="0" normalizeH="0" baseline="0" noProof="0">
                <a:ln>
                  <a:noFill/>
                </a:ln>
                <a:solidFill>
                  <a:srgbClr val="FFFFFF"/>
                </a:solidFill>
                <a:effectLst/>
                <a:uLnTx/>
                <a:uFillTx/>
                <a:latin typeface="微软雅黑" pitchFamily="34" charset="-122"/>
                <a:ea typeface="造字工房悦黑体验版常规体" pitchFamily="50" charset="-122"/>
                <a:cs typeface="+mn-cs"/>
                <a:sym typeface="微软雅黑" pitchFamily="34" charset="-122"/>
              </a:rPr>
              <a:t>添加文本</a:t>
            </a:r>
          </a:p>
          <a:p>
            <a:pPr marL="0" marR="0" lvl="0" indent="0" algn="ctr" defTabSz="682394" rtl="0" eaLnBrk="1" fontAlgn="base" latinLnBrk="0" hangingPunct="1">
              <a:lnSpc>
                <a:spcPct val="150000"/>
              </a:lnSpc>
              <a:spcBef>
                <a:spcPct val="0"/>
              </a:spcBef>
              <a:spcAft>
                <a:spcPct val="0"/>
              </a:spcAft>
              <a:buClrTx/>
              <a:buSzTx/>
              <a:buFontTx/>
              <a:buNone/>
              <a:tabLst/>
              <a:defRPr/>
            </a:pPr>
            <a:r>
              <a:rPr kumimoji="0" lang="zh-CN" altLang="en-US" sz="941" b="0" i="0" u="none" strike="noStrike" kern="1200" cap="none" spc="0" normalizeH="0" baseline="0" noProof="0">
                <a:ln>
                  <a:noFill/>
                </a:ln>
                <a:solidFill>
                  <a:srgbClr val="FFFFFF"/>
                </a:solidFill>
                <a:effectLst/>
                <a:uLnTx/>
                <a:uFillTx/>
                <a:latin typeface="微软雅黑" pitchFamily="34" charset="-122"/>
                <a:ea typeface="造字工房悦黑体验版常规体" pitchFamily="50" charset="-122"/>
                <a:cs typeface="+mn-cs"/>
                <a:sym typeface="微软雅黑" pitchFamily="34" charset="-122"/>
              </a:rPr>
              <a:t>添加文本</a:t>
            </a:r>
          </a:p>
          <a:p>
            <a:pPr marL="0" marR="0" lvl="0" indent="0" algn="ctr" defTabSz="682394" rtl="0" eaLnBrk="1" fontAlgn="base" latinLnBrk="0" hangingPunct="1">
              <a:lnSpc>
                <a:spcPct val="150000"/>
              </a:lnSpc>
              <a:spcBef>
                <a:spcPct val="0"/>
              </a:spcBef>
              <a:spcAft>
                <a:spcPct val="0"/>
              </a:spcAft>
              <a:buClrTx/>
              <a:buSzTx/>
              <a:buFontTx/>
              <a:buNone/>
              <a:tabLst/>
              <a:defRPr/>
            </a:pPr>
            <a:r>
              <a:rPr kumimoji="0" lang="zh-CN" altLang="en-US" sz="941" b="0" i="0" u="none" strike="noStrike" kern="1200" cap="none" spc="0" normalizeH="0" baseline="0" noProof="0">
                <a:ln>
                  <a:noFill/>
                </a:ln>
                <a:solidFill>
                  <a:srgbClr val="FFFFFF"/>
                </a:solidFill>
                <a:effectLst/>
                <a:uLnTx/>
                <a:uFillTx/>
                <a:latin typeface="微软雅黑" pitchFamily="34" charset="-122"/>
                <a:ea typeface="造字工房悦黑体验版常规体" pitchFamily="50" charset="-122"/>
                <a:cs typeface="+mn-cs"/>
                <a:sym typeface="微软雅黑" pitchFamily="34" charset="-122"/>
              </a:rPr>
              <a:t>添加文本</a:t>
            </a:r>
          </a:p>
          <a:p>
            <a:pPr marL="0" marR="0" lvl="0" indent="0" algn="ctr" defTabSz="682394" rtl="0" eaLnBrk="1" fontAlgn="base" latinLnBrk="0" hangingPunct="1">
              <a:lnSpc>
                <a:spcPct val="150000"/>
              </a:lnSpc>
              <a:spcBef>
                <a:spcPct val="0"/>
              </a:spcBef>
              <a:spcAft>
                <a:spcPct val="0"/>
              </a:spcAft>
              <a:buClrTx/>
              <a:buSzTx/>
              <a:buFontTx/>
              <a:buNone/>
              <a:tabLst/>
              <a:defRPr/>
            </a:pPr>
            <a:r>
              <a:rPr kumimoji="0" lang="zh-CN" altLang="en-US" sz="941" b="0" i="0" u="none" strike="noStrike" kern="1200" cap="none" spc="0" normalizeH="0" baseline="0" noProof="0">
                <a:ln>
                  <a:noFill/>
                </a:ln>
                <a:solidFill>
                  <a:srgbClr val="FFFFFF"/>
                </a:solidFill>
                <a:effectLst/>
                <a:uLnTx/>
                <a:uFillTx/>
                <a:latin typeface="微软雅黑" pitchFamily="34" charset="-122"/>
                <a:ea typeface="造字工房悦黑体验版常规体" pitchFamily="50" charset="-122"/>
                <a:cs typeface="+mn-cs"/>
                <a:sym typeface="微软雅黑" pitchFamily="34" charset="-122"/>
              </a:rPr>
              <a:t>添加文本</a:t>
            </a:r>
          </a:p>
          <a:p>
            <a:pPr marL="0" marR="0" lvl="0" indent="0" algn="ctr" defTabSz="682394" rtl="0" eaLnBrk="1" fontAlgn="base" latinLnBrk="0" hangingPunct="1">
              <a:lnSpc>
                <a:spcPct val="150000"/>
              </a:lnSpc>
              <a:spcBef>
                <a:spcPct val="0"/>
              </a:spcBef>
              <a:spcAft>
                <a:spcPct val="0"/>
              </a:spcAft>
              <a:buClrTx/>
              <a:buSzTx/>
              <a:buFontTx/>
              <a:buNone/>
              <a:tabLst/>
              <a:defRPr/>
            </a:pPr>
            <a:r>
              <a:rPr kumimoji="0" lang="zh-CN" altLang="en-US" sz="941" b="0" i="0" u="none" strike="noStrike" kern="1200" cap="none" spc="0" normalizeH="0" baseline="0" noProof="0">
                <a:ln>
                  <a:noFill/>
                </a:ln>
                <a:solidFill>
                  <a:srgbClr val="FFFFFF"/>
                </a:solidFill>
                <a:effectLst/>
                <a:uLnTx/>
                <a:uFillTx/>
                <a:latin typeface="微软雅黑" pitchFamily="34" charset="-122"/>
                <a:ea typeface="造字工房悦黑体验版常规体" pitchFamily="50" charset="-122"/>
                <a:cs typeface="+mn-cs"/>
                <a:sym typeface="微软雅黑" pitchFamily="34" charset="-122"/>
              </a:rPr>
              <a:t>添加文本</a:t>
            </a:r>
          </a:p>
        </p:txBody>
      </p:sp>
      <p:sp>
        <p:nvSpPr>
          <p:cNvPr id="97285" name="矩形 6"/>
          <p:cNvSpPr>
            <a:spLocks noChangeArrowheads="1"/>
          </p:cNvSpPr>
          <p:nvPr/>
        </p:nvSpPr>
        <p:spPr bwMode="auto">
          <a:xfrm>
            <a:off x="6281648" y="1541483"/>
            <a:ext cx="1473730" cy="2094877"/>
          </a:xfrm>
          <a:custGeom>
            <a:avLst/>
            <a:gdLst>
              <a:gd name="T0" fmla="*/ 0 w 1963712"/>
              <a:gd name="T1" fmla="*/ 0 h 2828404"/>
              <a:gd name="T2" fmla="*/ 0 60000 65536"/>
              <a:gd name="T3" fmla="*/ 0 w 1963712"/>
              <a:gd name="T4" fmla="*/ 0 h 2828404"/>
              <a:gd name="T5" fmla="*/ 1963712 w 1963712"/>
              <a:gd name="T6" fmla="*/ 2828404 h 2828404"/>
            </a:gdLst>
            <a:ahLst/>
            <a:cxnLst>
              <a:cxn ang="T2">
                <a:pos x="T0" y="T1"/>
              </a:cxn>
            </a:cxnLst>
            <a:rect l="T3" t="T4" r="T5" b="T6"/>
            <a:pathLst>
              <a:path w="1963712" h="2828404">
                <a:moveTo>
                  <a:pt x="0" y="0"/>
                </a:moveTo>
                <a:lnTo>
                  <a:pt x="1963712" y="0"/>
                </a:lnTo>
                <a:lnTo>
                  <a:pt x="1963712" y="2828404"/>
                </a:lnTo>
                <a:lnTo>
                  <a:pt x="0" y="2828404"/>
                </a:lnTo>
                <a:lnTo>
                  <a:pt x="0" y="1925626"/>
                </a:lnTo>
                <a:cubicBezTo>
                  <a:pt x="256149" y="1896645"/>
                  <a:pt x="454236" y="1678556"/>
                  <a:pt x="454236" y="1414202"/>
                </a:cubicBezTo>
                <a:cubicBezTo>
                  <a:pt x="454236" y="1149848"/>
                  <a:pt x="256149" y="931760"/>
                  <a:pt x="0" y="902778"/>
                </a:cubicBezTo>
                <a:close/>
              </a:path>
            </a:pathLst>
          </a:custGeom>
          <a:solidFill>
            <a:schemeClr val="tx2"/>
          </a:solidFill>
          <a:ln w="3175">
            <a:solidFill>
              <a:srgbClr val="EAEAEA"/>
            </a:solidFill>
            <a:bevel/>
            <a:headEnd/>
            <a:tailEnd/>
          </a:ln>
        </p:spPr>
        <p:txBody>
          <a:bodyPr lIns="403174" tIns="34136" rIns="134391" bIns="34136" anchor="ctr"/>
          <a:lstStyle/>
          <a:p>
            <a:pPr marL="0" marR="0" lvl="0" indent="0" algn="ctr" defTabSz="682394" rtl="0" eaLnBrk="1" fontAlgn="base" latinLnBrk="0" hangingPunct="1">
              <a:lnSpc>
                <a:spcPct val="110000"/>
              </a:lnSpc>
              <a:spcBef>
                <a:spcPct val="0"/>
              </a:spcBef>
              <a:spcAft>
                <a:spcPct val="0"/>
              </a:spcAft>
              <a:buClrTx/>
              <a:buSzTx/>
              <a:buFontTx/>
              <a:buNone/>
              <a:tabLst/>
              <a:defRPr/>
            </a:pPr>
            <a:r>
              <a:rPr kumimoji="0" lang="zh-CN" altLang="en-US" sz="941"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sym typeface="微软雅黑" pitchFamily="34" charset="-122"/>
              </a:rPr>
              <a:t>添加内容</a:t>
            </a:r>
          </a:p>
          <a:p>
            <a:pPr marL="0" marR="0" lvl="0" indent="0" algn="ctr" defTabSz="682394" rtl="0" eaLnBrk="1" fontAlgn="base" latinLnBrk="0" hangingPunct="1">
              <a:lnSpc>
                <a:spcPct val="110000"/>
              </a:lnSpc>
              <a:spcBef>
                <a:spcPct val="0"/>
              </a:spcBef>
              <a:spcAft>
                <a:spcPct val="0"/>
              </a:spcAft>
              <a:buClrTx/>
              <a:buSzTx/>
              <a:buFontTx/>
              <a:buNone/>
              <a:tabLst/>
              <a:defRPr/>
            </a:pPr>
            <a:r>
              <a:rPr kumimoji="0" lang="zh-CN" altLang="en-US" sz="941"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sym typeface="微软雅黑" pitchFamily="34" charset="-122"/>
              </a:rPr>
              <a:t>添加内容</a:t>
            </a:r>
          </a:p>
          <a:p>
            <a:pPr marL="0" marR="0" lvl="0" indent="0" algn="ctr" defTabSz="682394" rtl="0" eaLnBrk="1" fontAlgn="base" latinLnBrk="0" hangingPunct="1">
              <a:lnSpc>
                <a:spcPct val="110000"/>
              </a:lnSpc>
              <a:spcBef>
                <a:spcPct val="0"/>
              </a:spcBef>
              <a:spcAft>
                <a:spcPct val="0"/>
              </a:spcAft>
              <a:buClrTx/>
              <a:buSzTx/>
              <a:buFontTx/>
              <a:buNone/>
              <a:tabLst/>
              <a:defRPr/>
            </a:pPr>
            <a:r>
              <a:rPr kumimoji="0" lang="zh-CN" altLang="en-US" sz="941"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sym typeface="微软雅黑" pitchFamily="34" charset="-122"/>
              </a:rPr>
              <a:t>添加内容</a:t>
            </a:r>
          </a:p>
          <a:p>
            <a:pPr marL="0" marR="0" lvl="0" indent="0" algn="ctr" defTabSz="682394" rtl="0" eaLnBrk="1" fontAlgn="base" latinLnBrk="0" hangingPunct="1">
              <a:lnSpc>
                <a:spcPct val="110000"/>
              </a:lnSpc>
              <a:spcBef>
                <a:spcPct val="0"/>
              </a:spcBef>
              <a:spcAft>
                <a:spcPct val="0"/>
              </a:spcAft>
              <a:buClrTx/>
              <a:buSzTx/>
              <a:buFontTx/>
              <a:buNone/>
              <a:tabLst/>
              <a:defRPr/>
            </a:pPr>
            <a:r>
              <a:rPr kumimoji="0" lang="zh-CN" altLang="en-US" sz="941"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sym typeface="微软雅黑" pitchFamily="34" charset="-122"/>
              </a:rPr>
              <a:t>添加内容</a:t>
            </a:r>
          </a:p>
          <a:p>
            <a:pPr marL="0" marR="0" lvl="0" indent="0" algn="ctr" defTabSz="682394" rtl="0" eaLnBrk="1" fontAlgn="base" latinLnBrk="0" hangingPunct="1">
              <a:lnSpc>
                <a:spcPct val="110000"/>
              </a:lnSpc>
              <a:spcBef>
                <a:spcPct val="0"/>
              </a:spcBef>
              <a:spcAft>
                <a:spcPct val="0"/>
              </a:spcAft>
              <a:buClrTx/>
              <a:buSzTx/>
              <a:buFontTx/>
              <a:buNone/>
              <a:tabLst/>
              <a:defRPr/>
            </a:pPr>
            <a:r>
              <a:rPr kumimoji="0" lang="zh-CN" altLang="en-US" sz="941"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sym typeface="微软雅黑" pitchFamily="34" charset="-122"/>
              </a:rPr>
              <a:t>添加内容</a:t>
            </a:r>
          </a:p>
          <a:p>
            <a:pPr marL="0" marR="0" lvl="0" indent="0" algn="ctr" defTabSz="682394" rtl="0" eaLnBrk="1" fontAlgn="base" latinLnBrk="0" hangingPunct="1">
              <a:lnSpc>
                <a:spcPct val="110000"/>
              </a:lnSpc>
              <a:spcBef>
                <a:spcPct val="0"/>
              </a:spcBef>
              <a:spcAft>
                <a:spcPct val="0"/>
              </a:spcAft>
              <a:buClrTx/>
              <a:buSzTx/>
              <a:buFontTx/>
              <a:buNone/>
              <a:tabLst/>
              <a:defRPr/>
            </a:pPr>
            <a:r>
              <a:rPr kumimoji="0" lang="zh-CN" altLang="en-US" sz="941"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sym typeface="微软雅黑" pitchFamily="34" charset="-122"/>
              </a:rPr>
              <a:t>添加内容</a:t>
            </a:r>
          </a:p>
          <a:p>
            <a:pPr marL="0" marR="0" lvl="0" indent="0" algn="ctr" defTabSz="682394" rtl="0" eaLnBrk="1" fontAlgn="base" latinLnBrk="0" hangingPunct="1">
              <a:lnSpc>
                <a:spcPct val="110000"/>
              </a:lnSpc>
              <a:spcBef>
                <a:spcPct val="0"/>
              </a:spcBef>
              <a:spcAft>
                <a:spcPct val="0"/>
              </a:spcAft>
              <a:buClrTx/>
              <a:buSzTx/>
              <a:buFontTx/>
              <a:buNone/>
              <a:tabLst/>
              <a:defRPr/>
            </a:pPr>
            <a:r>
              <a:rPr kumimoji="0" lang="zh-CN" altLang="en-US" sz="941"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sym typeface="微软雅黑" pitchFamily="34" charset="-122"/>
              </a:rPr>
              <a:t>添加内容</a:t>
            </a:r>
          </a:p>
          <a:p>
            <a:pPr marL="0" marR="0" lvl="0" indent="0" algn="ctr" defTabSz="682394" rtl="0" eaLnBrk="1" fontAlgn="base" latinLnBrk="0" hangingPunct="1">
              <a:lnSpc>
                <a:spcPct val="110000"/>
              </a:lnSpc>
              <a:spcBef>
                <a:spcPct val="0"/>
              </a:spcBef>
              <a:spcAft>
                <a:spcPct val="0"/>
              </a:spcAft>
              <a:buClrTx/>
              <a:buSzTx/>
              <a:buFontTx/>
              <a:buNone/>
              <a:tabLst/>
              <a:defRPr/>
            </a:pPr>
            <a:r>
              <a:rPr kumimoji="0" lang="zh-CN" altLang="en-US" sz="941"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sym typeface="微软雅黑" pitchFamily="34" charset="-122"/>
              </a:rPr>
              <a:t>添加内容</a:t>
            </a:r>
          </a:p>
        </p:txBody>
      </p:sp>
      <p:sp>
        <p:nvSpPr>
          <p:cNvPr id="97286" name="椭圆 7"/>
          <p:cNvSpPr>
            <a:spLocks noChangeArrowheads="1"/>
          </p:cNvSpPr>
          <p:nvPr/>
        </p:nvSpPr>
        <p:spPr bwMode="auto">
          <a:xfrm>
            <a:off x="2645847" y="2291040"/>
            <a:ext cx="604723" cy="595763"/>
          </a:xfrm>
          <a:prstGeom prst="ellipse">
            <a:avLst/>
          </a:prstGeom>
          <a:solidFill>
            <a:srgbClr val="2B2E30"/>
          </a:solidFill>
          <a:ln w="25400">
            <a:noFill/>
            <a:bevel/>
            <a:headEnd/>
            <a:tailEnd/>
          </a:ln>
        </p:spPr>
        <p:txBody>
          <a:bodyPr lIns="0" tIns="0" rIns="0" bIns="0" anchor="ctr"/>
          <a:lstStyle/>
          <a:p>
            <a:pPr marL="0" marR="0" lvl="0" indent="0" algn="ctr" defTabSz="682394" rtl="0" eaLnBrk="1" fontAlgn="base" latinLnBrk="0" hangingPunct="1">
              <a:lnSpc>
                <a:spcPct val="120000"/>
              </a:lnSpc>
              <a:spcBef>
                <a:spcPct val="0"/>
              </a:spcBef>
              <a:spcAft>
                <a:spcPct val="0"/>
              </a:spcAft>
              <a:buClrTx/>
              <a:buSzTx/>
              <a:buFontTx/>
              <a:buNone/>
              <a:tabLst/>
              <a:defRPr/>
            </a:pPr>
            <a:r>
              <a:rPr kumimoji="0" lang="zh-CN" altLang="en-US" sz="1317" b="1"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sym typeface="微软雅黑" pitchFamily="34" charset="-122"/>
              </a:rPr>
              <a:t>文本</a:t>
            </a:r>
            <a:endParaRPr kumimoji="0" lang="zh-CN" altLang="en-US" sz="1317" b="0" i="0" u="none" strike="noStrike" kern="1200" cap="none" spc="0" normalizeH="0" baseline="0" noProof="0">
              <a:ln>
                <a:noFill/>
              </a:ln>
              <a:solidFill>
                <a:srgbClr val="000000"/>
              </a:solidFill>
              <a:effectLst/>
              <a:uLnTx/>
              <a:uFillTx/>
              <a:latin typeface="Arial" charset="0"/>
              <a:ea typeface="微软雅黑" pitchFamily="34" charset="-122"/>
              <a:cs typeface="+mn-cs"/>
            </a:endParaRPr>
          </a:p>
        </p:txBody>
      </p:sp>
      <p:sp>
        <p:nvSpPr>
          <p:cNvPr id="97287" name="椭圆 8"/>
          <p:cNvSpPr>
            <a:spLocks noChangeArrowheads="1"/>
          </p:cNvSpPr>
          <p:nvPr/>
        </p:nvSpPr>
        <p:spPr bwMode="auto">
          <a:xfrm>
            <a:off x="4294276" y="2291040"/>
            <a:ext cx="606216" cy="595763"/>
          </a:xfrm>
          <a:prstGeom prst="ellipse">
            <a:avLst/>
          </a:prstGeom>
          <a:solidFill>
            <a:srgbClr val="2B2E30"/>
          </a:solidFill>
          <a:ln w="25400">
            <a:noFill/>
            <a:bevel/>
            <a:headEnd/>
            <a:tailEnd/>
          </a:ln>
        </p:spPr>
        <p:txBody>
          <a:bodyPr lIns="0" tIns="0" rIns="0" bIns="0" anchor="ctr"/>
          <a:lstStyle/>
          <a:p>
            <a:pPr marL="0" marR="0" lvl="0" indent="0" algn="ctr" defTabSz="682394" rtl="0" eaLnBrk="1" fontAlgn="base" latinLnBrk="0" hangingPunct="1">
              <a:lnSpc>
                <a:spcPct val="120000"/>
              </a:lnSpc>
              <a:spcBef>
                <a:spcPct val="0"/>
              </a:spcBef>
              <a:spcAft>
                <a:spcPct val="0"/>
              </a:spcAft>
              <a:buClrTx/>
              <a:buSzTx/>
              <a:buFontTx/>
              <a:buNone/>
              <a:tabLst/>
              <a:defRPr/>
            </a:pPr>
            <a:r>
              <a:rPr kumimoji="0" lang="zh-CN" altLang="en-US" sz="1317" b="1"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sym typeface="微软雅黑" pitchFamily="34" charset="-122"/>
              </a:rPr>
              <a:t>文本</a:t>
            </a:r>
            <a:endParaRPr kumimoji="0" lang="zh-CN" altLang="en-US" sz="1317" b="0" i="0" u="none" strike="noStrike" kern="1200" cap="none" spc="0" normalizeH="0" baseline="0" noProof="0">
              <a:ln>
                <a:noFill/>
              </a:ln>
              <a:solidFill>
                <a:srgbClr val="000000"/>
              </a:solidFill>
              <a:effectLst/>
              <a:uLnTx/>
              <a:uFillTx/>
              <a:latin typeface="Arial" charset="0"/>
              <a:ea typeface="微软雅黑" pitchFamily="34" charset="-122"/>
              <a:cs typeface="+mn-cs"/>
            </a:endParaRPr>
          </a:p>
        </p:txBody>
      </p:sp>
      <p:sp>
        <p:nvSpPr>
          <p:cNvPr id="97288" name="椭圆 9"/>
          <p:cNvSpPr>
            <a:spLocks noChangeArrowheads="1"/>
          </p:cNvSpPr>
          <p:nvPr/>
        </p:nvSpPr>
        <p:spPr bwMode="auto">
          <a:xfrm>
            <a:off x="5932253" y="2291040"/>
            <a:ext cx="604722" cy="595763"/>
          </a:xfrm>
          <a:prstGeom prst="ellipse">
            <a:avLst/>
          </a:prstGeom>
          <a:solidFill>
            <a:srgbClr val="2B2E30"/>
          </a:solidFill>
          <a:ln w="25400">
            <a:noFill/>
            <a:bevel/>
            <a:headEnd/>
            <a:tailEnd/>
          </a:ln>
        </p:spPr>
        <p:txBody>
          <a:bodyPr lIns="0" tIns="0" rIns="0" bIns="0" anchor="ctr"/>
          <a:lstStyle/>
          <a:p>
            <a:pPr marL="0" marR="0" lvl="0" indent="0" algn="ctr" defTabSz="682394" rtl="0" eaLnBrk="1" fontAlgn="base" latinLnBrk="0" hangingPunct="1">
              <a:lnSpc>
                <a:spcPct val="120000"/>
              </a:lnSpc>
              <a:spcBef>
                <a:spcPct val="0"/>
              </a:spcBef>
              <a:spcAft>
                <a:spcPct val="0"/>
              </a:spcAft>
              <a:buClrTx/>
              <a:buSzTx/>
              <a:buFontTx/>
              <a:buNone/>
              <a:tabLst/>
              <a:defRPr/>
            </a:pPr>
            <a:r>
              <a:rPr kumimoji="0" lang="zh-CN" altLang="en-US" sz="1317" b="1"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sym typeface="微软雅黑" pitchFamily="34" charset="-122"/>
              </a:rPr>
              <a:t>文本</a:t>
            </a:r>
            <a:endParaRPr kumimoji="0" lang="zh-CN" altLang="en-US" sz="1317" b="0" i="0" u="none" strike="noStrike" kern="1200" cap="none" spc="0" normalizeH="0" baseline="0" noProof="0">
              <a:ln>
                <a:noFill/>
              </a:ln>
              <a:solidFill>
                <a:srgbClr val="000000"/>
              </a:solidFill>
              <a:effectLst/>
              <a:uLnTx/>
              <a:uFillTx/>
              <a:latin typeface="Arial" charset="0"/>
              <a:ea typeface="微软雅黑" pitchFamily="34" charset="-122"/>
              <a:cs typeface="+mn-cs"/>
            </a:endParaRPr>
          </a:p>
        </p:txBody>
      </p:sp>
      <p:sp>
        <p:nvSpPr>
          <p:cNvPr id="97289" name="矩形 3"/>
          <p:cNvSpPr>
            <a:spLocks noChangeArrowheads="1"/>
          </p:cNvSpPr>
          <p:nvPr/>
        </p:nvSpPr>
        <p:spPr bwMode="auto">
          <a:xfrm>
            <a:off x="1463279" y="1541483"/>
            <a:ext cx="1437896" cy="2094877"/>
          </a:xfrm>
          <a:custGeom>
            <a:avLst/>
            <a:gdLst>
              <a:gd name="T0" fmla="*/ 0 w 1915864"/>
              <a:gd name="T1" fmla="*/ 0 h 2828404"/>
              <a:gd name="T2" fmla="*/ 0 60000 65536"/>
              <a:gd name="T3" fmla="*/ 0 w 1915864"/>
              <a:gd name="T4" fmla="*/ 0 h 2828404"/>
              <a:gd name="T5" fmla="*/ 1915864 w 1915864"/>
              <a:gd name="T6" fmla="*/ 2828404 h 2828404"/>
            </a:gdLst>
            <a:ahLst/>
            <a:cxnLst>
              <a:cxn ang="T2">
                <a:pos x="T0" y="T1"/>
              </a:cxn>
            </a:cxnLst>
            <a:rect l="T3" t="T4" r="T5" b="T6"/>
            <a:pathLst>
              <a:path w="1915864" h="2828404">
                <a:moveTo>
                  <a:pt x="0" y="0"/>
                </a:moveTo>
                <a:lnTo>
                  <a:pt x="1915864" y="0"/>
                </a:lnTo>
                <a:lnTo>
                  <a:pt x="1915864" y="902778"/>
                </a:lnTo>
                <a:cubicBezTo>
                  <a:pt x="1659716" y="931760"/>
                  <a:pt x="1461628" y="1149848"/>
                  <a:pt x="1461628" y="1414202"/>
                </a:cubicBezTo>
                <a:cubicBezTo>
                  <a:pt x="1461628" y="1678556"/>
                  <a:pt x="1659716" y="1896645"/>
                  <a:pt x="1915864" y="1925626"/>
                </a:cubicBezTo>
                <a:lnTo>
                  <a:pt x="1915864" y="2828404"/>
                </a:lnTo>
                <a:lnTo>
                  <a:pt x="0" y="2828404"/>
                </a:lnTo>
                <a:close/>
              </a:path>
            </a:pathLst>
          </a:custGeom>
          <a:solidFill>
            <a:schemeClr val="bg2"/>
          </a:solidFill>
          <a:ln w="3175">
            <a:noFill/>
            <a:bevel/>
            <a:headEnd/>
            <a:tailEnd/>
          </a:ln>
        </p:spPr>
        <p:txBody>
          <a:bodyPr lIns="134391" tIns="34136" rIns="335978" bIns="34136" anchor="ctr"/>
          <a:lstStyle/>
          <a:p>
            <a:pPr marL="0" marR="0" lvl="0" indent="0" algn="ctr" defTabSz="682394" rtl="0" eaLnBrk="1" fontAlgn="base" latinLnBrk="0" hangingPunct="1">
              <a:lnSpc>
                <a:spcPct val="110000"/>
              </a:lnSpc>
              <a:spcBef>
                <a:spcPct val="0"/>
              </a:spcBef>
              <a:spcAft>
                <a:spcPct val="0"/>
              </a:spcAft>
              <a:buClrTx/>
              <a:buSzTx/>
              <a:buFontTx/>
              <a:buNone/>
              <a:tabLst/>
              <a:defRPr/>
            </a:pPr>
            <a:endParaRPr kumimoji="0" lang="zh-CN" altLang="en-US" sz="941" b="0" i="0" u="none" strike="noStrike" kern="1200" cap="none" spc="0" normalizeH="0" baseline="0" noProof="0">
              <a:ln>
                <a:noFill/>
              </a:ln>
              <a:solidFill>
                <a:srgbClr val="FFFFFF"/>
              </a:solidFill>
              <a:effectLst/>
              <a:uLnTx/>
              <a:uFillTx/>
              <a:latin typeface="Arial" charset="0"/>
              <a:ea typeface="微软雅黑" pitchFamily="34" charset="-122"/>
              <a:cs typeface="+mn-cs"/>
              <a:sym typeface="微软雅黑" pitchFamily="34" charset="-122"/>
            </a:endParaRPr>
          </a:p>
          <a:p>
            <a:pPr marL="0" marR="0" lvl="0" indent="0" algn="ctr" defTabSz="682394" rtl="0" eaLnBrk="1" fontAlgn="base" latinLnBrk="0" hangingPunct="1">
              <a:lnSpc>
                <a:spcPct val="110000"/>
              </a:lnSpc>
              <a:spcBef>
                <a:spcPct val="0"/>
              </a:spcBef>
              <a:spcAft>
                <a:spcPct val="0"/>
              </a:spcAft>
              <a:buClrTx/>
              <a:buSzTx/>
              <a:buFontTx/>
              <a:buNone/>
              <a:tabLst/>
              <a:defRPr/>
            </a:pPr>
            <a:r>
              <a:rPr kumimoji="0" lang="zh-CN" altLang="en-US" sz="941" b="0" i="0" u="none" strike="noStrike" kern="1200" cap="none" spc="0" normalizeH="0" baseline="0" noProof="0">
                <a:ln>
                  <a:noFill/>
                </a:ln>
                <a:solidFill>
                  <a:srgbClr val="FFFFFF"/>
                </a:solidFill>
                <a:effectLst/>
                <a:uLnTx/>
                <a:uFillTx/>
                <a:latin typeface="Arial" charset="0"/>
                <a:ea typeface="微软雅黑" pitchFamily="34" charset="-122"/>
                <a:cs typeface="+mn-cs"/>
                <a:sym typeface="微软雅黑" pitchFamily="34" charset="-122"/>
              </a:rPr>
              <a:t>添加文本</a:t>
            </a:r>
          </a:p>
          <a:p>
            <a:pPr marL="0" marR="0" lvl="0" indent="0" algn="ctr" defTabSz="682394" rtl="0" eaLnBrk="1" fontAlgn="base" latinLnBrk="0" hangingPunct="1">
              <a:lnSpc>
                <a:spcPct val="110000"/>
              </a:lnSpc>
              <a:spcBef>
                <a:spcPct val="0"/>
              </a:spcBef>
              <a:spcAft>
                <a:spcPct val="0"/>
              </a:spcAft>
              <a:buClrTx/>
              <a:buSzTx/>
              <a:buFontTx/>
              <a:buNone/>
              <a:tabLst/>
              <a:defRPr/>
            </a:pPr>
            <a:r>
              <a:rPr kumimoji="0" lang="zh-CN" altLang="en-US" sz="941" b="0" i="0" u="none" strike="noStrike" kern="1200" cap="none" spc="0" normalizeH="0" baseline="0" noProof="0">
                <a:ln>
                  <a:noFill/>
                </a:ln>
                <a:solidFill>
                  <a:srgbClr val="FFFFFF"/>
                </a:solidFill>
                <a:effectLst/>
                <a:uLnTx/>
                <a:uFillTx/>
                <a:latin typeface="Arial" charset="0"/>
                <a:ea typeface="微软雅黑" pitchFamily="34" charset="-122"/>
                <a:cs typeface="+mn-cs"/>
                <a:sym typeface="微软雅黑" pitchFamily="34" charset="-122"/>
              </a:rPr>
              <a:t>添加文本</a:t>
            </a:r>
          </a:p>
          <a:p>
            <a:pPr marL="0" marR="0" lvl="0" indent="0" algn="ctr" defTabSz="682394" rtl="0" eaLnBrk="1" fontAlgn="base" latinLnBrk="0" hangingPunct="1">
              <a:lnSpc>
                <a:spcPct val="110000"/>
              </a:lnSpc>
              <a:spcBef>
                <a:spcPct val="0"/>
              </a:spcBef>
              <a:spcAft>
                <a:spcPct val="0"/>
              </a:spcAft>
              <a:buClrTx/>
              <a:buSzTx/>
              <a:buFontTx/>
              <a:buNone/>
              <a:tabLst/>
              <a:defRPr/>
            </a:pPr>
            <a:r>
              <a:rPr kumimoji="0" lang="zh-CN" altLang="en-US" sz="941" b="0" i="0" u="none" strike="noStrike" kern="1200" cap="none" spc="0" normalizeH="0" baseline="0" noProof="0">
                <a:ln>
                  <a:noFill/>
                </a:ln>
                <a:solidFill>
                  <a:srgbClr val="FFFFFF"/>
                </a:solidFill>
                <a:effectLst/>
                <a:uLnTx/>
                <a:uFillTx/>
                <a:latin typeface="Arial" charset="0"/>
                <a:ea typeface="微软雅黑" pitchFamily="34" charset="-122"/>
                <a:cs typeface="+mn-cs"/>
                <a:sym typeface="微软雅黑" pitchFamily="34" charset="-122"/>
              </a:rPr>
              <a:t>添加文本</a:t>
            </a:r>
            <a:endParaRPr kumimoji="0" lang="en-US" sz="941" b="0" i="0" u="none" strike="noStrike" kern="1200" cap="none" spc="0" normalizeH="0" baseline="0" noProof="0">
              <a:ln>
                <a:noFill/>
              </a:ln>
              <a:solidFill>
                <a:srgbClr val="FFFFFF"/>
              </a:solidFill>
              <a:effectLst/>
              <a:uLnTx/>
              <a:uFillTx/>
              <a:latin typeface="Arial" charset="0"/>
              <a:ea typeface="微软雅黑" pitchFamily="34" charset="-122"/>
              <a:cs typeface="+mn-cs"/>
              <a:sym typeface="微软雅黑" pitchFamily="34" charset="-122"/>
            </a:endParaRPr>
          </a:p>
          <a:p>
            <a:pPr marL="0" marR="0" lvl="0" indent="0" algn="ctr" defTabSz="682394" rtl="0" eaLnBrk="1" fontAlgn="base" latinLnBrk="0" hangingPunct="1">
              <a:lnSpc>
                <a:spcPct val="110000"/>
              </a:lnSpc>
              <a:spcBef>
                <a:spcPct val="0"/>
              </a:spcBef>
              <a:spcAft>
                <a:spcPct val="0"/>
              </a:spcAft>
              <a:buClrTx/>
              <a:buSzTx/>
              <a:buFontTx/>
              <a:buNone/>
              <a:tabLst/>
              <a:defRPr/>
            </a:pPr>
            <a:r>
              <a:rPr kumimoji="0" lang="zh-CN" altLang="en-US" sz="941" b="0" i="0" u="none" strike="noStrike" kern="1200" cap="none" spc="0" normalizeH="0" baseline="0" noProof="0">
                <a:ln>
                  <a:noFill/>
                </a:ln>
                <a:solidFill>
                  <a:srgbClr val="FFFFFF"/>
                </a:solidFill>
                <a:effectLst/>
                <a:uLnTx/>
                <a:uFillTx/>
                <a:latin typeface="Arial" charset="0"/>
                <a:ea typeface="微软雅黑" pitchFamily="34" charset="-122"/>
                <a:cs typeface="+mn-cs"/>
                <a:sym typeface="微软雅黑" pitchFamily="34" charset="-122"/>
              </a:rPr>
              <a:t>添加文本</a:t>
            </a:r>
          </a:p>
          <a:p>
            <a:pPr marL="0" marR="0" lvl="0" indent="0" algn="ctr" defTabSz="682394" rtl="0" eaLnBrk="1" fontAlgn="base" latinLnBrk="0" hangingPunct="1">
              <a:lnSpc>
                <a:spcPct val="110000"/>
              </a:lnSpc>
              <a:spcBef>
                <a:spcPct val="0"/>
              </a:spcBef>
              <a:spcAft>
                <a:spcPct val="0"/>
              </a:spcAft>
              <a:buClrTx/>
              <a:buSzTx/>
              <a:buFontTx/>
              <a:buNone/>
              <a:tabLst/>
              <a:defRPr/>
            </a:pPr>
            <a:r>
              <a:rPr kumimoji="0" lang="zh-CN" altLang="en-US" sz="941" b="0" i="0" u="none" strike="noStrike" kern="1200" cap="none" spc="0" normalizeH="0" baseline="0" noProof="0">
                <a:ln>
                  <a:noFill/>
                </a:ln>
                <a:solidFill>
                  <a:srgbClr val="FFFFFF"/>
                </a:solidFill>
                <a:effectLst/>
                <a:uLnTx/>
                <a:uFillTx/>
                <a:latin typeface="Arial" charset="0"/>
                <a:ea typeface="微软雅黑" pitchFamily="34" charset="-122"/>
                <a:cs typeface="+mn-cs"/>
                <a:sym typeface="微软雅黑" pitchFamily="34" charset="-122"/>
              </a:rPr>
              <a:t>添加文本</a:t>
            </a:r>
          </a:p>
          <a:p>
            <a:pPr marL="0" marR="0" lvl="0" indent="0" algn="ctr" defTabSz="682394" rtl="0" eaLnBrk="1" fontAlgn="base" latinLnBrk="0" hangingPunct="1">
              <a:lnSpc>
                <a:spcPct val="110000"/>
              </a:lnSpc>
              <a:spcBef>
                <a:spcPct val="0"/>
              </a:spcBef>
              <a:spcAft>
                <a:spcPct val="0"/>
              </a:spcAft>
              <a:buClrTx/>
              <a:buSzTx/>
              <a:buFontTx/>
              <a:buNone/>
              <a:tabLst/>
              <a:defRPr/>
            </a:pPr>
            <a:r>
              <a:rPr kumimoji="0" lang="zh-CN" altLang="en-US" sz="941" b="0" i="0" u="none" strike="noStrike" kern="1200" cap="none" spc="0" normalizeH="0" baseline="0" noProof="0">
                <a:ln>
                  <a:noFill/>
                </a:ln>
                <a:solidFill>
                  <a:srgbClr val="FFFFFF"/>
                </a:solidFill>
                <a:effectLst/>
                <a:uLnTx/>
                <a:uFillTx/>
                <a:latin typeface="Arial" charset="0"/>
                <a:ea typeface="微软雅黑" pitchFamily="34" charset="-122"/>
                <a:cs typeface="+mn-cs"/>
                <a:sym typeface="微软雅黑" pitchFamily="34" charset="-122"/>
              </a:rPr>
              <a:t>添加文本</a:t>
            </a:r>
          </a:p>
          <a:p>
            <a:pPr marL="0" marR="0" lvl="0" indent="0" algn="ctr" defTabSz="682394" rtl="0" eaLnBrk="1" fontAlgn="base" latinLnBrk="0" hangingPunct="1">
              <a:lnSpc>
                <a:spcPct val="110000"/>
              </a:lnSpc>
              <a:spcBef>
                <a:spcPct val="0"/>
              </a:spcBef>
              <a:spcAft>
                <a:spcPct val="0"/>
              </a:spcAft>
              <a:buClrTx/>
              <a:buSzTx/>
              <a:buFontTx/>
              <a:buNone/>
              <a:tabLst/>
              <a:defRPr/>
            </a:pPr>
            <a:r>
              <a:rPr kumimoji="0" lang="zh-CN" altLang="en-US" sz="941" b="0" i="0" u="none" strike="noStrike" kern="1200" cap="none" spc="0" normalizeH="0" baseline="0" noProof="0">
                <a:ln>
                  <a:noFill/>
                </a:ln>
                <a:solidFill>
                  <a:srgbClr val="FFFFFF"/>
                </a:solidFill>
                <a:effectLst/>
                <a:uLnTx/>
                <a:uFillTx/>
                <a:latin typeface="Arial" charset="0"/>
                <a:ea typeface="微软雅黑" pitchFamily="34" charset="-122"/>
                <a:cs typeface="+mn-cs"/>
                <a:sym typeface="微软雅黑" pitchFamily="34" charset="-122"/>
              </a:rPr>
              <a:t>添加文本</a:t>
            </a:r>
          </a:p>
          <a:p>
            <a:pPr marL="0" marR="0" lvl="0" indent="0" algn="ctr" defTabSz="682394" rtl="0" eaLnBrk="1" fontAlgn="base" latinLnBrk="0" hangingPunct="1">
              <a:lnSpc>
                <a:spcPct val="110000"/>
              </a:lnSpc>
              <a:spcBef>
                <a:spcPct val="0"/>
              </a:spcBef>
              <a:spcAft>
                <a:spcPct val="0"/>
              </a:spcAft>
              <a:buClrTx/>
              <a:buSzTx/>
              <a:buFontTx/>
              <a:buNone/>
              <a:tabLst/>
              <a:defRPr/>
            </a:pPr>
            <a:r>
              <a:rPr kumimoji="0" lang="zh-CN" altLang="en-US" sz="941" b="0" i="0" u="none" strike="noStrike" kern="1200" cap="none" spc="0" normalizeH="0" baseline="0" noProof="0">
                <a:ln>
                  <a:noFill/>
                </a:ln>
                <a:solidFill>
                  <a:srgbClr val="FFFFFF"/>
                </a:solidFill>
                <a:effectLst/>
                <a:uLnTx/>
                <a:uFillTx/>
                <a:latin typeface="Arial" charset="0"/>
                <a:ea typeface="微软雅黑" pitchFamily="34" charset="-122"/>
                <a:cs typeface="+mn-cs"/>
                <a:sym typeface="微软雅黑" pitchFamily="34" charset="-122"/>
              </a:rPr>
              <a:t>添加文本</a:t>
            </a:r>
            <a:endParaRPr kumimoji="0" lang="zh-CN" altLang="en-US" sz="941" b="0" i="0" u="none" strike="noStrike" kern="1200" cap="none" spc="0" normalizeH="0" baseline="0" noProof="0">
              <a:ln>
                <a:noFill/>
              </a:ln>
              <a:solidFill>
                <a:srgbClr val="000000"/>
              </a:solidFill>
              <a:effectLst/>
              <a:uLnTx/>
              <a:uFillTx/>
              <a:latin typeface="Arial" charset="0"/>
              <a:ea typeface="微软雅黑" pitchFamily="34" charset="-122"/>
              <a:cs typeface="+mn-cs"/>
            </a:endParaRPr>
          </a:p>
          <a:p>
            <a:pPr marL="0" marR="0" lvl="0" indent="0" algn="ctr" defTabSz="682394" rtl="0" eaLnBrk="1" fontAlgn="base" latinLnBrk="0" hangingPunct="1">
              <a:lnSpc>
                <a:spcPct val="110000"/>
              </a:lnSpc>
              <a:spcBef>
                <a:spcPct val="0"/>
              </a:spcBef>
              <a:spcAft>
                <a:spcPct val="0"/>
              </a:spcAft>
              <a:buClrTx/>
              <a:buSzTx/>
              <a:buFontTx/>
              <a:buNone/>
              <a:tabLst/>
              <a:defRPr/>
            </a:pPr>
            <a:endParaRPr kumimoji="0" lang="zh-CN" altLang="en-US" sz="941" b="0" i="0" u="none" strike="noStrike" kern="1200" cap="none" spc="0" normalizeH="0" baseline="0" noProof="0">
              <a:ln>
                <a:noFill/>
              </a:ln>
              <a:solidFill>
                <a:srgbClr val="FFFFFF"/>
              </a:solidFill>
              <a:effectLst/>
              <a:uLnTx/>
              <a:uFillTx/>
              <a:latin typeface="Arial" charset="0"/>
              <a:ea typeface="微软雅黑" pitchFamily="34" charset="-122"/>
              <a:cs typeface="+mn-cs"/>
              <a:sym typeface="微软雅黑" pitchFamily="34" charset="-122"/>
            </a:endParaRPr>
          </a:p>
        </p:txBody>
      </p:sp>
      <p:sp>
        <p:nvSpPr>
          <p:cNvPr id="97294" name="矩形 15"/>
          <p:cNvSpPr>
            <a:spLocks noChangeArrowheads="1"/>
          </p:cNvSpPr>
          <p:nvPr/>
        </p:nvSpPr>
        <p:spPr bwMode="auto">
          <a:xfrm>
            <a:off x="1463280" y="3940962"/>
            <a:ext cx="6292099" cy="798831"/>
          </a:xfrm>
          <a:prstGeom prst="rect">
            <a:avLst/>
          </a:prstGeom>
          <a:solidFill>
            <a:schemeClr val="tx2"/>
          </a:solidFill>
          <a:ln w="25400">
            <a:noFill/>
            <a:bevel/>
            <a:headEnd/>
            <a:tailEnd/>
          </a:ln>
        </p:spPr>
        <p:txBody>
          <a:bodyPr lIns="68271" tIns="34136" rIns="68271" bIns="34136" anchor="ctr"/>
          <a:lstStyle/>
          <a:p>
            <a:pPr marL="0" marR="0" lvl="0" indent="0" algn="ctr" defTabSz="682394" rtl="0" eaLnBrk="1" fontAlgn="base" latinLnBrk="0" hangingPunct="1">
              <a:lnSpc>
                <a:spcPct val="100000"/>
              </a:lnSpc>
              <a:spcBef>
                <a:spcPct val="0"/>
              </a:spcBef>
              <a:spcAft>
                <a:spcPct val="0"/>
              </a:spcAft>
              <a:buClrTx/>
              <a:buSzTx/>
              <a:buFontTx/>
              <a:buNone/>
              <a:tabLst/>
              <a:defRPr/>
            </a:pPr>
            <a:endParaRPr kumimoji="0" lang="zh-CN" altLang="en-US" sz="1317" b="0" i="0" u="none" strike="noStrike" kern="1200" cap="none" spc="0" normalizeH="0" baseline="0" noProof="0">
              <a:ln>
                <a:noFill/>
              </a:ln>
              <a:solidFill>
                <a:srgbClr val="FFFFFF"/>
              </a:solidFill>
              <a:effectLst/>
              <a:uLnTx/>
              <a:uFillTx/>
              <a:latin typeface="宋体" charset="-122"/>
              <a:ea typeface="宋体" charset="-122"/>
              <a:cs typeface="+mn-cs"/>
              <a:sym typeface="宋体" charset="-122"/>
            </a:endParaRPr>
          </a:p>
        </p:txBody>
      </p:sp>
      <p:sp>
        <p:nvSpPr>
          <p:cNvPr id="97295" name="文本框 16"/>
          <p:cNvSpPr>
            <a:spLocks noChangeArrowheads="1"/>
          </p:cNvSpPr>
          <p:nvPr/>
        </p:nvSpPr>
        <p:spPr bwMode="auto">
          <a:xfrm>
            <a:off x="1463279" y="4063399"/>
            <a:ext cx="2538341" cy="255328"/>
          </a:xfrm>
          <a:prstGeom prst="rect">
            <a:avLst/>
          </a:prstGeom>
          <a:noFill/>
          <a:ln w="9525">
            <a:noFill/>
            <a:miter lim="800000"/>
            <a:headEnd/>
            <a:tailEnd/>
          </a:ln>
        </p:spPr>
        <p:txBody>
          <a:bodyPr lIns="68271" tIns="34136" rIns="68271" bIns="34136">
            <a:spAutoFit/>
          </a:bodyPr>
          <a:lstStyle/>
          <a:p>
            <a:pPr marL="0" marR="0" lvl="0" indent="0" algn="l" defTabSz="682394" rtl="0" eaLnBrk="1" fontAlgn="base" latinLnBrk="0" hangingPunct="1">
              <a:lnSpc>
                <a:spcPct val="100000"/>
              </a:lnSpc>
              <a:spcBef>
                <a:spcPct val="0"/>
              </a:spcBef>
              <a:spcAft>
                <a:spcPct val="0"/>
              </a:spcAft>
              <a:buClrTx/>
              <a:buSzTx/>
              <a:buFontTx/>
              <a:buNone/>
              <a:tabLst/>
              <a:defRPr/>
            </a:pPr>
            <a:r>
              <a:rPr kumimoji="0" lang="zh-CN" altLang="en-US" sz="1223"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sym typeface="造字工房悦黑体验版常规体" pitchFamily="50" charset="-122"/>
              </a:rPr>
              <a:t>请输入您需要的文字</a:t>
            </a:r>
          </a:p>
        </p:txBody>
      </p:sp>
      <p:sp>
        <p:nvSpPr>
          <p:cNvPr id="97296" name="文本框 18"/>
          <p:cNvSpPr>
            <a:spLocks noChangeArrowheads="1"/>
          </p:cNvSpPr>
          <p:nvPr/>
        </p:nvSpPr>
        <p:spPr bwMode="auto">
          <a:xfrm>
            <a:off x="3025105" y="4063399"/>
            <a:ext cx="2538341" cy="255328"/>
          </a:xfrm>
          <a:prstGeom prst="rect">
            <a:avLst/>
          </a:prstGeom>
          <a:noFill/>
          <a:ln w="9525">
            <a:noFill/>
            <a:miter lim="800000"/>
            <a:headEnd/>
            <a:tailEnd/>
          </a:ln>
        </p:spPr>
        <p:txBody>
          <a:bodyPr lIns="68271" tIns="34136" rIns="68271" bIns="34136">
            <a:spAutoFit/>
          </a:bodyPr>
          <a:lstStyle/>
          <a:p>
            <a:pPr marL="0" marR="0" lvl="0" indent="0" algn="l" defTabSz="682394" rtl="0" eaLnBrk="1" fontAlgn="base" latinLnBrk="0" hangingPunct="1">
              <a:lnSpc>
                <a:spcPct val="100000"/>
              </a:lnSpc>
              <a:spcBef>
                <a:spcPct val="0"/>
              </a:spcBef>
              <a:spcAft>
                <a:spcPct val="0"/>
              </a:spcAft>
              <a:buClrTx/>
              <a:buSzTx/>
              <a:buFontTx/>
              <a:buNone/>
              <a:tabLst/>
              <a:defRPr/>
            </a:pPr>
            <a:r>
              <a:rPr kumimoji="0" lang="zh-CN" altLang="en-US" sz="1223"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sym typeface="造字工房悦黑体验版常规体" pitchFamily="50" charset="-122"/>
              </a:rPr>
              <a:t>请输入您需要的文字</a:t>
            </a:r>
          </a:p>
        </p:txBody>
      </p:sp>
      <p:sp>
        <p:nvSpPr>
          <p:cNvPr id="97297" name="文本框 19"/>
          <p:cNvSpPr>
            <a:spLocks noChangeArrowheads="1"/>
          </p:cNvSpPr>
          <p:nvPr/>
        </p:nvSpPr>
        <p:spPr bwMode="auto">
          <a:xfrm>
            <a:off x="4663082" y="4063399"/>
            <a:ext cx="2538341" cy="255328"/>
          </a:xfrm>
          <a:prstGeom prst="rect">
            <a:avLst/>
          </a:prstGeom>
          <a:noFill/>
          <a:ln w="9525">
            <a:noFill/>
            <a:miter lim="800000"/>
            <a:headEnd/>
            <a:tailEnd/>
          </a:ln>
        </p:spPr>
        <p:txBody>
          <a:bodyPr lIns="68271" tIns="34136" rIns="68271" bIns="34136">
            <a:spAutoFit/>
          </a:bodyPr>
          <a:lstStyle/>
          <a:p>
            <a:pPr marL="0" marR="0" lvl="0" indent="0" algn="l" defTabSz="682394" rtl="0" eaLnBrk="1" fontAlgn="base" latinLnBrk="0" hangingPunct="1">
              <a:lnSpc>
                <a:spcPct val="100000"/>
              </a:lnSpc>
              <a:spcBef>
                <a:spcPct val="0"/>
              </a:spcBef>
              <a:spcAft>
                <a:spcPct val="0"/>
              </a:spcAft>
              <a:buClrTx/>
              <a:buSzTx/>
              <a:buFontTx/>
              <a:buNone/>
              <a:tabLst/>
              <a:defRPr/>
            </a:pPr>
            <a:r>
              <a:rPr kumimoji="0" lang="zh-CN" altLang="en-US" sz="1223"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sym typeface="造字工房悦黑体验版常规体" pitchFamily="50" charset="-122"/>
              </a:rPr>
              <a:t>请输入您需要的文字</a:t>
            </a:r>
          </a:p>
        </p:txBody>
      </p:sp>
      <p:sp>
        <p:nvSpPr>
          <p:cNvPr id="97298" name="文本框 20"/>
          <p:cNvSpPr>
            <a:spLocks noChangeArrowheads="1"/>
          </p:cNvSpPr>
          <p:nvPr/>
        </p:nvSpPr>
        <p:spPr bwMode="auto">
          <a:xfrm>
            <a:off x="6208483" y="4061906"/>
            <a:ext cx="1614087" cy="255327"/>
          </a:xfrm>
          <a:prstGeom prst="rect">
            <a:avLst/>
          </a:prstGeom>
          <a:noFill/>
          <a:ln w="9525">
            <a:noFill/>
            <a:miter lim="800000"/>
            <a:headEnd/>
            <a:tailEnd/>
          </a:ln>
        </p:spPr>
        <p:txBody>
          <a:bodyPr lIns="68271" tIns="34136" rIns="68271" bIns="34136">
            <a:spAutoFit/>
          </a:bodyPr>
          <a:lstStyle/>
          <a:p>
            <a:pPr marL="0" marR="0" lvl="0" indent="0" algn="l" defTabSz="682394" rtl="0" eaLnBrk="1" fontAlgn="base" latinLnBrk="0" hangingPunct="1">
              <a:lnSpc>
                <a:spcPct val="100000"/>
              </a:lnSpc>
              <a:spcBef>
                <a:spcPct val="0"/>
              </a:spcBef>
              <a:spcAft>
                <a:spcPct val="0"/>
              </a:spcAft>
              <a:buClrTx/>
              <a:buSzTx/>
              <a:buFontTx/>
              <a:buNone/>
              <a:tabLst/>
              <a:defRPr/>
            </a:pPr>
            <a:r>
              <a:rPr kumimoji="0" lang="zh-CN" altLang="en-US" sz="1223"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sym typeface="造字工房悦黑体验版常规体" pitchFamily="50" charset="-122"/>
              </a:rPr>
              <a:t>请输入您需要的文字</a:t>
            </a:r>
          </a:p>
        </p:txBody>
      </p:sp>
      <p:sp>
        <p:nvSpPr>
          <p:cNvPr id="97299" name="文本框 21"/>
          <p:cNvSpPr>
            <a:spLocks noChangeArrowheads="1"/>
          </p:cNvSpPr>
          <p:nvPr/>
        </p:nvSpPr>
        <p:spPr bwMode="auto">
          <a:xfrm>
            <a:off x="1463279" y="4382932"/>
            <a:ext cx="2538341" cy="255328"/>
          </a:xfrm>
          <a:prstGeom prst="rect">
            <a:avLst/>
          </a:prstGeom>
          <a:noFill/>
          <a:ln w="9525">
            <a:noFill/>
            <a:miter lim="800000"/>
            <a:headEnd/>
            <a:tailEnd/>
          </a:ln>
        </p:spPr>
        <p:txBody>
          <a:bodyPr lIns="68271" tIns="34136" rIns="68271" bIns="34136">
            <a:spAutoFit/>
          </a:bodyPr>
          <a:lstStyle/>
          <a:p>
            <a:pPr marL="0" marR="0" lvl="0" indent="0" algn="l" defTabSz="682394" rtl="0" eaLnBrk="1" fontAlgn="base" latinLnBrk="0" hangingPunct="1">
              <a:lnSpc>
                <a:spcPct val="100000"/>
              </a:lnSpc>
              <a:spcBef>
                <a:spcPct val="0"/>
              </a:spcBef>
              <a:spcAft>
                <a:spcPct val="0"/>
              </a:spcAft>
              <a:buClrTx/>
              <a:buSzTx/>
              <a:buFontTx/>
              <a:buNone/>
              <a:tabLst/>
              <a:defRPr/>
            </a:pPr>
            <a:r>
              <a:rPr kumimoji="0" lang="zh-CN" altLang="en-US" sz="1223"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sym typeface="造字工房悦黑体验版常规体" pitchFamily="50" charset="-122"/>
              </a:rPr>
              <a:t>请输入您需要的文字</a:t>
            </a:r>
          </a:p>
        </p:txBody>
      </p:sp>
      <p:sp>
        <p:nvSpPr>
          <p:cNvPr id="97300" name="文本框 22"/>
          <p:cNvSpPr>
            <a:spLocks noChangeArrowheads="1"/>
          </p:cNvSpPr>
          <p:nvPr/>
        </p:nvSpPr>
        <p:spPr bwMode="auto">
          <a:xfrm>
            <a:off x="3025105" y="4382932"/>
            <a:ext cx="2538341" cy="255328"/>
          </a:xfrm>
          <a:prstGeom prst="rect">
            <a:avLst/>
          </a:prstGeom>
          <a:noFill/>
          <a:ln w="9525">
            <a:noFill/>
            <a:miter lim="800000"/>
            <a:headEnd/>
            <a:tailEnd/>
          </a:ln>
        </p:spPr>
        <p:txBody>
          <a:bodyPr lIns="68271" tIns="34136" rIns="68271" bIns="34136">
            <a:spAutoFit/>
          </a:bodyPr>
          <a:lstStyle/>
          <a:p>
            <a:pPr marL="0" marR="0" lvl="0" indent="0" algn="l" defTabSz="682394" rtl="0" eaLnBrk="1" fontAlgn="base" latinLnBrk="0" hangingPunct="1">
              <a:lnSpc>
                <a:spcPct val="100000"/>
              </a:lnSpc>
              <a:spcBef>
                <a:spcPct val="0"/>
              </a:spcBef>
              <a:spcAft>
                <a:spcPct val="0"/>
              </a:spcAft>
              <a:buClrTx/>
              <a:buSzTx/>
              <a:buFontTx/>
              <a:buNone/>
              <a:tabLst/>
              <a:defRPr/>
            </a:pPr>
            <a:r>
              <a:rPr kumimoji="0" lang="zh-CN" altLang="en-US" sz="1223"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sym typeface="造字工房悦黑体验版常规体" pitchFamily="50" charset="-122"/>
              </a:rPr>
              <a:t>请输入您需要的文字</a:t>
            </a:r>
          </a:p>
        </p:txBody>
      </p:sp>
      <p:sp>
        <p:nvSpPr>
          <p:cNvPr id="97301" name="文本框 23"/>
          <p:cNvSpPr>
            <a:spLocks noChangeArrowheads="1"/>
          </p:cNvSpPr>
          <p:nvPr/>
        </p:nvSpPr>
        <p:spPr bwMode="auto">
          <a:xfrm>
            <a:off x="4663082" y="4382932"/>
            <a:ext cx="2538341" cy="255328"/>
          </a:xfrm>
          <a:prstGeom prst="rect">
            <a:avLst/>
          </a:prstGeom>
          <a:noFill/>
          <a:ln w="9525">
            <a:noFill/>
            <a:miter lim="800000"/>
            <a:headEnd/>
            <a:tailEnd/>
          </a:ln>
        </p:spPr>
        <p:txBody>
          <a:bodyPr lIns="68271" tIns="34136" rIns="68271" bIns="34136">
            <a:spAutoFit/>
          </a:bodyPr>
          <a:lstStyle/>
          <a:p>
            <a:pPr marL="0" marR="0" lvl="0" indent="0" algn="l" defTabSz="682394" rtl="0" eaLnBrk="1" fontAlgn="base" latinLnBrk="0" hangingPunct="1">
              <a:lnSpc>
                <a:spcPct val="100000"/>
              </a:lnSpc>
              <a:spcBef>
                <a:spcPct val="0"/>
              </a:spcBef>
              <a:spcAft>
                <a:spcPct val="0"/>
              </a:spcAft>
              <a:buClrTx/>
              <a:buSzTx/>
              <a:buFontTx/>
              <a:buNone/>
              <a:tabLst/>
              <a:defRPr/>
            </a:pPr>
            <a:r>
              <a:rPr kumimoji="0" lang="zh-CN" altLang="en-US" sz="1223"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sym typeface="造字工房悦黑体验版常规体" pitchFamily="50" charset="-122"/>
              </a:rPr>
              <a:t>请输入您需要的文字</a:t>
            </a:r>
          </a:p>
        </p:txBody>
      </p:sp>
      <p:sp>
        <p:nvSpPr>
          <p:cNvPr id="97302" name="文本框 24"/>
          <p:cNvSpPr>
            <a:spLocks noChangeArrowheads="1"/>
          </p:cNvSpPr>
          <p:nvPr/>
        </p:nvSpPr>
        <p:spPr bwMode="auto">
          <a:xfrm>
            <a:off x="6198032" y="4400849"/>
            <a:ext cx="1557346" cy="255328"/>
          </a:xfrm>
          <a:prstGeom prst="rect">
            <a:avLst/>
          </a:prstGeom>
          <a:noFill/>
          <a:ln w="9525">
            <a:noFill/>
            <a:miter lim="800000"/>
            <a:headEnd/>
            <a:tailEnd/>
          </a:ln>
        </p:spPr>
        <p:txBody>
          <a:bodyPr lIns="68271" tIns="34136" rIns="68271" bIns="34136">
            <a:spAutoFit/>
          </a:bodyPr>
          <a:lstStyle/>
          <a:p>
            <a:pPr marL="0" marR="0" lvl="0" indent="0" algn="l" defTabSz="682394" rtl="0" eaLnBrk="1" fontAlgn="base" latinLnBrk="0" hangingPunct="1">
              <a:lnSpc>
                <a:spcPct val="100000"/>
              </a:lnSpc>
              <a:spcBef>
                <a:spcPct val="0"/>
              </a:spcBef>
              <a:spcAft>
                <a:spcPct val="0"/>
              </a:spcAft>
              <a:buClrTx/>
              <a:buSzTx/>
              <a:buFontTx/>
              <a:buNone/>
              <a:tabLst/>
              <a:defRPr/>
            </a:pPr>
            <a:r>
              <a:rPr kumimoji="0" lang="zh-CN" altLang="en-US" sz="1223"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sym typeface="造字工房悦黑体验版常规体" pitchFamily="50" charset="-122"/>
              </a:rPr>
              <a:t>请输入您需要的文字</a:t>
            </a:r>
          </a:p>
        </p:txBody>
      </p:sp>
    </p:spTree>
    <p:extLst>
      <p:ext uri="{BB962C8B-B14F-4D97-AF65-F5344CB8AC3E}">
        <p14:creationId xmlns:p14="http://schemas.microsoft.com/office/powerpoint/2010/main" val="1068886769"/>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childTnLst>
                                    <p:set>
                                      <p:cBhvr>
                                        <p:cTn id="6" dur="1" fill="hold">
                                          <p:stCondLst>
                                            <p:cond delay="0"/>
                                          </p:stCondLst>
                                        </p:cTn>
                                        <p:tgtEl>
                                          <p:spTgt spid="97289"/>
                                        </p:tgtEl>
                                        <p:attrNameLst>
                                          <p:attrName>style.visibility</p:attrName>
                                        </p:attrNameLst>
                                      </p:cBhvr>
                                      <p:to>
                                        <p:strVal val="visible"/>
                                      </p:to>
                                    </p:set>
                                    <p:animEffect transition="in" filter="slide(fromBottom)">
                                      <p:cBhvr>
                                        <p:cTn id="7" dur="500"/>
                                        <p:tgtEl>
                                          <p:spTgt spid="97289"/>
                                        </p:tgtEl>
                                      </p:cBhvr>
                                    </p:animEffect>
                                  </p:childTnLst>
                                </p:cTn>
                              </p:par>
                              <p:par>
                                <p:cTn id="8" presetID="12" presetClass="entr" presetSubtype="4" fill="hold" grpId="0" nodeType="withEffect">
                                  <p:stCondLst>
                                    <p:cond delay="0"/>
                                  </p:stCondLst>
                                  <p:childTnLst>
                                    <p:set>
                                      <p:cBhvr>
                                        <p:cTn id="9" dur="1" fill="hold">
                                          <p:stCondLst>
                                            <p:cond delay="0"/>
                                          </p:stCondLst>
                                        </p:cTn>
                                        <p:tgtEl>
                                          <p:spTgt spid="97283"/>
                                        </p:tgtEl>
                                        <p:attrNameLst>
                                          <p:attrName>style.visibility</p:attrName>
                                        </p:attrNameLst>
                                      </p:cBhvr>
                                      <p:to>
                                        <p:strVal val="visible"/>
                                      </p:to>
                                    </p:set>
                                    <p:animEffect transition="in" filter="slide(fromBottom)">
                                      <p:cBhvr>
                                        <p:cTn id="10" dur="500"/>
                                        <p:tgtEl>
                                          <p:spTgt spid="97283"/>
                                        </p:tgtEl>
                                      </p:cBhvr>
                                    </p:animEffect>
                                  </p:childTnLst>
                                </p:cTn>
                              </p:par>
                              <p:par>
                                <p:cTn id="11" presetID="12" presetClass="entr" presetSubtype="4" fill="hold" grpId="0" nodeType="withEffect">
                                  <p:stCondLst>
                                    <p:cond delay="0"/>
                                  </p:stCondLst>
                                  <p:childTnLst>
                                    <p:set>
                                      <p:cBhvr>
                                        <p:cTn id="12" dur="1" fill="hold">
                                          <p:stCondLst>
                                            <p:cond delay="0"/>
                                          </p:stCondLst>
                                        </p:cTn>
                                        <p:tgtEl>
                                          <p:spTgt spid="97284"/>
                                        </p:tgtEl>
                                        <p:attrNameLst>
                                          <p:attrName>style.visibility</p:attrName>
                                        </p:attrNameLst>
                                      </p:cBhvr>
                                      <p:to>
                                        <p:strVal val="visible"/>
                                      </p:to>
                                    </p:set>
                                    <p:animEffect transition="in" filter="slide(fromBottom)">
                                      <p:cBhvr>
                                        <p:cTn id="13" dur="500"/>
                                        <p:tgtEl>
                                          <p:spTgt spid="97284"/>
                                        </p:tgtEl>
                                      </p:cBhvr>
                                    </p:animEffect>
                                  </p:childTnLst>
                                </p:cTn>
                              </p:par>
                              <p:par>
                                <p:cTn id="14" presetID="12" presetClass="entr" presetSubtype="4" fill="hold" grpId="0" nodeType="withEffect">
                                  <p:stCondLst>
                                    <p:cond delay="0"/>
                                  </p:stCondLst>
                                  <p:childTnLst>
                                    <p:set>
                                      <p:cBhvr>
                                        <p:cTn id="15" dur="1" fill="hold">
                                          <p:stCondLst>
                                            <p:cond delay="0"/>
                                          </p:stCondLst>
                                        </p:cTn>
                                        <p:tgtEl>
                                          <p:spTgt spid="97285"/>
                                        </p:tgtEl>
                                        <p:attrNameLst>
                                          <p:attrName>style.visibility</p:attrName>
                                        </p:attrNameLst>
                                      </p:cBhvr>
                                      <p:to>
                                        <p:strVal val="visible"/>
                                      </p:to>
                                    </p:set>
                                    <p:animEffect transition="in" filter="slide(fromBottom)">
                                      <p:cBhvr>
                                        <p:cTn id="16" dur="500"/>
                                        <p:tgtEl>
                                          <p:spTgt spid="97285"/>
                                        </p:tgtEl>
                                      </p:cBhvr>
                                    </p:animEffect>
                                  </p:childTnLst>
                                </p:cTn>
                              </p:par>
                            </p:childTnLst>
                          </p:cTn>
                        </p:par>
                        <p:par>
                          <p:cTn id="17" fill="hold">
                            <p:stCondLst>
                              <p:cond delay="500"/>
                            </p:stCondLst>
                            <p:childTnLst>
                              <p:par>
                                <p:cTn id="18" presetID="23" presetClass="entr" presetSubtype="16" fill="hold" grpId="0" nodeType="afterEffect">
                                  <p:stCondLst>
                                    <p:cond delay="0"/>
                                  </p:stCondLst>
                                  <p:childTnLst>
                                    <p:set>
                                      <p:cBhvr>
                                        <p:cTn id="19" dur="1" fill="hold">
                                          <p:stCondLst>
                                            <p:cond delay="0"/>
                                          </p:stCondLst>
                                        </p:cTn>
                                        <p:tgtEl>
                                          <p:spTgt spid="97286"/>
                                        </p:tgtEl>
                                        <p:attrNameLst>
                                          <p:attrName>style.visibility</p:attrName>
                                        </p:attrNameLst>
                                      </p:cBhvr>
                                      <p:to>
                                        <p:strVal val="visible"/>
                                      </p:to>
                                    </p:set>
                                    <p:anim calcmode="lin" valueType="num">
                                      <p:cBhvr>
                                        <p:cTn id="20" dur="500" fill="hold"/>
                                        <p:tgtEl>
                                          <p:spTgt spid="97286"/>
                                        </p:tgtEl>
                                        <p:attrNameLst>
                                          <p:attrName>ppt_w</p:attrName>
                                        </p:attrNameLst>
                                      </p:cBhvr>
                                      <p:tavLst>
                                        <p:tav tm="0">
                                          <p:val>
                                            <p:fltVal val="0"/>
                                          </p:val>
                                        </p:tav>
                                        <p:tav tm="100000">
                                          <p:val>
                                            <p:strVal val="#ppt_w"/>
                                          </p:val>
                                        </p:tav>
                                      </p:tavLst>
                                    </p:anim>
                                    <p:anim calcmode="lin" valueType="num">
                                      <p:cBhvr>
                                        <p:cTn id="21" dur="500" fill="hold"/>
                                        <p:tgtEl>
                                          <p:spTgt spid="97286"/>
                                        </p:tgtEl>
                                        <p:attrNameLst>
                                          <p:attrName>ppt_h</p:attrName>
                                        </p:attrNameLst>
                                      </p:cBhvr>
                                      <p:tavLst>
                                        <p:tav tm="0">
                                          <p:val>
                                            <p:fltVal val="0"/>
                                          </p:val>
                                        </p:tav>
                                        <p:tav tm="100000">
                                          <p:val>
                                            <p:strVal val="#ppt_h"/>
                                          </p:val>
                                        </p:tav>
                                      </p:tavLst>
                                    </p:anim>
                                  </p:childTnLst>
                                </p:cTn>
                              </p:par>
                              <p:par>
                                <p:cTn id="22" presetID="23" presetClass="entr" presetSubtype="16" fill="hold" grpId="0" nodeType="withEffect">
                                  <p:stCondLst>
                                    <p:cond delay="0"/>
                                  </p:stCondLst>
                                  <p:childTnLst>
                                    <p:set>
                                      <p:cBhvr>
                                        <p:cTn id="23" dur="1" fill="hold">
                                          <p:stCondLst>
                                            <p:cond delay="0"/>
                                          </p:stCondLst>
                                        </p:cTn>
                                        <p:tgtEl>
                                          <p:spTgt spid="97287"/>
                                        </p:tgtEl>
                                        <p:attrNameLst>
                                          <p:attrName>style.visibility</p:attrName>
                                        </p:attrNameLst>
                                      </p:cBhvr>
                                      <p:to>
                                        <p:strVal val="visible"/>
                                      </p:to>
                                    </p:set>
                                    <p:anim calcmode="lin" valueType="num">
                                      <p:cBhvr>
                                        <p:cTn id="24" dur="500" fill="hold"/>
                                        <p:tgtEl>
                                          <p:spTgt spid="97287"/>
                                        </p:tgtEl>
                                        <p:attrNameLst>
                                          <p:attrName>ppt_w</p:attrName>
                                        </p:attrNameLst>
                                      </p:cBhvr>
                                      <p:tavLst>
                                        <p:tav tm="0">
                                          <p:val>
                                            <p:fltVal val="0"/>
                                          </p:val>
                                        </p:tav>
                                        <p:tav tm="100000">
                                          <p:val>
                                            <p:strVal val="#ppt_w"/>
                                          </p:val>
                                        </p:tav>
                                      </p:tavLst>
                                    </p:anim>
                                    <p:anim calcmode="lin" valueType="num">
                                      <p:cBhvr>
                                        <p:cTn id="25" dur="500" fill="hold"/>
                                        <p:tgtEl>
                                          <p:spTgt spid="97287"/>
                                        </p:tgtEl>
                                        <p:attrNameLst>
                                          <p:attrName>ppt_h</p:attrName>
                                        </p:attrNameLst>
                                      </p:cBhvr>
                                      <p:tavLst>
                                        <p:tav tm="0">
                                          <p:val>
                                            <p:fltVal val="0"/>
                                          </p:val>
                                        </p:tav>
                                        <p:tav tm="100000">
                                          <p:val>
                                            <p:strVal val="#ppt_h"/>
                                          </p:val>
                                        </p:tav>
                                      </p:tavLst>
                                    </p:anim>
                                  </p:childTnLst>
                                </p:cTn>
                              </p:par>
                              <p:par>
                                <p:cTn id="26" presetID="23" presetClass="entr" presetSubtype="16" fill="hold" grpId="0" nodeType="withEffect">
                                  <p:stCondLst>
                                    <p:cond delay="0"/>
                                  </p:stCondLst>
                                  <p:childTnLst>
                                    <p:set>
                                      <p:cBhvr>
                                        <p:cTn id="27" dur="1" fill="hold">
                                          <p:stCondLst>
                                            <p:cond delay="0"/>
                                          </p:stCondLst>
                                        </p:cTn>
                                        <p:tgtEl>
                                          <p:spTgt spid="97288"/>
                                        </p:tgtEl>
                                        <p:attrNameLst>
                                          <p:attrName>style.visibility</p:attrName>
                                        </p:attrNameLst>
                                      </p:cBhvr>
                                      <p:to>
                                        <p:strVal val="visible"/>
                                      </p:to>
                                    </p:set>
                                    <p:anim calcmode="lin" valueType="num">
                                      <p:cBhvr>
                                        <p:cTn id="28" dur="500" fill="hold"/>
                                        <p:tgtEl>
                                          <p:spTgt spid="97288"/>
                                        </p:tgtEl>
                                        <p:attrNameLst>
                                          <p:attrName>ppt_w</p:attrName>
                                        </p:attrNameLst>
                                      </p:cBhvr>
                                      <p:tavLst>
                                        <p:tav tm="0">
                                          <p:val>
                                            <p:fltVal val="0"/>
                                          </p:val>
                                        </p:tav>
                                        <p:tav tm="100000">
                                          <p:val>
                                            <p:strVal val="#ppt_w"/>
                                          </p:val>
                                        </p:tav>
                                      </p:tavLst>
                                    </p:anim>
                                    <p:anim calcmode="lin" valueType="num">
                                      <p:cBhvr>
                                        <p:cTn id="29" dur="500" fill="hold"/>
                                        <p:tgtEl>
                                          <p:spTgt spid="97288"/>
                                        </p:tgtEl>
                                        <p:attrNameLst>
                                          <p:attrName>ppt_h</p:attrName>
                                        </p:attrNameLst>
                                      </p:cBhvr>
                                      <p:tavLst>
                                        <p:tav tm="0">
                                          <p:val>
                                            <p:fltVal val="0"/>
                                          </p:val>
                                        </p:tav>
                                        <p:tav tm="100000">
                                          <p:val>
                                            <p:strVal val="#ppt_h"/>
                                          </p:val>
                                        </p:tav>
                                      </p:tavLst>
                                    </p:anim>
                                  </p:childTnLst>
                                </p:cTn>
                              </p:par>
                            </p:childTnLst>
                          </p:cTn>
                        </p:par>
                        <p:par>
                          <p:cTn id="30" fill="hold">
                            <p:stCondLst>
                              <p:cond delay="1000"/>
                            </p:stCondLst>
                            <p:childTnLst>
                              <p:par>
                                <p:cTn id="31" presetID="9" presetClass="entr" presetSubtype="0" fill="hold" grpId="0" nodeType="afterEffect">
                                  <p:stCondLst>
                                    <p:cond delay="0"/>
                                  </p:stCondLst>
                                  <p:childTnLst>
                                    <p:set>
                                      <p:cBhvr>
                                        <p:cTn id="32" dur="1" fill="hold">
                                          <p:stCondLst>
                                            <p:cond delay="0"/>
                                          </p:stCondLst>
                                        </p:cTn>
                                        <p:tgtEl>
                                          <p:spTgt spid="97294"/>
                                        </p:tgtEl>
                                        <p:attrNameLst>
                                          <p:attrName>style.visibility</p:attrName>
                                        </p:attrNameLst>
                                      </p:cBhvr>
                                      <p:to>
                                        <p:strVal val="visible"/>
                                      </p:to>
                                    </p:set>
                                    <p:animEffect transition="in" filter="dissolve">
                                      <p:cBhvr>
                                        <p:cTn id="33" dur="500"/>
                                        <p:tgtEl>
                                          <p:spTgt spid="97294"/>
                                        </p:tgtEl>
                                      </p:cBhvr>
                                    </p:animEffect>
                                  </p:childTnLst>
                                </p:cTn>
                              </p:par>
                            </p:childTnLst>
                          </p:cTn>
                        </p:par>
                        <p:par>
                          <p:cTn id="34" fill="hold">
                            <p:stCondLst>
                              <p:cond delay="1500"/>
                            </p:stCondLst>
                            <p:childTnLst>
                              <p:par>
                                <p:cTn id="35" presetID="41" presetClass="entr" presetSubtype="0" fill="hold" grpId="0" nodeType="afterEffect">
                                  <p:stCondLst>
                                    <p:cond delay="0"/>
                                  </p:stCondLst>
                                  <p:iterate type="lt">
                                    <p:tmPct val="10000"/>
                                  </p:iterate>
                                  <p:childTnLst>
                                    <p:set>
                                      <p:cBhvr>
                                        <p:cTn id="36" dur="1" fill="hold">
                                          <p:stCondLst>
                                            <p:cond delay="0"/>
                                          </p:stCondLst>
                                        </p:cTn>
                                        <p:tgtEl>
                                          <p:spTgt spid="97295"/>
                                        </p:tgtEl>
                                        <p:attrNameLst>
                                          <p:attrName>style.visibility</p:attrName>
                                        </p:attrNameLst>
                                      </p:cBhvr>
                                      <p:to>
                                        <p:strVal val="visible"/>
                                      </p:to>
                                    </p:set>
                                    <p:anim calcmode="lin" valueType="num">
                                      <p:cBhvr>
                                        <p:cTn id="37" dur="500" fill="hold"/>
                                        <p:tgtEl>
                                          <p:spTgt spid="97295"/>
                                        </p:tgtEl>
                                        <p:attrNameLst>
                                          <p:attrName>ppt_x</p:attrName>
                                        </p:attrNameLst>
                                      </p:cBhvr>
                                      <p:tavLst>
                                        <p:tav tm="0">
                                          <p:val>
                                            <p:strVal val="#ppt_x"/>
                                          </p:val>
                                        </p:tav>
                                        <p:tav tm="50000">
                                          <p:val>
                                            <p:strVal val="#ppt_x+.1"/>
                                          </p:val>
                                        </p:tav>
                                        <p:tav tm="100000">
                                          <p:val>
                                            <p:strVal val="#ppt_x"/>
                                          </p:val>
                                        </p:tav>
                                      </p:tavLst>
                                    </p:anim>
                                    <p:anim calcmode="lin" valueType="num">
                                      <p:cBhvr>
                                        <p:cTn id="38" dur="500" fill="hold"/>
                                        <p:tgtEl>
                                          <p:spTgt spid="97295"/>
                                        </p:tgtEl>
                                        <p:attrNameLst>
                                          <p:attrName>ppt_y</p:attrName>
                                        </p:attrNameLst>
                                      </p:cBhvr>
                                      <p:tavLst>
                                        <p:tav tm="0">
                                          <p:val>
                                            <p:strVal val="#ppt_y"/>
                                          </p:val>
                                        </p:tav>
                                        <p:tav tm="100000">
                                          <p:val>
                                            <p:strVal val="#ppt_y"/>
                                          </p:val>
                                        </p:tav>
                                      </p:tavLst>
                                    </p:anim>
                                    <p:anim calcmode="lin" valueType="num">
                                      <p:cBhvr>
                                        <p:cTn id="39" dur="500" fill="hold"/>
                                        <p:tgtEl>
                                          <p:spTgt spid="97295"/>
                                        </p:tgtEl>
                                        <p:attrNameLst>
                                          <p:attrName>ppt_h</p:attrName>
                                        </p:attrNameLst>
                                      </p:cBhvr>
                                      <p:tavLst>
                                        <p:tav tm="0">
                                          <p:val>
                                            <p:strVal val="#ppt_h/10"/>
                                          </p:val>
                                        </p:tav>
                                        <p:tav tm="50000">
                                          <p:val>
                                            <p:strVal val="#ppt_h+.01"/>
                                          </p:val>
                                        </p:tav>
                                        <p:tav tm="100000">
                                          <p:val>
                                            <p:strVal val="#ppt_h"/>
                                          </p:val>
                                        </p:tav>
                                      </p:tavLst>
                                    </p:anim>
                                    <p:anim calcmode="lin" valueType="num">
                                      <p:cBhvr>
                                        <p:cTn id="40" dur="500" fill="hold"/>
                                        <p:tgtEl>
                                          <p:spTgt spid="97295"/>
                                        </p:tgtEl>
                                        <p:attrNameLst>
                                          <p:attrName>ppt_w</p:attrName>
                                        </p:attrNameLst>
                                      </p:cBhvr>
                                      <p:tavLst>
                                        <p:tav tm="0">
                                          <p:val>
                                            <p:strVal val="#ppt_w/10"/>
                                          </p:val>
                                        </p:tav>
                                        <p:tav tm="50000">
                                          <p:val>
                                            <p:strVal val="#ppt_w+.01"/>
                                          </p:val>
                                        </p:tav>
                                        <p:tav tm="100000">
                                          <p:val>
                                            <p:strVal val="#ppt_w"/>
                                          </p:val>
                                        </p:tav>
                                      </p:tavLst>
                                    </p:anim>
                                    <p:animEffect transition="in" filter="fade">
                                      <p:cBhvr>
                                        <p:cTn id="41" dur="500" tmFilter="0,0; .5, 1; 1, 1"/>
                                        <p:tgtEl>
                                          <p:spTgt spid="97295"/>
                                        </p:tgtEl>
                                      </p:cBhvr>
                                    </p:animEffect>
                                  </p:childTnLst>
                                </p:cTn>
                              </p:par>
                              <p:par>
                                <p:cTn id="42" presetID="41" presetClass="entr" presetSubtype="0" fill="hold" grpId="0" nodeType="withEffect">
                                  <p:stCondLst>
                                    <p:cond delay="0"/>
                                  </p:stCondLst>
                                  <p:iterate type="lt">
                                    <p:tmPct val="10000"/>
                                  </p:iterate>
                                  <p:childTnLst>
                                    <p:set>
                                      <p:cBhvr>
                                        <p:cTn id="43" dur="1" fill="hold">
                                          <p:stCondLst>
                                            <p:cond delay="0"/>
                                          </p:stCondLst>
                                        </p:cTn>
                                        <p:tgtEl>
                                          <p:spTgt spid="97299"/>
                                        </p:tgtEl>
                                        <p:attrNameLst>
                                          <p:attrName>style.visibility</p:attrName>
                                        </p:attrNameLst>
                                      </p:cBhvr>
                                      <p:to>
                                        <p:strVal val="visible"/>
                                      </p:to>
                                    </p:set>
                                    <p:anim calcmode="lin" valueType="num">
                                      <p:cBhvr>
                                        <p:cTn id="44" dur="500" fill="hold"/>
                                        <p:tgtEl>
                                          <p:spTgt spid="97299"/>
                                        </p:tgtEl>
                                        <p:attrNameLst>
                                          <p:attrName>ppt_x</p:attrName>
                                        </p:attrNameLst>
                                      </p:cBhvr>
                                      <p:tavLst>
                                        <p:tav tm="0">
                                          <p:val>
                                            <p:strVal val="#ppt_x"/>
                                          </p:val>
                                        </p:tav>
                                        <p:tav tm="50000">
                                          <p:val>
                                            <p:strVal val="#ppt_x+.1"/>
                                          </p:val>
                                        </p:tav>
                                        <p:tav tm="100000">
                                          <p:val>
                                            <p:strVal val="#ppt_x"/>
                                          </p:val>
                                        </p:tav>
                                      </p:tavLst>
                                    </p:anim>
                                    <p:anim calcmode="lin" valueType="num">
                                      <p:cBhvr>
                                        <p:cTn id="45" dur="500" fill="hold"/>
                                        <p:tgtEl>
                                          <p:spTgt spid="97299"/>
                                        </p:tgtEl>
                                        <p:attrNameLst>
                                          <p:attrName>ppt_y</p:attrName>
                                        </p:attrNameLst>
                                      </p:cBhvr>
                                      <p:tavLst>
                                        <p:tav tm="0">
                                          <p:val>
                                            <p:strVal val="#ppt_y"/>
                                          </p:val>
                                        </p:tav>
                                        <p:tav tm="100000">
                                          <p:val>
                                            <p:strVal val="#ppt_y"/>
                                          </p:val>
                                        </p:tav>
                                      </p:tavLst>
                                    </p:anim>
                                    <p:anim calcmode="lin" valueType="num">
                                      <p:cBhvr>
                                        <p:cTn id="46" dur="500" fill="hold"/>
                                        <p:tgtEl>
                                          <p:spTgt spid="97299"/>
                                        </p:tgtEl>
                                        <p:attrNameLst>
                                          <p:attrName>ppt_h</p:attrName>
                                        </p:attrNameLst>
                                      </p:cBhvr>
                                      <p:tavLst>
                                        <p:tav tm="0">
                                          <p:val>
                                            <p:strVal val="#ppt_h/10"/>
                                          </p:val>
                                        </p:tav>
                                        <p:tav tm="50000">
                                          <p:val>
                                            <p:strVal val="#ppt_h+.01"/>
                                          </p:val>
                                        </p:tav>
                                        <p:tav tm="100000">
                                          <p:val>
                                            <p:strVal val="#ppt_h"/>
                                          </p:val>
                                        </p:tav>
                                      </p:tavLst>
                                    </p:anim>
                                    <p:anim calcmode="lin" valueType="num">
                                      <p:cBhvr>
                                        <p:cTn id="47" dur="500" fill="hold"/>
                                        <p:tgtEl>
                                          <p:spTgt spid="97299"/>
                                        </p:tgtEl>
                                        <p:attrNameLst>
                                          <p:attrName>ppt_w</p:attrName>
                                        </p:attrNameLst>
                                      </p:cBhvr>
                                      <p:tavLst>
                                        <p:tav tm="0">
                                          <p:val>
                                            <p:strVal val="#ppt_w/10"/>
                                          </p:val>
                                        </p:tav>
                                        <p:tav tm="50000">
                                          <p:val>
                                            <p:strVal val="#ppt_w+.01"/>
                                          </p:val>
                                        </p:tav>
                                        <p:tav tm="100000">
                                          <p:val>
                                            <p:strVal val="#ppt_w"/>
                                          </p:val>
                                        </p:tav>
                                      </p:tavLst>
                                    </p:anim>
                                    <p:animEffect transition="in" filter="fade">
                                      <p:cBhvr>
                                        <p:cTn id="48" dur="500" tmFilter="0,0; .5, 1; 1, 1"/>
                                        <p:tgtEl>
                                          <p:spTgt spid="97299"/>
                                        </p:tgtEl>
                                      </p:cBhvr>
                                    </p:animEffect>
                                  </p:childTnLst>
                                </p:cTn>
                              </p:par>
                              <p:par>
                                <p:cTn id="49" presetID="41" presetClass="entr" presetSubtype="0" fill="hold" grpId="0" nodeType="withEffect">
                                  <p:stCondLst>
                                    <p:cond delay="0"/>
                                  </p:stCondLst>
                                  <p:iterate type="lt">
                                    <p:tmPct val="10000"/>
                                  </p:iterate>
                                  <p:childTnLst>
                                    <p:set>
                                      <p:cBhvr>
                                        <p:cTn id="50" dur="1" fill="hold">
                                          <p:stCondLst>
                                            <p:cond delay="0"/>
                                          </p:stCondLst>
                                        </p:cTn>
                                        <p:tgtEl>
                                          <p:spTgt spid="97296"/>
                                        </p:tgtEl>
                                        <p:attrNameLst>
                                          <p:attrName>style.visibility</p:attrName>
                                        </p:attrNameLst>
                                      </p:cBhvr>
                                      <p:to>
                                        <p:strVal val="visible"/>
                                      </p:to>
                                    </p:set>
                                    <p:anim calcmode="lin" valueType="num">
                                      <p:cBhvr>
                                        <p:cTn id="51" dur="500" fill="hold"/>
                                        <p:tgtEl>
                                          <p:spTgt spid="97296"/>
                                        </p:tgtEl>
                                        <p:attrNameLst>
                                          <p:attrName>ppt_x</p:attrName>
                                        </p:attrNameLst>
                                      </p:cBhvr>
                                      <p:tavLst>
                                        <p:tav tm="0">
                                          <p:val>
                                            <p:strVal val="#ppt_x"/>
                                          </p:val>
                                        </p:tav>
                                        <p:tav tm="50000">
                                          <p:val>
                                            <p:strVal val="#ppt_x+.1"/>
                                          </p:val>
                                        </p:tav>
                                        <p:tav tm="100000">
                                          <p:val>
                                            <p:strVal val="#ppt_x"/>
                                          </p:val>
                                        </p:tav>
                                      </p:tavLst>
                                    </p:anim>
                                    <p:anim calcmode="lin" valueType="num">
                                      <p:cBhvr>
                                        <p:cTn id="52" dur="500" fill="hold"/>
                                        <p:tgtEl>
                                          <p:spTgt spid="97296"/>
                                        </p:tgtEl>
                                        <p:attrNameLst>
                                          <p:attrName>ppt_y</p:attrName>
                                        </p:attrNameLst>
                                      </p:cBhvr>
                                      <p:tavLst>
                                        <p:tav tm="0">
                                          <p:val>
                                            <p:strVal val="#ppt_y"/>
                                          </p:val>
                                        </p:tav>
                                        <p:tav tm="100000">
                                          <p:val>
                                            <p:strVal val="#ppt_y"/>
                                          </p:val>
                                        </p:tav>
                                      </p:tavLst>
                                    </p:anim>
                                    <p:anim calcmode="lin" valueType="num">
                                      <p:cBhvr>
                                        <p:cTn id="53" dur="500" fill="hold"/>
                                        <p:tgtEl>
                                          <p:spTgt spid="97296"/>
                                        </p:tgtEl>
                                        <p:attrNameLst>
                                          <p:attrName>ppt_h</p:attrName>
                                        </p:attrNameLst>
                                      </p:cBhvr>
                                      <p:tavLst>
                                        <p:tav tm="0">
                                          <p:val>
                                            <p:strVal val="#ppt_h/10"/>
                                          </p:val>
                                        </p:tav>
                                        <p:tav tm="50000">
                                          <p:val>
                                            <p:strVal val="#ppt_h+.01"/>
                                          </p:val>
                                        </p:tav>
                                        <p:tav tm="100000">
                                          <p:val>
                                            <p:strVal val="#ppt_h"/>
                                          </p:val>
                                        </p:tav>
                                      </p:tavLst>
                                    </p:anim>
                                    <p:anim calcmode="lin" valueType="num">
                                      <p:cBhvr>
                                        <p:cTn id="54" dur="500" fill="hold"/>
                                        <p:tgtEl>
                                          <p:spTgt spid="97296"/>
                                        </p:tgtEl>
                                        <p:attrNameLst>
                                          <p:attrName>ppt_w</p:attrName>
                                        </p:attrNameLst>
                                      </p:cBhvr>
                                      <p:tavLst>
                                        <p:tav tm="0">
                                          <p:val>
                                            <p:strVal val="#ppt_w/10"/>
                                          </p:val>
                                        </p:tav>
                                        <p:tav tm="50000">
                                          <p:val>
                                            <p:strVal val="#ppt_w+.01"/>
                                          </p:val>
                                        </p:tav>
                                        <p:tav tm="100000">
                                          <p:val>
                                            <p:strVal val="#ppt_w"/>
                                          </p:val>
                                        </p:tav>
                                      </p:tavLst>
                                    </p:anim>
                                    <p:animEffect transition="in" filter="fade">
                                      <p:cBhvr>
                                        <p:cTn id="55" dur="500" tmFilter="0,0; .5, 1; 1, 1"/>
                                        <p:tgtEl>
                                          <p:spTgt spid="97296"/>
                                        </p:tgtEl>
                                      </p:cBhvr>
                                    </p:animEffect>
                                  </p:childTnLst>
                                </p:cTn>
                              </p:par>
                              <p:par>
                                <p:cTn id="56" presetID="41" presetClass="entr" presetSubtype="0" fill="hold" grpId="0" nodeType="withEffect">
                                  <p:stCondLst>
                                    <p:cond delay="0"/>
                                  </p:stCondLst>
                                  <p:iterate type="lt">
                                    <p:tmPct val="10000"/>
                                  </p:iterate>
                                  <p:childTnLst>
                                    <p:set>
                                      <p:cBhvr>
                                        <p:cTn id="57" dur="1" fill="hold">
                                          <p:stCondLst>
                                            <p:cond delay="0"/>
                                          </p:stCondLst>
                                        </p:cTn>
                                        <p:tgtEl>
                                          <p:spTgt spid="97300"/>
                                        </p:tgtEl>
                                        <p:attrNameLst>
                                          <p:attrName>style.visibility</p:attrName>
                                        </p:attrNameLst>
                                      </p:cBhvr>
                                      <p:to>
                                        <p:strVal val="visible"/>
                                      </p:to>
                                    </p:set>
                                    <p:anim calcmode="lin" valueType="num">
                                      <p:cBhvr>
                                        <p:cTn id="58" dur="500" fill="hold"/>
                                        <p:tgtEl>
                                          <p:spTgt spid="97300"/>
                                        </p:tgtEl>
                                        <p:attrNameLst>
                                          <p:attrName>ppt_x</p:attrName>
                                        </p:attrNameLst>
                                      </p:cBhvr>
                                      <p:tavLst>
                                        <p:tav tm="0">
                                          <p:val>
                                            <p:strVal val="#ppt_x"/>
                                          </p:val>
                                        </p:tav>
                                        <p:tav tm="50000">
                                          <p:val>
                                            <p:strVal val="#ppt_x+.1"/>
                                          </p:val>
                                        </p:tav>
                                        <p:tav tm="100000">
                                          <p:val>
                                            <p:strVal val="#ppt_x"/>
                                          </p:val>
                                        </p:tav>
                                      </p:tavLst>
                                    </p:anim>
                                    <p:anim calcmode="lin" valueType="num">
                                      <p:cBhvr>
                                        <p:cTn id="59" dur="500" fill="hold"/>
                                        <p:tgtEl>
                                          <p:spTgt spid="97300"/>
                                        </p:tgtEl>
                                        <p:attrNameLst>
                                          <p:attrName>ppt_y</p:attrName>
                                        </p:attrNameLst>
                                      </p:cBhvr>
                                      <p:tavLst>
                                        <p:tav tm="0">
                                          <p:val>
                                            <p:strVal val="#ppt_y"/>
                                          </p:val>
                                        </p:tav>
                                        <p:tav tm="100000">
                                          <p:val>
                                            <p:strVal val="#ppt_y"/>
                                          </p:val>
                                        </p:tav>
                                      </p:tavLst>
                                    </p:anim>
                                    <p:anim calcmode="lin" valueType="num">
                                      <p:cBhvr>
                                        <p:cTn id="60" dur="500" fill="hold"/>
                                        <p:tgtEl>
                                          <p:spTgt spid="97300"/>
                                        </p:tgtEl>
                                        <p:attrNameLst>
                                          <p:attrName>ppt_h</p:attrName>
                                        </p:attrNameLst>
                                      </p:cBhvr>
                                      <p:tavLst>
                                        <p:tav tm="0">
                                          <p:val>
                                            <p:strVal val="#ppt_h/10"/>
                                          </p:val>
                                        </p:tav>
                                        <p:tav tm="50000">
                                          <p:val>
                                            <p:strVal val="#ppt_h+.01"/>
                                          </p:val>
                                        </p:tav>
                                        <p:tav tm="100000">
                                          <p:val>
                                            <p:strVal val="#ppt_h"/>
                                          </p:val>
                                        </p:tav>
                                      </p:tavLst>
                                    </p:anim>
                                    <p:anim calcmode="lin" valueType="num">
                                      <p:cBhvr>
                                        <p:cTn id="61" dur="500" fill="hold"/>
                                        <p:tgtEl>
                                          <p:spTgt spid="97300"/>
                                        </p:tgtEl>
                                        <p:attrNameLst>
                                          <p:attrName>ppt_w</p:attrName>
                                        </p:attrNameLst>
                                      </p:cBhvr>
                                      <p:tavLst>
                                        <p:tav tm="0">
                                          <p:val>
                                            <p:strVal val="#ppt_w/10"/>
                                          </p:val>
                                        </p:tav>
                                        <p:tav tm="50000">
                                          <p:val>
                                            <p:strVal val="#ppt_w+.01"/>
                                          </p:val>
                                        </p:tav>
                                        <p:tav tm="100000">
                                          <p:val>
                                            <p:strVal val="#ppt_w"/>
                                          </p:val>
                                        </p:tav>
                                      </p:tavLst>
                                    </p:anim>
                                    <p:animEffect transition="in" filter="fade">
                                      <p:cBhvr>
                                        <p:cTn id="62" dur="500" tmFilter="0,0; .5, 1; 1, 1"/>
                                        <p:tgtEl>
                                          <p:spTgt spid="97300"/>
                                        </p:tgtEl>
                                      </p:cBhvr>
                                    </p:animEffect>
                                  </p:childTnLst>
                                </p:cTn>
                              </p:par>
                              <p:par>
                                <p:cTn id="63" presetID="41" presetClass="entr" presetSubtype="0" fill="hold" grpId="0" nodeType="withEffect">
                                  <p:stCondLst>
                                    <p:cond delay="0"/>
                                  </p:stCondLst>
                                  <p:iterate type="lt">
                                    <p:tmPct val="10000"/>
                                  </p:iterate>
                                  <p:childTnLst>
                                    <p:set>
                                      <p:cBhvr>
                                        <p:cTn id="64" dur="1" fill="hold">
                                          <p:stCondLst>
                                            <p:cond delay="0"/>
                                          </p:stCondLst>
                                        </p:cTn>
                                        <p:tgtEl>
                                          <p:spTgt spid="97297"/>
                                        </p:tgtEl>
                                        <p:attrNameLst>
                                          <p:attrName>style.visibility</p:attrName>
                                        </p:attrNameLst>
                                      </p:cBhvr>
                                      <p:to>
                                        <p:strVal val="visible"/>
                                      </p:to>
                                    </p:set>
                                    <p:anim calcmode="lin" valueType="num">
                                      <p:cBhvr>
                                        <p:cTn id="65" dur="500" fill="hold"/>
                                        <p:tgtEl>
                                          <p:spTgt spid="97297"/>
                                        </p:tgtEl>
                                        <p:attrNameLst>
                                          <p:attrName>ppt_x</p:attrName>
                                        </p:attrNameLst>
                                      </p:cBhvr>
                                      <p:tavLst>
                                        <p:tav tm="0">
                                          <p:val>
                                            <p:strVal val="#ppt_x"/>
                                          </p:val>
                                        </p:tav>
                                        <p:tav tm="50000">
                                          <p:val>
                                            <p:strVal val="#ppt_x+.1"/>
                                          </p:val>
                                        </p:tav>
                                        <p:tav tm="100000">
                                          <p:val>
                                            <p:strVal val="#ppt_x"/>
                                          </p:val>
                                        </p:tav>
                                      </p:tavLst>
                                    </p:anim>
                                    <p:anim calcmode="lin" valueType="num">
                                      <p:cBhvr>
                                        <p:cTn id="66" dur="500" fill="hold"/>
                                        <p:tgtEl>
                                          <p:spTgt spid="97297"/>
                                        </p:tgtEl>
                                        <p:attrNameLst>
                                          <p:attrName>ppt_y</p:attrName>
                                        </p:attrNameLst>
                                      </p:cBhvr>
                                      <p:tavLst>
                                        <p:tav tm="0">
                                          <p:val>
                                            <p:strVal val="#ppt_y"/>
                                          </p:val>
                                        </p:tav>
                                        <p:tav tm="100000">
                                          <p:val>
                                            <p:strVal val="#ppt_y"/>
                                          </p:val>
                                        </p:tav>
                                      </p:tavLst>
                                    </p:anim>
                                    <p:anim calcmode="lin" valueType="num">
                                      <p:cBhvr>
                                        <p:cTn id="67" dur="500" fill="hold"/>
                                        <p:tgtEl>
                                          <p:spTgt spid="97297"/>
                                        </p:tgtEl>
                                        <p:attrNameLst>
                                          <p:attrName>ppt_h</p:attrName>
                                        </p:attrNameLst>
                                      </p:cBhvr>
                                      <p:tavLst>
                                        <p:tav tm="0">
                                          <p:val>
                                            <p:strVal val="#ppt_h/10"/>
                                          </p:val>
                                        </p:tav>
                                        <p:tav tm="50000">
                                          <p:val>
                                            <p:strVal val="#ppt_h+.01"/>
                                          </p:val>
                                        </p:tav>
                                        <p:tav tm="100000">
                                          <p:val>
                                            <p:strVal val="#ppt_h"/>
                                          </p:val>
                                        </p:tav>
                                      </p:tavLst>
                                    </p:anim>
                                    <p:anim calcmode="lin" valueType="num">
                                      <p:cBhvr>
                                        <p:cTn id="68" dur="500" fill="hold"/>
                                        <p:tgtEl>
                                          <p:spTgt spid="97297"/>
                                        </p:tgtEl>
                                        <p:attrNameLst>
                                          <p:attrName>ppt_w</p:attrName>
                                        </p:attrNameLst>
                                      </p:cBhvr>
                                      <p:tavLst>
                                        <p:tav tm="0">
                                          <p:val>
                                            <p:strVal val="#ppt_w/10"/>
                                          </p:val>
                                        </p:tav>
                                        <p:tav tm="50000">
                                          <p:val>
                                            <p:strVal val="#ppt_w+.01"/>
                                          </p:val>
                                        </p:tav>
                                        <p:tav tm="100000">
                                          <p:val>
                                            <p:strVal val="#ppt_w"/>
                                          </p:val>
                                        </p:tav>
                                      </p:tavLst>
                                    </p:anim>
                                    <p:animEffect transition="in" filter="fade">
                                      <p:cBhvr>
                                        <p:cTn id="69" dur="500" tmFilter="0,0; .5, 1; 1, 1"/>
                                        <p:tgtEl>
                                          <p:spTgt spid="97297"/>
                                        </p:tgtEl>
                                      </p:cBhvr>
                                    </p:animEffect>
                                  </p:childTnLst>
                                </p:cTn>
                              </p:par>
                              <p:par>
                                <p:cTn id="70" presetID="41" presetClass="entr" presetSubtype="0" fill="hold" grpId="0" nodeType="withEffect">
                                  <p:stCondLst>
                                    <p:cond delay="0"/>
                                  </p:stCondLst>
                                  <p:iterate type="lt">
                                    <p:tmPct val="10000"/>
                                  </p:iterate>
                                  <p:childTnLst>
                                    <p:set>
                                      <p:cBhvr>
                                        <p:cTn id="71" dur="1" fill="hold">
                                          <p:stCondLst>
                                            <p:cond delay="0"/>
                                          </p:stCondLst>
                                        </p:cTn>
                                        <p:tgtEl>
                                          <p:spTgt spid="97301"/>
                                        </p:tgtEl>
                                        <p:attrNameLst>
                                          <p:attrName>style.visibility</p:attrName>
                                        </p:attrNameLst>
                                      </p:cBhvr>
                                      <p:to>
                                        <p:strVal val="visible"/>
                                      </p:to>
                                    </p:set>
                                    <p:anim calcmode="lin" valueType="num">
                                      <p:cBhvr>
                                        <p:cTn id="72" dur="500" fill="hold"/>
                                        <p:tgtEl>
                                          <p:spTgt spid="97301"/>
                                        </p:tgtEl>
                                        <p:attrNameLst>
                                          <p:attrName>ppt_x</p:attrName>
                                        </p:attrNameLst>
                                      </p:cBhvr>
                                      <p:tavLst>
                                        <p:tav tm="0">
                                          <p:val>
                                            <p:strVal val="#ppt_x"/>
                                          </p:val>
                                        </p:tav>
                                        <p:tav tm="50000">
                                          <p:val>
                                            <p:strVal val="#ppt_x+.1"/>
                                          </p:val>
                                        </p:tav>
                                        <p:tav tm="100000">
                                          <p:val>
                                            <p:strVal val="#ppt_x"/>
                                          </p:val>
                                        </p:tav>
                                      </p:tavLst>
                                    </p:anim>
                                    <p:anim calcmode="lin" valueType="num">
                                      <p:cBhvr>
                                        <p:cTn id="73" dur="500" fill="hold"/>
                                        <p:tgtEl>
                                          <p:spTgt spid="97301"/>
                                        </p:tgtEl>
                                        <p:attrNameLst>
                                          <p:attrName>ppt_y</p:attrName>
                                        </p:attrNameLst>
                                      </p:cBhvr>
                                      <p:tavLst>
                                        <p:tav tm="0">
                                          <p:val>
                                            <p:strVal val="#ppt_y"/>
                                          </p:val>
                                        </p:tav>
                                        <p:tav tm="100000">
                                          <p:val>
                                            <p:strVal val="#ppt_y"/>
                                          </p:val>
                                        </p:tav>
                                      </p:tavLst>
                                    </p:anim>
                                    <p:anim calcmode="lin" valueType="num">
                                      <p:cBhvr>
                                        <p:cTn id="74" dur="500" fill="hold"/>
                                        <p:tgtEl>
                                          <p:spTgt spid="97301"/>
                                        </p:tgtEl>
                                        <p:attrNameLst>
                                          <p:attrName>ppt_h</p:attrName>
                                        </p:attrNameLst>
                                      </p:cBhvr>
                                      <p:tavLst>
                                        <p:tav tm="0">
                                          <p:val>
                                            <p:strVal val="#ppt_h/10"/>
                                          </p:val>
                                        </p:tav>
                                        <p:tav tm="50000">
                                          <p:val>
                                            <p:strVal val="#ppt_h+.01"/>
                                          </p:val>
                                        </p:tav>
                                        <p:tav tm="100000">
                                          <p:val>
                                            <p:strVal val="#ppt_h"/>
                                          </p:val>
                                        </p:tav>
                                      </p:tavLst>
                                    </p:anim>
                                    <p:anim calcmode="lin" valueType="num">
                                      <p:cBhvr>
                                        <p:cTn id="75" dur="500" fill="hold"/>
                                        <p:tgtEl>
                                          <p:spTgt spid="97301"/>
                                        </p:tgtEl>
                                        <p:attrNameLst>
                                          <p:attrName>ppt_w</p:attrName>
                                        </p:attrNameLst>
                                      </p:cBhvr>
                                      <p:tavLst>
                                        <p:tav tm="0">
                                          <p:val>
                                            <p:strVal val="#ppt_w/10"/>
                                          </p:val>
                                        </p:tav>
                                        <p:tav tm="50000">
                                          <p:val>
                                            <p:strVal val="#ppt_w+.01"/>
                                          </p:val>
                                        </p:tav>
                                        <p:tav tm="100000">
                                          <p:val>
                                            <p:strVal val="#ppt_w"/>
                                          </p:val>
                                        </p:tav>
                                      </p:tavLst>
                                    </p:anim>
                                    <p:animEffect transition="in" filter="fade">
                                      <p:cBhvr>
                                        <p:cTn id="76" dur="500" tmFilter="0,0; .5, 1; 1, 1"/>
                                        <p:tgtEl>
                                          <p:spTgt spid="97301"/>
                                        </p:tgtEl>
                                      </p:cBhvr>
                                    </p:animEffect>
                                  </p:childTnLst>
                                </p:cTn>
                              </p:par>
                              <p:par>
                                <p:cTn id="77" presetID="41" presetClass="entr" presetSubtype="0" fill="hold" grpId="0" nodeType="withEffect">
                                  <p:stCondLst>
                                    <p:cond delay="0"/>
                                  </p:stCondLst>
                                  <p:iterate type="lt">
                                    <p:tmPct val="10000"/>
                                  </p:iterate>
                                  <p:childTnLst>
                                    <p:set>
                                      <p:cBhvr>
                                        <p:cTn id="78" dur="1" fill="hold">
                                          <p:stCondLst>
                                            <p:cond delay="0"/>
                                          </p:stCondLst>
                                        </p:cTn>
                                        <p:tgtEl>
                                          <p:spTgt spid="97298"/>
                                        </p:tgtEl>
                                        <p:attrNameLst>
                                          <p:attrName>style.visibility</p:attrName>
                                        </p:attrNameLst>
                                      </p:cBhvr>
                                      <p:to>
                                        <p:strVal val="visible"/>
                                      </p:to>
                                    </p:set>
                                    <p:anim calcmode="lin" valueType="num">
                                      <p:cBhvr>
                                        <p:cTn id="79" dur="500" fill="hold"/>
                                        <p:tgtEl>
                                          <p:spTgt spid="97298"/>
                                        </p:tgtEl>
                                        <p:attrNameLst>
                                          <p:attrName>ppt_x</p:attrName>
                                        </p:attrNameLst>
                                      </p:cBhvr>
                                      <p:tavLst>
                                        <p:tav tm="0">
                                          <p:val>
                                            <p:strVal val="#ppt_x"/>
                                          </p:val>
                                        </p:tav>
                                        <p:tav tm="50000">
                                          <p:val>
                                            <p:strVal val="#ppt_x+.1"/>
                                          </p:val>
                                        </p:tav>
                                        <p:tav tm="100000">
                                          <p:val>
                                            <p:strVal val="#ppt_x"/>
                                          </p:val>
                                        </p:tav>
                                      </p:tavLst>
                                    </p:anim>
                                    <p:anim calcmode="lin" valueType="num">
                                      <p:cBhvr>
                                        <p:cTn id="80" dur="500" fill="hold"/>
                                        <p:tgtEl>
                                          <p:spTgt spid="97298"/>
                                        </p:tgtEl>
                                        <p:attrNameLst>
                                          <p:attrName>ppt_y</p:attrName>
                                        </p:attrNameLst>
                                      </p:cBhvr>
                                      <p:tavLst>
                                        <p:tav tm="0">
                                          <p:val>
                                            <p:strVal val="#ppt_y"/>
                                          </p:val>
                                        </p:tav>
                                        <p:tav tm="100000">
                                          <p:val>
                                            <p:strVal val="#ppt_y"/>
                                          </p:val>
                                        </p:tav>
                                      </p:tavLst>
                                    </p:anim>
                                    <p:anim calcmode="lin" valueType="num">
                                      <p:cBhvr>
                                        <p:cTn id="81" dur="500" fill="hold"/>
                                        <p:tgtEl>
                                          <p:spTgt spid="97298"/>
                                        </p:tgtEl>
                                        <p:attrNameLst>
                                          <p:attrName>ppt_h</p:attrName>
                                        </p:attrNameLst>
                                      </p:cBhvr>
                                      <p:tavLst>
                                        <p:tav tm="0">
                                          <p:val>
                                            <p:strVal val="#ppt_h/10"/>
                                          </p:val>
                                        </p:tav>
                                        <p:tav tm="50000">
                                          <p:val>
                                            <p:strVal val="#ppt_h+.01"/>
                                          </p:val>
                                        </p:tav>
                                        <p:tav tm="100000">
                                          <p:val>
                                            <p:strVal val="#ppt_h"/>
                                          </p:val>
                                        </p:tav>
                                      </p:tavLst>
                                    </p:anim>
                                    <p:anim calcmode="lin" valueType="num">
                                      <p:cBhvr>
                                        <p:cTn id="82" dur="500" fill="hold"/>
                                        <p:tgtEl>
                                          <p:spTgt spid="97298"/>
                                        </p:tgtEl>
                                        <p:attrNameLst>
                                          <p:attrName>ppt_w</p:attrName>
                                        </p:attrNameLst>
                                      </p:cBhvr>
                                      <p:tavLst>
                                        <p:tav tm="0">
                                          <p:val>
                                            <p:strVal val="#ppt_w/10"/>
                                          </p:val>
                                        </p:tav>
                                        <p:tav tm="50000">
                                          <p:val>
                                            <p:strVal val="#ppt_w+.01"/>
                                          </p:val>
                                        </p:tav>
                                        <p:tav tm="100000">
                                          <p:val>
                                            <p:strVal val="#ppt_w"/>
                                          </p:val>
                                        </p:tav>
                                      </p:tavLst>
                                    </p:anim>
                                    <p:animEffect transition="in" filter="fade">
                                      <p:cBhvr>
                                        <p:cTn id="83" dur="500" tmFilter="0,0; .5, 1; 1, 1"/>
                                        <p:tgtEl>
                                          <p:spTgt spid="97298"/>
                                        </p:tgtEl>
                                      </p:cBhvr>
                                    </p:animEffect>
                                  </p:childTnLst>
                                </p:cTn>
                              </p:par>
                              <p:par>
                                <p:cTn id="84" presetID="41" presetClass="entr" presetSubtype="0" fill="hold" grpId="0" nodeType="withEffect">
                                  <p:stCondLst>
                                    <p:cond delay="0"/>
                                  </p:stCondLst>
                                  <p:iterate type="lt">
                                    <p:tmPct val="10000"/>
                                  </p:iterate>
                                  <p:childTnLst>
                                    <p:set>
                                      <p:cBhvr>
                                        <p:cTn id="85" dur="1" fill="hold">
                                          <p:stCondLst>
                                            <p:cond delay="0"/>
                                          </p:stCondLst>
                                        </p:cTn>
                                        <p:tgtEl>
                                          <p:spTgt spid="97302"/>
                                        </p:tgtEl>
                                        <p:attrNameLst>
                                          <p:attrName>style.visibility</p:attrName>
                                        </p:attrNameLst>
                                      </p:cBhvr>
                                      <p:to>
                                        <p:strVal val="visible"/>
                                      </p:to>
                                    </p:set>
                                    <p:anim calcmode="lin" valueType="num">
                                      <p:cBhvr>
                                        <p:cTn id="86" dur="500" fill="hold"/>
                                        <p:tgtEl>
                                          <p:spTgt spid="97302"/>
                                        </p:tgtEl>
                                        <p:attrNameLst>
                                          <p:attrName>ppt_x</p:attrName>
                                        </p:attrNameLst>
                                      </p:cBhvr>
                                      <p:tavLst>
                                        <p:tav tm="0">
                                          <p:val>
                                            <p:strVal val="#ppt_x"/>
                                          </p:val>
                                        </p:tav>
                                        <p:tav tm="50000">
                                          <p:val>
                                            <p:strVal val="#ppt_x+.1"/>
                                          </p:val>
                                        </p:tav>
                                        <p:tav tm="100000">
                                          <p:val>
                                            <p:strVal val="#ppt_x"/>
                                          </p:val>
                                        </p:tav>
                                      </p:tavLst>
                                    </p:anim>
                                    <p:anim calcmode="lin" valueType="num">
                                      <p:cBhvr>
                                        <p:cTn id="87" dur="500" fill="hold"/>
                                        <p:tgtEl>
                                          <p:spTgt spid="97302"/>
                                        </p:tgtEl>
                                        <p:attrNameLst>
                                          <p:attrName>ppt_y</p:attrName>
                                        </p:attrNameLst>
                                      </p:cBhvr>
                                      <p:tavLst>
                                        <p:tav tm="0">
                                          <p:val>
                                            <p:strVal val="#ppt_y"/>
                                          </p:val>
                                        </p:tav>
                                        <p:tav tm="100000">
                                          <p:val>
                                            <p:strVal val="#ppt_y"/>
                                          </p:val>
                                        </p:tav>
                                      </p:tavLst>
                                    </p:anim>
                                    <p:anim calcmode="lin" valueType="num">
                                      <p:cBhvr>
                                        <p:cTn id="88" dur="500" fill="hold"/>
                                        <p:tgtEl>
                                          <p:spTgt spid="97302"/>
                                        </p:tgtEl>
                                        <p:attrNameLst>
                                          <p:attrName>ppt_h</p:attrName>
                                        </p:attrNameLst>
                                      </p:cBhvr>
                                      <p:tavLst>
                                        <p:tav tm="0">
                                          <p:val>
                                            <p:strVal val="#ppt_h/10"/>
                                          </p:val>
                                        </p:tav>
                                        <p:tav tm="50000">
                                          <p:val>
                                            <p:strVal val="#ppt_h+.01"/>
                                          </p:val>
                                        </p:tav>
                                        <p:tav tm="100000">
                                          <p:val>
                                            <p:strVal val="#ppt_h"/>
                                          </p:val>
                                        </p:tav>
                                      </p:tavLst>
                                    </p:anim>
                                    <p:anim calcmode="lin" valueType="num">
                                      <p:cBhvr>
                                        <p:cTn id="89" dur="500" fill="hold"/>
                                        <p:tgtEl>
                                          <p:spTgt spid="97302"/>
                                        </p:tgtEl>
                                        <p:attrNameLst>
                                          <p:attrName>ppt_w</p:attrName>
                                        </p:attrNameLst>
                                      </p:cBhvr>
                                      <p:tavLst>
                                        <p:tav tm="0">
                                          <p:val>
                                            <p:strVal val="#ppt_w/10"/>
                                          </p:val>
                                        </p:tav>
                                        <p:tav tm="50000">
                                          <p:val>
                                            <p:strVal val="#ppt_w+.01"/>
                                          </p:val>
                                        </p:tav>
                                        <p:tav tm="100000">
                                          <p:val>
                                            <p:strVal val="#ppt_w"/>
                                          </p:val>
                                        </p:tav>
                                      </p:tavLst>
                                    </p:anim>
                                    <p:animEffect transition="in" filter="fade">
                                      <p:cBhvr>
                                        <p:cTn id="90" dur="500" tmFilter="0,0; .5, 1; 1, 1"/>
                                        <p:tgtEl>
                                          <p:spTgt spid="9730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7283" grpId="0" animBg="1"/>
      <p:bldP spid="97284" grpId="0" animBg="1"/>
      <p:bldP spid="97285" grpId="0" animBg="1"/>
      <p:bldP spid="97286" grpId="0" animBg="1"/>
      <p:bldP spid="97287" grpId="0" animBg="1"/>
      <p:bldP spid="97288" grpId="0" animBg="1"/>
      <p:bldP spid="97289" grpId="0" animBg="1"/>
      <p:bldP spid="97294" grpId="0" animBg="1"/>
      <p:bldP spid="97295" grpId="0"/>
      <p:bldP spid="97296" grpId="0"/>
      <p:bldP spid="97297" grpId="0"/>
      <p:bldP spid="97298" grpId="0"/>
      <p:bldP spid="97299" grpId="0"/>
      <p:bldP spid="97300" grpId="0"/>
      <p:bldP spid="97301" grpId="0"/>
      <p:bldP spid="97302"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5130" name="Group 74"/>
          <p:cNvGrpSpPr>
            <a:grpSpLocks/>
          </p:cNvGrpSpPr>
          <p:nvPr/>
        </p:nvGrpSpPr>
        <p:grpSpPr bwMode="auto">
          <a:xfrm>
            <a:off x="2945969" y="1353348"/>
            <a:ext cx="2950448" cy="3047502"/>
            <a:chOff x="2109" y="2948"/>
            <a:chExt cx="1769" cy="1827"/>
          </a:xfrm>
        </p:grpSpPr>
        <p:grpSp>
          <p:nvGrpSpPr>
            <p:cNvPr id="44078" name="Group 69"/>
            <p:cNvGrpSpPr>
              <a:grpSpLocks/>
            </p:cNvGrpSpPr>
            <p:nvPr/>
          </p:nvGrpSpPr>
          <p:grpSpPr bwMode="auto">
            <a:xfrm>
              <a:off x="2109" y="2948"/>
              <a:ext cx="1769" cy="975"/>
              <a:chOff x="2109" y="2948"/>
              <a:chExt cx="1769" cy="975"/>
            </a:xfrm>
          </p:grpSpPr>
          <p:sp>
            <p:nvSpPr>
              <p:cNvPr id="44083" name="AutoShape 52"/>
              <p:cNvSpPr>
                <a:spLocks noChangeArrowheads="1"/>
              </p:cNvSpPr>
              <p:nvPr/>
            </p:nvSpPr>
            <p:spPr bwMode="auto">
              <a:xfrm>
                <a:off x="2699" y="2948"/>
                <a:ext cx="589" cy="907"/>
              </a:xfrm>
              <a:prstGeom prst="hexagon">
                <a:avLst>
                  <a:gd name="adj" fmla="val 25000"/>
                  <a:gd name="vf" fmla="val 115470"/>
                </a:avLst>
              </a:prstGeom>
              <a:solidFill>
                <a:schemeClr val="tx2"/>
              </a:solidFill>
              <a:ln w="9525">
                <a:noFill/>
                <a:miter lim="800000"/>
                <a:headEnd/>
                <a:tailEnd/>
              </a:ln>
            </p:spPr>
            <p:txBody>
              <a:bodyPr wrap="none" anchor="ct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000000"/>
                  </a:solidFill>
                  <a:effectLst/>
                  <a:uLnTx/>
                  <a:uFillTx/>
                  <a:latin typeface="Arial" charset="0"/>
                  <a:ea typeface="宋体" charset="-122"/>
                  <a:cs typeface="+mn-cs"/>
                </a:endParaRPr>
              </a:p>
            </p:txBody>
          </p:sp>
          <p:sp>
            <p:nvSpPr>
              <p:cNvPr id="44084" name="AutoShape 67"/>
              <p:cNvSpPr>
                <a:spLocks noChangeArrowheads="1"/>
              </p:cNvSpPr>
              <p:nvPr/>
            </p:nvSpPr>
            <p:spPr bwMode="auto">
              <a:xfrm rot="3569258">
                <a:off x="3130" y="3175"/>
                <a:ext cx="589" cy="907"/>
              </a:xfrm>
              <a:prstGeom prst="hexagon">
                <a:avLst>
                  <a:gd name="adj" fmla="val 25000"/>
                  <a:gd name="vf" fmla="val 115470"/>
                </a:avLst>
              </a:prstGeom>
              <a:solidFill>
                <a:schemeClr val="tx2"/>
              </a:solidFill>
              <a:ln w="9525">
                <a:noFill/>
                <a:miter lim="800000"/>
                <a:headEnd/>
                <a:tailEnd/>
              </a:ln>
            </p:spPr>
            <p:txBody>
              <a:bodyPr wrap="none" anchor="ct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000000"/>
                  </a:solidFill>
                  <a:effectLst/>
                  <a:uLnTx/>
                  <a:uFillTx/>
                  <a:latin typeface="Arial" charset="0"/>
                  <a:ea typeface="宋体" charset="-122"/>
                  <a:cs typeface="+mn-cs"/>
                </a:endParaRPr>
              </a:p>
            </p:txBody>
          </p:sp>
          <p:sp>
            <p:nvSpPr>
              <p:cNvPr id="44085" name="AutoShape 68"/>
              <p:cNvSpPr>
                <a:spLocks noChangeArrowheads="1"/>
              </p:cNvSpPr>
              <p:nvPr/>
            </p:nvSpPr>
            <p:spPr bwMode="auto">
              <a:xfrm rot="-3390276">
                <a:off x="2268" y="3175"/>
                <a:ext cx="589" cy="907"/>
              </a:xfrm>
              <a:prstGeom prst="hexagon">
                <a:avLst>
                  <a:gd name="adj" fmla="val 25000"/>
                  <a:gd name="vf" fmla="val 115470"/>
                </a:avLst>
              </a:prstGeom>
              <a:solidFill>
                <a:schemeClr val="tx2"/>
              </a:solidFill>
              <a:ln w="9525">
                <a:noFill/>
                <a:miter lim="800000"/>
                <a:headEnd/>
                <a:tailEnd/>
              </a:ln>
            </p:spPr>
            <p:txBody>
              <a:bodyPr wrap="none" anchor="ct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000000"/>
                  </a:solidFill>
                  <a:effectLst/>
                  <a:uLnTx/>
                  <a:uFillTx/>
                  <a:latin typeface="Arial" charset="0"/>
                  <a:ea typeface="宋体" charset="-122"/>
                  <a:cs typeface="+mn-cs"/>
                </a:endParaRPr>
              </a:p>
            </p:txBody>
          </p:sp>
        </p:grpSp>
        <p:grpSp>
          <p:nvGrpSpPr>
            <p:cNvPr id="44079" name="Group 70"/>
            <p:cNvGrpSpPr>
              <a:grpSpLocks/>
            </p:cNvGrpSpPr>
            <p:nvPr/>
          </p:nvGrpSpPr>
          <p:grpSpPr bwMode="auto">
            <a:xfrm flipV="1">
              <a:off x="2109" y="3788"/>
              <a:ext cx="1769" cy="987"/>
              <a:chOff x="2109" y="2948"/>
              <a:chExt cx="1769" cy="975"/>
            </a:xfrm>
          </p:grpSpPr>
          <p:sp>
            <p:nvSpPr>
              <p:cNvPr id="44080" name="AutoShape 71"/>
              <p:cNvSpPr>
                <a:spLocks noChangeArrowheads="1"/>
              </p:cNvSpPr>
              <p:nvPr/>
            </p:nvSpPr>
            <p:spPr bwMode="auto">
              <a:xfrm>
                <a:off x="2699" y="2948"/>
                <a:ext cx="589" cy="907"/>
              </a:xfrm>
              <a:prstGeom prst="hexagon">
                <a:avLst>
                  <a:gd name="adj" fmla="val 25000"/>
                  <a:gd name="vf" fmla="val 115470"/>
                </a:avLst>
              </a:prstGeom>
              <a:solidFill>
                <a:schemeClr val="tx2"/>
              </a:solidFill>
              <a:ln w="9525">
                <a:noFill/>
                <a:miter lim="800000"/>
                <a:headEnd/>
                <a:tailEnd/>
              </a:ln>
            </p:spPr>
            <p:txBody>
              <a:bodyPr wrap="none" anchor="ct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000000"/>
                  </a:solidFill>
                  <a:effectLst/>
                  <a:uLnTx/>
                  <a:uFillTx/>
                  <a:latin typeface="Arial" charset="0"/>
                  <a:ea typeface="宋体" charset="-122"/>
                  <a:cs typeface="+mn-cs"/>
                </a:endParaRPr>
              </a:p>
            </p:txBody>
          </p:sp>
          <p:sp>
            <p:nvSpPr>
              <p:cNvPr id="44081" name="AutoShape 72"/>
              <p:cNvSpPr>
                <a:spLocks noChangeArrowheads="1"/>
              </p:cNvSpPr>
              <p:nvPr/>
            </p:nvSpPr>
            <p:spPr bwMode="auto">
              <a:xfrm rot="3569258">
                <a:off x="3130" y="3175"/>
                <a:ext cx="589" cy="907"/>
              </a:xfrm>
              <a:prstGeom prst="hexagon">
                <a:avLst>
                  <a:gd name="adj" fmla="val 25000"/>
                  <a:gd name="vf" fmla="val 115470"/>
                </a:avLst>
              </a:prstGeom>
              <a:solidFill>
                <a:schemeClr val="tx2"/>
              </a:solidFill>
              <a:ln w="9525">
                <a:noFill/>
                <a:miter lim="800000"/>
                <a:headEnd/>
                <a:tailEnd/>
              </a:ln>
            </p:spPr>
            <p:txBody>
              <a:bodyPr wrap="none" anchor="ct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000000"/>
                  </a:solidFill>
                  <a:effectLst/>
                  <a:uLnTx/>
                  <a:uFillTx/>
                  <a:latin typeface="Arial" charset="0"/>
                  <a:ea typeface="宋体" charset="-122"/>
                  <a:cs typeface="+mn-cs"/>
                </a:endParaRPr>
              </a:p>
            </p:txBody>
          </p:sp>
          <p:sp>
            <p:nvSpPr>
              <p:cNvPr id="44082" name="AutoShape 73"/>
              <p:cNvSpPr>
                <a:spLocks noChangeArrowheads="1"/>
              </p:cNvSpPr>
              <p:nvPr/>
            </p:nvSpPr>
            <p:spPr bwMode="auto">
              <a:xfrm rot="-3390276">
                <a:off x="2268" y="3175"/>
                <a:ext cx="589" cy="907"/>
              </a:xfrm>
              <a:prstGeom prst="hexagon">
                <a:avLst>
                  <a:gd name="adj" fmla="val 25000"/>
                  <a:gd name="vf" fmla="val 115470"/>
                </a:avLst>
              </a:prstGeom>
              <a:solidFill>
                <a:schemeClr val="tx2"/>
              </a:solidFill>
              <a:ln w="9525">
                <a:noFill/>
                <a:miter lim="800000"/>
                <a:headEnd/>
                <a:tailEnd/>
              </a:ln>
            </p:spPr>
            <p:txBody>
              <a:bodyPr wrap="none" anchor="ct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000000"/>
                  </a:solidFill>
                  <a:effectLst/>
                  <a:uLnTx/>
                  <a:uFillTx/>
                  <a:latin typeface="Arial" charset="0"/>
                  <a:ea typeface="宋体" charset="-122"/>
                  <a:cs typeface="+mn-cs"/>
                </a:endParaRPr>
              </a:p>
            </p:txBody>
          </p:sp>
        </p:grpSp>
      </p:grpSp>
      <p:sp>
        <p:nvSpPr>
          <p:cNvPr id="45098" name="TextBox 16"/>
          <p:cNvSpPr txBox="1">
            <a:spLocks noChangeArrowheads="1"/>
          </p:cNvSpPr>
          <p:nvPr/>
        </p:nvSpPr>
        <p:spPr bwMode="auto">
          <a:xfrm>
            <a:off x="4301742" y="1674372"/>
            <a:ext cx="335956" cy="289438"/>
          </a:xfrm>
          <a:prstGeom prst="rect">
            <a:avLst/>
          </a:prstGeom>
          <a:noFill/>
          <a:ln w="9525">
            <a:noFill/>
            <a:miter lim="800000"/>
            <a:headEnd/>
            <a:tailEnd/>
          </a:ln>
        </p:spPr>
        <p:txBody>
          <a:bodyPr lIns="0" tIns="0" rIns="0" bIns="0">
            <a:spAutoFit/>
          </a:bodyPr>
          <a:lstStyle/>
          <a:p>
            <a:pPr marL="0" marR="0" lvl="0" indent="0" algn="ctr" defTabSz="909361" rtl="0" eaLnBrk="1" fontAlgn="base" latinLnBrk="0" hangingPunct="1">
              <a:lnSpc>
                <a:spcPct val="100000"/>
              </a:lnSpc>
              <a:spcBef>
                <a:spcPct val="0"/>
              </a:spcBef>
              <a:spcAft>
                <a:spcPct val="0"/>
              </a:spcAft>
              <a:buClrTx/>
              <a:buSzTx/>
              <a:buFontTx/>
              <a:buNone/>
              <a:tabLst/>
              <a:defRPr/>
            </a:pPr>
            <a:r>
              <a:rPr kumimoji="0" lang="en-US" altLang="zh-CN" sz="1881"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rPr>
              <a:t>1</a:t>
            </a:r>
            <a:endParaRPr kumimoji="0" lang="zh-CN" altLang="en-US" sz="1881"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endParaRPr>
          </a:p>
        </p:txBody>
      </p:sp>
      <p:sp>
        <p:nvSpPr>
          <p:cNvPr id="45099" name="TextBox 17"/>
          <p:cNvSpPr txBox="1">
            <a:spLocks noChangeArrowheads="1"/>
          </p:cNvSpPr>
          <p:nvPr/>
        </p:nvSpPr>
        <p:spPr bwMode="auto">
          <a:xfrm>
            <a:off x="5249887" y="2149192"/>
            <a:ext cx="335957" cy="289438"/>
          </a:xfrm>
          <a:prstGeom prst="rect">
            <a:avLst/>
          </a:prstGeom>
          <a:noFill/>
          <a:ln w="9525">
            <a:noFill/>
            <a:miter lim="800000"/>
            <a:headEnd/>
            <a:tailEnd/>
          </a:ln>
        </p:spPr>
        <p:txBody>
          <a:bodyPr lIns="0" tIns="0" rIns="0" bIns="0">
            <a:spAutoFit/>
          </a:bodyPr>
          <a:lstStyle/>
          <a:p>
            <a:pPr marL="0" marR="0" lvl="0" indent="0" algn="ctr" defTabSz="909361" rtl="0" eaLnBrk="1" fontAlgn="base" latinLnBrk="0" hangingPunct="1">
              <a:lnSpc>
                <a:spcPct val="100000"/>
              </a:lnSpc>
              <a:spcBef>
                <a:spcPct val="0"/>
              </a:spcBef>
              <a:spcAft>
                <a:spcPct val="0"/>
              </a:spcAft>
              <a:buClrTx/>
              <a:buSzTx/>
              <a:buFontTx/>
              <a:buNone/>
              <a:tabLst/>
              <a:defRPr/>
            </a:pPr>
            <a:r>
              <a:rPr kumimoji="0" lang="en-US" altLang="zh-CN" sz="1881"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rPr>
              <a:t>6</a:t>
            </a:r>
            <a:endParaRPr kumimoji="0" lang="zh-CN" altLang="en-US" sz="1881"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endParaRPr>
          </a:p>
        </p:txBody>
      </p:sp>
      <p:sp>
        <p:nvSpPr>
          <p:cNvPr id="45100" name="TextBox 18"/>
          <p:cNvSpPr txBox="1">
            <a:spLocks noChangeArrowheads="1"/>
          </p:cNvSpPr>
          <p:nvPr/>
        </p:nvSpPr>
        <p:spPr bwMode="auto">
          <a:xfrm>
            <a:off x="5320065" y="3300404"/>
            <a:ext cx="335956" cy="289438"/>
          </a:xfrm>
          <a:prstGeom prst="rect">
            <a:avLst/>
          </a:prstGeom>
          <a:noFill/>
          <a:ln w="9525">
            <a:noFill/>
            <a:miter lim="800000"/>
            <a:headEnd/>
            <a:tailEnd/>
          </a:ln>
        </p:spPr>
        <p:txBody>
          <a:bodyPr lIns="0" tIns="0" rIns="0" bIns="0">
            <a:spAutoFit/>
          </a:bodyPr>
          <a:lstStyle/>
          <a:p>
            <a:pPr marL="0" marR="0" lvl="0" indent="0" algn="ctr" defTabSz="909361" rtl="0" eaLnBrk="1" fontAlgn="base" latinLnBrk="0" hangingPunct="1">
              <a:lnSpc>
                <a:spcPct val="100000"/>
              </a:lnSpc>
              <a:spcBef>
                <a:spcPct val="0"/>
              </a:spcBef>
              <a:spcAft>
                <a:spcPct val="0"/>
              </a:spcAft>
              <a:buClrTx/>
              <a:buSzTx/>
              <a:buFontTx/>
              <a:buNone/>
              <a:tabLst/>
              <a:defRPr/>
            </a:pPr>
            <a:r>
              <a:rPr kumimoji="0" lang="en-US" altLang="zh-CN" sz="1881"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rPr>
              <a:t>5</a:t>
            </a:r>
            <a:endParaRPr kumimoji="0" lang="zh-CN" altLang="en-US" sz="1881"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endParaRPr>
          </a:p>
        </p:txBody>
      </p:sp>
      <p:sp>
        <p:nvSpPr>
          <p:cNvPr id="45101" name="TextBox 19"/>
          <p:cNvSpPr txBox="1">
            <a:spLocks noChangeArrowheads="1"/>
          </p:cNvSpPr>
          <p:nvPr/>
        </p:nvSpPr>
        <p:spPr bwMode="auto">
          <a:xfrm>
            <a:off x="4236044" y="3911099"/>
            <a:ext cx="335956" cy="289438"/>
          </a:xfrm>
          <a:prstGeom prst="rect">
            <a:avLst/>
          </a:prstGeom>
          <a:noFill/>
          <a:ln w="9525">
            <a:noFill/>
            <a:miter lim="800000"/>
            <a:headEnd/>
            <a:tailEnd/>
          </a:ln>
        </p:spPr>
        <p:txBody>
          <a:bodyPr lIns="0" tIns="0" rIns="0" bIns="0">
            <a:spAutoFit/>
          </a:bodyPr>
          <a:lstStyle/>
          <a:p>
            <a:pPr marL="0" marR="0" lvl="0" indent="0" algn="ctr" defTabSz="909361" rtl="0" eaLnBrk="1" fontAlgn="base" latinLnBrk="0" hangingPunct="1">
              <a:lnSpc>
                <a:spcPct val="100000"/>
              </a:lnSpc>
              <a:spcBef>
                <a:spcPct val="0"/>
              </a:spcBef>
              <a:spcAft>
                <a:spcPct val="0"/>
              </a:spcAft>
              <a:buClrTx/>
              <a:buSzTx/>
              <a:buFontTx/>
              <a:buNone/>
              <a:tabLst/>
              <a:defRPr/>
            </a:pPr>
            <a:r>
              <a:rPr kumimoji="0" lang="en-US" altLang="zh-CN" sz="1881"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rPr>
              <a:t>4</a:t>
            </a:r>
            <a:endParaRPr kumimoji="0" lang="zh-CN" altLang="en-US" sz="1881"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endParaRPr>
          </a:p>
        </p:txBody>
      </p:sp>
      <p:sp>
        <p:nvSpPr>
          <p:cNvPr id="45102" name="TextBox 20"/>
          <p:cNvSpPr txBox="1">
            <a:spLocks noChangeArrowheads="1"/>
          </p:cNvSpPr>
          <p:nvPr/>
        </p:nvSpPr>
        <p:spPr bwMode="auto">
          <a:xfrm>
            <a:off x="3284912" y="3300404"/>
            <a:ext cx="335957" cy="289438"/>
          </a:xfrm>
          <a:prstGeom prst="rect">
            <a:avLst/>
          </a:prstGeom>
          <a:noFill/>
          <a:ln w="9525">
            <a:noFill/>
            <a:miter lim="800000"/>
            <a:headEnd/>
            <a:tailEnd/>
          </a:ln>
        </p:spPr>
        <p:txBody>
          <a:bodyPr lIns="0" tIns="0" rIns="0" bIns="0">
            <a:spAutoFit/>
          </a:bodyPr>
          <a:lstStyle/>
          <a:p>
            <a:pPr marL="0" marR="0" lvl="0" indent="0" algn="ctr" defTabSz="909361" rtl="0" eaLnBrk="1" fontAlgn="base" latinLnBrk="0" hangingPunct="1">
              <a:lnSpc>
                <a:spcPct val="100000"/>
              </a:lnSpc>
              <a:spcBef>
                <a:spcPct val="0"/>
              </a:spcBef>
              <a:spcAft>
                <a:spcPct val="0"/>
              </a:spcAft>
              <a:buClrTx/>
              <a:buSzTx/>
              <a:buFontTx/>
              <a:buNone/>
              <a:tabLst/>
              <a:defRPr/>
            </a:pPr>
            <a:r>
              <a:rPr kumimoji="0" lang="en-US" altLang="zh-CN" sz="1881"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rPr>
              <a:t>3</a:t>
            </a:r>
            <a:endParaRPr kumimoji="0" lang="zh-CN" altLang="en-US" sz="1881"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endParaRPr>
          </a:p>
        </p:txBody>
      </p:sp>
      <p:sp>
        <p:nvSpPr>
          <p:cNvPr id="45103" name="TextBox 21"/>
          <p:cNvSpPr txBox="1">
            <a:spLocks noChangeArrowheads="1"/>
          </p:cNvSpPr>
          <p:nvPr/>
        </p:nvSpPr>
        <p:spPr bwMode="auto">
          <a:xfrm>
            <a:off x="3284912" y="2149192"/>
            <a:ext cx="335957" cy="289438"/>
          </a:xfrm>
          <a:prstGeom prst="rect">
            <a:avLst/>
          </a:prstGeom>
          <a:noFill/>
          <a:ln w="9525">
            <a:noFill/>
            <a:miter lim="800000"/>
            <a:headEnd/>
            <a:tailEnd/>
          </a:ln>
        </p:spPr>
        <p:txBody>
          <a:bodyPr lIns="0" tIns="0" rIns="0" bIns="0">
            <a:spAutoFit/>
          </a:bodyPr>
          <a:lstStyle/>
          <a:p>
            <a:pPr marL="0" marR="0" lvl="0" indent="0" algn="ctr" defTabSz="909361" rtl="0" eaLnBrk="1" fontAlgn="base" latinLnBrk="0" hangingPunct="1">
              <a:lnSpc>
                <a:spcPct val="100000"/>
              </a:lnSpc>
              <a:spcBef>
                <a:spcPct val="0"/>
              </a:spcBef>
              <a:spcAft>
                <a:spcPct val="0"/>
              </a:spcAft>
              <a:buClrTx/>
              <a:buSzTx/>
              <a:buFontTx/>
              <a:buNone/>
              <a:tabLst/>
              <a:defRPr/>
            </a:pPr>
            <a:r>
              <a:rPr kumimoji="0" lang="en-US" altLang="zh-CN" sz="1881"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rPr>
              <a:t>2</a:t>
            </a:r>
            <a:endParaRPr kumimoji="0" lang="zh-CN" altLang="en-US" sz="1881"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endParaRPr>
          </a:p>
        </p:txBody>
      </p:sp>
      <p:sp>
        <p:nvSpPr>
          <p:cNvPr id="23" name="TextBox 22"/>
          <p:cNvSpPr txBox="1">
            <a:spLocks noChangeArrowheads="1"/>
          </p:cNvSpPr>
          <p:nvPr/>
        </p:nvSpPr>
        <p:spPr bwMode="auto">
          <a:xfrm>
            <a:off x="6299565" y="1327963"/>
            <a:ext cx="2126234" cy="202684"/>
          </a:xfrm>
          <a:prstGeom prst="rect">
            <a:avLst/>
          </a:prstGeom>
          <a:noFill/>
          <a:ln w="9525">
            <a:noFill/>
            <a:miter lim="800000"/>
            <a:headEnd/>
            <a:tailEnd/>
          </a:ln>
        </p:spPr>
        <p:txBody>
          <a:bodyPr lIns="0" tIns="0" rIns="0" bIns="0">
            <a:spAutoFit/>
          </a:bodyPr>
          <a:lstStyle/>
          <a:p>
            <a:pPr marL="0" marR="0" lvl="0" indent="0" algn="l" defTabSz="909361" rtl="0" eaLnBrk="1" fontAlgn="base" latinLnBrk="0" hangingPunct="1">
              <a:lnSpc>
                <a:spcPct val="100000"/>
              </a:lnSpc>
              <a:spcBef>
                <a:spcPct val="0"/>
              </a:spcBef>
              <a:spcAft>
                <a:spcPct val="0"/>
              </a:spcAft>
              <a:buClrTx/>
              <a:buSzTx/>
              <a:buFontTx/>
              <a:buNone/>
              <a:tabLst/>
              <a:defRPr/>
            </a:pPr>
            <a:r>
              <a:rPr kumimoji="0" lang="zh-CN" altLang="en-US" sz="1317" b="1" i="0" u="none" strike="noStrike" kern="1200" cap="none" spc="0" normalizeH="0" baseline="0" noProof="0">
                <a:ln>
                  <a:noFill/>
                </a:ln>
                <a:solidFill>
                  <a:srgbClr val="009900"/>
                </a:solidFill>
                <a:effectLst/>
                <a:uLnTx/>
                <a:uFillTx/>
                <a:latin typeface="Arial" charset="0"/>
                <a:ea typeface="微软雅黑" pitchFamily="34" charset="-122"/>
                <a:cs typeface="+mn-cs"/>
              </a:rPr>
              <a:t>请添加文字内容</a:t>
            </a:r>
          </a:p>
        </p:txBody>
      </p:sp>
      <p:sp>
        <p:nvSpPr>
          <p:cNvPr id="24" name="TextBox 23"/>
          <p:cNvSpPr txBox="1">
            <a:spLocks noChangeArrowheads="1"/>
          </p:cNvSpPr>
          <p:nvPr/>
        </p:nvSpPr>
        <p:spPr bwMode="auto">
          <a:xfrm>
            <a:off x="6299565" y="1632564"/>
            <a:ext cx="2088905" cy="434350"/>
          </a:xfrm>
          <a:prstGeom prst="rect">
            <a:avLst/>
          </a:prstGeom>
          <a:noFill/>
          <a:ln w="9525">
            <a:noFill/>
            <a:miter lim="800000"/>
            <a:headEnd/>
            <a:tailEnd/>
          </a:ln>
        </p:spPr>
        <p:txBody>
          <a:bodyPr lIns="0" tIns="0" rIns="0" bIns="0">
            <a:spAutoFit/>
          </a:bodyPr>
          <a:lstStyle/>
          <a:p>
            <a:pPr marL="0" marR="0" lvl="0" indent="0" algn="just" defTabSz="909361" rtl="0" eaLnBrk="1" fontAlgn="base" latinLnBrk="0" hangingPunct="1">
              <a:lnSpc>
                <a:spcPct val="100000"/>
              </a:lnSpc>
              <a:spcBef>
                <a:spcPct val="0"/>
              </a:spcBef>
              <a:spcAft>
                <a:spcPct val="0"/>
              </a:spcAft>
              <a:buClrTx/>
              <a:buSzTx/>
              <a:buFontTx/>
              <a:buNone/>
              <a:tabLst/>
              <a:defRPr/>
            </a:pPr>
            <a:r>
              <a:rPr kumimoji="0" lang="zh-CN" altLang="en-US" sz="941" b="1" i="0" u="none" strike="noStrike" kern="1200" cap="none" spc="0" normalizeH="0" baseline="0" noProof="0">
                <a:ln>
                  <a:noFill/>
                </a:ln>
                <a:solidFill>
                  <a:srgbClr val="808080"/>
                </a:solidFill>
                <a:effectLst/>
                <a:uLnTx/>
                <a:uFillTx/>
                <a:latin typeface="Arial" charset="0"/>
                <a:ea typeface="微软雅黑" pitchFamily="34" charset="-122"/>
                <a:cs typeface="+mn-cs"/>
              </a:rPr>
              <a:t>请在此处插入你需要的文字内容请在此处插入你需要的文字内容请在此处插入你需要的文字内容</a:t>
            </a:r>
            <a:endParaRPr kumimoji="0" lang="en-US" altLang="zh-CN" sz="941" b="1" i="0" u="none" strike="noStrike" kern="1200" cap="none" spc="0" normalizeH="0" baseline="0" noProof="0">
              <a:ln>
                <a:noFill/>
              </a:ln>
              <a:solidFill>
                <a:srgbClr val="808080"/>
              </a:solidFill>
              <a:effectLst/>
              <a:uLnTx/>
              <a:uFillTx/>
              <a:latin typeface="Arial" charset="0"/>
              <a:ea typeface="微软雅黑" pitchFamily="34" charset="-122"/>
              <a:cs typeface="+mn-cs"/>
            </a:endParaRPr>
          </a:p>
        </p:txBody>
      </p:sp>
      <p:sp>
        <p:nvSpPr>
          <p:cNvPr id="25" name="TextBox 24"/>
          <p:cNvSpPr txBox="1">
            <a:spLocks noChangeArrowheads="1"/>
          </p:cNvSpPr>
          <p:nvPr/>
        </p:nvSpPr>
        <p:spPr bwMode="auto">
          <a:xfrm>
            <a:off x="6299565" y="2377642"/>
            <a:ext cx="2126234" cy="202684"/>
          </a:xfrm>
          <a:prstGeom prst="rect">
            <a:avLst/>
          </a:prstGeom>
          <a:noFill/>
          <a:ln w="9525">
            <a:noFill/>
            <a:miter lim="800000"/>
            <a:headEnd/>
            <a:tailEnd/>
          </a:ln>
        </p:spPr>
        <p:txBody>
          <a:bodyPr lIns="0" tIns="0" rIns="0" bIns="0">
            <a:spAutoFit/>
          </a:bodyPr>
          <a:lstStyle/>
          <a:p>
            <a:pPr marL="0" marR="0" lvl="0" indent="0" algn="l" defTabSz="909361" rtl="0" eaLnBrk="1" fontAlgn="base" latinLnBrk="0" hangingPunct="1">
              <a:lnSpc>
                <a:spcPct val="100000"/>
              </a:lnSpc>
              <a:spcBef>
                <a:spcPct val="0"/>
              </a:spcBef>
              <a:spcAft>
                <a:spcPct val="0"/>
              </a:spcAft>
              <a:buClrTx/>
              <a:buSzTx/>
              <a:buFontTx/>
              <a:buNone/>
              <a:tabLst/>
              <a:defRPr/>
            </a:pPr>
            <a:r>
              <a:rPr kumimoji="0" lang="zh-CN" altLang="en-US" sz="1317" b="1" i="0" u="none" strike="noStrike" kern="1200" cap="none" spc="0" normalizeH="0" baseline="0" noProof="0">
                <a:ln>
                  <a:noFill/>
                </a:ln>
                <a:solidFill>
                  <a:srgbClr val="009900"/>
                </a:solidFill>
                <a:effectLst/>
                <a:uLnTx/>
                <a:uFillTx/>
                <a:latin typeface="Arial" charset="0"/>
                <a:ea typeface="微软雅黑" pitchFamily="34" charset="-122"/>
                <a:cs typeface="+mn-cs"/>
              </a:rPr>
              <a:t>请添加文字内容</a:t>
            </a:r>
          </a:p>
        </p:txBody>
      </p:sp>
      <p:sp>
        <p:nvSpPr>
          <p:cNvPr id="26" name="TextBox 25"/>
          <p:cNvSpPr txBox="1">
            <a:spLocks noChangeArrowheads="1"/>
          </p:cNvSpPr>
          <p:nvPr/>
        </p:nvSpPr>
        <p:spPr bwMode="auto">
          <a:xfrm>
            <a:off x="6299565" y="2682243"/>
            <a:ext cx="2088905" cy="434350"/>
          </a:xfrm>
          <a:prstGeom prst="rect">
            <a:avLst/>
          </a:prstGeom>
          <a:noFill/>
          <a:ln w="9525">
            <a:noFill/>
            <a:miter lim="800000"/>
            <a:headEnd/>
            <a:tailEnd/>
          </a:ln>
        </p:spPr>
        <p:txBody>
          <a:bodyPr lIns="0" tIns="0" rIns="0" bIns="0">
            <a:spAutoFit/>
          </a:bodyPr>
          <a:lstStyle/>
          <a:p>
            <a:pPr marL="0" marR="0" lvl="0" indent="0" algn="just" defTabSz="909361" rtl="0" eaLnBrk="1" fontAlgn="base" latinLnBrk="0" hangingPunct="1">
              <a:lnSpc>
                <a:spcPct val="100000"/>
              </a:lnSpc>
              <a:spcBef>
                <a:spcPct val="0"/>
              </a:spcBef>
              <a:spcAft>
                <a:spcPct val="0"/>
              </a:spcAft>
              <a:buClrTx/>
              <a:buSzTx/>
              <a:buFontTx/>
              <a:buNone/>
              <a:tabLst/>
              <a:defRPr/>
            </a:pPr>
            <a:r>
              <a:rPr kumimoji="0" lang="zh-CN" altLang="en-US" sz="941" b="1" i="0" u="none" strike="noStrike" kern="1200" cap="none" spc="0" normalizeH="0" baseline="0" noProof="0">
                <a:ln>
                  <a:noFill/>
                </a:ln>
                <a:solidFill>
                  <a:srgbClr val="808080"/>
                </a:solidFill>
                <a:effectLst/>
                <a:uLnTx/>
                <a:uFillTx/>
                <a:latin typeface="Arial" charset="0"/>
                <a:ea typeface="微软雅黑" pitchFamily="34" charset="-122"/>
                <a:cs typeface="+mn-cs"/>
              </a:rPr>
              <a:t>请在此处插入你需要的文字内容请在此处插入你需要的文字内容请在此处插入你需要的文字内容</a:t>
            </a:r>
            <a:endParaRPr kumimoji="0" lang="en-US" altLang="zh-CN" sz="941" b="1" i="0" u="none" strike="noStrike" kern="1200" cap="none" spc="0" normalizeH="0" baseline="0" noProof="0">
              <a:ln>
                <a:noFill/>
              </a:ln>
              <a:solidFill>
                <a:srgbClr val="808080"/>
              </a:solidFill>
              <a:effectLst/>
              <a:uLnTx/>
              <a:uFillTx/>
              <a:latin typeface="Arial" charset="0"/>
              <a:ea typeface="微软雅黑" pitchFamily="34" charset="-122"/>
              <a:cs typeface="+mn-cs"/>
            </a:endParaRPr>
          </a:p>
        </p:txBody>
      </p:sp>
      <p:sp>
        <p:nvSpPr>
          <p:cNvPr id="37" name="TextBox 36"/>
          <p:cNvSpPr txBox="1">
            <a:spLocks noChangeArrowheads="1"/>
          </p:cNvSpPr>
          <p:nvPr/>
        </p:nvSpPr>
        <p:spPr bwMode="auto">
          <a:xfrm>
            <a:off x="6299565" y="3473608"/>
            <a:ext cx="2126234" cy="202684"/>
          </a:xfrm>
          <a:prstGeom prst="rect">
            <a:avLst/>
          </a:prstGeom>
          <a:noFill/>
          <a:ln w="9525">
            <a:noFill/>
            <a:miter lim="800000"/>
            <a:headEnd/>
            <a:tailEnd/>
          </a:ln>
        </p:spPr>
        <p:txBody>
          <a:bodyPr lIns="0" tIns="0" rIns="0" bIns="0">
            <a:spAutoFit/>
          </a:bodyPr>
          <a:lstStyle/>
          <a:p>
            <a:pPr marL="0" marR="0" lvl="0" indent="0" algn="l" defTabSz="909361" rtl="0" eaLnBrk="1" fontAlgn="base" latinLnBrk="0" hangingPunct="1">
              <a:lnSpc>
                <a:spcPct val="100000"/>
              </a:lnSpc>
              <a:spcBef>
                <a:spcPct val="0"/>
              </a:spcBef>
              <a:spcAft>
                <a:spcPct val="0"/>
              </a:spcAft>
              <a:buClrTx/>
              <a:buSzTx/>
              <a:buFontTx/>
              <a:buNone/>
              <a:tabLst/>
              <a:defRPr/>
            </a:pPr>
            <a:r>
              <a:rPr kumimoji="0" lang="zh-CN" altLang="en-US" sz="1317" b="1" i="0" u="none" strike="noStrike" kern="1200" cap="none" spc="0" normalizeH="0" baseline="0" noProof="0">
                <a:ln>
                  <a:noFill/>
                </a:ln>
                <a:solidFill>
                  <a:srgbClr val="009900"/>
                </a:solidFill>
                <a:effectLst/>
                <a:uLnTx/>
                <a:uFillTx/>
                <a:latin typeface="Arial" charset="0"/>
                <a:ea typeface="微软雅黑" pitchFamily="34" charset="-122"/>
                <a:cs typeface="+mn-cs"/>
              </a:rPr>
              <a:t>请添加文字内容</a:t>
            </a:r>
          </a:p>
        </p:txBody>
      </p:sp>
      <p:sp>
        <p:nvSpPr>
          <p:cNvPr id="38" name="TextBox 37"/>
          <p:cNvSpPr txBox="1">
            <a:spLocks noChangeArrowheads="1"/>
          </p:cNvSpPr>
          <p:nvPr/>
        </p:nvSpPr>
        <p:spPr bwMode="auto">
          <a:xfrm>
            <a:off x="6299565" y="3776716"/>
            <a:ext cx="2088905" cy="579133"/>
          </a:xfrm>
          <a:prstGeom prst="rect">
            <a:avLst/>
          </a:prstGeom>
          <a:noFill/>
          <a:ln w="9525">
            <a:noFill/>
            <a:miter lim="800000"/>
            <a:headEnd/>
            <a:tailEnd/>
          </a:ln>
        </p:spPr>
        <p:txBody>
          <a:bodyPr lIns="0" tIns="0" rIns="0" bIns="0">
            <a:spAutoFit/>
          </a:bodyPr>
          <a:lstStyle/>
          <a:p>
            <a:pPr marL="0" marR="0" lvl="0" indent="0" algn="just" defTabSz="909361" rtl="0" eaLnBrk="1" fontAlgn="base" latinLnBrk="0" hangingPunct="1">
              <a:lnSpc>
                <a:spcPct val="100000"/>
              </a:lnSpc>
              <a:spcBef>
                <a:spcPct val="0"/>
              </a:spcBef>
              <a:spcAft>
                <a:spcPct val="0"/>
              </a:spcAft>
              <a:buClrTx/>
              <a:buSzTx/>
              <a:buFontTx/>
              <a:buNone/>
              <a:tabLst/>
              <a:defRPr/>
            </a:pPr>
            <a:r>
              <a:rPr kumimoji="0" lang="zh-CN" altLang="en-US" sz="941" b="1" i="0" u="none" strike="noStrike" kern="1200" cap="none" spc="0" normalizeH="0" baseline="0" noProof="0">
                <a:ln>
                  <a:noFill/>
                </a:ln>
                <a:solidFill>
                  <a:srgbClr val="808080"/>
                </a:solidFill>
                <a:effectLst/>
                <a:uLnTx/>
                <a:uFillTx/>
                <a:latin typeface="Arial" charset="0"/>
                <a:ea typeface="微软雅黑" pitchFamily="34" charset="-122"/>
                <a:cs typeface="+mn-cs"/>
              </a:rPr>
              <a:t>请在此处插入你需要的文字内容请在此处插入你需要的文字内容请在此处插入你需要的文字内容</a:t>
            </a:r>
            <a:endParaRPr kumimoji="0" lang="en-US" altLang="zh-CN" sz="941" b="1" i="0" u="none" strike="noStrike" kern="1200" cap="none" spc="0" normalizeH="0" baseline="0" noProof="0">
              <a:ln>
                <a:noFill/>
              </a:ln>
              <a:solidFill>
                <a:srgbClr val="808080"/>
              </a:solidFill>
              <a:effectLst/>
              <a:uLnTx/>
              <a:uFillTx/>
              <a:latin typeface="Arial" charset="0"/>
              <a:ea typeface="微软雅黑" pitchFamily="34" charset="-122"/>
              <a:cs typeface="+mn-cs"/>
            </a:endParaRPr>
          </a:p>
          <a:p>
            <a:pPr marL="0" marR="0" lvl="0" indent="0" algn="just" defTabSz="909361" rtl="0" eaLnBrk="1" fontAlgn="base" latinLnBrk="0" hangingPunct="1">
              <a:lnSpc>
                <a:spcPct val="100000"/>
              </a:lnSpc>
              <a:spcBef>
                <a:spcPct val="0"/>
              </a:spcBef>
              <a:spcAft>
                <a:spcPct val="0"/>
              </a:spcAft>
              <a:buClrTx/>
              <a:buSzTx/>
              <a:buFontTx/>
              <a:buNone/>
              <a:tabLst/>
              <a:defRPr/>
            </a:pPr>
            <a:endParaRPr kumimoji="0" lang="en-US" altLang="zh-CN" sz="941" b="0" i="0" u="none" strike="noStrike" kern="1200" cap="none" spc="0" normalizeH="0" baseline="0" noProof="0">
              <a:ln>
                <a:noFill/>
              </a:ln>
              <a:solidFill>
                <a:srgbClr val="808080"/>
              </a:solidFill>
              <a:effectLst/>
              <a:uLnTx/>
              <a:uFillTx/>
              <a:latin typeface="微软雅黑" pitchFamily="34" charset="-122"/>
              <a:ea typeface="微软雅黑" pitchFamily="34" charset="-122"/>
              <a:cs typeface="+mn-cs"/>
            </a:endParaRPr>
          </a:p>
        </p:txBody>
      </p:sp>
      <p:sp>
        <p:nvSpPr>
          <p:cNvPr id="39" name="TextBox 38"/>
          <p:cNvSpPr txBox="1">
            <a:spLocks noChangeArrowheads="1"/>
          </p:cNvSpPr>
          <p:nvPr/>
        </p:nvSpPr>
        <p:spPr bwMode="auto">
          <a:xfrm>
            <a:off x="718202" y="1327963"/>
            <a:ext cx="2126234" cy="202684"/>
          </a:xfrm>
          <a:prstGeom prst="rect">
            <a:avLst/>
          </a:prstGeom>
          <a:noFill/>
          <a:ln w="9525">
            <a:noFill/>
            <a:miter lim="800000"/>
            <a:headEnd/>
            <a:tailEnd/>
          </a:ln>
        </p:spPr>
        <p:txBody>
          <a:bodyPr lIns="0" tIns="0" rIns="0" bIns="0">
            <a:spAutoFit/>
          </a:bodyPr>
          <a:lstStyle/>
          <a:p>
            <a:pPr marL="0" marR="0" lvl="0" indent="0" algn="l" defTabSz="909361" rtl="0" eaLnBrk="1" fontAlgn="base" latinLnBrk="0" hangingPunct="1">
              <a:lnSpc>
                <a:spcPct val="100000"/>
              </a:lnSpc>
              <a:spcBef>
                <a:spcPct val="0"/>
              </a:spcBef>
              <a:spcAft>
                <a:spcPct val="0"/>
              </a:spcAft>
              <a:buClrTx/>
              <a:buSzTx/>
              <a:buFontTx/>
              <a:buNone/>
              <a:tabLst/>
              <a:defRPr/>
            </a:pPr>
            <a:r>
              <a:rPr kumimoji="0" lang="zh-CN" altLang="en-US" sz="1317" b="1" i="0" u="none" strike="noStrike" kern="1200" cap="none" spc="0" normalizeH="0" baseline="0" noProof="0">
                <a:ln>
                  <a:noFill/>
                </a:ln>
                <a:solidFill>
                  <a:srgbClr val="009900"/>
                </a:solidFill>
                <a:effectLst/>
                <a:uLnTx/>
                <a:uFillTx/>
                <a:latin typeface="微软雅黑" pitchFamily="34" charset="-122"/>
                <a:ea typeface="微软雅黑" pitchFamily="34" charset="-122"/>
                <a:cs typeface="+mn-cs"/>
              </a:rPr>
              <a:t>请添加文字内容</a:t>
            </a:r>
          </a:p>
        </p:txBody>
      </p:sp>
      <p:sp>
        <p:nvSpPr>
          <p:cNvPr id="40" name="TextBox 39"/>
          <p:cNvSpPr txBox="1">
            <a:spLocks noChangeArrowheads="1"/>
          </p:cNvSpPr>
          <p:nvPr/>
        </p:nvSpPr>
        <p:spPr bwMode="auto">
          <a:xfrm>
            <a:off x="718202" y="1632564"/>
            <a:ext cx="2087412" cy="434350"/>
          </a:xfrm>
          <a:prstGeom prst="rect">
            <a:avLst/>
          </a:prstGeom>
          <a:noFill/>
          <a:ln w="9525">
            <a:noFill/>
            <a:miter lim="800000"/>
            <a:headEnd/>
            <a:tailEnd/>
          </a:ln>
        </p:spPr>
        <p:txBody>
          <a:bodyPr lIns="0" tIns="0" rIns="0" bIns="0">
            <a:spAutoFit/>
          </a:bodyPr>
          <a:lstStyle/>
          <a:p>
            <a:pPr marL="0" marR="0" lvl="0" indent="0" algn="just" defTabSz="909361" rtl="0" eaLnBrk="1" fontAlgn="base" latinLnBrk="0" hangingPunct="1">
              <a:lnSpc>
                <a:spcPct val="100000"/>
              </a:lnSpc>
              <a:spcBef>
                <a:spcPct val="0"/>
              </a:spcBef>
              <a:spcAft>
                <a:spcPct val="0"/>
              </a:spcAft>
              <a:buClrTx/>
              <a:buSzTx/>
              <a:buFontTx/>
              <a:buNone/>
              <a:tabLst/>
              <a:defRPr/>
            </a:pPr>
            <a:r>
              <a:rPr kumimoji="0" lang="zh-CN" altLang="en-US" sz="941" b="1" i="0" u="none" strike="noStrike" kern="1200" cap="none" spc="0" normalizeH="0" baseline="0" noProof="0">
                <a:ln>
                  <a:noFill/>
                </a:ln>
                <a:solidFill>
                  <a:srgbClr val="808080"/>
                </a:solidFill>
                <a:effectLst/>
                <a:uLnTx/>
                <a:uFillTx/>
                <a:latin typeface="Arial" charset="0"/>
                <a:ea typeface="微软雅黑" pitchFamily="34" charset="-122"/>
                <a:cs typeface="+mn-cs"/>
              </a:rPr>
              <a:t>请在此处插入你需要的文字内容请在此处插入你需要的文字内容请在此处插入你需要的文字内容</a:t>
            </a:r>
            <a:endParaRPr kumimoji="0" lang="en-US" altLang="zh-CN" sz="941" b="1" i="0" u="none" strike="noStrike" kern="1200" cap="none" spc="0" normalizeH="0" baseline="0" noProof="0">
              <a:ln>
                <a:noFill/>
              </a:ln>
              <a:solidFill>
                <a:srgbClr val="808080"/>
              </a:solidFill>
              <a:effectLst/>
              <a:uLnTx/>
              <a:uFillTx/>
              <a:latin typeface="Arial" charset="0"/>
              <a:ea typeface="微软雅黑" pitchFamily="34" charset="-122"/>
              <a:cs typeface="+mn-cs"/>
            </a:endParaRPr>
          </a:p>
        </p:txBody>
      </p:sp>
      <p:sp>
        <p:nvSpPr>
          <p:cNvPr id="41" name="TextBox 40"/>
          <p:cNvSpPr txBox="1">
            <a:spLocks noChangeArrowheads="1"/>
          </p:cNvSpPr>
          <p:nvPr/>
        </p:nvSpPr>
        <p:spPr bwMode="auto">
          <a:xfrm>
            <a:off x="718202" y="2377643"/>
            <a:ext cx="2126234" cy="405367"/>
          </a:xfrm>
          <a:prstGeom prst="rect">
            <a:avLst/>
          </a:prstGeom>
          <a:noFill/>
          <a:ln w="9525">
            <a:noFill/>
            <a:miter lim="800000"/>
            <a:headEnd/>
            <a:tailEnd/>
          </a:ln>
        </p:spPr>
        <p:txBody>
          <a:bodyPr lIns="0" tIns="0" rIns="0" bIns="0">
            <a:spAutoFit/>
          </a:bodyPr>
          <a:lstStyle/>
          <a:p>
            <a:pPr marL="0" marR="0" lvl="0" indent="0" algn="l" defTabSz="909361" rtl="0" eaLnBrk="1" fontAlgn="base" latinLnBrk="0" hangingPunct="1">
              <a:lnSpc>
                <a:spcPct val="100000"/>
              </a:lnSpc>
              <a:spcBef>
                <a:spcPct val="0"/>
              </a:spcBef>
              <a:spcAft>
                <a:spcPct val="0"/>
              </a:spcAft>
              <a:buClrTx/>
              <a:buSzTx/>
              <a:buFontTx/>
              <a:buNone/>
              <a:tabLst/>
              <a:defRPr/>
            </a:pPr>
            <a:r>
              <a:rPr kumimoji="0" lang="zh-CN" altLang="en-US" sz="1317" b="1" i="0" u="none" strike="noStrike" kern="1200" cap="none" spc="0" normalizeH="0" baseline="0" noProof="0">
                <a:ln>
                  <a:noFill/>
                </a:ln>
                <a:solidFill>
                  <a:srgbClr val="009900"/>
                </a:solidFill>
                <a:effectLst/>
                <a:uLnTx/>
                <a:uFillTx/>
                <a:latin typeface="Arial" charset="0"/>
                <a:ea typeface="微软雅黑" pitchFamily="34" charset="-122"/>
                <a:cs typeface="+mn-cs"/>
              </a:rPr>
              <a:t>请添加文字内容</a:t>
            </a:r>
          </a:p>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317" b="1" i="0" u="none" strike="noStrike" kern="1200" cap="none" spc="0" normalizeH="0" baseline="0" noProof="0">
              <a:ln>
                <a:noFill/>
              </a:ln>
              <a:solidFill>
                <a:srgbClr val="009900"/>
              </a:solidFill>
              <a:effectLst/>
              <a:uLnTx/>
              <a:uFillTx/>
              <a:latin typeface="微软雅黑" pitchFamily="34" charset="-122"/>
              <a:ea typeface="微软雅黑" pitchFamily="34" charset="-122"/>
              <a:cs typeface="+mn-cs"/>
            </a:endParaRPr>
          </a:p>
        </p:txBody>
      </p:sp>
      <p:sp>
        <p:nvSpPr>
          <p:cNvPr id="42" name="TextBox 41"/>
          <p:cNvSpPr txBox="1">
            <a:spLocks noChangeArrowheads="1"/>
          </p:cNvSpPr>
          <p:nvPr/>
        </p:nvSpPr>
        <p:spPr bwMode="auto">
          <a:xfrm>
            <a:off x="718202" y="2682244"/>
            <a:ext cx="2087412" cy="579133"/>
          </a:xfrm>
          <a:prstGeom prst="rect">
            <a:avLst/>
          </a:prstGeom>
          <a:noFill/>
          <a:ln w="9525">
            <a:noFill/>
            <a:miter lim="800000"/>
            <a:headEnd/>
            <a:tailEnd/>
          </a:ln>
        </p:spPr>
        <p:txBody>
          <a:bodyPr lIns="0" tIns="0" rIns="0" bIns="0">
            <a:spAutoFit/>
          </a:bodyPr>
          <a:lstStyle/>
          <a:p>
            <a:pPr marL="0" marR="0" lvl="0" indent="0" algn="just" defTabSz="909361" rtl="0" eaLnBrk="1" fontAlgn="base" latinLnBrk="0" hangingPunct="1">
              <a:lnSpc>
                <a:spcPct val="100000"/>
              </a:lnSpc>
              <a:spcBef>
                <a:spcPct val="0"/>
              </a:spcBef>
              <a:spcAft>
                <a:spcPct val="0"/>
              </a:spcAft>
              <a:buClrTx/>
              <a:buSzTx/>
              <a:buFontTx/>
              <a:buNone/>
              <a:tabLst/>
              <a:defRPr/>
            </a:pPr>
            <a:r>
              <a:rPr kumimoji="0" lang="zh-CN" altLang="en-US" sz="941" b="1" i="0" u="none" strike="noStrike" kern="1200" cap="none" spc="0" normalizeH="0" baseline="0" noProof="0">
                <a:ln>
                  <a:noFill/>
                </a:ln>
                <a:solidFill>
                  <a:srgbClr val="808080"/>
                </a:solidFill>
                <a:effectLst/>
                <a:uLnTx/>
                <a:uFillTx/>
                <a:latin typeface="Arial" charset="0"/>
                <a:ea typeface="微软雅黑" pitchFamily="34" charset="-122"/>
                <a:cs typeface="+mn-cs"/>
              </a:rPr>
              <a:t>请在此处插入你需要的文字内容请在此处插入你需要的文字内容请在此处插入你需要的文字内容</a:t>
            </a:r>
            <a:endParaRPr kumimoji="0" lang="en-US" altLang="zh-CN" sz="941" b="1" i="0" u="none" strike="noStrike" kern="1200" cap="none" spc="0" normalizeH="0" baseline="0" noProof="0">
              <a:ln>
                <a:noFill/>
              </a:ln>
              <a:solidFill>
                <a:srgbClr val="808080"/>
              </a:solidFill>
              <a:effectLst/>
              <a:uLnTx/>
              <a:uFillTx/>
              <a:latin typeface="Arial" charset="0"/>
              <a:ea typeface="微软雅黑" pitchFamily="34" charset="-122"/>
              <a:cs typeface="+mn-cs"/>
            </a:endParaRPr>
          </a:p>
          <a:p>
            <a:pPr marL="0" marR="0" lvl="0" indent="0" algn="just" defTabSz="909361" rtl="0" eaLnBrk="1" fontAlgn="base" latinLnBrk="0" hangingPunct="1">
              <a:lnSpc>
                <a:spcPct val="100000"/>
              </a:lnSpc>
              <a:spcBef>
                <a:spcPct val="0"/>
              </a:spcBef>
              <a:spcAft>
                <a:spcPct val="0"/>
              </a:spcAft>
              <a:buClrTx/>
              <a:buSzTx/>
              <a:buFontTx/>
              <a:buNone/>
              <a:tabLst/>
              <a:defRPr/>
            </a:pPr>
            <a:endParaRPr kumimoji="0" lang="en-US" altLang="zh-CN" sz="941" b="0" i="0" u="none" strike="noStrike" kern="1200" cap="none" spc="0" normalizeH="0" baseline="0" noProof="0">
              <a:ln>
                <a:noFill/>
              </a:ln>
              <a:solidFill>
                <a:srgbClr val="808080"/>
              </a:solidFill>
              <a:effectLst/>
              <a:uLnTx/>
              <a:uFillTx/>
              <a:latin typeface="微软雅黑" pitchFamily="34" charset="-122"/>
              <a:ea typeface="微软雅黑" pitchFamily="34" charset="-122"/>
              <a:cs typeface="+mn-cs"/>
            </a:endParaRPr>
          </a:p>
        </p:txBody>
      </p:sp>
      <p:sp>
        <p:nvSpPr>
          <p:cNvPr id="43" name="TextBox 42"/>
          <p:cNvSpPr txBox="1">
            <a:spLocks noChangeArrowheads="1"/>
          </p:cNvSpPr>
          <p:nvPr/>
        </p:nvSpPr>
        <p:spPr bwMode="auto">
          <a:xfrm>
            <a:off x="718202" y="3473609"/>
            <a:ext cx="2126234" cy="405367"/>
          </a:xfrm>
          <a:prstGeom prst="rect">
            <a:avLst/>
          </a:prstGeom>
          <a:noFill/>
          <a:ln w="9525">
            <a:noFill/>
            <a:miter lim="800000"/>
            <a:headEnd/>
            <a:tailEnd/>
          </a:ln>
        </p:spPr>
        <p:txBody>
          <a:bodyPr lIns="0" tIns="0" rIns="0" bIns="0">
            <a:spAutoFit/>
          </a:bodyPr>
          <a:lstStyle/>
          <a:p>
            <a:pPr marL="0" marR="0" lvl="0" indent="0" algn="l" defTabSz="909361" rtl="0" eaLnBrk="1" fontAlgn="base" latinLnBrk="0" hangingPunct="1">
              <a:lnSpc>
                <a:spcPct val="100000"/>
              </a:lnSpc>
              <a:spcBef>
                <a:spcPct val="0"/>
              </a:spcBef>
              <a:spcAft>
                <a:spcPct val="0"/>
              </a:spcAft>
              <a:buClrTx/>
              <a:buSzTx/>
              <a:buFontTx/>
              <a:buNone/>
              <a:tabLst/>
              <a:defRPr/>
            </a:pPr>
            <a:r>
              <a:rPr kumimoji="0" lang="zh-CN" altLang="en-US" sz="1317" b="1" i="0" u="none" strike="noStrike" kern="1200" cap="none" spc="0" normalizeH="0" baseline="0" noProof="0">
                <a:ln>
                  <a:noFill/>
                </a:ln>
                <a:solidFill>
                  <a:srgbClr val="009900"/>
                </a:solidFill>
                <a:effectLst/>
                <a:uLnTx/>
                <a:uFillTx/>
                <a:latin typeface="Arial" charset="0"/>
                <a:ea typeface="微软雅黑" pitchFamily="34" charset="-122"/>
                <a:cs typeface="+mn-cs"/>
              </a:rPr>
              <a:t>请添加文字内容</a:t>
            </a:r>
          </a:p>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317" b="1" i="0" u="none" strike="noStrike" kern="1200" cap="none" spc="0" normalizeH="0" baseline="0" noProof="0">
              <a:ln>
                <a:noFill/>
              </a:ln>
              <a:solidFill>
                <a:srgbClr val="009900"/>
              </a:solidFill>
              <a:effectLst/>
              <a:uLnTx/>
              <a:uFillTx/>
              <a:latin typeface="微软雅黑" pitchFamily="34" charset="-122"/>
              <a:ea typeface="微软雅黑" pitchFamily="34" charset="-122"/>
              <a:cs typeface="+mn-cs"/>
            </a:endParaRPr>
          </a:p>
        </p:txBody>
      </p:sp>
      <p:sp>
        <p:nvSpPr>
          <p:cNvPr id="44" name="TextBox 43"/>
          <p:cNvSpPr txBox="1">
            <a:spLocks noChangeArrowheads="1"/>
          </p:cNvSpPr>
          <p:nvPr/>
        </p:nvSpPr>
        <p:spPr bwMode="auto">
          <a:xfrm>
            <a:off x="718202" y="3776716"/>
            <a:ext cx="2087412" cy="434350"/>
          </a:xfrm>
          <a:prstGeom prst="rect">
            <a:avLst/>
          </a:prstGeom>
          <a:noFill/>
          <a:ln w="9525">
            <a:noFill/>
            <a:miter lim="800000"/>
            <a:headEnd/>
            <a:tailEnd/>
          </a:ln>
        </p:spPr>
        <p:txBody>
          <a:bodyPr lIns="0" tIns="0" rIns="0" bIns="0">
            <a:spAutoFit/>
          </a:bodyPr>
          <a:lstStyle/>
          <a:p>
            <a:pPr marL="0" marR="0" lvl="0" indent="0" algn="just" defTabSz="909361" rtl="0" eaLnBrk="1" fontAlgn="base" latinLnBrk="0" hangingPunct="1">
              <a:lnSpc>
                <a:spcPct val="100000"/>
              </a:lnSpc>
              <a:spcBef>
                <a:spcPct val="0"/>
              </a:spcBef>
              <a:spcAft>
                <a:spcPct val="0"/>
              </a:spcAft>
              <a:buClrTx/>
              <a:buSzTx/>
              <a:buFontTx/>
              <a:buNone/>
              <a:tabLst/>
              <a:defRPr/>
            </a:pPr>
            <a:r>
              <a:rPr kumimoji="0" lang="zh-CN" altLang="en-US" sz="941" b="1" i="0" u="none" strike="noStrike" kern="1200" cap="none" spc="0" normalizeH="0" baseline="0" noProof="0">
                <a:ln>
                  <a:noFill/>
                </a:ln>
                <a:solidFill>
                  <a:srgbClr val="808080"/>
                </a:solidFill>
                <a:effectLst/>
                <a:uLnTx/>
                <a:uFillTx/>
                <a:latin typeface="Arial" charset="0"/>
                <a:ea typeface="微软雅黑" pitchFamily="34" charset="-122"/>
                <a:cs typeface="+mn-cs"/>
              </a:rPr>
              <a:t>请在此处插入你需要的文字内容请在此处插入你需要的文字内容请在此处插入你需要的文字内容</a:t>
            </a:r>
            <a:endParaRPr kumimoji="0" lang="en-US" altLang="zh-CN" sz="941" b="1" i="0" u="none" strike="noStrike" kern="1200" cap="none" spc="0" normalizeH="0" baseline="0" noProof="0">
              <a:ln>
                <a:noFill/>
              </a:ln>
              <a:solidFill>
                <a:srgbClr val="808080"/>
              </a:solidFill>
              <a:effectLst/>
              <a:uLnTx/>
              <a:uFillTx/>
              <a:latin typeface="Arial" charset="0"/>
              <a:ea typeface="微软雅黑" pitchFamily="34" charset="-122"/>
              <a:cs typeface="+mn-cs"/>
            </a:endParaRPr>
          </a:p>
        </p:txBody>
      </p:sp>
      <p:grpSp>
        <p:nvGrpSpPr>
          <p:cNvPr id="104" name="组合 103"/>
          <p:cNvGrpSpPr>
            <a:grpSpLocks/>
          </p:cNvGrpSpPr>
          <p:nvPr/>
        </p:nvGrpSpPr>
        <p:grpSpPr bwMode="auto">
          <a:xfrm>
            <a:off x="4639192" y="3570662"/>
            <a:ext cx="1603634" cy="491244"/>
            <a:chOff x="4476081" y="3981586"/>
            <a:chExt cx="1766090" cy="539330"/>
          </a:xfrm>
        </p:grpSpPr>
        <p:cxnSp>
          <p:nvCxnSpPr>
            <p:cNvPr id="58" name="直接连接符 57"/>
            <p:cNvCxnSpPr/>
            <p:nvPr/>
          </p:nvCxnSpPr>
          <p:spPr>
            <a:xfrm flipV="1">
              <a:off x="4476081" y="4520916"/>
              <a:ext cx="1465164" cy="0"/>
            </a:xfrm>
            <a:prstGeom prst="line">
              <a:avLst/>
            </a:prstGeom>
            <a:ln w="6350">
              <a:solidFill>
                <a:schemeClr val="bg2"/>
              </a:solidFill>
              <a:prstDash val="dash"/>
              <a:headEnd type="oval" w="sm" len="sm"/>
            </a:ln>
          </p:spPr>
          <p:style>
            <a:lnRef idx="1">
              <a:schemeClr val="accent1"/>
            </a:lnRef>
            <a:fillRef idx="0">
              <a:schemeClr val="accent1"/>
            </a:fillRef>
            <a:effectRef idx="0">
              <a:schemeClr val="accent1"/>
            </a:effectRef>
            <a:fontRef idx="minor">
              <a:schemeClr val="tx1"/>
            </a:fontRef>
          </p:style>
        </p:cxnSp>
        <p:cxnSp>
          <p:nvCxnSpPr>
            <p:cNvPr id="60" name="直接连接符 59"/>
            <p:cNvCxnSpPr/>
            <p:nvPr/>
          </p:nvCxnSpPr>
          <p:spPr>
            <a:xfrm>
              <a:off x="5941245" y="3981586"/>
              <a:ext cx="300926" cy="0"/>
            </a:xfrm>
            <a:prstGeom prst="line">
              <a:avLst/>
            </a:prstGeom>
            <a:ln w="6350">
              <a:solidFill>
                <a:schemeClr val="bg2"/>
              </a:solidFill>
              <a:prstDash val="dash"/>
              <a:tailEnd type="oval" w="sm" len="sm"/>
            </a:ln>
          </p:spPr>
          <p:style>
            <a:lnRef idx="1">
              <a:schemeClr val="accent1"/>
            </a:lnRef>
            <a:fillRef idx="0">
              <a:schemeClr val="accent1"/>
            </a:fillRef>
            <a:effectRef idx="0">
              <a:schemeClr val="accent1"/>
            </a:effectRef>
            <a:fontRef idx="minor">
              <a:schemeClr val="tx1"/>
            </a:fontRef>
          </p:style>
        </p:cxnSp>
        <p:cxnSp>
          <p:nvCxnSpPr>
            <p:cNvPr id="64" name="直接连接符 63"/>
            <p:cNvCxnSpPr/>
            <p:nvPr/>
          </p:nvCxnSpPr>
          <p:spPr>
            <a:xfrm>
              <a:off x="5941245" y="3981586"/>
              <a:ext cx="0" cy="539330"/>
            </a:xfrm>
            <a:prstGeom prst="line">
              <a:avLst/>
            </a:prstGeom>
            <a:ln w="6350">
              <a:solidFill>
                <a:schemeClr val="bg2"/>
              </a:solidFill>
              <a:prstDash val="dash"/>
              <a:tailEnd type="none" w="sm" len="sm"/>
            </a:ln>
          </p:spPr>
          <p:style>
            <a:lnRef idx="1">
              <a:schemeClr val="accent1"/>
            </a:lnRef>
            <a:fillRef idx="0">
              <a:schemeClr val="accent1"/>
            </a:fillRef>
            <a:effectRef idx="0">
              <a:schemeClr val="accent1"/>
            </a:effectRef>
            <a:fontRef idx="minor">
              <a:schemeClr val="tx1"/>
            </a:fontRef>
          </p:style>
        </p:cxnSp>
      </p:grpSp>
      <p:grpSp>
        <p:nvGrpSpPr>
          <p:cNvPr id="111" name="组合 110"/>
          <p:cNvGrpSpPr>
            <a:grpSpLocks/>
          </p:cNvGrpSpPr>
          <p:nvPr/>
        </p:nvGrpSpPr>
        <p:grpSpPr bwMode="auto">
          <a:xfrm>
            <a:off x="5651542" y="1436964"/>
            <a:ext cx="591284" cy="779420"/>
            <a:chOff x="5652120" y="1579986"/>
            <a:chExt cx="590051" cy="878275"/>
          </a:xfrm>
        </p:grpSpPr>
        <p:cxnSp>
          <p:nvCxnSpPr>
            <p:cNvPr id="71" name="直接连接符 70"/>
            <p:cNvCxnSpPr/>
            <p:nvPr/>
          </p:nvCxnSpPr>
          <p:spPr>
            <a:xfrm>
              <a:off x="5939695" y="1579986"/>
              <a:ext cx="302476" cy="0"/>
            </a:xfrm>
            <a:prstGeom prst="line">
              <a:avLst/>
            </a:prstGeom>
            <a:ln w="6350">
              <a:solidFill>
                <a:schemeClr val="bg2"/>
              </a:solidFill>
              <a:prstDash val="dash"/>
              <a:tailEnd type="oval" w="sm" len="sm"/>
            </a:ln>
          </p:spPr>
          <p:style>
            <a:lnRef idx="1">
              <a:schemeClr val="accent1"/>
            </a:lnRef>
            <a:fillRef idx="0">
              <a:schemeClr val="accent1"/>
            </a:fillRef>
            <a:effectRef idx="0">
              <a:schemeClr val="accent1"/>
            </a:effectRef>
            <a:fontRef idx="minor">
              <a:schemeClr val="tx1"/>
            </a:fontRef>
          </p:style>
        </p:cxnSp>
        <p:cxnSp>
          <p:nvCxnSpPr>
            <p:cNvPr id="72" name="直接连接符 71"/>
            <p:cNvCxnSpPr/>
            <p:nvPr/>
          </p:nvCxnSpPr>
          <p:spPr>
            <a:xfrm flipV="1">
              <a:off x="5652120" y="2458261"/>
              <a:ext cx="287575" cy="0"/>
            </a:xfrm>
            <a:prstGeom prst="line">
              <a:avLst/>
            </a:prstGeom>
            <a:ln w="6350">
              <a:solidFill>
                <a:schemeClr val="bg2"/>
              </a:solidFill>
              <a:prstDash val="dash"/>
              <a:headEnd type="oval" w="sm" len="sm"/>
            </a:ln>
          </p:spPr>
          <p:style>
            <a:lnRef idx="1">
              <a:schemeClr val="accent1"/>
            </a:lnRef>
            <a:fillRef idx="0">
              <a:schemeClr val="accent1"/>
            </a:fillRef>
            <a:effectRef idx="0">
              <a:schemeClr val="accent1"/>
            </a:effectRef>
            <a:fontRef idx="minor">
              <a:schemeClr val="tx1"/>
            </a:fontRef>
          </p:style>
        </p:cxnSp>
        <p:cxnSp>
          <p:nvCxnSpPr>
            <p:cNvPr id="73" name="直接连接符 72"/>
            <p:cNvCxnSpPr/>
            <p:nvPr/>
          </p:nvCxnSpPr>
          <p:spPr>
            <a:xfrm>
              <a:off x="5939695" y="1579986"/>
              <a:ext cx="0" cy="878275"/>
            </a:xfrm>
            <a:prstGeom prst="line">
              <a:avLst/>
            </a:prstGeom>
            <a:ln w="6350">
              <a:solidFill>
                <a:schemeClr val="bg2"/>
              </a:solidFill>
              <a:prstDash val="dash"/>
              <a:tailEnd type="none" w="sm" len="sm"/>
            </a:ln>
          </p:spPr>
          <p:style>
            <a:lnRef idx="1">
              <a:schemeClr val="accent1"/>
            </a:lnRef>
            <a:fillRef idx="0">
              <a:schemeClr val="accent1"/>
            </a:fillRef>
            <a:effectRef idx="0">
              <a:schemeClr val="accent1"/>
            </a:effectRef>
            <a:fontRef idx="minor">
              <a:schemeClr val="tx1"/>
            </a:fontRef>
          </p:style>
        </p:cxnSp>
      </p:grpSp>
      <p:grpSp>
        <p:nvGrpSpPr>
          <p:cNvPr id="96" name="组合 95"/>
          <p:cNvGrpSpPr>
            <a:grpSpLocks/>
          </p:cNvGrpSpPr>
          <p:nvPr/>
        </p:nvGrpSpPr>
        <p:grpSpPr bwMode="auto">
          <a:xfrm>
            <a:off x="2123248" y="1425019"/>
            <a:ext cx="2353191" cy="186642"/>
            <a:chOff x="2123729" y="1566590"/>
            <a:chExt cx="2352352" cy="210375"/>
          </a:xfrm>
        </p:grpSpPr>
        <p:cxnSp>
          <p:nvCxnSpPr>
            <p:cNvPr id="46" name="直接连接符 45"/>
            <p:cNvCxnSpPr/>
            <p:nvPr/>
          </p:nvCxnSpPr>
          <p:spPr>
            <a:xfrm flipH="1" flipV="1">
              <a:off x="2987950" y="1776965"/>
              <a:ext cx="1488131" cy="0"/>
            </a:xfrm>
            <a:prstGeom prst="line">
              <a:avLst/>
            </a:prstGeom>
            <a:ln w="6350">
              <a:solidFill>
                <a:schemeClr val="bg2"/>
              </a:solidFill>
              <a:prstDash val="dash"/>
              <a:headEnd type="oval" w="sm" len="sm"/>
            </a:ln>
          </p:spPr>
          <p:style>
            <a:lnRef idx="1">
              <a:schemeClr val="accent1"/>
            </a:lnRef>
            <a:fillRef idx="0">
              <a:schemeClr val="accent1"/>
            </a:fillRef>
            <a:effectRef idx="0">
              <a:schemeClr val="accent1"/>
            </a:effectRef>
            <a:fontRef idx="minor">
              <a:schemeClr val="tx1"/>
            </a:fontRef>
          </p:style>
        </p:cxnSp>
        <p:cxnSp>
          <p:nvCxnSpPr>
            <p:cNvPr id="48" name="直接连接符 47"/>
            <p:cNvCxnSpPr/>
            <p:nvPr/>
          </p:nvCxnSpPr>
          <p:spPr>
            <a:xfrm flipH="1">
              <a:off x="2123729" y="1566590"/>
              <a:ext cx="864221" cy="0"/>
            </a:xfrm>
            <a:prstGeom prst="line">
              <a:avLst/>
            </a:prstGeom>
            <a:ln w="6350">
              <a:solidFill>
                <a:schemeClr val="bg2"/>
              </a:solidFill>
              <a:prstDash val="dash"/>
              <a:tailEnd type="oval" w="sm" len="sm"/>
            </a:ln>
          </p:spPr>
          <p:style>
            <a:lnRef idx="1">
              <a:schemeClr val="accent1"/>
            </a:lnRef>
            <a:fillRef idx="0">
              <a:schemeClr val="accent1"/>
            </a:fillRef>
            <a:effectRef idx="0">
              <a:schemeClr val="accent1"/>
            </a:effectRef>
            <a:fontRef idx="minor">
              <a:schemeClr val="tx1"/>
            </a:fontRef>
          </p:style>
        </p:cxnSp>
        <p:cxnSp>
          <p:nvCxnSpPr>
            <p:cNvPr id="77" name="直接连接符 76"/>
            <p:cNvCxnSpPr/>
            <p:nvPr/>
          </p:nvCxnSpPr>
          <p:spPr>
            <a:xfrm>
              <a:off x="2987950" y="1580054"/>
              <a:ext cx="0" cy="196911"/>
            </a:xfrm>
            <a:prstGeom prst="line">
              <a:avLst/>
            </a:prstGeom>
            <a:ln w="6350">
              <a:solidFill>
                <a:schemeClr val="bg2"/>
              </a:solidFill>
              <a:prstDash val="dash"/>
              <a:tailEnd type="none" w="sm" len="sm"/>
            </a:ln>
          </p:spPr>
          <p:style>
            <a:lnRef idx="1">
              <a:schemeClr val="accent1"/>
            </a:lnRef>
            <a:fillRef idx="0">
              <a:schemeClr val="accent1"/>
            </a:fillRef>
            <a:effectRef idx="0">
              <a:schemeClr val="accent1"/>
            </a:effectRef>
            <a:fontRef idx="minor">
              <a:schemeClr val="tx1"/>
            </a:fontRef>
          </p:style>
        </p:cxnSp>
      </p:grpSp>
      <p:grpSp>
        <p:nvGrpSpPr>
          <p:cNvPr id="102" name="组合 101"/>
          <p:cNvGrpSpPr>
            <a:grpSpLocks/>
          </p:cNvGrpSpPr>
          <p:nvPr/>
        </p:nvGrpSpPr>
        <p:grpSpPr bwMode="auto">
          <a:xfrm>
            <a:off x="2123247" y="2216384"/>
            <a:ext cx="1176596" cy="258313"/>
            <a:chOff x="2123731" y="2458260"/>
            <a:chExt cx="1176175" cy="289336"/>
          </a:xfrm>
        </p:grpSpPr>
        <p:cxnSp>
          <p:nvCxnSpPr>
            <p:cNvPr id="49" name="直接连接符 48"/>
            <p:cNvCxnSpPr/>
            <p:nvPr/>
          </p:nvCxnSpPr>
          <p:spPr>
            <a:xfrm flipH="1">
              <a:off x="2987951" y="2458260"/>
              <a:ext cx="311955" cy="0"/>
            </a:xfrm>
            <a:prstGeom prst="line">
              <a:avLst/>
            </a:prstGeom>
            <a:ln w="6350">
              <a:solidFill>
                <a:schemeClr val="bg2"/>
              </a:solidFill>
              <a:prstDash val="dash"/>
              <a:headEnd type="oval" w="sm" len="sm"/>
            </a:ln>
          </p:spPr>
          <p:style>
            <a:lnRef idx="1">
              <a:schemeClr val="accent1"/>
            </a:lnRef>
            <a:fillRef idx="0">
              <a:schemeClr val="accent1"/>
            </a:fillRef>
            <a:effectRef idx="0">
              <a:schemeClr val="accent1"/>
            </a:effectRef>
            <a:fontRef idx="minor">
              <a:schemeClr val="tx1"/>
            </a:fontRef>
          </p:style>
        </p:cxnSp>
        <p:cxnSp>
          <p:nvCxnSpPr>
            <p:cNvPr id="51" name="直接连接符 50"/>
            <p:cNvCxnSpPr/>
            <p:nvPr/>
          </p:nvCxnSpPr>
          <p:spPr>
            <a:xfrm flipH="1">
              <a:off x="2123731" y="2747596"/>
              <a:ext cx="864220" cy="0"/>
            </a:xfrm>
            <a:prstGeom prst="line">
              <a:avLst/>
            </a:prstGeom>
            <a:ln w="6350">
              <a:solidFill>
                <a:schemeClr val="bg2"/>
              </a:solidFill>
              <a:prstDash val="dash"/>
              <a:tailEnd type="oval" w="sm" len="sm"/>
            </a:ln>
          </p:spPr>
          <p:style>
            <a:lnRef idx="1">
              <a:schemeClr val="accent1"/>
            </a:lnRef>
            <a:fillRef idx="0">
              <a:schemeClr val="accent1"/>
            </a:fillRef>
            <a:effectRef idx="0">
              <a:schemeClr val="accent1"/>
            </a:effectRef>
            <a:fontRef idx="minor">
              <a:schemeClr val="tx1"/>
            </a:fontRef>
          </p:style>
        </p:cxnSp>
        <p:cxnSp>
          <p:nvCxnSpPr>
            <p:cNvPr id="82" name="直接连接符 81"/>
            <p:cNvCxnSpPr/>
            <p:nvPr/>
          </p:nvCxnSpPr>
          <p:spPr>
            <a:xfrm>
              <a:off x="2987951" y="2458260"/>
              <a:ext cx="0" cy="289336"/>
            </a:xfrm>
            <a:prstGeom prst="line">
              <a:avLst/>
            </a:prstGeom>
            <a:ln w="6350">
              <a:solidFill>
                <a:schemeClr val="bg2"/>
              </a:solidFill>
              <a:prstDash val="dash"/>
              <a:tailEnd type="none" w="sm" len="sm"/>
            </a:ln>
          </p:spPr>
          <p:style>
            <a:lnRef idx="1">
              <a:schemeClr val="accent1"/>
            </a:lnRef>
            <a:fillRef idx="0">
              <a:schemeClr val="accent1"/>
            </a:fillRef>
            <a:effectRef idx="0">
              <a:schemeClr val="accent1"/>
            </a:effectRef>
            <a:fontRef idx="minor">
              <a:schemeClr val="tx1"/>
            </a:fontRef>
          </p:style>
        </p:cxnSp>
      </p:grpSp>
      <p:grpSp>
        <p:nvGrpSpPr>
          <p:cNvPr id="103" name="组合 102"/>
          <p:cNvGrpSpPr>
            <a:grpSpLocks/>
          </p:cNvGrpSpPr>
          <p:nvPr/>
        </p:nvGrpSpPr>
        <p:grpSpPr bwMode="auto">
          <a:xfrm>
            <a:off x="2123247" y="3448225"/>
            <a:ext cx="1176596" cy="122438"/>
            <a:chOff x="2123731" y="3843303"/>
            <a:chExt cx="1176175" cy="138283"/>
          </a:xfrm>
        </p:grpSpPr>
        <p:cxnSp>
          <p:nvCxnSpPr>
            <p:cNvPr id="55" name="直接连接符 54"/>
            <p:cNvCxnSpPr/>
            <p:nvPr/>
          </p:nvCxnSpPr>
          <p:spPr>
            <a:xfrm flipH="1">
              <a:off x="2987951" y="3843303"/>
              <a:ext cx="311955" cy="0"/>
            </a:xfrm>
            <a:prstGeom prst="line">
              <a:avLst/>
            </a:prstGeom>
            <a:ln w="6350">
              <a:solidFill>
                <a:schemeClr val="bg2"/>
              </a:solidFill>
              <a:prstDash val="dash"/>
              <a:headEnd type="oval" w="sm" len="sm"/>
            </a:ln>
          </p:spPr>
          <p:style>
            <a:lnRef idx="1">
              <a:schemeClr val="accent1"/>
            </a:lnRef>
            <a:fillRef idx="0">
              <a:schemeClr val="accent1"/>
            </a:fillRef>
            <a:effectRef idx="0">
              <a:schemeClr val="accent1"/>
            </a:effectRef>
            <a:fontRef idx="minor">
              <a:schemeClr val="tx1"/>
            </a:fontRef>
          </p:style>
        </p:cxnSp>
        <p:cxnSp>
          <p:nvCxnSpPr>
            <p:cNvPr id="56" name="直接连接符 55"/>
            <p:cNvCxnSpPr/>
            <p:nvPr/>
          </p:nvCxnSpPr>
          <p:spPr>
            <a:xfrm flipH="1">
              <a:off x="2123731" y="3979900"/>
              <a:ext cx="864220" cy="0"/>
            </a:xfrm>
            <a:prstGeom prst="line">
              <a:avLst/>
            </a:prstGeom>
            <a:ln w="6350">
              <a:solidFill>
                <a:schemeClr val="bg2"/>
              </a:solidFill>
              <a:prstDash val="dash"/>
              <a:tailEnd type="oval" w="sm" len="sm"/>
            </a:ln>
          </p:spPr>
          <p:style>
            <a:lnRef idx="1">
              <a:schemeClr val="accent1"/>
            </a:lnRef>
            <a:fillRef idx="0">
              <a:schemeClr val="accent1"/>
            </a:fillRef>
            <a:effectRef idx="0">
              <a:schemeClr val="accent1"/>
            </a:effectRef>
            <a:fontRef idx="minor">
              <a:schemeClr val="tx1"/>
            </a:fontRef>
          </p:style>
        </p:cxnSp>
        <p:cxnSp>
          <p:nvCxnSpPr>
            <p:cNvPr id="84" name="直接连接符 83"/>
            <p:cNvCxnSpPr/>
            <p:nvPr/>
          </p:nvCxnSpPr>
          <p:spPr>
            <a:xfrm>
              <a:off x="2987951" y="3843303"/>
              <a:ext cx="0" cy="138283"/>
            </a:xfrm>
            <a:prstGeom prst="line">
              <a:avLst/>
            </a:prstGeom>
            <a:ln w="6350">
              <a:solidFill>
                <a:schemeClr val="bg2"/>
              </a:solidFill>
              <a:prstDash val="dash"/>
              <a:tailEnd type="none" w="sm" len="sm"/>
            </a:ln>
          </p:spPr>
          <p:style>
            <a:lnRef idx="1">
              <a:schemeClr val="accent1"/>
            </a:lnRef>
            <a:fillRef idx="0">
              <a:schemeClr val="accent1"/>
            </a:fillRef>
            <a:effectRef idx="0">
              <a:schemeClr val="accent1"/>
            </a:effectRef>
            <a:fontRef idx="minor">
              <a:schemeClr val="tx1"/>
            </a:fontRef>
          </p:style>
        </p:cxnSp>
      </p:grpSp>
      <p:grpSp>
        <p:nvGrpSpPr>
          <p:cNvPr id="109" name="组合 108"/>
          <p:cNvGrpSpPr>
            <a:grpSpLocks/>
          </p:cNvGrpSpPr>
          <p:nvPr/>
        </p:nvGrpSpPr>
        <p:grpSpPr bwMode="auto">
          <a:xfrm>
            <a:off x="5653035" y="2474696"/>
            <a:ext cx="589791" cy="973528"/>
            <a:chOff x="5652665" y="2747596"/>
            <a:chExt cx="590051" cy="1095708"/>
          </a:xfrm>
        </p:grpSpPr>
        <p:cxnSp>
          <p:nvCxnSpPr>
            <p:cNvPr id="106" name="直接连接符 105"/>
            <p:cNvCxnSpPr/>
            <p:nvPr/>
          </p:nvCxnSpPr>
          <p:spPr>
            <a:xfrm>
              <a:off x="5940969" y="2747596"/>
              <a:ext cx="301747" cy="0"/>
            </a:xfrm>
            <a:prstGeom prst="line">
              <a:avLst/>
            </a:prstGeom>
            <a:ln w="6350">
              <a:solidFill>
                <a:schemeClr val="bg2"/>
              </a:solidFill>
              <a:prstDash val="dash"/>
              <a:tailEnd type="oval" w="sm" len="sm"/>
            </a:ln>
          </p:spPr>
          <p:style>
            <a:lnRef idx="1">
              <a:schemeClr val="accent1"/>
            </a:lnRef>
            <a:fillRef idx="0">
              <a:schemeClr val="accent1"/>
            </a:fillRef>
            <a:effectRef idx="0">
              <a:schemeClr val="accent1"/>
            </a:effectRef>
            <a:fontRef idx="minor">
              <a:schemeClr val="tx1"/>
            </a:fontRef>
          </p:style>
        </p:cxnSp>
        <p:cxnSp>
          <p:nvCxnSpPr>
            <p:cNvPr id="107" name="直接连接符 106"/>
            <p:cNvCxnSpPr/>
            <p:nvPr/>
          </p:nvCxnSpPr>
          <p:spPr>
            <a:xfrm flipV="1">
              <a:off x="5652665" y="3843304"/>
              <a:ext cx="288304" cy="0"/>
            </a:xfrm>
            <a:prstGeom prst="line">
              <a:avLst/>
            </a:prstGeom>
            <a:ln w="6350">
              <a:solidFill>
                <a:schemeClr val="bg2"/>
              </a:solidFill>
              <a:prstDash val="dash"/>
              <a:headEnd type="oval" w="sm" len="sm"/>
            </a:ln>
          </p:spPr>
          <p:style>
            <a:lnRef idx="1">
              <a:schemeClr val="accent1"/>
            </a:lnRef>
            <a:fillRef idx="0">
              <a:schemeClr val="accent1"/>
            </a:fillRef>
            <a:effectRef idx="0">
              <a:schemeClr val="accent1"/>
            </a:effectRef>
            <a:fontRef idx="minor">
              <a:schemeClr val="tx1"/>
            </a:fontRef>
          </p:style>
        </p:cxnSp>
        <p:cxnSp>
          <p:nvCxnSpPr>
            <p:cNvPr id="108" name="直接连接符 107"/>
            <p:cNvCxnSpPr/>
            <p:nvPr/>
          </p:nvCxnSpPr>
          <p:spPr>
            <a:xfrm>
              <a:off x="5940969" y="2747596"/>
              <a:ext cx="0" cy="1095708"/>
            </a:xfrm>
            <a:prstGeom prst="line">
              <a:avLst/>
            </a:prstGeom>
            <a:ln w="6350">
              <a:solidFill>
                <a:schemeClr val="bg2"/>
              </a:solidFill>
              <a:prstDash val="dash"/>
              <a:tailEnd type="none" w="sm" len="sm"/>
            </a:ln>
          </p:spPr>
          <p:style>
            <a:lnRef idx="1">
              <a:schemeClr val="accent1"/>
            </a:lnRef>
            <a:fillRef idx="0">
              <a:schemeClr val="accent1"/>
            </a:fillRef>
            <a:effectRef idx="0">
              <a:schemeClr val="accent1"/>
            </a:effectRef>
            <a:fontRef idx="minor">
              <a:schemeClr val="tx1"/>
            </a:fontRef>
          </p:style>
        </p:cxnSp>
      </p:grpSp>
      <p:sp>
        <p:nvSpPr>
          <p:cNvPr id="45132" name="AutoShape 76"/>
          <p:cNvSpPr>
            <a:spLocks noChangeArrowheads="1"/>
          </p:cNvSpPr>
          <p:nvPr/>
        </p:nvSpPr>
        <p:spPr bwMode="auto">
          <a:xfrm>
            <a:off x="3487980" y="2096932"/>
            <a:ext cx="1896290" cy="1558840"/>
          </a:xfrm>
          <a:prstGeom prst="hexagon">
            <a:avLst>
              <a:gd name="adj" fmla="val 30412"/>
              <a:gd name="vf" fmla="val 115470"/>
            </a:avLst>
          </a:prstGeom>
          <a:solidFill>
            <a:schemeClr val="bg2"/>
          </a:solidFill>
          <a:ln w="9525">
            <a:noFill/>
            <a:miter lim="800000"/>
            <a:headEnd/>
            <a:tailEnd/>
          </a:ln>
        </p:spPr>
        <p:txBody>
          <a:bodyPr wrap="none" anchor="ct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000000"/>
              </a:solidFill>
              <a:effectLst/>
              <a:uLnTx/>
              <a:uFillTx/>
              <a:latin typeface="Arial" charset="0"/>
              <a:ea typeface="宋体" charset="-122"/>
              <a:cs typeface="+mn-cs"/>
            </a:endParaRPr>
          </a:p>
        </p:txBody>
      </p:sp>
      <p:sp>
        <p:nvSpPr>
          <p:cNvPr id="14" name="TextBox 13"/>
          <p:cNvSpPr txBox="1">
            <a:spLocks noChangeArrowheads="1"/>
          </p:cNvSpPr>
          <p:nvPr/>
        </p:nvSpPr>
        <p:spPr bwMode="auto">
          <a:xfrm>
            <a:off x="3894114" y="2526957"/>
            <a:ext cx="1048185" cy="636841"/>
          </a:xfrm>
          <a:prstGeom prst="rect">
            <a:avLst/>
          </a:prstGeom>
          <a:noFill/>
          <a:ln w="9525">
            <a:noFill/>
            <a:miter lim="800000"/>
            <a:headEnd/>
            <a:tailEnd/>
          </a:ln>
        </p:spPr>
        <p:txBody>
          <a:bodyPr lIns="0" tIns="0" rIns="0" bIns="0">
            <a:spAutoFit/>
          </a:bodyPr>
          <a:lstStyle/>
          <a:p>
            <a:pPr marL="0" marR="0" lvl="0" indent="0" algn="ctr" defTabSz="909361" rtl="0" eaLnBrk="1" fontAlgn="base" latinLnBrk="0" hangingPunct="1">
              <a:lnSpc>
                <a:spcPct val="100000"/>
              </a:lnSpc>
              <a:spcBef>
                <a:spcPct val="0"/>
              </a:spcBef>
              <a:spcAft>
                <a:spcPct val="0"/>
              </a:spcAft>
              <a:buClrTx/>
              <a:buSzTx/>
              <a:buFontTx/>
              <a:buNone/>
              <a:tabLst/>
              <a:defRPr/>
            </a:pPr>
            <a:r>
              <a:rPr kumimoji="0" lang="zh-CN" altLang="en-US" sz="2069" b="1"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rPr>
              <a:t>点击输入标题</a:t>
            </a:r>
          </a:p>
        </p:txBody>
      </p:sp>
    </p:spTree>
    <p:extLst>
      <p:ext uri="{BB962C8B-B14F-4D97-AF65-F5344CB8AC3E}">
        <p14:creationId xmlns:p14="http://schemas.microsoft.com/office/powerpoint/2010/main" val="791179445"/>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afterEffect">
                                  <p:stCondLst>
                                    <p:cond delay="0"/>
                                  </p:stCondLst>
                                  <p:childTnLst>
                                    <p:set>
                                      <p:cBhvr>
                                        <p:cTn id="6" dur="1" fill="hold">
                                          <p:stCondLst>
                                            <p:cond delay="0"/>
                                          </p:stCondLst>
                                        </p:cTn>
                                        <p:tgtEl>
                                          <p:spTgt spid="45132"/>
                                        </p:tgtEl>
                                        <p:attrNameLst>
                                          <p:attrName>style.visibility</p:attrName>
                                        </p:attrNameLst>
                                      </p:cBhvr>
                                      <p:to>
                                        <p:strVal val="visible"/>
                                      </p:to>
                                    </p:set>
                                    <p:anim calcmode="lin" valueType="num">
                                      <p:cBhvr>
                                        <p:cTn id="7" dur="500" fill="hold"/>
                                        <p:tgtEl>
                                          <p:spTgt spid="45132"/>
                                        </p:tgtEl>
                                        <p:attrNameLst>
                                          <p:attrName>ppt_w</p:attrName>
                                        </p:attrNameLst>
                                      </p:cBhvr>
                                      <p:tavLst>
                                        <p:tav tm="0">
                                          <p:val>
                                            <p:fltVal val="0"/>
                                          </p:val>
                                        </p:tav>
                                        <p:tav tm="100000">
                                          <p:val>
                                            <p:strVal val="#ppt_w"/>
                                          </p:val>
                                        </p:tav>
                                      </p:tavLst>
                                    </p:anim>
                                    <p:anim calcmode="lin" valueType="num">
                                      <p:cBhvr>
                                        <p:cTn id="8" dur="500" fill="hold"/>
                                        <p:tgtEl>
                                          <p:spTgt spid="45132"/>
                                        </p:tgtEl>
                                        <p:attrNameLst>
                                          <p:attrName>ppt_h</p:attrName>
                                        </p:attrNameLst>
                                      </p:cBhvr>
                                      <p:tavLst>
                                        <p:tav tm="0">
                                          <p:val>
                                            <p:fltVal val="0"/>
                                          </p:val>
                                        </p:tav>
                                        <p:tav tm="100000">
                                          <p:val>
                                            <p:strVal val="#ppt_h"/>
                                          </p:val>
                                        </p:tav>
                                      </p:tavLst>
                                    </p:anim>
                                  </p:childTnLst>
                                </p:cTn>
                              </p:par>
                            </p:childTnLst>
                          </p:cTn>
                        </p:par>
                        <p:par>
                          <p:cTn id="9" fill="hold">
                            <p:stCondLst>
                              <p:cond delay="500"/>
                            </p:stCondLst>
                            <p:childTnLst>
                              <p:par>
                                <p:cTn id="10" presetID="49" presetClass="entr" presetSubtype="0" decel="100000" fill="hold" nodeType="afterEffect">
                                  <p:stCondLst>
                                    <p:cond delay="0"/>
                                  </p:stCondLst>
                                  <p:childTnLst>
                                    <p:set>
                                      <p:cBhvr>
                                        <p:cTn id="11" dur="1" fill="hold">
                                          <p:stCondLst>
                                            <p:cond delay="0"/>
                                          </p:stCondLst>
                                        </p:cTn>
                                        <p:tgtEl>
                                          <p:spTgt spid="45130"/>
                                        </p:tgtEl>
                                        <p:attrNameLst>
                                          <p:attrName>style.visibility</p:attrName>
                                        </p:attrNameLst>
                                      </p:cBhvr>
                                      <p:to>
                                        <p:strVal val="visible"/>
                                      </p:to>
                                    </p:set>
                                    <p:anim calcmode="lin" valueType="num">
                                      <p:cBhvr>
                                        <p:cTn id="12" dur="1000" fill="hold"/>
                                        <p:tgtEl>
                                          <p:spTgt spid="45130"/>
                                        </p:tgtEl>
                                        <p:attrNameLst>
                                          <p:attrName>ppt_w</p:attrName>
                                        </p:attrNameLst>
                                      </p:cBhvr>
                                      <p:tavLst>
                                        <p:tav tm="0">
                                          <p:val>
                                            <p:fltVal val="0"/>
                                          </p:val>
                                        </p:tav>
                                        <p:tav tm="100000">
                                          <p:val>
                                            <p:strVal val="#ppt_w"/>
                                          </p:val>
                                        </p:tav>
                                      </p:tavLst>
                                    </p:anim>
                                    <p:anim calcmode="lin" valueType="num">
                                      <p:cBhvr>
                                        <p:cTn id="13" dur="1000" fill="hold"/>
                                        <p:tgtEl>
                                          <p:spTgt spid="45130"/>
                                        </p:tgtEl>
                                        <p:attrNameLst>
                                          <p:attrName>ppt_h</p:attrName>
                                        </p:attrNameLst>
                                      </p:cBhvr>
                                      <p:tavLst>
                                        <p:tav tm="0">
                                          <p:val>
                                            <p:fltVal val="0"/>
                                          </p:val>
                                        </p:tav>
                                        <p:tav tm="100000">
                                          <p:val>
                                            <p:strVal val="#ppt_h"/>
                                          </p:val>
                                        </p:tav>
                                      </p:tavLst>
                                    </p:anim>
                                    <p:anim calcmode="lin" valueType="num">
                                      <p:cBhvr>
                                        <p:cTn id="14" dur="1000" fill="hold"/>
                                        <p:tgtEl>
                                          <p:spTgt spid="45130"/>
                                        </p:tgtEl>
                                        <p:attrNameLst>
                                          <p:attrName>style.rotation</p:attrName>
                                        </p:attrNameLst>
                                      </p:cBhvr>
                                      <p:tavLst>
                                        <p:tav tm="0">
                                          <p:val>
                                            <p:fltVal val="360"/>
                                          </p:val>
                                        </p:tav>
                                        <p:tav tm="100000">
                                          <p:val>
                                            <p:fltVal val="0"/>
                                          </p:val>
                                        </p:tav>
                                      </p:tavLst>
                                    </p:anim>
                                    <p:animEffect transition="in" filter="fade">
                                      <p:cBhvr>
                                        <p:cTn id="15" dur="1000"/>
                                        <p:tgtEl>
                                          <p:spTgt spid="45130"/>
                                        </p:tgtEl>
                                      </p:cBhvr>
                                    </p:animEffect>
                                  </p:childTnLst>
                                </p:cTn>
                              </p:par>
                            </p:childTnLst>
                          </p:cTn>
                        </p:par>
                        <p:par>
                          <p:cTn id="16" fill="hold">
                            <p:stCondLst>
                              <p:cond delay="1500"/>
                            </p:stCondLst>
                            <p:childTnLst>
                              <p:par>
                                <p:cTn id="17" presetID="31" presetClass="entr" presetSubtype="0" fill="hold" grpId="0" nodeType="afterEffect">
                                  <p:stCondLst>
                                    <p:cond delay="0"/>
                                  </p:stCondLst>
                                  <p:iterate type="lt">
                                    <p:tmPct val="5000"/>
                                  </p:iterate>
                                  <p:childTnLst>
                                    <p:set>
                                      <p:cBhvr>
                                        <p:cTn id="18" dur="1" fill="hold">
                                          <p:stCondLst>
                                            <p:cond delay="0"/>
                                          </p:stCondLst>
                                        </p:cTn>
                                        <p:tgtEl>
                                          <p:spTgt spid="45098"/>
                                        </p:tgtEl>
                                        <p:attrNameLst>
                                          <p:attrName>style.visibility</p:attrName>
                                        </p:attrNameLst>
                                      </p:cBhvr>
                                      <p:to>
                                        <p:strVal val="visible"/>
                                      </p:to>
                                    </p:set>
                                    <p:anim calcmode="lin" valueType="num">
                                      <p:cBhvr>
                                        <p:cTn id="19" dur="500" fill="hold"/>
                                        <p:tgtEl>
                                          <p:spTgt spid="45098"/>
                                        </p:tgtEl>
                                        <p:attrNameLst>
                                          <p:attrName>ppt_w</p:attrName>
                                        </p:attrNameLst>
                                      </p:cBhvr>
                                      <p:tavLst>
                                        <p:tav tm="0">
                                          <p:val>
                                            <p:fltVal val="0"/>
                                          </p:val>
                                        </p:tav>
                                        <p:tav tm="100000">
                                          <p:val>
                                            <p:strVal val="#ppt_w"/>
                                          </p:val>
                                        </p:tav>
                                      </p:tavLst>
                                    </p:anim>
                                    <p:anim calcmode="lin" valueType="num">
                                      <p:cBhvr>
                                        <p:cTn id="20" dur="500" fill="hold"/>
                                        <p:tgtEl>
                                          <p:spTgt spid="45098"/>
                                        </p:tgtEl>
                                        <p:attrNameLst>
                                          <p:attrName>ppt_h</p:attrName>
                                        </p:attrNameLst>
                                      </p:cBhvr>
                                      <p:tavLst>
                                        <p:tav tm="0">
                                          <p:val>
                                            <p:fltVal val="0"/>
                                          </p:val>
                                        </p:tav>
                                        <p:tav tm="100000">
                                          <p:val>
                                            <p:strVal val="#ppt_h"/>
                                          </p:val>
                                        </p:tav>
                                      </p:tavLst>
                                    </p:anim>
                                    <p:anim calcmode="lin" valueType="num">
                                      <p:cBhvr>
                                        <p:cTn id="21" dur="500" fill="hold"/>
                                        <p:tgtEl>
                                          <p:spTgt spid="45098"/>
                                        </p:tgtEl>
                                        <p:attrNameLst>
                                          <p:attrName>style.rotation</p:attrName>
                                        </p:attrNameLst>
                                      </p:cBhvr>
                                      <p:tavLst>
                                        <p:tav tm="0">
                                          <p:val>
                                            <p:fltVal val="90"/>
                                          </p:val>
                                        </p:tav>
                                        <p:tav tm="100000">
                                          <p:val>
                                            <p:fltVal val="0"/>
                                          </p:val>
                                        </p:tav>
                                      </p:tavLst>
                                    </p:anim>
                                    <p:animEffect transition="in" filter="fade">
                                      <p:cBhvr>
                                        <p:cTn id="22" dur="500"/>
                                        <p:tgtEl>
                                          <p:spTgt spid="45098"/>
                                        </p:tgtEl>
                                      </p:cBhvr>
                                    </p:animEffect>
                                  </p:childTnLst>
                                </p:cTn>
                              </p:par>
                              <p:par>
                                <p:cTn id="23" presetID="31" presetClass="entr" presetSubtype="0" fill="hold" grpId="0" nodeType="withEffect">
                                  <p:stCondLst>
                                    <p:cond delay="0"/>
                                  </p:stCondLst>
                                  <p:iterate type="lt">
                                    <p:tmPct val="5000"/>
                                  </p:iterate>
                                  <p:childTnLst>
                                    <p:set>
                                      <p:cBhvr>
                                        <p:cTn id="24" dur="1" fill="hold">
                                          <p:stCondLst>
                                            <p:cond delay="0"/>
                                          </p:stCondLst>
                                        </p:cTn>
                                        <p:tgtEl>
                                          <p:spTgt spid="45103"/>
                                        </p:tgtEl>
                                        <p:attrNameLst>
                                          <p:attrName>style.visibility</p:attrName>
                                        </p:attrNameLst>
                                      </p:cBhvr>
                                      <p:to>
                                        <p:strVal val="visible"/>
                                      </p:to>
                                    </p:set>
                                    <p:anim calcmode="lin" valueType="num">
                                      <p:cBhvr>
                                        <p:cTn id="25" dur="500" fill="hold"/>
                                        <p:tgtEl>
                                          <p:spTgt spid="45103"/>
                                        </p:tgtEl>
                                        <p:attrNameLst>
                                          <p:attrName>ppt_w</p:attrName>
                                        </p:attrNameLst>
                                      </p:cBhvr>
                                      <p:tavLst>
                                        <p:tav tm="0">
                                          <p:val>
                                            <p:fltVal val="0"/>
                                          </p:val>
                                        </p:tav>
                                        <p:tav tm="100000">
                                          <p:val>
                                            <p:strVal val="#ppt_w"/>
                                          </p:val>
                                        </p:tav>
                                      </p:tavLst>
                                    </p:anim>
                                    <p:anim calcmode="lin" valueType="num">
                                      <p:cBhvr>
                                        <p:cTn id="26" dur="500" fill="hold"/>
                                        <p:tgtEl>
                                          <p:spTgt spid="45103"/>
                                        </p:tgtEl>
                                        <p:attrNameLst>
                                          <p:attrName>ppt_h</p:attrName>
                                        </p:attrNameLst>
                                      </p:cBhvr>
                                      <p:tavLst>
                                        <p:tav tm="0">
                                          <p:val>
                                            <p:fltVal val="0"/>
                                          </p:val>
                                        </p:tav>
                                        <p:tav tm="100000">
                                          <p:val>
                                            <p:strVal val="#ppt_h"/>
                                          </p:val>
                                        </p:tav>
                                      </p:tavLst>
                                    </p:anim>
                                    <p:anim calcmode="lin" valueType="num">
                                      <p:cBhvr>
                                        <p:cTn id="27" dur="500" fill="hold"/>
                                        <p:tgtEl>
                                          <p:spTgt spid="45103"/>
                                        </p:tgtEl>
                                        <p:attrNameLst>
                                          <p:attrName>style.rotation</p:attrName>
                                        </p:attrNameLst>
                                      </p:cBhvr>
                                      <p:tavLst>
                                        <p:tav tm="0">
                                          <p:val>
                                            <p:fltVal val="90"/>
                                          </p:val>
                                        </p:tav>
                                        <p:tav tm="100000">
                                          <p:val>
                                            <p:fltVal val="0"/>
                                          </p:val>
                                        </p:tav>
                                      </p:tavLst>
                                    </p:anim>
                                    <p:animEffect transition="in" filter="fade">
                                      <p:cBhvr>
                                        <p:cTn id="28" dur="500"/>
                                        <p:tgtEl>
                                          <p:spTgt spid="45103"/>
                                        </p:tgtEl>
                                      </p:cBhvr>
                                    </p:animEffect>
                                  </p:childTnLst>
                                </p:cTn>
                              </p:par>
                              <p:par>
                                <p:cTn id="29" presetID="31" presetClass="entr" presetSubtype="0" fill="hold" grpId="0" nodeType="withEffect">
                                  <p:stCondLst>
                                    <p:cond delay="0"/>
                                  </p:stCondLst>
                                  <p:iterate type="lt">
                                    <p:tmPct val="5000"/>
                                  </p:iterate>
                                  <p:childTnLst>
                                    <p:set>
                                      <p:cBhvr>
                                        <p:cTn id="30" dur="1" fill="hold">
                                          <p:stCondLst>
                                            <p:cond delay="0"/>
                                          </p:stCondLst>
                                        </p:cTn>
                                        <p:tgtEl>
                                          <p:spTgt spid="45102"/>
                                        </p:tgtEl>
                                        <p:attrNameLst>
                                          <p:attrName>style.visibility</p:attrName>
                                        </p:attrNameLst>
                                      </p:cBhvr>
                                      <p:to>
                                        <p:strVal val="visible"/>
                                      </p:to>
                                    </p:set>
                                    <p:anim calcmode="lin" valueType="num">
                                      <p:cBhvr>
                                        <p:cTn id="31" dur="500" fill="hold"/>
                                        <p:tgtEl>
                                          <p:spTgt spid="45102"/>
                                        </p:tgtEl>
                                        <p:attrNameLst>
                                          <p:attrName>ppt_w</p:attrName>
                                        </p:attrNameLst>
                                      </p:cBhvr>
                                      <p:tavLst>
                                        <p:tav tm="0">
                                          <p:val>
                                            <p:fltVal val="0"/>
                                          </p:val>
                                        </p:tav>
                                        <p:tav tm="100000">
                                          <p:val>
                                            <p:strVal val="#ppt_w"/>
                                          </p:val>
                                        </p:tav>
                                      </p:tavLst>
                                    </p:anim>
                                    <p:anim calcmode="lin" valueType="num">
                                      <p:cBhvr>
                                        <p:cTn id="32" dur="500" fill="hold"/>
                                        <p:tgtEl>
                                          <p:spTgt spid="45102"/>
                                        </p:tgtEl>
                                        <p:attrNameLst>
                                          <p:attrName>ppt_h</p:attrName>
                                        </p:attrNameLst>
                                      </p:cBhvr>
                                      <p:tavLst>
                                        <p:tav tm="0">
                                          <p:val>
                                            <p:fltVal val="0"/>
                                          </p:val>
                                        </p:tav>
                                        <p:tav tm="100000">
                                          <p:val>
                                            <p:strVal val="#ppt_h"/>
                                          </p:val>
                                        </p:tav>
                                      </p:tavLst>
                                    </p:anim>
                                    <p:anim calcmode="lin" valueType="num">
                                      <p:cBhvr>
                                        <p:cTn id="33" dur="500" fill="hold"/>
                                        <p:tgtEl>
                                          <p:spTgt spid="45102"/>
                                        </p:tgtEl>
                                        <p:attrNameLst>
                                          <p:attrName>style.rotation</p:attrName>
                                        </p:attrNameLst>
                                      </p:cBhvr>
                                      <p:tavLst>
                                        <p:tav tm="0">
                                          <p:val>
                                            <p:fltVal val="90"/>
                                          </p:val>
                                        </p:tav>
                                        <p:tav tm="100000">
                                          <p:val>
                                            <p:fltVal val="0"/>
                                          </p:val>
                                        </p:tav>
                                      </p:tavLst>
                                    </p:anim>
                                    <p:animEffect transition="in" filter="fade">
                                      <p:cBhvr>
                                        <p:cTn id="34" dur="500"/>
                                        <p:tgtEl>
                                          <p:spTgt spid="45102"/>
                                        </p:tgtEl>
                                      </p:cBhvr>
                                    </p:animEffect>
                                  </p:childTnLst>
                                </p:cTn>
                              </p:par>
                              <p:par>
                                <p:cTn id="35" presetID="31" presetClass="entr" presetSubtype="0" fill="hold" grpId="0" nodeType="withEffect">
                                  <p:stCondLst>
                                    <p:cond delay="0"/>
                                  </p:stCondLst>
                                  <p:iterate type="lt">
                                    <p:tmPct val="5000"/>
                                  </p:iterate>
                                  <p:childTnLst>
                                    <p:set>
                                      <p:cBhvr>
                                        <p:cTn id="36" dur="1" fill="hold">
                                          <p:stCondLst>
                                            <p:cond delay="0"/>
                                          </p:stCondLst>
                                        </p:cTn>
                                        <p:tgtEl>
                                          <p:spTgt spid="45101"/>
                                        </p:tgtEl>
                                        <p:attrNameLst>
                                          <p:attrName>style.visibility</p:attrName>
                                        </p:attrNameLst>
                                      </p:cBhvr>
                                      <p:to>
                                        <p:strVal val="visible"/>
                                      </p:to>
                                    </p:set>
                                    <p:anim calcmode="lin" valueType="num">
                                      <p:cBhvr>
                                        <p:cTn id="37" dur="500" fill="hold"/>
                                        <p:tgtEl>
                                          <p:spTgt spid="45101"/>
                                        </p:tgtEl>
                                        <p:attrNameLst>
                                          <p:attrName>ppt_w</p:attrName>
                                        </p:attrNameLst>
                                      </p:cBhvr>
                                      <p:tavLst>
                                        <p:tav tm="0">
                                          <p:val>
                                            <p:fltVal val="0"/>
                                          </p:val>
                                        </p:tav>
                                        <p:tav tm="100000">
                                          <p:val>
                                            <p:strVal val="#ppt_w"/>
                                          </p:val>
                                        </p:tav>
                                      </p:tavLst>
                                    </p:anim>
                                    <p:anim calcmode="lin" valueType="num">
                                      <p:cBhvr>
                                        <p:cTn id="38" dur="500" fill="hold"/>
                                        <p:tgtEl>
                                          <p:spTgt spid="45101"/>
                                        </p:tgtEl>
                                        <p:attrNameLst>
                                          <p:attrName>ppt_h</p:attrName>
                                        </p:attrNameLst>
                                      </p:cBhvr>
                                      <p:tavLst>
                                        <p:tav tm="0">
                                          <p:val>
                                            <p:fltVal val="0"/>
                                          </p:val>
                                        </p:tav>
                                        <p:tav tm="100000">
                                          <p:val>
                                            <p:strVal val="#ppt_h"/>
                                          </p:val>
                                        </p:tav>
                                      </p:tavLst>
                                    </p:anim>
                                    <p:anim calcmode="lin" valueType="num">
                                      <p:cBhvr>
                                        <p:cTn id="39" dur="500" fill="hold"/>
                                        <p:tgtEl>
                                          <p:spTgt spid="45101"/>
                                        </p:tgtEl>
                                        <p:attrNameLst>
                                          <p:attrName>style.rotation</p:attrName>
                                        </p:attrNameLst>
                                      </p:cBhvr>
                                      <p:tavLst>
                                        <p:tav tm="0">
                                          <p:val>
                                            <p:fltVal val="90"/>
                                          </p:val>
                                        </p:tav>
                                        <p:tav tm="100000">
                                          <p:val>
                                            <p:fltVal val="0"/>
                                          </p:val>
                                        </p:tav>
                                      </p:tavLst>
                                    </p:anim>
                                    <p:animEffect transition="in" filter="fade">
                                      <p:cBhvr>
                                        <p:cTn id="40" dur="500"/>
                                        <p:tgtEl>
                                          <p:spTgt spid="45101"/>
                                        </p:tgtEl>
                                      </p:cBhvr>
                                    </p:animEffect>
                                  </p:childTnLst>
                                </p:cTn>
                              </p:par>
                              <p:par>
                                <p:cTn id="41" presetID="31" presetClass="entr" presetSubtype="0" fill="hold" grpId="0" nodeType="withEffect">
                                  <p:stCondLst>
                                    <p:cond delay="0"/>
                                  </p:stCondLst>
                                  <p:iterate type="lt">
                                    <p:tmPct val="5000"/>
                                  </p:iterate>
                                  <p:childTnLst>
                                    <p:set>
                                      <p:cBhvr>
                                        <p:cTn id="42" dur="1" fill="hold">
                                          <p:stCondLst>
                                            <p:cond delay="0"/>
                                          </p:stCondLst>
                                        </p:cTn>
                                        <p:tgtEl>
                                          <p:spTgt spid="45100"/>
                                        </p:tgtEl>
                                        <p:attrNameLst>
                                          <p:attrName>style.visibility</p:attrName>
                                        </p:attrNameLst>
                                      </p:cBhvr>
                                      <p:to>
                                        <p:strVal val="visible"/>
                                      </p:to>
                                    </p:set>
                                    <p:anim calcmode="lin" valueType="num">
                                      <p:cBhvr>
                                        <p:cTn id="43" dur="500" fill="hold"/>
                                        <p:tgtEl>
                                          <p:spTgt spid="45100"/>
                                        </p:tgtEl>
                                        <p:attrNameLst>
                                          <p:attrName>ppt_w</p:attrName>
                                        </p:attrNameLst>
                                      </p:cBhvr>
                                      <p:tavLst>
                                        <p:tav tm="0">
                                          <p:val>
                                            <p:fltVal val="0"/>
                                          </p:val>
                                        </p:tav>
                                        <p:tav tm="100000">
                                          <p:val>
                                            <p:strVal val="#ppt_w"/>
                                          </p:val>
                                        </p:tav>
                                      </p:tavLst>
                                    </p:anim>
                                    <p:anim calcmode="lin" valueType="num">
                                      <p:cBhvr>
                                        <p:cTn id="44" dur="500" fill="hold"/>
                                        <p:tgtEl>
                                          <p:spTgt spid="45100"/>
                                        </p:tgtEl>
                                        <p:attrNameLst>
                                          <p:attrName>ppt_h</p:attrName>
                                        </p:attrNameLst>
                                      </p:cBhvr>
                                      <p:tavLst>
                                        <p:tav tm="0">
                                          <p:val>
                                            <p:fltVal val="0"/>
                                          </p:val>
                                        </p:tav>
                                        <p:tav tm="100000">
                                          <p:val>
                                            <p:strVal val="#ppt_h"/>
                                          </p:val>
                                        </p:tav>
                                      </p:tavLst>
                                    </p:anim>
                                    <p:anim calcmode="lin" valueType="num">
                                      <p:cBhvr>
                                        <p:cTn id="45" dur="500" fill="hold"/>
                                        <p:tgtEl>
                                          <p:spTgt spid="45100"/>
                                        </p:tgtEl>
                                        <p:attrNameLst>
                                          <p:attrName>style.rotation</p:attrName>
                                        </p:attrNameLst>
                                      </p:cBhvr>
                                      <p:tavLst>
                                        <p:tav tm="0">
                                          <p:val>
                                            <p:fltVal val="90"/>
                                          </p:val>
                                        </p:tav>
                                        <p:tav tm="100000">
                                          <p:val>
                                            <p:fltVal val="0"/>
                                          </p:val>
                                        </p:tav>
                                      </p:tavLst>
                                    </p:anim>
                                    <p:animEffect transition="in" filter="fade">
                                      <p:cBhvr>
                                        <p:cTn id="46" dur="500"/>
                                        <p:tgtEl>
                                          <p:spTgt spid="45100"/>
                                        </p:tgtEl>
                                      </p:cBhvr>
                                    </p:animEffect>
                                  </p:childTnLst>
                                </p:cTn>
                              </p:par>
                              <p:par>
                                <p:cTn id="47" presetID="31" presetClass="entr" presetSubtype="0" fill="hold" grpId="0" nodeType="withEffect">
                                  <p:stCondLst>
                                    <p:cond delay="0"/>
                                  </p:stCondLst>
                                  <p:iterate type="lt">
                                    <p:tmPct val="5000"/>
                                  </p:iterate>
                                  <p:childTnLst>
                                    <p:set>
                                      <p:cBhvr>
                                        <p:cTn id="48" dur="1" fill="hold">
                                          <p:stCondLst>
                                            <p:cond delay="0"/>
                                          </p:stCondLst>
                                        </p:cTn>
                                        <p:tgtEl>
                                          <p:spTgt spid="45099"/>
                                        </p:tgtEl>
                                        <p:attrNameLst>
                                          <p:attrName>style.visibility</p:attrName>
                                        </p:attrNameLst>
                                      </p:cBhvr>
                                      <p:to>
                                        <p:strVal val="visible"/>
                                      </p:to>
                                    </p:set>
                                    <p:anim calcmode="lin" valueType="num">
                                      <p:cBhvr>
                                        <p:cTn id="49" dur="500" fill="hold"/>
                                        <p:tgtEl>
                                          <p:spTgt spid="45099"/>
                                        </p:tgtEl>
                                        <p:attrNameLst>
                                          <p:attrName>ppt_w</p:attrName>
                                        </p:attrNameLst>
                                      </p:cBhvr>
                                      <p:tavLst>
                                        <p:tav tm="0">
                                          <p:val>
                                            <p:fltVal val="0"/>
                                          </p:val>
                                        </p:tav>
                                        <p:tav tm="100000">
                                          <p:val>
                                            <p:strVal val="#ppt_w"/>
                                          </p:val>
                                        </p:tav>
                                      </p:tavLst>
                                    </p:anim>
                                    <p:anim calcmode="lin" valueType="num">
                                      <p:cBhvr>
                                        <p:cTn id="50" dur="500" fill="hold"/>
                                        <p:tgtEl>
                                          <p:spTgt spid="45099"/>
                                        </p:tgtEl>
                                        <p:attrNameLst>
                                          <p:attrName>ppt_h</p:attrName>
                                        </p:attrNameLst>
                                      </p:cBhvr>
                                      <p:tavLst>
                                        <p:tav tm="0">
                                          <p:val>
                                            <p:fltVal val="0"/>
                                          </p:val>
                                        </p:tav>
                                        <p:tav tm="100000">
                                          <p:val>
                                            <p:strVal val="#ppt_h"/>
                                          </p:val>
                                        </p:tav>
                                      </p:tavLst>
                                    </p:anim>
                                    <p:anim calcmode="lin" valueType="num">
                                      <p:cBhvr>
                                        <p:cTn id="51" dur="500" fill="hold"/>
                                        <p:tgtEl>
                                          <p:spTgt spid="45099"/>
                                        </p:tgtEl>
                                        <p:attrNameLst>
                                          <p:attrName>style.rotation</p:attrName>
                                        </p:attrNameLst>
                                      </p:cBhvr>
                                      <p:tavLst>
                                        <p:tav tm="0">
                                          <p:val>
                                            <p:fltVal val="90"/>
                                          </p:val>
                                        </p:tav>
                                        <p:tav tm="100000">
                                          <p:val>
                                            <p:fltVal val="0"/>
                                          </p:val>
                                        </p:tav>
                                      </p:tavLst>
                                    </p:anim>
                                    <p:animEffect transition="in" filter="fade">
                                      <p:cBhvr>
                                        <p:cTn id="52" dur="500"/>
                                        <p:tgtEl>
                                          <p:spTgt spid="45099"/>
                                        </p:tgtEl>
                                      </p:cBhvr>
                                    </p:animEffect>
                                  </p:childTnLst>
                                </p:cTn>
                              </p:par>
                            </p:childTnLst>
                          </p:cTn>
                        </p:par>
                        <p:par>
                          <p:cTn id="53" fill="hold">
                            <p:stCondLst>
                              <p:cond delay="2000"/>
                            </p:stCondLst>
                            <p:childTnLst>
                              <p:par>
                                <p:cTn id="54" presetID="53" presetClass="entr" presetSubtype="16" fill="hold" grpId="0" nodeType="afterEffect">
                                  <p:stCondLst>
                                    <p:cond delay="0"/>
                                  </p:stCondLst>
                                  <p:childTnLst>
                                    <p:set>
                                      <p:cBhvr>
                                        <p:cTn id="55" dur="1" fill="hold">
                                          <p:stCondLst>
                                            <p:cond delay="0"/>
                                          </p:stCondLst>
                                        </p:cTn>
                                        <p:tgtEl>
                                          <p:spTgt spid="14"/>
                                        </p:tgtEl>
                                        <p:attrNameLst>
                                          <p:attrName>style.visibility</p:attrName>
                                        </p:attrNameLst>
                                      </p:cBhvr>
                                      <p:to>
                                        <p:strVal val="visible"/>
                                      </p:to>
                                    </p:set>
                                    <p:anim calcmode="lin" valueType="num">
                                      <p:cBhvr>
                                        <p:cTn id="56" dur="500" fill="hold"/>
                                        <p:tgtEl>
                                          <p:spTgt spid="14"/>
                                        </p:tgtEl>
                                        <p:attrNameLst>
                                          <p:attrName>ppt_w</p:attrName>
                                        </p:attrNameLst>
                                      </p:cBhvr>
                                      <p:tavLst>
                                        <p:tav tm="0">
                                          <p:val>
                                            <p:fltVal val="0"/>
                                          </p:val>
                                        </p:tav>
                                        <p:tav tm="100000">
                                          <p:val>
                                            <p:strVal val="#ppt_w"/>
                                          </p:val>
                                        </p:tav>
                                      </p:tavLst>
                                    </p:anim>
                                    <p:anim calcmode="lin" valueType="num">
                                      <p:cBhvr>
                                        <p:cTn id="57" dur="500" fill="hold"/>
                                        <p:tgtEl>
                                          <p:spTgt spid="14"/>
                                        </p:tgtEl>
                                        <p:attrNameLst>
                                          <p:attrName>ppt_h</p:attrName>
                                        </p:attrNameLst>
                                      </p:cBhvr>
                                      <p:tavLst>
                                        <p:tav tm="0">
                                          <p:val>
                                            <p:fltVal val="0"/>
                                          </p:val>
                                        </p:tav>
                                        <p:tav tm="100000">
                                          <p:val>
                                            <p:strVal val="#ppt_h"/>
                                          </p:val>
                                        </p:tav>
                                      </p:tavLst>
                                    </p:anim>
                                    <p:animEffect transition="in" filter="fade">
                                      <p:cBhvr>
                                        <p:cTn id="58" dur="500"/>
                                        <p:tgtEl>
                                          <p:spTgt spid="14"/>
                                        </p:tgtEl>
                                      </p:cBhvr>
                                    </p:animEffect>
                                  </p:childTnLst>
                                </p:cTn>
                              </p:par>
                            </p:childTnLst>
                          </p:cTn>
                        </p:par>
                        <p:par>
                          <p:cTn id="59" fill="hold">
                            <p:stCondLst>
                              <p:cond delay="2500"/>
                            </p:stCondLst>
                            <p:childTnLst>
                              <p:par>
                                <p:cTn id="60" presetID="22" presetClass="entr" presetSubtype="2" fill="hold" nodeType="afterEffect">
                                  <p:stCondLst>
                                    <p:cond delay="0"/>
                                  </p:stCondLst>
                                  <p:childTnLst>
                                    <p:set>
                                      <p:cBhvr>
                                        <p:cTn id="61" dur="1" fill="hold">
                                          <p:stCondLst>
                                            <p:cond delay="0"/>
                                          </p:stCondLst>
                                        </p:cTn>
                                        <p:tgtEl>
                                          <p:spTgt spid="96"/>
                                        </p:tgtEl>
                                        <p:attrNameLst>
                                          <p:attrName>style.visibility</p:attrName>
                                        </p:attrNameLst>
                                      </p:cBhvr>
                                      <p:to>
                                        <p:strVal val="visible"/>
                                      </p:to>
                                    </p:set>
                                    <p:animEffect transition="in" filter="wipe(right)">
                                      <p:cBhvr>
                                        <p:cTn id="62" dur="500"/>
                                        <p:tgtEl>
                                          <p:spTgt spid="96"/>
                                        </p:tgtEl>
                                      </p:cBhvr>
                                    </p:animEffect>
                                  </p:childTnLst>
                                </p:cTn>
                              </p:par>
                              <p:par>
                                <p:cTn id="63" presetID="22" presetClass="entr" presetSubtype="2" fill="hold" nodeType="withEffect">
                                  <p:stCondLst>
                                    <p:cond delay="0"/>
                                  </p:stCondLst>
                                  <p:childTnLst>
                                    <p:set>
                                      <p:cBhvr>
                                        <p:cTn id="64" dur="1" fill="hold">
                                          <p:stCondLst>
                                            <p:cond delay="0"/>
                                          </p:stCondLst>
                                        </p:cTn>
                                        <p:tgtEl>
                                          <p:spTgt spid="102"/>
                                        </p:tgtEl>
                                        <p:attrNameLst>
                                          <p:attrName>style.visibility</p:attrName>
                                        </p:attrNameLst>
                                      </p:cBhvr>
                                      <p:to>
                                        <p:strVal val="visible"/>
                                      </p:to>
                                    </p:set>
                                    <p:animEffect transition="in" filter="wipe(right)">
                                      <p:cBhvr>
                                        <p:cTn id="65" dur="500"/>
                                        <p:tgtEl>
                                          <p:spTgt spid="102"/>
                                        </p:tgtEl>
                                      </p:cBhvr>
                                    </p:animEffect>
                                  </p:childTnLst>
                                </p:cTn>
                              </p:par>
                              <p:par>
                                <p:cTn id="66" presetID="22" presetClass="entr" presetSubtype="2" fill="hold" nodeType="withEffect">
                                  <p:stCondLst>
                                    <p:cond delay="0"/>
                                  </p:stCondLst>
                                  <p:childTnLst>
                                    <p:set>
                                      <p:cBhvr>
                                        <p:cTn id="67" dur="1" fill="hold">
                                          <p:stCondLst>
                                            <p:cond delay="0"/>
                                          </p:stCondLst>
                                        </p:cTn>
                                        <p:tgtEl>
                                          <p:spTgt spid="103"/>
                                        </p:tgtEl>
                                        <p:attrNameLst>
                                          <p:attrName>style.visibility</p:attrName>
                                        </p:attrNameLst>
                                      </p:cBhvr>
                                      <p:to>
                                        <p:strVal val="visible"/>
                                      </p:to>
                                    </p:set>
                                    <p:animEffect transition="in" filter="wipe(right)">
                                      <p:cBhvr>
                                        <p:cTn id="68" dur="500"/>
                                        <p:tgtEl>
                                          <p:spTgt spid="103"/>
                                        </p:tgtEl>
                                      </p:cBhvr>
                                    </p:animEffect>
                                  </p:childTnLst>
                                </p:cTn>
                              </p:par>
                              <p:par>
                                <p:cTn id="69" presetID="22" presetClass="entr" presetSubtype="8" fill="hold" nodeType="withEffect">
                                  <p:stCondLst>
                                    <p:cond delay="0"/>
                                  </p:stCondLst>
                                  <p:childTnLst>
                                    <p:set>
                                      <p:cBhvr>
                                        <p:cTn id="70" dur="1" fill="hold">
                                          <p:stCondLst>
                                            <p:cond delay="0"/>
                                          </p:stCondLst>
                                        </p:cTn>
                                        <p:tgtEl>
                                          <p:spTgt spid="104"/>
                                        </p:tgtEl>
                                        <p:attrNameLst>
                                          <p:attrName>style.visibility</p:attrName>
                                        </p:attrNameLst>
                                      </p:cBhvr>
                                      <p:to>
                                        <p:strVal val="visible"/>
                                      </p:to>
                                    </p:set>
                                    <p:animEffect transition="in" filter="wipe(left)">
                                      <p:cBhvr>
                                        <p:cTn id="71" dur="500"/>
                                        <p:tgtEl>
                                          <p:spTgt spid="104"/>
                                        </p:tgtEl>
                                      </p:cBhvr>
                                    </p:animEffect>
                                  </p:childTnLst>
                                </p:cTn>
                              </p:par>
                              <p:par>
                                <p:cTn id="72" presetID="22" presetClass="entr" presetSubtype="8" fill="hold" nodeType="withEffect">
                                  <p:stCondLst>
                                    <p:cond delay="0"/>
                                  </p:stCondLst>
                                  <p:childTnLst>
                                    <p:set>
                                      <p:cBhvr>
                                        <p:cTn id="73" dur="1" fill="hold">
                                          <p:stCondLst>
                                            <p:cond delay="0"/>
                                          </p:stCondLst>
                                        </p:cTn>
                                        <p:tgtEl>
                                          <p:spTgt spid="109"/>
                                        </p:tgtEl>
                                        <p:attrNameLst>
                                          <p:attrName>style.visibility</p:attrName>
                                        </p:attrNameLst>
                                      </p:cBhvr>
                                      <p:to>
                                        <p:strVal val="visible"/>
                                      </p:to>
                                    </p:set>
                                    <p:animEffect transition="in" filter="wipe(left)">
                                      <p:cBhvr>
                                        <p:cTn id="74" dur="500"/>
                                        <p:tgtEl>
                                          <p:spTgt spid="109"/>
                                        </p:tgtEl>
                                      </p:cBhvr>
                                    </p:animEffect>
                                  </p:childTnLst>
                                </p:cTn>
                              </p:par>
                              <p:par>
                                <p:cTn id="75" presetID="22" presetClass="entr" presetSubtype="8" fill="hold" nodeType="withEffect">
                                  <p:stCondLst>
                                    <p:cond delay="0"/>
                                  </p:stCondLst>
                                  <p:childTnLst>
                                    <p:set>
                                      <p:cBhvr>
                                        <p:cTn id="76" dur="1" fill="hold">
                                          <p:stCondLst>
                                            <p:cond delay="0"/>
                                          </p:stCondLst>
                                        </p:cTn>
                                        <p:tgtEl>
                                          <p:spTgt spid="111"/>
                                        </p:tgtEl>
                                        <p:attrNameLst>
                                          <p:attrName>style.visibility</p:attrName>
                                        </p:attrNameLst>
                                      </p:cBhvr>
                                      <p:to>
                                        <p:strVal val="visible"/>
                                      </p:to>
                                    </p:set>
                                    <p:animEffect transition="in" filter="wipe(left)">
                                      <p:cBhvr>
                                        <p:cTn id="77" dur="500"/>
                                        <p:tgtEl>
                                          <p:spTgt spid="111"/>
                                        </p:tgtEl>
                                      </p:cBhvr>
                                    </p:animEffect>
                                  </p:childTnLst>
                                </p:cTn>
                              </p:par>
                            </p:childTnLst>
                          </p:cTn>
                        </p:par>
                        <p:par>
                          <p:cTn id="78" fill="hold">
                            <p:stCondLst>
                              <p:cond delay="3000"/>
                            </p:stCondLst>
                            <p:childTnLst>
                              <p:par>
                                <p:cTn id="79" presetID="22" presetClass="entr" presetSubtype="8" fill="hold" grpId="0" nodeType="afterEffect">
                                  <p:stCondLst>
                                    <p:cond delay="0"/>
                                  </p:stCondLst>
                                  <p:childTnLst>
                                    <p:set>
                                      <p:cBhvr>
                                        <p:cTn id="80" dur="1" fill="hold">
                                          <p:stCondLst>
                                            <p:cond delay="0"/>
                                          </p:stCondLst>
                                        </p:cTn>
                                        <p:tgtEl>
                                          <p:spTgt spid="23"/>
                                        </p:tgtEl>
                                        <p:attrNameLst>
                                          <p:attrName>style.visibility</p:attrName>
                                        </p:attrNameLst>
                                      </p:cBhvr>
                                      <p:to>
                                        <p:strVal val="visible"/>
                                      </p:to>
                                    </p:set>
                                    <p:animEffect transition="in" filter="wipe(left)">
                                      <p:cBhvr>
                                        <p:cTn id="81" dur="500"/>
                                        <p:tgtEl>
                                          <p:spTgt spid="23"/>
                                        </p:tgtEl>
                                      </p:cBhvr>
                                    </p:animEffect>
                                  </p:childTnLst>
                                </p:cTn>
                              </p:par>
                              <p:par>
                                <p:cTn id="82" presetID="22" presetClass="entr" presetSubtype="8" fill="hold" grpId="0" nodeType="withEffect">
                                  <p:stCondLst>
                                    <p:cond delay="0"/>
                                  </p:stCondLst>
                                  <p:childTnLst>
                                    <p:set>
                                      <p:cBhvr>
                                        <p:cTn id="83" dur="1" fill="hold">
                                          <p:stCondLst>
                                            <p:cond delay="0"/>
                                          </p:stCondLst>
                                        </p:cTn>
                                        <p:tgtEl>
                                          <p:spTgt spid="24"/>
                                        </p:tgtEl>
                                        <p:attrNameLst>
                                          <p:attrName>style.visibility</p:attrName>
                                        </p:attrNameLst>
                                      </p:cBhvr>
                                      <p:to>
                                        <p:strVal val="visible"/>
                                      </p:to>
                                    </p:set>
                                    <p:animEffect transition="in" filter="wipe(left)">
                                      <p:cBhvr>
                                        <p:cTn id="84" dur="500"/>
                                        <p:tgtEl>
                                          <p:spTgt spid="24"/>
                                        </p:tgtEl>
                                      </p:cBhvr>
                                    </p:animEffect>
                                  </p:childTnLst>
                                </p:cTn>
                              </p:par>
                              <p:par>
                                <p:cTn id="85" presetID="22" presetClass="entr" presetSubtype="8" fill="hold" grpId="0" nodeType="withEffect">
                                  <p:stCondLst>
                                    <p:cond delay="0"/>
                                  </p:stCondLst>
                                  <p:childTnLst>
                                    <p:set>
                                      <p:cBhvr>
                                        <p:cTn id="86" dur="1" fill="hold">
                                          <p:stCondLst>
                                            <p:cond delay="0"/>
                                          </p:stCondLst>
                                        </p:cTn>
                                        <p:tgtEl>
                                          <p:spTgt spid="25"/>
                                        </p:tgtEl>
                                        <p:attrNameLst>
                                          <p:attrName>style.visibility</p:attrName>
                                        </p:attrNameLst>
                                      </p:cBhvr>
                                      <p:to>
                                        <p:strVal val="visible"/>
                                      </p:to>
                                    </p:set>
                                    <p:animEffect transition="in" filter="wipe(left)">
                                      <p:cBhvr>
                                        <p:cTn id="87" dur="500"/>
                                        <p:tgtEl>
                                          <p:spTgt spid="25"/>
                                        </p:tgtEl>
                                      </p:cBhvr>
                                    </p:animEffect>
                                  </p:childTnLst>
                                </p:cTn>
                              </p:par>
                              <p:par>
                                <p:cTn id="88" presetID="22" presetClass="entr" presetSubtype="8" fill="hold" grpId="0" nodeType="withEffect">
                                  <p:stCondLst>
                                    <p:cond delay="0"/>
                                  </p:stCondLst>
                                  <p:childTnLst>
                                    <p:set>
                                      <p:cBhvr>
                                        <p:cTn id="89" dur="1" fill="hold">
                                          <p:stCondLst>
                                            <p:cond delay="0"/>
                                          </p:stCondLst>
                                        </p:cTn>
                                        <p:tgtEl>
                                          <p:spTgt spid="26"/>
                                        </p:tgtEl>
                                        <p:attrNameLst>
                                          <p:attrName>style.visibility</p:attrName>
                                        </p:attrNameLst>
                                      </p:cBhvr>
                                      <p:to>
                                        <p:strVal val="visible"/>
                                      </p:to>
                                    </p:set>
                                    <p:animEffect transition="in" filter="wipe(left)">
                                      <p:cBhvr>
                                        <p:cTn id="90" dur="500"/>
                                        <p:tgtEl>
                                          <p:spTgt spid="26"/>
                                        </p:tgtEl>
                                      </p:cBhvr>
                                    </p:animEffect>
                                  </p:childTnLst>
                                </p:cTn>
                              </p:par>
                              <p:par>
                                <p:cTn id="91" presetID="22" presetClass="entr" presetSubtype="8" fill="hold" grpId="0" nodeType="withEffect">
                                  <p:stCondLst>
                                    <p:cond delay="0"/>
                                  </p:stCondLst>
                                  <p:childTnLst>
                                    <p:set>
                                      <p:cBhvr>
                                        <p:cTn id="92" dur="1" fill="hold">
                                          <p:stCondLst>
                                            <p:cond delay="0"/>
                                          </p:stCondLst>
                                        </p:cTn>
                                        <p:tgtEl>
                                          <p:spTgt spid="37"/>
                                        </p:tgtEl>
                                        <p:attrNameLst>
                                          <p:attrName>style.visibility</p:attrName>
                                        </p:attrNameLst>
                                      </p:cBhvr>
                                      <p:to>
                                        <p:strVal val="visible"/>
                                      </p:to>
                                    </p:set>
                                    <p:animEffect transition="in" filter="wipe(left)">
                                      <p:cBhvr>
                                        <p:cTn id="93" dur="500"/>
                                        <p:tgtEl>
                                          <p:spTgt spid="37"/>
                                        </p:tgtEl>
                                      </p:cBhvr>
                                    </p:animEffect>
                                  </p:childTnLst>
                                </p:cTn>
                              </p:par>
                              <p:par>
                                <p:cTn id="94" presetID="22" presetClass="entr" presetSubtype="8" fill="hold" grpId="0" nodeType="withEffect">
                                  <p:stCondLst>
                                    <p:cond delay="0"/>
                                  </p:stCondLst>
                                  <p:childTnLst>
                                    <p:set>
                                      <p:cBhvr>
                                        <p:cTn id="95" dur="1" fill="hold">
                                          <p:stCondLst>
                                            <p:cond delay="0"/>
                                          </p:stCondLst>
                                        </p:cTn>
                                        <p:tgtEl>
                                          <p:spTgt spid="38"/>
                                        </p:tgtEl>
                                        <p:attrNameLst>
                                          <p:attrName>style.visibility</p:attrName>
                                        </p:attrNameLst>
                                      </p:cBhvr>
                                      <p:to>
                                        <p:strVal val="visible"/>
                                      </p:to>
                                    </p:set>
                                    <p:animEffect transition="in" filter="wipe(left)">
                                      <p:cBhvr>
                                        <p:cTn id="96" dur="500"/>
                                        <p:tgtEl>
                                          <p:spTgt spid="38"/>
                                        </p:tgtEl>
                                      </p:cBhvr>
                                    </p:animEffect>
                                  </p:childTnLst>
                                </p:cTn>
                              </p:par>
                              <p:par>
                                <p:cTn id="97" presetID="22" presetClass="entr" presetSubtype="2" fill="hold" grpId="0" nodeType="withEffect">
                                  <p:stCondLst>
                                    <p:cond delay="0"/>
                                  </p:stCondLst>
                                  <p:childTnLst>
                                    <p:set>
                                      <p:cBhvr>
                                        <p:cTn id="98" dur="1" fill="hold">
                                          <p:stCondLst>
                                            <p:cond delay="0"/>
                                          </p:stCondLst>
                                        </p:cTn>
                                        <p:tgtEl>
                                          <p:spTgt spid="39"/>
                                        </p:tgtEl>
                                        <p:attrNameLst>
                                          <p:attrName>style.visibility</p:attrName>
                                        </p:attrNameLst>
                                      </p:cBhvr>
                                      <p:to>
                                        <p:strVal val="visible"/>
                                      </p:to>
                                    </p:set>
                                    <p:animEffect transition="in" filter="wipe(right)">
                                      <p:cBhvr>
                                        <p:cTn id="99" dur="500"/>
                                        <p:tgtEl>
                                          <p:spTgt spid="39"/>
                                        </p:tgtEl>
                                      </p:cBhvr>
                                    </p:animEffect>
                                  </p:childTnLst>
                                </p:cTn>
                              </p:par>
                              <p:par>
                                <p:cTn id="100" presetID="22" presetClass="entr" presetSubtype="2" fill="hold" grpId="0" nodeType="withEffect">
                                  <p:stCondLst>
                                    <p:cond delay="0"/>
                                  </p:stCondLst>
                                  <p:childTnLst>
                                    <p:set>
                                      <p:cBhvr>
                                        <p:cTn id="101" dur="1" fill="hold">
                                          <p:stCondLst>
                                            <p:cond delay="0"/>
                                          </p:stCondLst>
                                        </p:cTn>
                                        <p:tgtEl>
                                          <p:spTgt spid="40"/>
                                        </p:tgtEl>
                                        <p:attrNameLst>
                                          <p:attrName>style.visibility</p:attrName>
                                        </p:attrNameLst>
                                      </p:cBhvr>
                                      <p:to>
                                        <p:strVal val="visible"/>
                                      </p:to>
                                    </p:set>
                                    <p:animEffect transition="in" filter="wipe(right)">
                                      <p:cBhvr>
                                        <p:cTn id="102" dur="500"/>
                                        <p:tgtEl>
                                          <p:spTgt spid="40"/>
                                        </p:tgtEl>
                                      </p:cBhvr>
                                    </p:animEffect>
                                  </p:childTnLst>
                                </p:cTn>
                              </p:par>
                              <p:par>
                                <p:cTn id="103" presetID="22" presetClass="entr" presetSubtype="2" fill="hold" grpId="0" nodeType="withEffect">
                                  <p:stCondLst>
                                    <p:cond delay="0"/>
                                  </p:stCondLst>
                                  <p:childTnLst>
                                    <p:set>
                                      <p:cBhvr>
                                        <p:cTn id="104" dur="1" fill="hold">
                                          <p:stCondLst>
                                            <p:cond delay="0"/>
                                          </p:stCondLst>
                                        </p:cTn>
                                        <p:tgtEl>
                                          <p:spTgt spid="41"/>
                                        </p:tgtEl>
                                        <p:attrNameLst>
                                          <p:attrName>style.visibility</p:attrName>
                                        </p:attrNameLst>
                                      </p:cBhvr>
                                      <p:to>
                                        <p:strVal val="visible"/>
                                      </p:to>
                                    </p:set>
                                    <p:animEffect transition="in" filter="wipe(right)">
                                      <p:cBhvr>
                                        <p:cTn id="105" dur="500"/>
                                        <p:tgtEl>
                                          <p:spTgt spid="41"/>
                                        </p:tgtEl>
                                      </p:cBhvr>
                                    </p:animEffect>
                                  </p:childTnLst>
                                </p:cTn>
                              </p:par>
                              <p:par>
                                <p:cTn id="106" presetID="22" presetClass="entr" presetSubtype="2" fill="hold" grpId="0" nodeType="withEffect">
                                  <p:stCondLst>
                                    <p:cond delay="0"/>
                                  </p:stCondLst>
                                  <p:childTnLst>
                                    <p:set>
                                      <p:cBhvr>
                                        <p:cTn id="107" dur="1" fill="hold">
                                          <p:stCondLst>
                                            <p:cond delay="0"/>
                                          </p:stCondLst>
                                        </p:cTn>
                                        <p:tgtEl>
                                          <p:spTgt spid="42"/>
                                        </p:tgtEl>
                                        <p:attrNameLst>
                                          <p:attrName>style.visibility</p:attrName>
                                        </p:attrNameLst>
                                      </p:cBhvr>
                                      <p:to>
                                        <p:strVal val="visible"/>
                                      </p:to>
                                    </p:set>
                                    <p:animEffect transition="in" filter="wipe(right)">
                                      <p:cBhvr>
                                        <p:cTn id="108" dur="500"/>
                                        <p:tgtEl>
                                          <p:spTgt spid="42"/>
                                        </p:tgtEl>
                                      </p:cBhvr>
                                    </p:animEffect>
                                  </p:childTnLst>
                                </p:cTn>
                              </p:par>
                              <p:par>
                                <p:cTn id="109" presetID="22" presetClass="entr" presetSubtype="2" fill="hold" grpId="0" nodeType="withEffect">
                                  <p:stCondLst>
                                    <p:cond delay="0"/>
                                  </p:stCondLst>
                                  <p:childTnLst>
                                    <p:set>
                                      <p:cBhvr>
                                        <p:cTn id="110" dur="1" fill="hold">
                                          <p:stCondLst>
                                            <p:cond delay="0"/>
                                          </p:stCondLst>
                                        </p:cTn>
                                        <p:tgtEl>
                                          <p:spTgt spid="43"/>
                                        </p:tgtEl>
                                        <p:attrNameLst>
                                          <p:attrName>style.visibility</p:attrName>
                                        </p:attrNameLst>
                                      </p:cBhvr>
                                      <p:to>
                                        <p:strVal val="visible"/>
                                      </p:to>
                                    </p:set>
                                    <p:animEffect transition="in" filter="wipe(right)">
                                      <p:cBhvr>
                                        <p:cTn id="111" dur="500"/>
                                        <p:tgtEl>
                                          <p:spTgt spid="43"/>
                                        </p:tgtEl>
                                      </p:cBhvr>
                                    </p:animEffect>
                                  </p:childTnLst>
                                </p:cTn>
                              </p:par>
                              <p:par>
                                <p:cTn id="112" presetID="22" presetClass="entr" presetSubtype="2" fill="hold" grpId="0" nodeType="withEffect">
                                  <p:stCondLst>
                                    <p:cond delay="0"/>
                                  </p:stCondLst>
                                  <p:childTnLst>
                                    <p:set>
                                      <p:cBhvr>
                                        <p:cTn id="113" dur="1" fill="hold">
                                          <p:stCondLst>
                                            <p:cond delay="0"/>
                                          </p:stCondLst>
                                        </p:cTn>
                                        <p:tgtEl>
                                          <p:spTgt spid="44"/>
                                        </p:tgtEl>
                                        <p:attrNameLst>
                                          <p:attrName>style.visibility</p:attrName>
                                        </p:attrNameLst>
                                      </p:cBhvr>
                                      <p:to>
                                        <p:strVal val="visible"/>
                                      </p:to>
                                    </p:set>
                                    <p:animEffect transition="in" filter="wipe(right)">
                                      <p:cBhvr>
                                        <p:cTn id="114" dur="5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098" grpId="0"/>
      <p:bldP spid="45099" grpId="0"/>
      <p:bldP spid="45100" grpId="0"/>
      <p:bldP spid="45101" grpId="0"/>
      <p:bldP spid="45102" grpId="0"/>
      <p:bldP spid="45103" grpId="0"/>
      <p:bldP spid="23" grpId="0"/>
      <p:bldP spid="24" grpId="0"/>
      <p:bldP spid="25" grpId="0"/>
      <p:bldP spid="26" grpId="0"/>
      <p:bldP spid="37" grpId="0"/>
      <p:bldP spid="38" grpId="0"/>
      <p:bldP spid="39" grpId="0"/>
      <p:bldP spid="40" grpId="0"/>
      <p:bldP spid="41" grpId="0"/>
      <p:bldP spid="42" grpId="0"/>
      <p:bldP spid="43" grpId="0"/>
      <p:bldP spid="44" grpId="0"/>
      <p:bldP spid="45132" grpId="0" animBg="1"/>
      <p:bldP spid="14"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空心弧 11"/>
          <p:cNvSpPr>
            <a:spLocks noChangeArrowheads="1"/>
          </p:cNvSpPr>
          <p:nvPr/>
        </p:nvSpPr>
        <p:spPr bwMode="auto">
          <a:xfrm>
            <a:off x="3387939" y="1577319"/>
            <a:ext cx="2463684" cy="2433821"/>
          </a:xfrm>
          <a:custGeom>
            <a:avLst/>
            <a:gdLst>
              <a:gd name="T0" fmla="*/ 87349 w 3286125"/>
              <a:gd name="T1" fmla="*/ 497439 h 3286125"/>
              <a:gd name="T2" fmla="*/ 525850 w 3286125"/>
              <a:gd name="T3" fmla="*/ 82191 h 3286125"/>
              <a:gd name="T4" fmla="*/ 528717 w 3286125"/>
              <a:gd name="T5" fmla="*/ 497441 h 3286125"/>
              <a:gd name="T6" fmla="*/ 5898240 60000 65536"/>
              <a:gd name="T7" fmla="*/ 0 60000 65536"/>
              <a:gd name="T8" fmla="*/ 17694720 60000 65536"/>
              <a:gd name="T9" fmla="*/ 0 w 3286125"/>
              <a:gd name="T10" fmla="*/ 36 h 3286125"/>
              <a:gd name="T11" fmla="*/ 1635918 w 3286125"/>
              <a:gd name="T12" fmla="*/ 1643063 h 3286125"/>
            </a:gdLst>
            <a:ahLst/>
            <a:cxnLst>
              <a:cxn ang="T6">
                <a:pos x="T0" y="T1"/>
              </a:cxn>
              <a:cxn ang="T7">
                <a:pos x="T2" y="T3"/>
              </a:cxn>
              <a:cxn ang="T8">
                <a:pos x="T4" y="T5"/>
              </a:cxn>
            </a:cxnLst>
            <a:rect l="T9" t="T10" r="T11" b="T12"/>
            <a:pathLst>
              <a:path w="3286125" h="3286125">
                <a:moveTo>
                  <a:pt x="0" y="1643061"/>
                </a:moveTo>
                <a:lnTo>
                  <a:pt x="0" y="1643061"/>
                </a:lnTo>
                <a:cubicBezTo>
                  <a:pt x="1" y="739787"/>
                  <a:pt x="729138" y="5900"/>
                  <a:pt x="1632392" y="34"/>
                </a:cubicBezTo>
                <a:lnTo>
                  <a:pt x="1635918" y="542924"/>
                </a:lnTo>
                <a:cubicBezTo>
                  <a:pt x="1031116" y="546851"/>
                  <a:pt x="542900" y="1038247"/>
                  <a:pt x="542900" y="1643062"/>
                </a:cubicBezTo>
                <a:close/>
              </a:path>
            </a:pathLst>
          </a:custGeom>
          <a:solidFill>
            <a:schemeClr val="bg2"/>
          </a:solidFill>
          <a:ln w="12700" algn="ctr">
            <a:solidFill>
              <a:schemeClr val="bg1"/>
            </a:solidFill>
            <a:miter lim="800000"/>
            <a:headEnd/>
            <a:tailEnd/>
          </a:ln>
        </p:spPr>
        <p:txBody>
          <a:bodyPr lIns="0" tIns="34136" rIns="322539" bIns="161270" anchor="ctr"/>
          <a:lstStyle/>
          <a:p>
            <a:pPr marL="0" marR="0" lvl="0" indent="0" algn="ctr" defTabSz="682394" rtl="0" eaLnBrk="1" fontAlgn="base" latinLnBrk="0" hangingPunct="1">
              <a:lnSpc>
                <a:spcPct val="100000"/>
              </a:lnSpc>
              <a:spcBef>
                <a:spcPct val="0"/>
              </a:spcBef>
              <a:spcAft>
                <a:spcPct val="0"/>
              </a:spcAft>
              <a:buClrTx/>
              <a:buSzTx/>
              <a:buFontTx/>
              <a:buNone/>
              <a:tabLst/>
              <a:defRPr/>
            </a:pPr>
            <a:r>
              <a:rPr kumimoji="0" lang="en-US" altLang="zh-CN" sz="2069"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rPr>
              <a:t>A</a:t>
            </a:r>
            <a:endParaRPr kumimoji="0" lang="zh-CN" altLang="en-US" sz="2069"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endParaRPr>
          </a:p>
        </p:txBody>
      </p:sp>
      <p:sp>
        <p:nvSpPr>
          <p:cNvPr id="13" name="空心弧 12"/>
          <p:cNvSpPr>
            <a:spLocks noChangeArrowheads="1"/>
          </p:cNvSpPr>
          <p:nvPr/>
        </p:nvSpPr>
        <p:spPr bwMode="auto">
          <a:xfrm flipH="1">
            <a:off x="3387939" y="1577319"/>
            <a:ext cx="2463684" cy="2433821"/>
          </a:xfrm>
          <a:custGeom>
            <a:avLst/>
            <a:gdLst>
              <a:gd name="T0" fmla="*/ 87349 w 3286125"/>
              <a:gd name="T1" fmla="*/ 497439 h 3286125"/>
              <a:gd name="T2" fmla="*/ 525850 w 3286125"/>
              <a:gd name="T3" fmla="*/ 82191 h 3286125"/>
              <a:gd name="T4" fmla="*/ 528717 w 3286125"/>
              <a:gd name="T5" fmla="*/ 497441 h 3286125"/>
              <a:gd name="T6" fmla="*/ 5898240 60000 65536"/>
              <a:gd name="T7" fmla="*/ 0 60000 65536"/>
              <a:gd name="T8" fmla="*/ 17694720 60000 65536"/>
              <a:gd name="T9" fmla="*/ 0 w 3286125"/>
              <a:gd name="T10" fmla="*/ 36 h 3286125"/>
              <a:gd name="T11" fmla="*/ 1635918 w 3286125"/>
              <a:gd name="T12" fmla="*/ 1643063 h 3286125"/>
            </a:gdLst>
            <a:ahLst/>
            <a:cxnLst>
              <a:cxn ang="T6">
                <a:pos x="T0" y="T1"/>
              </a:cxn>
              <a:cxn ang="T7">
                <a:pos x="T2" y="T3"/>
              </a:cxn>
              <a:cxn ang="T8">
                <a:pos x="T4" y="T5"/>
              </a:cxn>
            </a:cxnLst>
            <a:rect l="T9" t="T10" r="T11" b="T12"/>
            <a:pathLst>
              <a:path w="3286125" h="3286125">
                <a:moveTo>
                  <a:pt x="0" y="1643061"/>
                </a:moveTo>
                <a:lnTo>
                  <a:pt x="0" y="1643061"/>
                </a:lnTo>
                <a:cubicBezTo>
                  <a:pt x="1" y="739787"/>
                  <a:pt x="729138" y="5900"/>
                  <a:pt x="1632392" y="34"/>
                </a:cubicBezTo>
                <a:lnTo>
                  <a:pt x="1635918" y="542924"/>
                </a:lnTo>
                <a:cubicBezTo>
                  <a:pt x="1031116" y="546851"/>
                  <a:pt x="542900" y="1038247"/>
                  <a:pt x="542900" y="1643062"/>
                </a:cubicBezTo>
                <a:close/>
              </a:path>
            </a:pathLst>
          </a:custGeom>
          <a:solidFill>
            <a:schemeClr val="tx2"/>
          </a:solidFill>
          <a:ln w="12700" algn="ctr">
            <a:solidFill>
              <a:schemeClr val="bg1"/>
            </a:solidFill>
            <a:miter lim="800000"/>
            <a:headEnd/>
            <a:tailEnd/>
          </a:ln>
        </p:spPr>
        <p:txBody>
          <a:bodyPr lIns="322539" tIns="34136" rIns="0" bIns="161270" anchor="ctr"/>
          <a:lstStyle/>
          <a:p>
            <a:pPr marL="0" marR="0" lvl="0" indent="0" algn="ctr" defTabSz="682394" rtl="0" eaLnBrk="1" fontAlgn="base" latinLnBrk="0" hangingPunct="1">
              <a:lnSpc>
                <a:spcPct val="100000"/>
              </a:lnSpc>
              <a:spcBef>
                <a:spcPct val="0"/>
              </a:spcBef>
              <a:spcAft>
                <a:spcPct val="0"/>
              </a:spcAft>
              <a:buClrTx/>
              <a:buSzTx/>
              <a:buFontTx/>
              <a:buNone/>
              <a:tabLst/>
              <a:defRPr/>
            </a:pPr>
            <a:r>
              <a:rPr kumimoji="0" lang="en-US" altLang="zh-CN" sz="2069"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rPr>
              <a:t>       B</a:t>
            </a:r>
            <a:endParaRPr kumimoji="0" lang="zh-CN" altLang="en-US" sz="2069"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endParaRPr>
          </a:p>
        </p:txBody>
      </p:sp>
      <p:sp>
        <p:nvSpPr>
          <p:cNvPr id="14" name="空心弧 13"/>
          <p:cNvSpPr>
            <a:spLocks noChangeArrowheads="1"/>
          </p:cNvSpPr>
          <p:nvPr/>
        </p:nvSpPr>
        <p:spPr bwMode="auto">
          <a:xfrm>
            <a:off x="3387939" y="1577319"/>
            <a:ext cx="2463684" cy="2433821"/>
          </a:xfrm>
          <a:custGeom>
            <a:avLst/>
            <a:gdLst>
              <a:gd name="T0" fmla="*/ 530009 w 3286125"/>
              <a:gd name="T1" fmla="*/ 911626 h 3286125"/>
              <a:gd name="T2" fmla="*/ 88524 w 3286125"/>
              <a:gd name="T3" fmla="*/ 502853 h 3286125"/>
              <a:gd name="T4" fmla="*/ 528717 w 3286125"/>
              <a:gd name="T5" fmla="*/ 497441 h 3286125"/>
              <a:gd name="T6" fmla="*/ 0 60000 65536"/>
              <a:gd name="T7" fmla="*/ 17694720 60000 65536"/>
              <a:gd name="T8" fmla="*/ 11796480 60000 65536"/>
              <a:gd name="T9" fmla="*/ 141 w 3286125"/>
              <a:gd name="T10" fmla="*/ 1657350 h 3286125"/>
              <a:gd name="T11" fmla="*/ 1647888 w 3286125"/>
              <a:gd name="T12" fmla="*/ 3286125 h 3286125"/>
            </a:gdLst>
            <a:ahLst/>
            <a:cxnLst>
              <a:cxn ang="T6">
                <a:pos x="T0" y="T1"/>
              </a:cxn>
              <a:cxn ang="T7">
                <a:pos x="T2" y="T3"/>
              </a:cxn>
              <a:cxn ang="T8">
                <a:pos x="T4" y="T5"/>
              </a:cxn>
            </a:cxnLst>
            <a:rect l="T9" t="T10" r="T11" b="T12"/>
            <a:pathLst>
              <a:path w="3286125" h="3286125">
                <a:moveTo>
                  <a:pt x="1647887" y="3286118"/>
                </a:moveTo>
                <a:lnTo>
                  <a:pt x="1647886" y="3286117"/>
                </a:lnTo>
                <a:cubicBezTo>
                  <a:pt x="1646279" y="3286122"/>
                  <a:pt x="1644671" y="3286124"/>
                  <a:pt x="1643063" y="3286125"/>
                </a:cubicBezTo>
                <a:cubicBezTo>
                  <a:pt x="743999" y="3286125"/>
                  <a:pt x="11891" y="2563523"/>
                  <a:pt x="140" y="1664536"/>
                </a:cubicBezTo>
                <a:lnTo>
                  <a:pt x="550059" y="1657349"/>
                </a:lnTo>
                <a:lnTo>
                  <a:pt x="550059" y="1657348"/>
                </a:lnTo>
                <a:cubicBezTo>
                  <a:pt x="557877" y="2255426"/>
                  <a:pt x="1044934" y="2736159"/>
                  <a:pt x="1643063" y="2736159"/>
                </a:cubicBezTo>
                <a:cubicBezTo>
                  <a:pt x="1644132" y="2736158"/>
                  <a:pt x="1645202" y="2736157"/>
                  <a:pt x="1646271" y="2736154"/>
                </a:cubicBezTo>
                <a:close/>
              </a:path>
            </a:pathLst>
          </a:custGeom>
          <a:solidFill>
            <a:schemeClr val="bg2"/>
          </a:solidFill>
          <a:ln w="12700" algn="ctr">
            <a:solidFill>
              <a:schemeClr val="bg1"/>
            </a:solidFill>
            <a:miter lim="800000"/>
            <a:headEnd/>
            <a:tailEnd/>
          </a:ln>
        </p:spPr>
        <p:txBody>
          <a:bodyPr lIns="0" tIns="161270" rIns="322539" bIns="0" anchor="ctr"/>
          <a:lstStyle/>
          <a:p>
            <a:pPr marL="0" marR="0" lvl="0" indent="0" algn="ctr" defTabSz="682394" rtl="0" eaLnBrk="1" fontAlgn="base" latinLnBrk="0" hangingPunct="1">
              <a:lnSpc>
                <a:spcPct val="100000"/>
              </a:lnSpc>
              <a:spcBef>
                <a:spcPct val="0"/>
              </a:spcBef>
              <a:spcAft>
                <a:spcPct val="0"/>
              </a:spcAft>
              <a:buClrTx/>
              <a:buSzTx/>
              <a:buFontTx/>
              <a:buNone/>
              <a:tabLst/>
              <a:defRPr/>
            </a:pPr>
            <a:r>
              <a:rPr kumimoji="0" lang="en-US" altLang="zh-CN" sz="2069"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rPr>
              <a:t>C</a:t>
            </a:r>
            <a:endParaRPr kumimoji="0" lang="zh-CN" altLang="en-US" sz="2069"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endParaRPr>
          </a:p>
        </p:txBody>
      </p:sp>
      <p:sp>
        <p:nvSpPr>
          <p:cNvPr id="15" name="空心弧 14"/>
          <p:cNvSpPr>
            <a:spLocks noChangeArrowheads="1"/>
          </p:cNvSpPr>
          <p:nvPr/>
        </p:nvSpPr>
        <p:spPr bwMode="auto">
          <a:xfrm flipH="1">
            <a:off x="3398391" y="1577319"/>
            <a:ext cx="2463684" cy="2433821"/>
          </a:xfrm>
          <a:custGeom>
            <a:avLst/>
            <a:gdLst>
              <a:gd name="T0" fmla="*/ 530009 w 3286125"/>
              <a:gd name="T1" fmla="*/ 911626 h 3286125"/>
              <a:gd name="T2" fmla="*/ 88524 w 3286125"/>
              <a:gd name="T3" fmla="*/ 502853 h 3286125"/>
              <a:gd name="T4" fmla="*/ 528717 w 3286125"/>
              <a:gd name="T5" fmla="*/ 497441 h 3286125"/>
              <a:gd name="T6" fmla="*/ 0 60000 65536"/>
              <a:gd name="T7" fmla="*/ 17694720 60000 65536"/>
              <a:gd name="T8" fmla="*/ 11796480 60000 65536"/>
              <a:gd name="T9" fmla="*/ 141 w 3286125"/>
              <a:gd name="T10" fmla="*/ 1657350 h 3286125"/>
              <a:gd name="T11" fmla="*/ 1647888 w 3286125"/>
              <a:gd name="T12" fmla="*/ 3286125 h 3286125"/>
            </a:gdLst>
            <a:ahLst/>
            <a:cxnLst>
              <a:cxn ang="T6">
                <a:pos x="T0" y="T1"/>
              </a:cxn>
              <a:cxn ang="T7">
                <a:pos x="T2" y="T3"/>
              </a:cxn>
              <a:cxn ang="T8">
                <a:pos x="T4" y="T5"/>
              </a:cxn>
            </a:cxnLst>
            <a:rect l="T9" t="T10" r="T11" b="T12"/>
            <a:pathLst>
              <a:path w="3286125" h="3286125">
                <a:moveTo>
                  <a:pt x="1647887" y="3286118"/>
                </a:moveTo>
                <a:lnTo>
                  <a:pt x="1647886" y="3286117"/>
                </a:lnTo>
                <a:cubicBezTo>
                  <a:pt x="1646279" y="3286122"/>
                  <a:pt x="1644671" y="3286124"/>
                  <a:pt x="1643063" y="3286125"/>
                </a:cubicBezTo>
                <a:cubicBezTo>
                  <a:pt x="743999" y="3286125"/>
                  <a:pt x="11891" y="2563523"/>
                  <a:pt x="140" y="1664536"/>
                </a:cubicBezTo>
                <a:lnTo>
                  <a:pt x="550059" y="1657349"/>
                </a:lnTo>
                <a:lnTo>
                  <a:pt x="550059" y="1657348"/>
                </a:lnTo>
                <a:cubicBezTo>
                  <a:pt x="557877" y="2255426"/>
                  <a:pt x="1044934" y="2736159"/>
                  <a:pt x="1643063" y="2736159"/>
                </a:cubicBezTo>
                <a:cubicBezTo>
                  <a:pt x="1644132" y="2736158"/>
                  <a:pt x="1645202" y="2736157"/>
                  <a:pt x="1646271" y="2736154"/>
                </a:cubicBezTo>
                <a:close/>
              </a:path>
            </a:pathLst>
          </a:custGeom>
          <a:solidFill>
            <a:schemeClr val="tx2"/>
          </a:solidFill>
          <a:ln w="12700" algn="ctr">
            <a:solidFill>
              <a:schemeClr val="bg1"/>
            </a:solidFill>
            <a:miter lim="800000"/>
            <a:headEnd/>
            <a:tailEnd/>
          </a:ln>
        </p:spPr>
        <p:txBody>
          <a:bodyPr lIns="322539" tIns="161270" rIns="0" bIns="0" anchor="ctr"/>
          <a:lstStyle/>
          <a:p>
            <a:pPr marL="0" marR="0" lvl="0" indent="0" algn="ctr" defTabSz="682394" rtl="0" eaLnBrk="1" fontAlgn="base" latinLnBrk="0" hangingPunct="1">
              <a:lnSpc>
                <a:spcPct val="100000"/>
              </a:lnSpc>
              <a:spcBef>
                <a:spcPct val="0"/>
              </a:spcBef>
              <a:spcAft>
                <a:spcPct val="0"/>
              </a:spcAft>
              <a:buClrTx/>
              <a:buSzTx/>
              <a:buFontTx/>
              <a:buNone/>
              <a:tabLst/>
              <a:defRPr/>
            </a:pPr>
            <a:r>
              <a:rPr kumimoji="0" lang="en-US" altLang="zh-CN" sz="2069"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rPr>
              <a:t>        D</a:t>
            </a:r>
            <a:endParaRPr kumimoji="0" lang="zh-CN" altLang="en-US" sz="2069"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endParaRPr>
          </a:p>
        </p:txBody>
      </p:sp>
      <p:sp>
        <p:nvSpPr>
          <p:cNvPr id="16" name="等腰三角形 15"/>
          <p:cNvSpPr>
            <a:spLocks noChangeArrowheads="1"/>
          </p:cNvSpPr>
          <p:nvPr/>
        </p:nvSpPr>
        <p:spPr bwMode="auto">
          <a:xfrm rot="-2700000">
            <a:off x="3553677" y="1829659"/>
            <a:ext cx="246369" cy="209040"/>
          </a:xfrm>
          <a:prstGeom prst="triangle">
            <a:avLst>
              <a:gd name="adj" fmla="val 50000"/>
            </a:avLst>
          </a:prstGeom>
          <a:solidFill>
            <a:schemeClr val="bg2"/>
          </a:solidFill>
          <a:ln w="12700" algn="ctr">
            <a:noFill/>
            <a:miter lim="800000"/>
            <a:headEnd/>
            <a:tailEnd/>
          </a:ln>
        </p:spPr>
        <p:txBody>
          <a:bodyPr lIns="68271" tIns="34136" rIns="68271" bIns="34136" anchor="ctr"/>
          <a:lstStyle/>
          <a:p>
            <a:pPr marL="0" marR="0" lvl="0" indent="0" algn="ctr" defTabSz="682394" rtl="0" eaLnBrk="1" fontAlgn="base" latinLnBrk="0" hangingPunct="1">
              <a:lnSpc>
                <a:spcPct val="100000"/>
              </a:lnSpc>
              <a:spcBef>
                <a:spcPct val="0"/>
              </a:spcBef>
              <a:spcAft>
                <a:spcPct val="0"/>
              </a:spcAft>
              <a:buClrTx/>
              <a:buSzTx/>
              <a:buFontTx/>
              <a:buNone/>
              <a:tabLst/>
              <a:defRPr/>
            </a:pPr>
            <a:endParaRPr kumimoji="0" lang="zh-CN" altLang="en-US" sz="1317"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endParaRPr>
          </a:p>
        </p:txBody>
      </p:sp>
      <p:sp>
        <p:nvSpPr>
          <p:cNvPr id="17" name="等腰三角形 16"/>
          <p:cNvSpPr>
            <a:spLocks noChangeArrowheads="1"/>
          </p:cNvSpPr>
          <p:nvPr/>
        </p:nvSpPr>
        <p:spPr bwMode="auto">
          <a:xfrm rot="2700000" flipV="1">
            <a:off x="3553677" y="3542293"/>
            <a:ext cx="246369" cy="210533"/>
          </a:xfrm>
          <a:prstGeom prst="triangle">
            <a:avLst>
              <a:gd name="adj" fmla="val 50000"/>
            </a:avLst>
          </a:prstGeom>
          <a:solidFill>
            <a:schemeClr val="bg2"/>
          </a:solidFill>
          <a:ln w="12700" algn="ctr">
            <a:noFill/>
            <a:miter lim="800000"/>
            <a:headEnd/>
            <a:tailEnd/>
          </a:ln>
        </p:spPr>
        <p:txBody>
          <a:bodyPr rot="10800000" lIns="68271" tIns="34136" rIns="68271" bIns="34136" anchor="ctr"/>
          <a:lstStyle/>
          <a:p>
            <a:pPr marL="0" marR="0" lvl="0" indent="0" algn="ctr" defTabSz="682394" rtl="0" eaLnBrk="1" fontAlgn="base" latinLnBrk="0" hangingPunct="1">
              <a:lnSpc>
                <a:spcPct val="100000"/>
              </a:lnSpc>
              <a:spcBef>
                <a:spcPct val="0"/>
              </a:spcBef>
              <a:spcAft>
                <a:spcPct val="0"/>
              </a:spcAft>
              <a:buClrTx/>
              <a:buSzTx/>
              <a:buFontTx/>
              <a:buNone/>
              <a:tabLst/>
              <a:defRPr/>
            </a:pPr>
            <a:endParaRPr kumimoji="0" lang="zh-CN" altLang="en-US" sz="1317"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endParaRPr>
          </a:p>
        </p:txBody>
      </p:sp>
      <p:sp>
        <p:nvSpPr>
          <p:cNvPr id="18" name="等腰三角形 17"/>
          <p:cNvSpPr>
            <a:spLocks noChangeArrowheads="1"/>
          </p:cNvSpPr>
          <p:nvPr/>
        </p:nvSpPr>
        <p:spPr bwMode="auto">
          <a:xfrm rot="2700000" flipH="1">
            <a:off x="5439516" y="1829659"/>
            <a:ext cx="246368" cy="209040"/>
          </a:xfrm>
          <a:prstGeom prst="triangle">
            <a:avLst>
              <a:gd name="adj" fmla="val 50000"/>
            </a:avLst>
          </a:prstGeom>
          <a:solidFill>
            <a:schemeClr val="tx2"/>
          </a:solidFill>
          <a:ln w="12700" algn="ctr">
            <a:noFill/>
            <a:miter lim="800000"/>
            <a:headEnd/>
            <a:tailEnd/>
          </a:ln>
        </p:spPr>
        <p:txBody>
          <a:bodyPr lIns="68271" tIns="34136" rIns="68271" bIns="34136" anchor="ctr"/>
          <a:lstStyle/>
          <a:p>
            <a:pPr marL="0" marR="0" lvl="0" indent="0" algn="ctr" defTabSz="682394" rtl="0" eaLnBrk="1" fontAlgn="base" latinLnBrk="0" hangingPunct="1">
              <a:lnSpc>
                <a:spcPct val="100000"/>
              </a:lnSpc>
              <a:spcBef>
                <a:spcPct val="0"/>
              </a:spcBef>
              <a:spcAft>
                <a:spcPct val="0"/>
              </a:spcAft>
              <a:buClrTx/>
              <a:buSzTx/>
              <a:buFontTx/>
              <a:buNone/>
              <a:tabLst/>
              <a:defRPr/>
            </a:pPr>
            <a:endParaRPr kumimoji="0" lang="zh-CN" altLang="en-US" sz="1317"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endParaRPr>
          </a:p>
        </p:txBody>
      </p:sp>
      <p:sp>
        <p:nvSpPr>
          <p:cNvPr id="21" name="等腰三角形 20"/>
          <p:cNvSpPr>
            <a:spLocks noChangeArrowheads="1"/>
          </p:cNvSpPr>
          <p:nvPr/>
        </p:nvSpPr>
        <p:spPr bwMode="auto">
          <a:xfrm rot="-2700000" flipH="1" flipV="1">
            <a:off x="5439516" y="3542293"/>
            <a:ext cx="246368" cy="210533"/>
          </a:xfrm>
          <a:prstGeom prst="triangle">
            <a:avLst>
              <a:gd name="adj" fmla="val 50000"/>
            </a:avLst>
          </a:prstGeom>
          <a:solidFill>
            <a:schemeClr val="tx2"/>
          </a:solidFill>
          <a:ln w="12700" algn="ctr">
            <a:noFill/>
            <a:miter lim="800000"/>
            <a:headEnd/>
            <a:tailEnd/>
          </a:ln>
        </p:spPr>
        <p:txBody>
          <a:bodyPr rot="10800000" lIns="68271" tIns="34136" rIns="68271" bIns="34136" anchor="ctr"/>
          <a:lstStyle/>
          <a:p>
            <a:pPr marL="0" marR="0" lvl="0" indent="0" algn="ctr" defTabSz="682394" rtl="0" eaLnBrk="1" fontAlgn="base" latinLnBrk="0" hangingPunct="1">
              <a:lnSpc>
                <a:spcPct val="100000"/>
              </a:lnSpc>
              <a:spcBef>
                <a:spcPct val="0"/>
              </a:spcBef>
              <a:spcAft>
                <a:spcPct val="0"/>
              </a:spcAft>
              <a:buClrTx/>
              <a:buSzTx/>
              <a:buFontTx/>
              <a:buNone/>
              <a:tabLst/>
              <a:defRPr/>
            </a:pPr>
            <a:endParaRPr kumimoji="0" lang="zh-CN" altLang="en-US" sz="1317"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endParaRPr>
          </a:p>
        </p:txBody>
      </p:sp>
      <p:sp>
        <p:nvSpPr>
          <p:cNvPr id="23" name="椭圆 22"/>
          <p:cNvSpPr>
            <a:spLocks noChangeArrowheads="1"/>
          </p:cNvSpPr>
          <p:nvPr/>
        </p:nvSpPr>
        <p:spPr bwMode="auto">
          <a:xfrm>
            <a:off x="3141570" y="1333936"/>
            <a:ext cx="2956421" cy="2920585"/>
          </a:xfrm>
          <a:prstGeom prst="ellipse">
            <a:avLst/>
          </a:prstGeom>
          <a:noFill/>
          <a:ln w="12700" algn="ctr">
            <a:solidFill>
              <a:srgbClr val="7F7F7F"/>
            </a:solidFill>
            <a:prstDash val="dash"/>
            <a:miter lim="800000"/>
            <a:headEnd/>
            <a:tailEnd/>
          </a:ln>
        </p:spPr>
        <p:txBody>
          <a:bodyPr lIns="68271" tIns="34136" rIns="68271" bIns="34136" anchor="ctr"/>
          <a:lstStyle/>
          <a:p>
            <a:pPr marL="0" marR="0" lvl="0" indent="0" algn="ctr" defTabSz="682394" rtl="0" eaLnBrk="1" fontAlgn="base" latinLnBrk="0" hangingPunct="1">
              <a:lnSpc>
                <a:spcPct val="100000"/>
              </a:lnSpc>
              <a:spcBef>
                <a:spcPct val="0"/>
              </a:spcBef>
              <a:spcAft>
                <a:spcPct val="0"/>
              </a:spcAft>
              <a:buClrTx/>
              <a:buSzTx/>
              <a:buFontTx/>
              <a:buNone/>
              <a:tabLst/>
              <a:defRPr/>
            </a:pPr>
            <a:endParaRPr kumimoji="0" lang="zh-CN" altLang="en-US" sz="1317"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endParaRPr>
          </a:p>
        </p:txBody>
      </p:sp>
      <p:sp>
        <p:nvSpPr>
          <p:cNvPr id="24" name="文本框 23"/>
          <p:cNvSpPr txBox="1">
            <a:spLocks noChangeArrowheads="1"/>
          </p:cNvSpPr>
          <p:nvPr/>
        </p:nvSpPr>
        <p:spPr bwMode="auto">
          <a:xfrm>
            <a:off x="3886648" y="2526957"/>
            <a:ext cx="1467758" cy="763616"/>
          </a:xfrm>
          <a:prstGeom prst="rect">
            <a:avLst/>
          </a:prstGeom>
          <a:noFill/>
          <a:ln w="9525">
            <a:noFill/>
            <a:miter lim="800000"/>
            <a:headEnd/>
            <a:tailEnd/>
          </a:ln>
        </p:spPr>
        <p:txBody>
          <a:bodyPr lIns="68271" tIns="34136" rIns="68271" bIns="34136">
            <a:spAutoFit/>
          </a:bodyPr>
          <a:lstStyle/>
          <a:p>
            <a:pPr marL="0" marR="0" lvl="0" indent="0" algn="ctr" defTabSz="682394" rtl="0" eaLnBrk="1" fontAlgn="base" latinLnBrk="0" hangingPunct="1">
              <a:lnSpc>
                <a:spcPct val="100000"/>
              </a:lnSpc>
              <a:spcBef>
                <a:spcPct val="0"/>
              </a:spcBef>
              <a:spcAft>
                <a:spcPct val="0"/>
              </a:spcAft>
              <a:buClrTx/>
              <a:buSzTx/>
              <a:buFontTx/>
              <a:buNone/>
              <a:tabLst/>
              <a:defRPr/>
            </a:pPr>
            <a:r>
              <a:rPr kumimoji="0" lang="zh-CN" altLang="en-US" sz="2257" b="1" i="0" u="none" strike="noStrike" kern="1200" cap="none" spc="0" normalizeH="0" baseline="0" noProof="0">
                <a:ln>
                  <a:noFill/>
                </a:ln>
                <a:solidFill>
                  <a:srgbClr val="808080"/>
                </a:solidFill>
                <a:effectLst/>
                <a:uLnTx/>
                <a:uFillTx/>
                <a:latin typeface="微软雅黑" pitchFamily="34" charset="-122"/>
                <a:ea typeface="微软雅黑" pitchFamily="34" charset="-122"/>
                <a:cs typeface="+mn-cs"/>
              </a:rPr>
              <a:t>标题</a:t>
            </a:r>
          </a:p>
          <a:p>
            <a:pPr marL="0" marR="0" lvl="0" indent="0" algn="ctr" defTabSz="682394" rtl="0" eaLnBrk="1" fontAlgn="base" latinLnBrk="0" hangingPunct="1">
              <a:lnSpc>
                <a:spcPct val="100000"/>
              </a:lnSpc>
              <a:spcBef>
                <a:spcPct val="0"/>
              </a:spcBef>
              <a:spcAft>
                <a:spcPct val="0"/>
              </a:spcAft>
              <a:buClrTx/>
              <a:buSzTx/>
              <a:buFontTx/>
              <a:buNone/>
              <a:tabLst/>
              <a:defRPr/>
            </a:pPr>
            <a:r>
              <a:rPr kumimoji="0" lang="zh-CN" altLang="en-US" sz="2257" b="1" i="0" u="none" strike="noStrike" kern="1200" cap="none" spc="0" normalizeH="0" baseline="0" noProof="0">
                <a:ln>
                  <a:noFill/>
                </a:ln>
                <a:solidFill>
                  <a:srgbClr val="808080"/>
                </a:solidFill>
                <a:effectLst/>
                <a:uLnTx/>
                <a:uFillTx/>
                <a:latin typeface="微软雅黑" pitchFamily="34" charset="-122"/>
                <a:ea typeface="微软雅黑" pitchFamily="34" charset="-122"/>
                <a:cs typeface="+mn-cs"/>
              </a:rPr>
              <a:t>内容</a:t>
            </a:r>
          </a:p>
        </p:txBody>
      </p:sp>
      <p:sp>
        <p:nvSpPr>
          <p:cNvPr id="28" name="文本框 27"/>
          <p:cNvSpPr txBox="1">
            <a:spLocks noChangeArrowheads="1"/>
          </p:cNvSpPr>
          <p:nvPr/>
        </p:nvSpPr>
        <p:spPr bwMode="auto">
          <a:xfrm>
            <a:off x="312068" y="1534017"/>
            <a:ext cx="2796654" cy="590235"/>
          </a:xfrm>
          <a:prstGeom prst="rect">
            <a:avLst/>
          </a:prstGeom>
          <a:noFill/>
          <a:ln w="9525">
            <a:noFill/>
            <a:miter lim="800000"/>
            <a:headEnd/>
            <a:tailEnd/>
          </a:ln>
        </p:spPr>
        <p:txBody>
          <a:bodyPr lIns="68271" tIns="34136" rIns="68271" bIns="34136">
            <a:spAutoFit/>
          </a:bodyPr>
          <a:lstStyle/>
          <a:p>
            <a:pPr marL="213528" marR="0" lvl="0" indent="-213528" algn="r" defTabSz="682394" rtl="0" eaLnBrk="1" fontAlgn="base" latinLnBrk="0" hangingPunct="1">
              <a:lnSpc>
                <a:spcPct val="100000"/>
              </a:lnSpc>
              <a:spcBef>
                <a:spcPct val="0"/>
              </a:spcBef>
              <a:spcAft>
                <a:spcPct val="0"/>
              </a:spcAft>
              <a:buClrTx/>
              <a:buSzTx/>
              <a:buFont typeface="Wingdings" pitchFamily="2" charset="2"/>
              <a:buChar char="n"/>
              <a:tabLst/>
              <a:defRPr/>
            </a:pPr>
            <a:r>
              <a:rPr kumimoji="0" lang="zh-CN" altLang="en-US" sz="1129" b="0" i="0" u="none" strike="noStrike" kern="1200" cap="none" spc="0" normalizeH="0" baseline="0" noProof="0">
                <a:ln>
                  <a:noFill/>
                </a:ln>
                <a:solidFill>
                  <a:srgbClr val="808080"/>
                </a:solidFill>
                <a:effectLst/>
                <a:uLnTx/>
                <a:uFillTx/>
                <a:latin typeface="微软雅黑" pitchFamily="34" charset="-122"/>
                <a:ea typeface="微软雅黑" pitchFamily="34" charset="-122"/>
                <a:cs typeface="+mn-cs"/>
              </a:rPr>
              <a:t>请在此处添加您需要的文字内容</a:t>
            </a:r>
          </a:p>
          <a:p>
            <a:pPr marL="213528" marR="0" lvl="0" indent="-213528" algn="r" defTabSz="682394" rtl="0" eaLnBrk="1" fontAlgn="base" latinLnBrk="0" hangingPunct="1">
              <a:lnSpc>
                <a:spcPct val="100000"/>
              </a:lnSpc>
              <a:spcBef>
                <a:spcPct val="0"/>
              </a:spcBef>
              <a:spcAft>
                <a:spcPct val="0"/>
              </a:spcAft>
              <a:buClrTx/>
              <a:buSzTx/>
              <a:buFont typeface="Wingdings" pitchFamily="2" charset="2"/>
              <a:buChar char="n"/>
              <a:tabLst/>
              <a:defRPr/>
            </a:pPr>
            <a:r>
              <a:rPr kumimoji="0" lang="zh-CN" altLang="en-US" sz="1129" b="0" i="0" u="none" strike="noStrike" kern="1200" cap="none" spc="0" normalizeH="0" baseline="0" noProof="0">
                <a:ln>
                  <a:noFill/>
                </a:ln>
                <a:solidFill>
                  <a:srgbClr val="808080"/>
                </a:solidFill>
                <a:effectLst/>
                <a:uLnTx/>
                <a:uFillTx/>
                <a:latin typeface="微软雅黑" pitchFamily="34" charset="-122"/>
                <a:ea typeface="微软雅黑" pitchFamily="34" charset="-122"/>
                <a:cs typeface="+mn-cs"/>
              </a:rPr>
              <a:t>请在此处添加您需要的文字内容</a:t>
            </a:r>
          </a:p>
          <a:p>
            <a:pPr marL="213528" marR="0" lvl="0" indent="-213528" algn="r" defTabSz="682394" rtl="0" eaLnBrk="1" fontAlgn="base" latinLnBrk="0" hangingPunct="1">
              <a:lnSpc>
                <a:spcPct val="100000"/>
              </a:lnSpc>
              <a:spcBef>
                <a:spcPct val="0"/>
              </a:spcBef>
              <a:spcAft>
                <a:spcPct val="0"/>
              </a:spcAft>
              <a:buClrTx/>
              <a:buSzTx/>
              <a:buFont typeface="Wingdings" pitchFamily="2" charset="2"/>
              <a:buChar char="n"/>
              <a:tabLst/>
              <a:defRPr/>
            </a:pPr>
            <a:r>
              <a:rPr kumimoji="0" lang="zh-CN" altLang="en-US" sz="1129" b="0" i="0" u="none" strike="noStrike" kern="1200" cap="none" spc="0" normalizeH="0" baseline="0" noProof="0">
                <a:ln>
                  <a:noFill/>
                </a:ln>
                <a:solidFill>
                  <a:srgbClr val="808080"/>
                </a:solidFill>
                <a:effectLst/>
                <a:uLnTx/>
                <a:uFillTx/>
                <a:latin typeface="微软雅黑" pitchFamily="34" charset="-122"/>
                <a:ea typeface="微软雅黑" pitchFamily="34" charset="-122"/>
                <a:cs typeface="+mn-cs"/>
              </a:rPr>
              <a:t>请在此处添加您需要的文字内容</a:t>
            </a:r>
          </a:p>
        </p:txBody>
      </p:sp>
      <p:sp>
        <p:nvSpPr>
          <p:cNvPr id="2" name="文本框 27"/>
          <p:cNvSpPr txBox="1">
            <a:spLocks noChangeArrowheads="1"/>
          </p:cNvSpPr>
          <p:nvPr/>
        </p:nvSpPr>
        <p:spPr bwMode="auto">
          <a:xfrm>
            <a:off x="304601" y="3569170"/>
            <a:ext cx="2796655" cy="590235"/>
          </a:xfrm>
          <a:prstGeom prst="rect">
            <a:avLst/>
          </a:prstGeom>
          <a:noFill/>
          <a:ln w="9525">
            <a:noFill/>
            <a:miter lim="800000"/>
            <a:headEnd/>
            <a:tailEnd/>
          </a:ln>
        </p:spPr>
        <p:txBody>
          <a:bodyPr lIns="68271" tIns="34136" rIns="68271" bIns="34136">
            <a:spAutoFit/>
          </a:bodyPr>
          <a:lstStyle/>
          <a:p>
            <a:pPr marL="213528" marR="0" lvl="0" indent="-213528" algn="r" defTabSz="682394" rtl="0" eaLnBrk="1" fontAlgn="base" latinLnBrk="0" hangingPunct="1">
              <a:lnSpc>
                <a:spcPct val="100000"/>
              </a:lnSpc>
              <a:spcBef>
                <a:spcPct val="0"/>
              </a:spcBef>
              <a:spcAft>
                <a:spcPct val="0"/>
              </a:spcAft>
              <a:buClrTx/>
              <a:buSzTx/>
              <a:buFont typeface="Wingdings" pitchFamily="2" charset="2"/>
              <a:buChar char="n"/>
              <a:tabLst/>
              <a:defRPr/>
            </a:pPr>
            <a:r>
              <a:rPr kumimoji="0" lang="zh-CN" altLang="en-US" sz="1129" b="0" i="0" u="none" strike="noStrike" kern="1200" cap="none" spc="0" normalizeH="0" baseline="0" noProof="0">
                <a:ln>
                  <a:noFill/>
                </a:ln>
                <a:solidFill>
                  <a:srgbClr val="808080"/>
                </a:solidFill>
                <a:effectLst/>
                <a:uLnTx/>
                <a:uFillTx/>
                <a:latin typeface="微软雅黑" pitchFamily="34" charset="-122"/>
                <a:ea typeface="微软雅黑" pitchFamily="34" charset="-122"/>
                <a:cs typeface="+mn-cs"/>
              </a:rPr>
              <a:t>请在此处添加您需要的文字内容</a:t>
            </a:r>
          </a:p>
          <a:p>
            <a:pPr marL="213528" marR="0" lvl="0" indent="-213528" algn="r" defTabSz="682394" rtl="0" eaLnBrk="1" fontAlgn="base" latinLnBrk="0" hangingPunct="1">
              <a:lnSpc>
                <a:spcPct val="100000"/>
              </a:lnSpc>
              <a:spcBef>
                <a:spcPct val="0"/>
              </a:spcBef>
              <a:spcAft>
                <a:spcPct val="0"/>
              </a:spcAft>
              <a:buClrTx/>
              <a:buSzTx/>
              <a:buFont typeface="Wingdings" pitchFamily="2" charset="2"/>
              <a:buChar char="n"/>
              <a:tabLst/>
              <a:defRPr/>
            </a:pPr>
            <a:r>
              <a:rPr kumimoji="0" lang="zh-CN" altLang="en-US" sz="1129" b="0" i="0" u="none" strike="noStrike" kern="1200" cap="none" spc="0" normalizeH="0" baseline="0" noProof="0">
                <a:ln>
                  <a:noFill/>
                </a:ln>
                <a:solidFill>
                  <a:srgbClr val="808080"/>
                </a:solidFill>
                <a:effectLst/>
                <a:uLnTx/>
                <a:uFillTx/>
                <a:latin typeface="微软雅黑" pitchFamily="34" charset="-122"/>
                <a:ea typeface="微软雅黑" pitchFamily="34" charset="-122"/>
                <a:cs typeface="+mn-cs"/>
              </a:rPr>
              <a:t>请在此处添加您需要的文字内容</a:t>
            </a:r>
          </a:p>
          <a:p>
            <a:pPr marL="213528" marR="0" lvl="0" indent="-213528" algn="r" defTabSz="682394" rtl="0" eaLnBrk="1" fontAlgn="base" latinLnBrk="0" hangingPunct="1">
              <a:lnSpc>
                <a:spcPct val="100000"/>
              </a:lnSpc>
              <a:spcBef>
                <a:spcPct val="0"/>
              </a:spcBef>
              <a:spcAft>
                <a:spcPct val="0"/>
              </a:spcAft>
              <a:buClrTx/>
              <a:buSzTx/>
              <a:buFont typeface="Wingdings" pitchFamily="2" charset="2"/>
              <a:buChar char="n"/>
              <a:tabLst/>
              <a:defRPr/>
            </a:pPr>
            <a:r>
              <a:rPr kumimoji="0" lang="zh-CN" altLang="en-US" sz="1129" b="0" i="0" u="none" strike="noStrike" kern="1200" cap="none" spc="0" normalizeH="0" baseline="0" noProof="0">
                <a:ln>
                  <a:noFill/>
                </a:ln>
                <a:solidFill>
                  <a:srgbClr val="808080"/>
                </a:solidFill>
                <a:effectLst/>
                <a:uLnTx/>
                <a:uFillTx/>
                <a:latin typeface="微软雅黑" pitchFamily="34" charset="-122"/>
                <a:ea typeface="微软雅黑" pitchFamily="34" charset="-122"/>
                <a:cs typeface="+mn-cs"/>
              </a:rPr>
              <a:t>请在此处添加您需要的文字内容</a:t>
            </a:r>
          </a:p>
        </p:txBody>
      </p:sp>
      <p:sp>
        <p:nvSpPr>
          <p:cNvPr id="3" name="文本框 27"/>
          <p:cNvSpPr txBox="1">
            <a:spLocks noChangeArrowheads="1"/>
          </p:cNvSpPr>
          <p:nvPr/>
        </p:nvSpPr>
        <p:spPr bwMode="auto">
          <a:xfrm>
            <a:off x="5587336" y="3569170"/>
            <a:ext cx="2796655" cy="590235"/>
          </a:xfrm>
          <a:prstGeom prst="rect">
            <a:avLst/>
          </a:prstGeom>
          <a:noFill/>
          <a:ln w="9525">
            <a:noFill/>
            <a:miter lim="800000"/>
            <a:headEnd/>
            <a:tailEnd/>
          </a:ln>
        </p:spPr>
        <p:txBody>
          <a:bodyPr lIns="68271" tIns="34136" rIns="68271" bIns="34136">
            <a:spAutoFit/>
          </a:bodyPr>
          <a:lstStyle/>
          <a:p>
            <a:pPr marL="213528" marR="0" lvl="0" indent="-213528" algn="r" defTabSz="682394" rtl="0" eaLnBrk="1" fontAlgn="base" latinLnBrk="0" hangingPunct="1">
              <a:lnSpc>
                <a:spcPct val="100000"/>
              </a:lnSpc>
              <a:spcBef>
                <a:spcPct val="0"/>
              </a:spcBef>
              <a:spcAft>
                <a:spcPct val="0"/>
              </a:spcAft>
              <a:buClrTx/>
              <a:buSzTx/>
              <a:buFont typeface="Wingdings" pitchFamily="2" charset="2"/>
              <a:buChar char="n"/>
              <a:tabLst/>
              <a:defRPr/>
            </a:pPr>
            <a:r>
              <a:rPr kumimoji="0" lang="zh-CN" altLang="en-US" sz="1129" b="0" i="0" u="none" strike="noStrike" kern="1200" cap="none" spc="0" normalizeH="0" baseline="0" noProof="0">
                <a:ln>
                  <a:noFill/>
                </a:ln>
                <a:solidFill>
                  <a:srgbClr val="808080"/>
                </a:solidFill>
                <a:effectLst/>
                <a:uLnTx/>
                <a:uFillTx/>
                <a:latin typeface="微软雅黑" pitchFamily="34" charset="-122"/>
                <a:ea typeface="微软雅黑" pitchFamily="34" charset="-122"/>
                <a:cs typeface="+mn-cs"/>
              </a:rPr>
              <a:t>请在此处添加您需要的文字内容</a:t>
            </a:r>
          </a:p>
          <a:p>
            <a:pPr marL="213528" marR="0" lvl="0" indent="-213528" algn="r" defTabSz="682394" rtl="0" eaLnBrk="1" fontAlgn="base" latinLnBrk="0" hangingPunct="1">
              <a:lnSpc>
                <a:spcPct val="100000"/>
              </a:lnSpc>
              <a:spcBef>
                <a:spcPct val="0"/>
              </a:spcBef>
              <a:spcAft>
                <a:spcPct val="0"/>
              </a:spcAft>
              <a:buClrTx/>
              <a:buSzTx/>
              <a:buFont typeface="Wingdings" pitchFamily="2" charset="2"/>
              <a:buChar char="n"/>
              <a:tabLst/>
              <a:defRPr/>
            </a:pPr>
            <a:r>
              <a:rPr kumimoji="0" lang="zh-CN" altLang="en-US" sz="1129" b="0" i="0" u="none" strike="noStrike" kern="1200" cap="none" spc="0" normalizeH="0" baseline="0" noProof="0">
                <a:ln>
                  <a:noFill/>
                </a:ln>
                <a:solidFill>
                  <a:srgbClr val="808080"/>
                </a:solidFill>
                <a:effectLst/>
                <a:uLnTx/>
                <a:uFillTx/>
                <a:latin typeface="微软雅黑" pitchFamily="34" charset="-122"/>
                <a:ea typeface="微软雅黑" pitchFamily="34" charset="-122"/>
                <a:cs typeface="+mn-cs"/>
              </a:rPr>
              <a:t>请在此处添加您需要的文字内容</a:t>
            </a:r>
          </a:p>
          <a:p>
            <a:pPr marL="213528" marR="0" lvl="0" indent="-213528" algn="r" defTabSz="682394" rtl="0" eaLnBrk="1" fontAlgn="base" latinLnBrk="0" hangingPunct="1">
              <a:lnSpc>
                <a:spcPct val="100000"/>
              </a:lnSpc>
              <a:spcBef>
                <a:spcPct val="0"/>
              </a:spcBef>
              <a:spcAft>
                <a:spcPct val="0"/>
              </a:spcAft>
              <a:buClrTx/>
              <a:buSzTx/>
              <a:buFont typeface="Wingdings" pitchFamily="2" charset="2"/>
              <a:buChar char="n"/>
              <a:tabLst/>
              <a:defRPr/>
            </a:pPr>
            <a:r>
              <a:rPr kumimoji="0" lang="zh-CN" altLang="en-US" sz="1129" b="0" i="0" u="none" strike="noStrike" kern="1200" cap="none" spc="0" normalizeH="0" baseline="0" noProof="0">
                <a:ln>
                  <a:noFill/>
                </a:ln>
                <a:solidFill>
                  <a:srgbClr val="808080"/>
                </a:solidFill>
                <a:effectLst/>
                <a:uLnTx/>
                <a:uFillTx/>
                <a:latin typeface="微软雅黑" pitchFamily="34" charset="-122"/>
                <a:ea typeface="微软雅黑" pitchFamily="34" charset="-122"/>
                <a:cs typeface="+mn-cs"/>
              </a:rPr>
              <a:t>请在此处添加您需要的文字内容</a:t>
            </a:r>
          </a:p>
        </p:txBody>
      </p:sp>
      <p:sp>
        <p:nvSpPr>
          <p:cNvPr id="4" name="文本框 27"/>
          <p:cNvSpPr txBox="1">
            <a:spLocks noChangeArrowheads="1"/>
          </p:cNvSpPr>
          <p:nvPr/>
        </p:nvSpPr>
        <p:spPr bwMode="auto">
          <a:xfrm>
            <a:off x="5587336" y="1537003"/>
            <a:ext cx="2796655" cy="590235"/>
          </a:xfrm>
          <a:prstGeom prst="rect">
            <a:avLst/>
          </a:prstGeom>
          <a:noFill/>
          <a:ln w="9525">
            <a:noFill/>
            <a:miter lim="800000"/>
            <a:headEnd/>
            <a:tailEnd/>
          </a:ln>
        </p:spPr>
        <p:txBody>
          <a:bodyPr lIns="68271" tIns="34136" rIns="68271" bIns="34136">
            <a:spAutoFit/>
          </a:bodyPr>
          <a:lstStyle/>
          <a:p>
            <a:pPr marL="213528" marR="0" lvl="0" indent="-213528" algn="r" defTabSz="682394" rtl="0" eaLnBrk="1" fontAlgn="base" latinLnBrk="0" hangingPunct="1">
              <a:lnSpc>
                <a:spcPct val="100000"/>
              </a:lnSpc>
              <a:spcBef>
                <a:spcPct val="0"/>
              </a:spcBef>
              <a:spcAft>
                <a:spcPct val="0"/>
              </a:spcAft>
              <a:buClrTx/>
              <a:buSzTx/>
              <a:buFont typeface="Wingdings" pitchFamily="2" charset="2"/>
              <a:buChar char="n"/>
              <a:tabLst/>
              <a:defRPr/>
            </a:pPr>
            <a:r>
              <a:rPr kumimoji="0" lang="zh-CN" altLang="en-US" sz="1129" b="0" i="0" u="none" strike="noStrike" kern="1200" cap="none" spc="0" normalizeH="0" baseline="0" noProof="0">
                <a:ln>
                  <a:noFill/>
                </a:ln>
                <a:solidFill>
                  <a:srgbClr val="808080"/>
                </a:solidFill>
                <a:effectLst/>
                <a:uLnTx/>
                <a:uFillTx/>
                <a:latin typeface="微软雅黑" pitchFamily="34" charset="-122"/>
                <a:ea typeface="微软雅黑" pitchFamily="34" charset="-122"/>
                <a:cs typeface="+mn-cs"/>
              </a:rPr>
              <a:t>请在此处添加您需要的文字内容</a:t>
            </a:r>
          </a:p>
          <a:p>
            <a:pPr marL="213528" marR="0" lvl="0" indent="-213528" algn="r" defTabSz="682394" rtl="0" eaLnBrk="1" fontAlgn="base" latinLnBrk="0" hangingPunct="1">
              <a:lnSpc>
                <a:spcPct val="100000"/>
              </a:lnSpc>
              <a:spcBef>
                <a:spcPct val="0"/>
              </a:spcBef>
              <a:spcAft>
                <a:spcPct val="0"/>
              </a:spcAft>
              <a:buClrTx/>
              <a:buSzTx/>
              <a:buFont typeface="Wingdings" pitchFamily="2" charset="2"/>
              <a:buChar char="n"/>
              <a:tabLst/>
              <a:defRPr/>
            </a:pPr>
            <a:r>
              <a:rPr kumimoji="0" lang="zh-CN" altLang="en-US" sz="1129" b="0" i="0" u="none" strike="noStrike" kern="1200" cap="none" spc="0" normalizeH="0" baseline="0" noProof="0">
                <a:ln>
                  <a:noFill/>
                </a:ln>
                <a:solidFill>
                  <a:srgbClr val="808080"/>
                </a:solidFill>
                <a:effectLst/>
                <a:uLnTx/>
                <a:uFillTx/>
                <a:latin typeface="微软雅黑" pitchFamily="34" charset="-122"/>
                <a:ea typeface="微软雅黑" pitchFamily="34" charset="-122"/>
                <a:cs typeface="+mn-cs"/>
              </a:rPr>
              <a:t>请在此处添加您需要的文字内容</a:t>
            </a:r>
          </a:p>
          <a:p>
            <a:pPr marL="213528" marR="0" lvl="0" indent="-213528" algn="r" defTabSz="682394" rtl="0" eaLnBrk="1" fontAlgn="base" latinLnBrk="0" hangingPunct="1">
              <a:lnSpc>
                <a:spcPct val="100000"/>
              </a:lnSpc>
              <a:spcBef>
                <a:spcPct val="0"/>
              </a:spcBef>
              <a:spcAft>
                <a:spcPct val="0"/>
              </a:spcAft>
              <a:buClrTx/>
              <a:buSzTx/>
              <a:buFont typeface="Wingdings" pitchFamily="2" charset="2"/>
              <a:buChar char="n"/>
              <a:tabLst/>
              <a:defRPr/>
            </a:pPr>
            <a:r>
              <a:rPr kumimoji="0" lang="zh-CN" altLang="en-US" sz="1129" b="0" i="0" u="none" strike="noStrike" kern="1200" cap="none" spc="0" normalizeH="0" baseline="0" noProof="0">
                <a:ln>
                  <a:noFill/>
                </a:ln>
                <a:solidFill>
                  <a:srgbClr val="808080"/>
                </a:solidFill>
                <a:effectLst/>
                <a:uLnTx/>
                <a:uFillTx/>
                <a:latin typeface="微软雅黑" pitchFamily="34" charset="-122"/>
                <a:ea typeface="微软雅黑" pitchFamily="34" charset="-122"/>
                <a:cs typeface="+mn-cs"/>
              </a:rPr>
              <a:t>请在此处添加您需要的文字内容</a:t>
            </a:r>
          </a:p>
        </p:txBody>
      </p:sp>
    </p:spTree>
    <p:extLst>
      <p:ext uri="{BB962C8B-B14F-4D97-AF65-F5344CB8AC3E}">
        <p14:creationId xmlns:p14="http://schemas.microsoft.com/office/powerpoint/2010/main" val="272128637"/>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42" fill="hold" grpId="0" nodeType="with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barn(outHorizontal)">
                                      <p:cBhvr>
                                        <p:cTn id="7" dur="750"/>
                                        <p:tgtEl>
                                          <p:spTgt spid="24"/>
                                        </p:tgtEl>
                                      </p:cBhvr>
                                    </p:animEffect>
                                  </p:childTnLst>
                                </p:cTn>
                              </p:par>
                            </p:childTnLst>
                          </p:cTn>
                        </p:par>
                        <p:par>
                          <p:cTn id="8" fill="hold">
                            <p:stCondLst>
                              <p:cond delay="750"/>
                            </p:stCondLst>
                            <p:childTnLst>
                              <p:par>
                                <p:cTn id="9" presetID="22" presetClass="entr" presetSubtype="4" fill="hold" grpId="0" nodeType="afterEffect">
                                  <p:stCondLst>
                                    <p:cond delay="0"/>
                                  </p:stCondLst>
                                  <p:childTnLst>
                                    <p:set>
                                      <p:cBhvr>
                                        <p:cTn id="10" dur="1" fill="hold">
                                          <p:stCondLst>
                                            <p:cond delay="0"/>
                                          </p:stCondLst>
                                        </p:cTn>
                                        <p:tgtEl>
                                          <p:spTgt spid="12"/>
                                        </p:tgtEl>
                                        <p:attrNameLst>
                                          <p:attrName>style.visibility</p:attrName>
                                        </p:attrNameLst>
                                      </p:cBhvr>
                                      <p:to>
                                        <p:strVal val="visible"/>
                                      </p:to>
                                    </p:set>
                                    <p:animEffect transition="in" filter="wipe(down)">
                                      <p:cBhvr>
                                        <p:cTn id="11" dur="750"/>
                                        <p:tgtEl>
                                          <p:spTgt spid="12"/>
                                        </p:tgtEl>
                                      </p:cBhvr>
                                    </p:animEffect>
                                  </p:childTnLst>
                                </p:cTn>
                              </p:par>
                            </p:childTnLst>
                          </p:cTn>
                        </p:par>
                        <p:par>
                          <p:cTn id="12" fill="hold">
                            <p:stCondLst>
                              <p:cond delay="1500"/>
                            </p:stCondLst>
                            <p:childTnLst>
                              <p:par>
                                <p:cTn id="13" presetID="22" presetClass="entr" presetSubtype="8" fill="hold" grpId="0" nodeType="after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wipe(left)">
                                      <p:cBhvr>
                                        <p:cTn id="15" dur="750"/>
                                        <p:tgtEl>
                                          <p:spTgt spid="13"/>
                                        </p:tgtEl>
                                      </p:cBhvr>
                                    </p:animEffect>
                                  </p:childTnLst>
                                </p:cTn>
                              </p:par>
                            </p:childTnLst>
                          </p:cTn>
                        </p:par>
                        <p:par>
                          <p:cTn id="16" fill="hold">
                            <p:stCondLst>
                              <p:cond delay="2250"/>
                            </p:stCondLst>
                            <p:childTnLst>
                              <p:par>
                                <p:cTn id="17" presetID="22" presetClass="entr" presetSubtype="1" fill="hold" grpId="0" nodeType="afterEffect">
                                  <p:stCondLst>
                                    <p:cond delay="0"/>
                                  </p:stCondLst>
                                  <p:childTnLst>
                                    <p:set>
                                      <p:cBhvr>
                                        <p:cTn id="18" dur="1" fill="hold">
                                          <p:stCondLst>
                                            <p:cond delay="0"/>
                                          </p:stCondLst>
                                        </p:cTn>
                                        <p:tgtEl>
                                          <p:spTgt spid="15"/>
                                        </p:tgtEl>
                                        <p:attrNameLst>
                                          <p:attrName>style.visibility</p:attrName>
                                        </p:attrNameLst>
                                      </p:cBhvr>
                                      <p:to>
                                        <p:strVal val="visible"/>
                                      </p:to>
                                    </p:set>
                                    <p:animEffect transition="in" filter="wipe(up)">
                                      <p:cBhvr>
                                        <p:cTn id="19" dur="750"/>
                                        <p:tgtEl>
                                          <p:spTgt spid="15"/>
                                        </p:tgtEl>
                                      </p:cBhvr>
                                    </p:animEffect>
                                  </p:childTnLst>
                                </p:cTn>
                              </p:par>
                            </p:childTnLst>
                          </p:cTn>
                        </p:par>
                        <p:par>
                          <p:cTn id="20" fill="hold">
                            <p:stCondLst>
                              <p:cond delay="3000"/>
                            </p:stCondLst>
                            <p:childTnLst>
                              <p:par>
                                <p:cTn id="21" presetID="22" presetClass="entr" presetSubtype="2" fill="hold" grpId="0" nodeType="afterEffect">
                                  <p:stCondLst>
                                    <p:cond delay="0"/>
                                  </p:stCondLst>
                                  <p:childTnLst>
                                    <p:set>
                                      <p:cBhvr>
                                        <p:cTn id="22" dur="1" fill="hold">
                                          <p:stCondLst>
                                            <p:cond delay="0"/>
                                          </p:stCondLst>
                                        </p:cTn>
                                        <p:tgtEl>
                                          <p:spTgt spid="14"/>
                                        </p:tgtEl>
                                        <p:attrNameLst>
                                          <p:attrName>style.visibility</p:attrName>
                                        </p:attrNameLst>
                                      </p:cBhvr>
                                      <p:to>
                                        <p:strVal val="visible"/>
                                      </p:to>
                                    </p:set>
                                    <p:animEffect transition="in" filter="wipe(right)">
                                      <p:cBhvr>
                                        <p:cTn id="23" dur="750"/>
                                        <p:tgtEl>
                                          <p:spTgt spid="14"/>
                                        </p:tgtEl>
                                      </p:cBhvr>
                                    </p:animEffect>
                                  </p:childTnLst>
                                </p:cTn>
                              </p:par>
                            </p:childTnLst>
                          </p:cTn>
                        </p:par>
                        <p:par>
                          <p:cTn id="24" fill="hold">
                            <p:stCondLst>
                              <p:cond delay="3750"/>
                            </p:stCondLst>
                            <p:childTnLst>
                              <p:par>
                                <p:cTn id="25" presetID="21" presetClass="entr" presetSubtype="1" fill="hold" grpId="0" nodeType="afterEffect">
                                  <p:stCondLst>
                                    <p:cond delay="0"/>
                                  </p:stCondLst>
                                  <p:childTnLst>
                                    <p:set>
                                      <p:cBhvr>
                                        <p:cTn id="26" dur="1" fill="hold">
                                          <p:stCondLst>
                                            <p:cond delay="0"/>
                                          </p:stCondLst>
                                        </p:cTn>
                                        <p:tgtEl>
                                          <p:spTgt spid="23"/>
                                        </p:tgtEl>
                                        <p:attrNameLst>
                                          <p:attrName>style.visibility</p:attrName>
                                        </p:attrNameLst>
                                      </p:cBhvr>
                                      <p:to>
                                        <p:strVal val="visible"/>
                                      </p:to>
                                    </p:set>
                                    <p:animEffect transition="in" filter="wheel(1)">
                                      <p:cBhvr>
                                        <p:cTn id="27" dur="1000"/>
                                        <p:tgtEl>
                                          <p:spTgt spid="23"/>
                                        </p:tgtEl>
                                      </p:cBhvr>
                                    </p:animEffect>
                                  </p:childTnLst>
                                </p:cTn>
                              </p:par>
                            </p:childTnLst>
                          </p:cTn>
                        </p:par>
                        <p:par>
                          <p:cTn id="28" fill="hold">
                            <p:stCondLst>
                              <p:cond delay="4750"/>
                            </p:stCondLst>
                            <p:childTnLst>
                              <p:par>
                                <p:cTn id="29" presetID="22" presetClass="entr" presetSubtype="2" fill="hold" grpId="0" nodeType="afterEffect">
                                  <p:stCondLst>
                                    <p:cond delay="0"/>
                                  </p:stCondLst>
                                  <p:childTnLst>
                                    <p:set>
                                      <p:cBhvr>
                                        <p:cTn id="30" dur="1" fill="hold">
                                          <p:stCondLst>
                                            <p:cond delay="0"/>
                                          </p:stCondLst>
                                        </p:cTn>
                                        <p:tgtEl>
                                          <p:spTgt spid="16"/>
                                        </p:tgtEl>
                                        <p:attrNameLst>
                                          <p:attrName>style.visibility</p:attrName>
                                        </p:attrNameLst>
                                      </p:cBhvr>
                                      <p:to>
                                        <p:strVal val="visible"/>
                                      </p:to>
                                    </p:set>
                                    <p:animEffect transition="in" filter="wipe(right)">
                                      <p:cBhvr>
                                        <p:cTn id="31" dur="500"/>
                                        <p:tgtEl>
                                          <p:spTgt spid="16"/>
                                        </p:tgtEl>
                                      </p:cBhvr>
                                    </p:animEffect>
                                  </p:childTnLst>
                                </p:cTn>
                              </p:par>
                            </p:childTnLst>
                          </p:cTn>
                        </p:par>
                        <p:par>
                          <p:cTn id="32" fill="hold">
                            <p:stCondLst>
                              <p:cond delay="5250"/>
                            </p:stCondLst>
                            <p:childTnLst>
                              <p:par>
                                <p:cTn id="33" presetID="10" presetClass="entr" presetSubtype="0" fill="hold" grpId="0" nodeType="afterEffect">
                                  <p:stCondLst>
                                    <p:cond delay="0"/>
                                  </p:stCondLst>
                                  <p:childTnLst>
                                    <p:set>
                                      <p:cBhvr>
                                        <p:cTn id="34" dur="1" fill="hold">
                                          <p:stCondLst>
                                            <p:cond delay="0"/>
                                          </p:stCondLst>
                                        </p:cTn>
                                        <p:tgtEl>
                                          <p:spTgt spid="28"/>
                                        </p:tgtEl>
                                        <p:attrNameLst>
                                          <p:attrName>style.visibility</p:attrName>
                                        </p:attrNameLst>
                                      </p:cBhvr>
                                      <p:to>
                                        <p:strVal val="visible"/>
                                      </p:to>
                                    </p:set>
                                    <p:animEffect transition="in" filter="fade">
                                      <p:cBhvr>
                                        <p:cTn id="35" dur="750"/>
                                        <p:tgtEl>
                                          <p:spTgt spid="28"/>
                                        </p:tgtEl>
                                      </p:cBhvr>
                                    </p:animEffect>
                                  </p:childTnLst>
                                </p:cTn>
                              </p:par>
                            </p:childTnLst>
                          </p:cTn>
                        </p:par>
                        <p:par>
                          <p:cTn id="36" fill="hold">
                            <p:stCondLst>
                              <p:cond delay="6000"/>
                            </p:stCondLst>
                            <p:childTnLst>
                              <p:par>
                                <p:cTn id="37" presetID="22" presetClass="entr" presetSubtype="8" fill="hold" grpId="0" nodeType="afterEffect">
                                  <p:stCondLst>
                                    <p:cond delay="0"/>
                                  </p:stCondLst>
                                  <p:childTnLst>
                                    <p:set>
                                      <p:cBhvr>
                                        <p:cTn id="38" dur="1" fill="hold">
                                          <p:stCondLst>
                                            <p:cond delay="0"/>
                                          </p:stCondLst>
                                        </p:cTn>
                                        <p:tgtEl>
                                          <p:spTgt spid="18"/>
                                        </p:tgtEl>
                                        <p:attrNameLst>
                                          <p:attrName>style.visibility</p:attrName>
                                        </p:attrNameLst>
                                      </p:cBhvr>
                                      <p:to>
                                        <p:strVal val="visible"/>
                                      </p:to>
                                    </p:set>
                                    <p:animEffect transition="in" filter="wipe(left)">
                                      <p:cBhvr>
                                        <p:cTn id="39" dur="500"/>
                                        <p:tgtEl>
                                          <p:spTgt spid="18"/>
                                        </p:tgtEl>
                                      </p:cBhvr>
                                    </p:animEffect>
                                  </p:childTnLst>
                                </p:cTn>
                              </p:par>
                            </p:childTnLst>
                          </p:cTn>
                        </p:par>
                        <p:par>
                          <p:cTn id="40" fill="hold">
                            <p:stCondLst>
                              <p:cond delay="6500"/>
                            </p:stCondLst>
                            <p:childTnLst>
                              <p:par>
                                <p:cTn id="41" presetID="10" presetClass="entr" presetSubtype="0" fill="hold" grpId="0" nodeType="afterEffect">
                                  <p:stCondLst>
                                    <p:cond delay="0"/>
                                  </p:stCondLst>
                                  <p:childTnLst>
                                    <p:set>
                                      <p:cBhvr>
                                        <p:cTn id="42" dur="1" fill="hold">
                                          <p:stCondLst>
                                            <p:cond delay="0"/>
                                          </p:stCondLst>
                                        </p:cTn>
                                        <p:tgtEl>
                                          <p:spTgt spid="4"/>
                                        </p:tgtEl>
                                        <p:attrNameLst>
                                          <p:attrName>style.visibility</p:attrName>
                                        </p:attrNameLst>
                                      </p:cBhvr>
                                      <p:to>
                                        <p:strVal val="visible"/>
                                      </p:to>
                                    </p:set>
                                    <p:animEffect transition="in" filter="fade">
                                      <p:cBhvr>
                                        <p:cTn id="43" dur="750"/>
                                        <p:tgtEl>
                                          <p:spTgt spid="4"/>
                                        </p:tgtEl>
                                      </p:cBhvr>
                                    </p:animEffect>
                                  </p:childTnLst>
                                </p:cTn>
                              </p:par>
                            </p:childTnLst>
                          </p:cTn>
                        </p:par>
                        <p:par>
                          <p:cTn id="44" fill="hold">
                            <p:stCondLst>
                              <p:cond delay="7250"/>
                            </p:stCondLst>
                            <p:childTnLst>
                              <p:par>
                                <p:cTn id="45" presetID="22" presetClass="entr" presetSubtype="2" fill="hold" grpId="0" nodeType="afterEffect">
                                  <p:stCondLst>
                                    <p:cond delay="0"/>
                                  </p:stCondLst>
                                  <p:childTnLst>
                                    <p:set>
                                      <p:cBhvr>
                                        <p:cTn id="46" dur="1" fill="hold">
                                          <p:stCondLst>
                                            <p:cond delay="0"/>
                                          </p:stCondLst>
                                        </p:cTn>
                                        <p:tgtEl>
                                          <p:spTgt spid="17"/>
                                        </p:tgtEl>
                                        <p:attrNameLst>
                                          <p:attrName>style.visibility</p:attrName>
                                        </p:attrNameLst>
                                      </p:cBhvr>
                                      <p:to>
                                        <p:strVal val="visible"/>
                                      </p:to>
                                    </p:set>
                                    <p:animEffect transition="in" filter="wipe(right)">
                                      <p:cBhvr>
                                        <p:cTn id="47" dur="500"/>
                                        <p:tgtEl>
                                          <p:spTgt spid="17"/>
                                        </p:tgtEl>
                                      </p:cBhvr>
                                    </p:animEffect>
                                  </p:childTnLst>
                                </p:cTn>
                              </p:par>
                            </p:childTnLst>
                          </p:cTn>
                        </p:par>
                        <p:par>
                          <p:cTn id="48" fill="hold">
                            <p:stCondLst>
                              <p:cond delay="7750"/>
                            </p:stCondLst>
                            <p:childTnLst>
                              <p:par>
                                <p:cTn id="49" presetID="10" presetClass="entr" presetSubtype="0" fill="hold" grpId="0" nodeType="afterEffect">
                                  <p:stCondLst>
                                    <p:cond delay="0"/>
                                  </p:stCondLst>
                                  <p:childTnLst>
                                    <p:set>
                                      <p:cBhvr>
                                        <p:cTn id="50" dur="1" fill="hold">
                                          <p:stCondLst>
                                            <p:cond delay="0"/>
                                          </p:stCondLst>
                                        </p:cTn>
                                        <p:tgtEl>
                                          <p:spTgt spid="2"/>
                                        </p:tgtEl>
                                        <p:attrNameLst>
                                          <p:attrName>style.visibility</p:attrName>
                                        </p:attrNameLst>
                                      </p:cBhvr>
                                      <p:to>
                                        <p:strVal val="visible"/>
                                      </p:to>
                                    </p:set>
                                    <p:animEffect transition="in" filter="fade">
                                      <p:cBhvr>
                                        <p:cTn id="51" dur="750"/>
                                        <p:tgtEl>
                                          <p:spTgt spid="2"/>
                                        </p:tgtEl>
                                      </p:cBhvr>
                                    </p:animEffect>
                                  </p:childTnLst>
                                </p:cTn>
                              </p:par>
                            </p:childTnLst>
                          </p:cTn>
                        </p:par>
                        <p:par>
                          <p:cTn id="52" fill="hold">
                            <p:stCondLst>
                              <p:cond delay="8500"/>
                            </p:stCondLst>
                            <p:childTnLst>
                              <p:par>
                                <p:cTn id="53" presetID="22" presetClass="entr" presetSubtype="8" fill="hold" grpId="0" nodeType="afterEffect">
                                  <p:stCondLst>
                                    <p:cond delay="0"/>
                                  </p:stCondLst>
                                  <p:childTnLst>
                                    <p:set>
                                      <p:cBhvr>
                                        <p:cTn id="54" dur="1" fill="hold">
                                          <p:stCondLst>
                                            <p:cond delay="0"/>
                                          </p:stCondLst>
                                        </p:cTn>
                                        <p:tgtEl>
                                          <p:spTgt spid="21"/>
                                        </p:tgtEl>
                                        <p:attrNameLst>
                                          <p:attrName>style.visibility</p:attrName>
                                        </p:attrNameLst>
                                      </p:cBhvr>
                                      <p:to>
                                        <p:strVal val="visible"/>
                                      </p:to>
                                    </p:set>
                                    <p:animEffect transition="in" filter="wipe(left)">
                                      <p:cBhvr>
                                        <p:cTn id="55" dur="500"/>
                                        <p:tgtEl>
                                          <p:spTgt spid="21"/>
                                        </p:tgtEl>
                                      </p:cBhvr>
                                    </p:animEffect>
                                  </p:childTnLst>
                                </p:cTn>
                              </p:par>
                            </p:childTnLst>
                          </p:cTn>
                        </p:par>
                        <p:par>
                          <p:cTn id="56" fill="hold">
                            <p:stCondLst>
                              <p:cond delay="9000"/>
                            </p:stCondLst>
                            <p:childTnLst>
                              <p:par>
                                <p:cTn id="57" presetID="10" presetClass="entr" presetSubtype="0" fill="hold" grpId="0" nodeType="afterEffect">
                                  <p:stCondLst>
                                    <p:cond delay="0"/>
                                  </p:stCondLst>
                                  <p:childTnLst>
                                    <p:set>
                                      <p:cBhvr>
                                        <p:cTn id="58" dur="1" fill="hold">
                                          <p:stCondLst>
                                            <p:cond delay="0"/>
                                          </p:stCondLst>
                                        </p:cTn>
                                        <p:tgtEl>
                                          <p:spTgt spid="3"/>
                                        </p:tgtEl>
                                        <p:attrNameLst>
                                          <p:attrName>style.visibility</p:attrName>
                                        </p:attrNameLst>
                                      </p:cBhvr>
                                      <p:to>
                                        <p:strVal val="visible"/>
                                      </p:to>
                                    </p:set>
                                    <p:animEffect transition="in" filter="fade">
                                      <p:cBhvr>
                                        <p:cTn id="59" dur="75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animBg="1"/>
      <p:bldP spid="14" grpId="0" animBg="1"/>
      <p:bldP spid="15" grpId="0" animBg="1"/>
      <p:bldP spid="16" grpId="0" animBg="1"/>
      <p:bldP spid="17" grpId="0" animBg="1"/>
      <p:bldP spid="18" grpId="0" animBg="1"/>
      <p:bldP spid="21" grpId="0" animBg="1"/>
      <p:bldP spid="23" grpId="0" animBg="1"/>
      <p:bldP spid="24" grpId="0"/>
      <p:bldP spid="28" grpId="0"/>
      <p:bldP spid="2" grpId="0"/>
      <p:bldP spid="3" grpId="0"/>
      <p:bldP spid="4"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椭圆 11"/>
          <p:cNvSpPr>
            <a:spLocks noChangeArrowheads="1"/>
          </p:cNvSpPr>
          <p:nvPr/>
        </p:nvSpPr>
        <p:spPr bwMode="auto">
          <a:xfrm>
            <a:off x="482285" y="1460853"/>
            <a:ext cx="1342334" cy="1325910"/>
          </a:xfrm>
          <a:prstGeom prst="ellipse">
            <a:avLst/>
          </a:prstGeom>
          <a:solidFill>
            <a:schemeClr val="tx2"/>
          </a:solidFill>
          <a:ln w="9525" algn="ctr">
            <a:noFill/>
            <a:miter lim="800000"/>
            <a:headEnd/>
            <a:tailEnd/>
          </a:ln>
        </p:spPr>
        <p:txBody>
          <a:bodyPr lIns="68271" tIns="34136" rIns="68271" bIns="34136" anchor="ctr"/>
          <a:lstStyle/>
          <a:p>
            <a:pPr marL="0" marR="0" lvl="0" indent="0" algn="ctr" defTabSz="682394" rtl="0" eaLnBrk="1" fontAlgn="base" latinLnBrk="0" hangingPunct="1">
              <a:lnSpc>
                <a:spcPct val="100000"/>
              </a:lnSpc>
              <a:spcBef>
                <a:spcPct val="0"/>
              </a:spcBef>
              <a:spcAft>
                <a:spcPct val="0"/>
              </a:spcAft>
              <a:buClrTx/>
              <a:buSzTx/>
              <a:buFontTx/>
              <a:buNone/>
              <a:tabLst/>
              <a:defRPr/>
            </a:pPr>
            <a:r>
              <a:rPr kumimoji="0" lang="en-US" altLang="zh-CN" sz="3010" b="1"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rPr>
              <a:t>01</a:t>
            </a:r>
          </a:p>
          <a:p>
            <a:pPr marL="0" marR="0" lvl="0" indent="0" algn="ctr" defTabSz="682394" rtl="0" eaLnBrk="1" fontAlgn="base" latinLnBrk="0" hangingPunct="1">
              <a:lnSpc>
                <a:spcPct val="100000"/>
              </a:lnSpc>
              <a:spcBef>
                <a:spcPct val="0"/>
              </a:spcBef>
              <a:spcAft>
                <a:spcPct val="0"/>
              </a:spcAft>
              <a:buClrTx/>
              <a:buSzTx/>
              <a:buFontTx/>
              <a:buNone/>
              <a:tabLst/>
              <a:defRPr/>
            </a:pPr>
            <a:r>
              <a:rPr kumimoji="0" lang="zh-CN" altLang="en-US" sz="941"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sym typeface="造字工房悦黑体验版常规体" pitchFamily="50" charset="-122"/>
              </a:rPr>
              <a:t>请输入您想要的文字内容</a:t>
            </a:r>
            <a:endParaRPr kumimoji="0" lang="zh-CN" altLang="zh-CN" sz="941"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sym typeface="造字工房悦黑体验版常规体" pitchFamily="50" charset="-122"/>
            </a:endParaRPr>
          </a:p>
        </p:txBody>
      </p:sp>
      <p:sp>
        <p:nvSpPr>
          <p:cNvPr id="13" name="AutoShape 50"/>
          <p:cNvSpPr>
            <a:spLocks noChangeArrowheads="1"/>
          </p:cNvSpPr>
          <p:nvPr/>
        </p:nvSpPr>
        <p:spPr bwMode="gray">
          <a:xfrm>
            <a:off x="4439111" y="1926714"/>
            <a:ext cx="347902" cy="394189"/>
          </a:xfrm>
          <a:prstGeom prst="chevron">
            <a:avLst>
              <a:gd name="adj" fmla="val 52514"/>
            </a:avLst>
          </a:prstGeom>
          <a:solidFill>
            <a:schemeClr val="bg2"/>
          </a:solidFill>
          <a:ln w="9525">
            <a:noFill/>
            <a:miter lim="800000"/>
            <a:headEnd/>
            <a:tailEnd/>
          </a:ln>
        </p:spPr>
        <p:txBody>
          <a:bodyPr wrap="none" lIns="68271" tIns="34136" rIns="68271" bIns="34136" anchor="ctr"/>
          <a:lstStyle/>
          <a:p>
            <a:pPr marL="0" marR="0" lvl="0" indent="0" algn="l" defTabSz="682394" rtl="0" eaLnBrk="1" fontAlgn="base" latinLnBrk="0" hangingPunct="1">
              <a:lnSpc>
                <a:spcPct val="100000"/>
              </a:lnSpc>
              <a:spcBef>
                <a:spcPct val="0"/>
              </a:spcBef>
              <a:spcAft>
                <a:spcPct val="0"/>
              </a:spcAft>
              <a:buClrTx/>
              <a:buSzTx/>
              <a:buFontTx/>
              <a:buNone/>
              <a:tabLst/>
              <a:defRPr/>
            </a:pPr>
            <a:endParaRPr kumimoji="0" lang="zh-CN" altLang="en-US" sz="1317" b="0" i="0" u="none" strike="noStrike" kern="1200" cap="none" spc="0" normalizeH="0" baseline="0" noProof="0">
              <a:ln>
                <a:noFill/>
              </a:ln>
              <a:solidFill>
                <a:srgbClr val="000000"/>
              </a:solidFill>
              <a:effectLst/>
              <a:uLnTx/>
              <a:uFillTx/>
              <a:latin typeface="微软雅黑" pitchFamily="34" charset="-122"/>
              <a:ea typeface="微软雅黑" pitchFamily="34" charset="-122"/>
              <a:cs typeface="+mn-cs"/>
            </a:endParaRPr>
          </a:p>
        </p:txBody>
      </p:sp>
      <p:sp>
        <p:nvSpPr>
          <p:cNvPr id="14" name="AutoShape 51"/>
          <p:cNvSpPr>
            <a:spLocks noChangeArrowheads="1"/>
          </p:cNvSpPr>
          <p:nvPr/>
        </p:nvSpPr>
        <p:spPr bwMode="gray">
          <a:xfrm>
            <a:off x="2132207" y="1926714"/>
            <a:ext cx="349395" cy="394189"/>
          </a:xfrm>
          <a:prstGeom prst="chevron">
            <a:avLst>
              <a:gd name="adj" fmla="val 52514"/>
            </a:avLst>
          </a:prstGeom>
          <a:solidFill>
            <a:schemeClr val="bg2"/>
          </a:solidFill>
          <a:ln w="9525">
            <a:noFill/>
            <a:miter lim="800000"/>
            <a:headEnd/>
            <a:tailEnd/>
          </a:ln>
        </p:spPr>
        <p:txBody>
          <a:bodyPr wrap="none" lIns="68271" tIns="34136" rIns="68271" bIns="34136" anchor="ctr"/>
          <a:lstStyle/>
          <a:p>
            <a:pPr marL="0" marR="0" lvl="0" indent="0" algn="l" defTabSz="682394" rtl="0" eaLnBrk="1" fontAlgn="base" latinLnBrk="0" hangingPunct="1">
              <a:lnSpc>
                <a:spcPct val="100000"/>
              </a:lnSpc>
              <a:spcBef>
                <a:spcPct val="0"/>
              </a:spcBef>
              <a:spcAft>
                <a:spcPct val="0"/>
              </a:spcAft>
              <a:buClrTx/>
              <a:buSzTx/>
              <a:buFontTx/>
              <a:buNone/>
              <a:tabLst/>
              <a:defRPr/>
            </a:pPr>
            <a:endParaRPr kumimoji="0" lang="zh-CN" altLang="en-US" sz="1317" b="0" i="0" u="none" strike="noStrike" kern="1200" cap="none" spc="0" normalizeH="0" baseline="0" noProof="0">
              <a:ln>
                <a:noFill/>
              </a:ln>
              <a:solidFill>
                <a:srgbClr val="000000"/>
              </a:solidFill>
              <a:effectLst/>
              <a:uLnTx/>
              <a:uFillTx/>
              <a:latin typeface="微软雅黑" pitchFamily="34" charset="-122"/>
              <a:ea typeface="微软雅黑" pitchFamily="34" charset="-122"/>
              <a:cs typeface="+mn-cs"/>
            </a:endParaRPr>
          </a:p>
        </p:txBody>
      </p:sp>
      <p:sp>
        <p:nvSpPr>
          <p:cNvPr id="18" name="椭圆 17"/>
          <p:cNvSpPr>
            <a:spLocks noChangeArrowheads="1"/>
          </p:cNvSpPr>
          <p:nvPr/>
        </p:nvSpPr>
        <p:spPr bwMode="auto">
          <a:xfrm>
            <a:off x="2789189" y="1460853"/>
            <a:ext cx="1340841" cy="1325910"/>
          </a:xfrm>
          <a:prstGeom prst="ellipse">
            <a:avLst/>
          </a:prstGeom>
          <a:solidFill>
            <a:schemeClr val="bg2"/>
          </a:solidFill>
          <a:ln w="9525" algn="ctr">
            <a:noFill/>
            <a:miter lim="800000"/>
            <a:headEnd/>
            <a:tailEnd/>
          </a:ln>
        </p:spPr>
        <p:txBody>
          <a:bodyPr lIns="68271" tIns="34136" rIns="68271" bIns="34136" anchor="ctr"/>
          <a:lstStyle/>
          <a:p>
            <a:pPr marL="0" marR="0" lvl="0" indent="0" algn="ctr" defTabSz="682394" rtl="0" eaLnBrk="1" fontAlgn="base" latinLnBrk="0" hangingPunct="1">
              <a:lnSpc>
                <a:spcPct val="100000"/>
              </a:lnSpc>
              <a:spcBef>
                <a:spcPct val="0"/>
              </a:spcBef>
              <a:spcAft>
                <a:spcPct val="0"/>
              </a:spcAft>
              <a:buClrTx/>
              <a:buSzTx/>
              <a:buFontTx/>
              <a:buNone/>
              <a:tabLst/>
              <a:defRPr/>
            </a:pPr>
            <a:r>
              <a:rPr kumimoji="0" lang="en-US" altLang="zh-CN" sz="3010" b="1"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rPr>
              <a:t>02</a:t>
            </a:r>
          </a:p>
          <a:p>
            <a:pPr marL="0" marR="0" lvl="0" indent="0" algn="ctr" defTabSz="682394" rtl="0" eaLnBrk="1" fontAlgn="base" latinLnBrk="0" hangingPunct="1">
              <a:lnSpc>
                <a:spcPct val="100000"/>
              </a:lnSpc>
              <a:spcBef>
                <a:spcPct val="0"/>
              </a:spcBef>
              <a:spcAft>
                <a:spcPct val="0"/>
              </a:spcAft>
              <a:buClrTx/>
              <a:buSzTx/>
              <a:buFontTx/>
              <a:buNone/>
              <a:tabLst/>
              <a:defRPr/>
            </a:pPr>
            <a:r>
              <a:rPr kumimoji="0" lang="zh-CN" altLang="en-US" sz="941"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sym typeface="造字工房悦黑体验版常规体" pitchFamily="50" charset="-122"/>
              </a:rPr>
              <a:t>请输入您想要的文字内容</a:t>
            </a:r>
            <a:endParaRPr kumimoji="0" lang="zh-CN" altLang="zh-CN" sz="941"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sym typeface="造字工房悦黑体验版常规体" pitchFamily="50" charset="-122"/>
            </a:endParaRPr>
          </a:p>
          <a:p>
            <a:pPr marL="0" marR="0" lvl="0" indent="0" algn="ctr" defTabSz="682394" rtl="0" eaLnBrk="1" fontAlgn="base" latinLnBrk="0" hangingPunct="1">
              <a:lnSpc>
                <a:spcPct val="100000"/>
              </a:lnSpc>
              <a:spcBef>
                <a:spcPct val="0"/>
              </a:spcBef>
              <a:spcAft>
                <a:spcPct val="0"/>
              </a:spcAft>
              <a:buClrTx/>
              <a:buSzTx/>
              <a:buFontTx/>
              <a:buNone/>
              <a:tabLst/>
              <a:defRPr/>
            </a:pPr>
            <a:endParaRPr kumimoji="0" lang="zh-CN" altLang="zh-CN" sz="941" b="0" i="0" u="none" strike="noStrike" kern="1200" cap="none" spc="0" normalizeH="0" baseline="0" noProof="0">
              <a:ln>
                <a:noFill/>
              </a:ln>
              <a:solidFill>
                <a:srgbClr val="404040"/>
              </a:solidFill>
              <a:effectLst/>
              <a:uLnTx/>
              <a:uFillTx/>
              <a:latin typeface="微软雅黑" pitchFamily="34" charset="-122"/>
              <a:ea typeface="微软雅黑" pitchFamily="34" charset="-122"/>
              <a:cs typeface="+mn-cs"/>
            </a:endParaRPr>
          </a:p>
        </p:txBody>
      </p:sp>
      <p:sp>
        <p:nvSpPr>
          <p:cNvPr id="21" name="椭圆 20"/>
          <p:cNvSpPr>
            <a:spLocks noChangeArrowheads="1"/>
          </p:cNvSpPr>
          <p:nvPr/>
        </p:nvSpPr>
        <p:spPr bwMode="auto">
          <a:xfrm>
            <a:off x="5094599" y="1460853"/>
            <a:ext cx="1343828" cy="1325910"/>
          </a:xfrm>
          <a:prstGeom prst="ellipse">
            <a:avLst/>
          </a:prstGeom>
          <a:solidFill>
            <a:schemeClr val="tx2"/>
          </a:solidFill>
          <a:ln w="9525" algn="ctr">
            <a:noFill/>
            <a:miter lim="800000"/>
            <a:headEnd/>
            <a:tailEnd/>
          </a:ln>
        </p:spPr>
        <p:txBody>
          <a:bodyPr lIns="68271" tIns="34136" rIns="68271" bIns="34136" anchor="ctr"/>
          <a:lstStyle/>
          <a:p>
            <a:pPr marL="0" marR="0" lvl="0" indent="0" algn="ctr" defTabSz="682394" rtl="0" eaLnBrk="1" fontAlgn="base" latinLnBrk="0" hangingPunct="1">
              <a:lnSpc>
                <a:spcPct val="100000"/>
              </a:lnSpc>
              <a:spcBef>
                <a:spcPct val="0"/>
              </a:spcBef>
              <a:spcAft>
                <a:spcPct val="0"/>
              </a:spcAft>
              <a:buClrTx/>
              <a:buSzTx/>
              <a:buFontTx/>
              <a:buNone/>
              <a:tabLst/>
              <a:defRPr/>
            </a:pPr>
            <a:r>
              <a:rPr kumimoji="0" lang="en-US" altLang="zh-CN" sz="3010" b="1"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rPr>
              <a:t>03</a:t>
            </a:r>
          </a:p>
          <a:p>
            <a:pPr marL="0" marR="0" lvl="0" indent="0" algn="ctr" defTabSz="682394" rtl="0" eaLnBrk="1" fontAlgn="base" latinLnBrk="0" hangingPunct="1">
              <a:lnSpc>
                <a:spcPct val="100000"/>
              </a:lnSpc>
              <a:spcBef>
                <a:spcPct val="0"/>
              </a:spcBef>
              <a:spcAft>
                <a:spcPct val="0"/>
              </a:spcAft>
              <a:buClrTx/>
              <a:buSzTx/>
              <a:buFontTx/>
              <a:buNone/>
              <a:tabLst/>
              <a:defRPr/>
            </a:pPr>
            <a:r>
              <a:rPr kumimoji="0" lang="zh-CN" altLang="en-US" sz="941"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sym typeface="造字工房悦黑体验版常规体" pitchFamily="50" charset="-122"/>
              </a:rPr>
              <a:t>请输入您想要的文字内容</a:t>
            </a:r>
            <a:endParaRPr kumimoji="0" lang="zh-CN" altLang="zh-CN" sz="941"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sym typeface="造字工房悦黑体验版常规体" pitchFamily="50" charset="-122"/>
            </a:endParaRPr>
          </a:p>
          <a:p>
            <a:pPr marL="0" marR="0" lvl="0" indent="0" algn="ctr" defTabSz="682394" rtl="0" eaLnBrk="1" fontAlgn="base" latinLnBrk="0" hangingPunct="1">
              <a:lnSpc>
                <a:spcPct val="100000"/>
              </a:lnSpc>
              <a:spcBef>
                <a:spcPct val="0"/>
              </a:spcBef>
              <a:spcAft>
                <a:spcPct val="0"/>
              </a:spcAft>
              <a:buClrTx/>
              <a:buSzTx/>
              <a:buFontTx/>
              <a:buNone/>
              <a:tabLst/>
              <a:defRPr/>
            </a:pPr>
            <a:endParaRPr kumimoji="0" lang="zh-CN" altLang="zh-CN" sz="941" b="0" i="0" u="none" strike="noStrike" kern="1200" cap="none" spc="0" normalizeH="0" baseline="0" noProof="0">
              <a:ln>
                <a:noFill/>
              </a:ln>
              <a:solidFill>
                <a:srgbClr val="404040"/>
              </a:solidFill>
              <a:effectLst/>
              <a:uLnTx/>
              <a:uFillTx/>
              <a:latin typeface="微软雅黑" pitchFamily="34" charset="-122"/>
              <a:ea typeface="微软雅黑" pitchFamily="34" charset="-122"/>
              <a:cs typeface="+mn-cs"/>
            </a:endParaRPr>
          </a:p>
        </p:txBody>
      </p:sp>
      <p:sp>
        <p:nvSpPr>
          <p:cNvPr id="23" name="AutoShape 50"/>
          <p:cNvSpPr>
            <a:spLocks noChangeArrowheads="1"/>
          </p:cNvSpPr>
          <p:nvPr/>
        </p:nvSpPr>
        <p:spPr bwMode="gray">
          <a:xfrm>
            <a:off x="6744522" y="1926714"/>
            <a:ext cx="349395" cy="394189"/>
          </a:xfrm>
          <a:prstGeom prst="chevron">
            <a:avLst>
              <a:gd name="adj" fmla="val 52514"/>
            </a:avLst>
          </a:prstGeom>
          <a:solidFill>
            <a:schemeClr val="bg2"/>
          </a:solidFill>
          <a:ln w="9525">
            <a:noFill/>
            <a:miter lim="800000"/>
            <a:headEnd/>
            <a:tailEnd/>
          </a:ln>
        </p:spPr>
        <p:txBody>
          <a:bodyPr wrap="none" lIns="68271" tIns="34136" rIns="68271" bIns="34136" anchor="ctr"/>
          <a:lstStyle/>
          <a:p>
            <a:pPr marL="0" marR="0" lvl="0" indent="0" algn="l" defTabSz="682394" rtl="0" eaLnBrk="1" fontAlgn="base" latinLnBrk="0" hangingPunct="1">
              <a:lnSpc>
                <a:spcPct val="100000"/>
              </a:lnSpc>
              <a:spcBef>
                <a:spcPct val="0"/>
              </a:spcBef>
              <a:spcAft>
                <a:spcPct val="0"/>
              </a:spcAft>
              <a:buClrTx/>
              <a:buSzTx/>
              <a:buFontTx/>
              <a:buNone/>
              <a:tabLst/>
              <a:defRPr/>
            </a:pPr>
            <a:endParaRPr kumimoji="0" lang="zh-CN" altLang="en-US" sz="1317" b="0" i="0" u="none" strike="noStrike" kern="1200" cap="none" spc="0" normalizeH="0" baseline="0" noProof="0">
              <a:ln>
                <a:noFill/>
              </a:ln>
              <a:solidFill>
                <a:srgbClr val="000000"/>
              </a:solidFill>
              <a:effectLst/>
              <a:uLnTx/>
              <a:uFillTx/>
              <a:latin typeface="微软雅黑" pitchFamily="34" charset="-122"/>
              <a:ea typeface="微软雅黑" pitchFamily="34" charset="-122"/>
              <a:cs typeface="+mn-cs"/>
            </a:endParaRPr>
          </a:p>
        </p:txBody>
      </p:sp>
      <p:sp>
        <p:nvSpPr>
          <p:cNvPr id="25" name="椭圆 24"/>
          <p:cNvSpPr>
            <a:spLocks noChangeArrowheads="1"/>
          </p:cNvSpPr>
          <p:nvPr/>
        </p:nvSpPr>
        <p:spPr bwMode="auto">
          <a:xfrm>
            <a:off x="7401504" y="1460853"/>
            <a:ext cx="1342334" cy="1325910"/>
          </a:xfrm>
          <a:prstGeom prst="ellipse">
            <a:avLst/>
          </a:prstGeom>
          <a:solidFill>
            <a:schemeClr val="bg2"/>
          </a:solidFill>
          <a:ln w="9525" algn="ctr">
            <a:noFill/>
            <a:miter lim="800000"/>
            <a:headEnd/>
            <a:tailEnd/>
          </a:ln>
        </p:spPr>
        <p:txBody>
          <a:bodyPr lIns="68271" tIns="34136" rIns="68271" bIns="34136" anchor="ctr"/>
          <a:lstStyle/>
          <a:p>
            <a:pPr marL="0" marR="0" lvl="0" indent="0" algn="ctr" defTabSz="682394" rtl="0" eaLnBrk="1" fontAlgn="base" latinLnBrk="0" hangingPunct="1">
              <a:lnSpc>
                <a:spcPct val="100000"/>
              </a:lnSpc>
              <a:spcBef>
                <a:spcPct val="0"/>
              </a:spcBef>
              <a:spcAft>
                <a:spcPct val="0"/>
              </a:spcAft>
              <a:buClrTx/>
              <a:buSzTx/>
              <a:buFontTx/>
              <a:buNone/>
              <a:tabLst/>
              <a:defRPr/>
            </a:pPr>
            <a:r>
              <a:rPr kumimoji="0" lang="en-US" altLang="zh-CN" sz="3010" b="1"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rPr>
              <a:t>04</a:t>
            </a:r>
          </a:p>
          <a:p>
            <a:pPr marL="0" marR="0" lvl="0" indent="0" algn="ctr" defTabSz="682394" rtl="0" eaLnBrk="1" fontAlgn="base" latinLnBrk="0" hangingPunct="1">
              <a:lnSpc>
                <a:spcPct val="100000"/>
              </a:lnSpc>
              <a:spcBef>
                <a:spcPct val="0"/>
              </a:spcBef>
              <a:spcAft>
                <a:spcPct val="0"/>
              </a:spcAft>
              <a:buClrTx/>
              <a:buSzTx/>
              <a:buFontTx/>
              <a:buNone/>
              <a:tabLst/>
              <a:defRPr/>
            </a:pPr>
            <a:r>
              <a:rPr kumimoji="0" lang="zh-CN" altLang="en-US" sz="941"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sym typeface="造字工房悦黑体验版常规体" pitchFamily="50" charset="-122"/>
              </a:rPr>
              <a:t>请输入您想要的文字内容</a:t>
            </a:r>
            <a:endParaRPr kumimoji="0" lang="zh-CN" altLang="zh-CN" sz="941"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sym typeface="造字工房悦黑体验版常规体" pitchFamily="50" charset="-122"/>
            </a:endParaRPr>
          </a:p>
        </p:txBody>
      </p:sp>
      <p:sp>
        <p:nvSpPr>
          <p:cNvPr id="4" name="TextBox 3"/>
          <p:cNvSpPr txBox="1">
            <a:spLocks noChangeArrowheads="1"/>
          </p:cNvSpPr>
          <p:nvPr/>
        </p:nvSpPr>
        <p:spPr bwMode="auto">
          <a:xfrm>
            <a:off x="294149" y="3767757"/>
            <a:ext cx="1772359" cy="1303049"/>
          </a:xfrm>
          <a:prstGeom prst="rect">
            <a:avLst/>
          </a:prstGeom>
          <a:noFill/>
          <a:ln w="9525">
            <a:noFill/>
            <a:miter lim="800000"/>
            <a:headEnd/>
            <a:tailEnd/>
          </a:ln>
        </p:spPr>
        <p:txBody>
          <a:bodyPr lIns="0" tIns="0" rIns="0" bIns="0">
            <a:spAutoFit/>
          </a:bodyPr>
          <a:lstStyle/>
          <a:p>
            <a:pPr marL="0" marR="0" lvl="0" indent="0" algn="l" defTabSz="909361" rtl="0" eaLnBrk="1" fontAlgn="base" latinLnBrk="0" hangingPunct="1">
              <a:lnSpc>
                <a:spcPct val="100000"/>
              </a:lnSpc>
              <a:spcBef>
                <a:spcPct val="0"/>
              </a:spcBef>
              <a:spcAft>
                <a:spcPct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Arial" charset="0"/>
                <a:ea typeface="微软雅黑" pitchFamily="34" charset="-122"/>
                <a:cs typeface="+mn-cs"/>
              </a:rPr>
              <a:t>请在此处添加您需要的文字内容请在此处添加您需要的文字内容请在此处添加您需要的文字内容请在此处添加您需要的文字内容</a:t>
            </a:r>
            <a:endParaRPr kumimoji="0" lang="en-US" altLang="zh-CN" sz="941" b="0" i="0" u="none" strike="noStrike" kern="1200" cap="none" spc="0" normalizeH="0" baseline="0" noProof="0">
              <a:ln>
                <a:noFill/>
              </a:ln>
              <a:solidFill>
                <a:srgbClr val="808080"/>
              </a:solidFill>
              <a:effectLst/>
              <a:uLnTx/>
              <a:uFillTx/>
              <a:latin typeface="Arial" charset="0"/>
              <a:ea typeface="微软雅黑" pitchFamily="34" charset="-122"/>
              <a:cs typeface="+mn-cs"/>
            </a:endParaRPr>
          </a:p>
          <a:p>
            <a:pPr marL="0" marR="0" lvl="0" indent="0" algn="l" defTabSz="909361" rtl="0" eaLnBrk="1" fontAlgn="base" latinLnBrk="0" hangingPunct="1">
              <a:lnSpc>
                <a:spcPct val="100000"/>
              </a:lnSpc>
              <a:spcBef>
                <a:spcPct val="0"/>
              </a:spcBef>
              <a:spcAft>
                <a:spcPct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Arial" charset="0"/>
                <a:ea typeface="微软雅黑" pitchFamily="34" charset="-122"/>
                <a:cs typeface="+mn-cs"/>
              </a:rPr>
              <a:t>请在此处添加您需要的文字内容</a:t>
            </a:r>
            <a:endParaRPr kumimoji="0" lang="en-US" altLang="zh-CN" sz="941" b="0" i="0" u="none" strike="noStrike" kern="1200" cap="none" spc="0" normalizeH="0" baseline="0" noProof="0">
              <a:ln>
                <a:noFill/>
              </a:ln>
              <a:solidFill>
                <a:srgbClr val="808080"/>
              </a:solidFill>
              <a:effectLst/>
              <a:uLnTx/>
              <a:uFillTx/>
              <a:latin typeface="Arial" charset="0"/>
              <a:ea typeface="微软雅黑" pitchFamily="34" charset="-122"/>
              <a:cs typeface="+mn-cs"/>
            </a:endParaRPr>
          </a:p>
          <a:p>
            <a:pPr marL="0" marR="0" lvl="0" indent="0" algn="l" defTabSz="909361" rtl="0" eaLnBrk="1" fontAlgn="base" latinLnBrk="0" hangingPunct="1">
              <a:lnSpc>
                <a:spcPct val="100000"/>
              </a:lnSpc>
              <a:spcBef>
                <a:spcPct val="0"/>
              </a:spcBef>
              <a:spcAft>
                <a:spcPct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Arial" charset="0"/>
                <a:ea typeface="微软雅黑" pitchFamily="34" charset="-122"/>
                <a:cs typeface="+mn-cs"/>
              </a:rPr>
              <a:t>请在此处添加您需要的文字内容</a:t>
            </a:r>
            <a:endParaRPr kumimoji="0" lang="en-US" altLang="zh-CN" sz="941" b="0" i="0" u="none" strike="noStrike" kern="1200" cap="none" spc="0" normalizeH="0" baseline="0" noProof="0">
              <a:ln>
                <a:noFill/>
              </a:ln>
              <a:solidFill>
                <a:srgbClr val="808080"/>
              </a:solidFill>
              <a:effectLst/>
              <a:uLnTx/>
              <a:uFillTx/>
              <a:latin typeface="Arial" charset="0"/>
              <a:ea typeface="微软雅黑" pitchFamily="34" charset="-122"/>
              <a:cs typeface="+mn-cs"/>
            </a:endParaRPr>
          </a:p>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en-US" altLang="zh-CN" sz="941" b="0" i="0" u="none" strike="noStrike" kern="1200" cap="none" spc="0" normalizeH="0" baseline="0" noProof="0">
              <a:ln>
                <a:noFill/>
              </a:ln>
              <a:solidFill>
                <a:srgbClr val="808080"/>
              </a:solidFill>
              <a:effectLst/>
              <a:uLnTx/>
              <a:uFillTx/>
              <a:latin typeface="Arial" charset="0"/>
              <a:ea typeface="微软雅黑" pitchFamily="34" charset="-122"/>
              <a:cs typeface="+mn-cs"/>
            </a:endParaRPr>
          </a:p>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en-US" altLang="zh-CN" sz="941" b="0" i="0" u="none" strike="noStrike" kern="1200" cap="none" spc="0" normalizeH="0" baseline="0" noProof="0">
              <a:ln>
                <a:noFill/>
              </a:ln>
              <a:solidFill>
                <a:srgbClr val="808080"/>
              </a:solidFill>
              <a:effectLst/>
              <a:uLnTx/>
              <a:uFillTx/>
              <a:latin typeface="Arial" charset="0"/>
              <a:ea typeface="微软雅黑" pitchFamily="34" charset="-122"/>
              <a:cs typeface="+mn-cs"/>
            </a:endParaRPr>
          </a:p>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en-US" altLang="zh-CN" sz="941" b="0" i="0" u="none" strike="noStrike" kern="1200" cap="none" spc="0" normalizeH="0" baseline="0" noProof="0">
              <a:ln>
                <a:noFill/>
              </a:ln>
              <a:solidFill>
                <a:srgbClr val="808080"/>
              </a:solidFill>
              <a:effectLst/>
              <a:uLnTx/>
              <a:uFillTx/>
              <a:latin typeface="Arial" charset="0"/>
              <a:ea typeface="微软雅黑" pitchFamily="34" charset="-122"/>
              <a:cs typeface="+mn-cs"/>
            </a:endParaRPr>
          </a:p>
        </p:txBody>
      </p:sp>
      <p:cxnSp>
        <p:nvCxnSpPr>
          <p:cNvPr id="6" name="直接连接符 5"/>
          <p:cNvCxnSpPr/>
          <p:nvPr/>
        </p:nvCxnSpPr>
        <p:spPr>
          <a:xfrm>
            <a:off x="294149" y="3572156"/>
            <a:ext cx="1772359" cy="0"/>
          </a:xfrm>
          <a:prstGeom prst="line">
            <a:avLst/>
          </a:prstGeom>
          <a:ln w="63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7" name="TextBox 6"/>
          <p:cNvSpPr txBox="1">
            <a:spLocks noChangeArrowheads="1"/>
          </p:cNvSpPr>
          <p:nvPr/>
        </p:nvSpPr>
        <p:spPr bwMode="auto">
          <a:xfrm>
            <a:off x="255328" y="3095843"/>
            <a:ext cx="1811180" cy="367345"/>
          </a:xfrm>
          <a:prstGeom prst="rect">
            <a:avLst/>
          </a:prstGeom>
          <a:noFill/>
          <a:ln w="9525">
            <a:noFill/>
            <a:miter lim="800000"/>
            <a:headEnd/>
            <a:tailEnd/>
          </a:ln>
        </p:spPr>
        <p:txBody>
          <a:bodyPr>
            <a:spAutoFit/>
          </a:bodyPr>
          <a:lstStyle/>
          <a:p>
            <a:pPr marL="0" marR="0" lvl="0" indent="0" algn="ctr" defTabSz="909361" rtl="0" eaLnBrk="1" fontAlgn="base" latinLnBrk="0" hangingPunct="1">
              <a:lnSpc>
                <a:spcPct val="100000"/>
              </a:lnSpc>
              <a:spcBef>
                <a:spcPct val="0"/>
              </a:spcBef>
              <a:spcAft>
                <a:spcPct val="0"/>
              </a:spcAft>
              <a:buClrTx/>
              <a:buSzTx/>
              <a:buFontTx/>
              <a:buNone/>
              <a:tabLst/>
              <a:defRPr/>
            </a:pPr>
            <a:r>
              <a:rPr kumimoji="0" lang="zh-CN" altLang="en-US" sz="1787" b="1" i="0" u="none" strike="noStrike" kern="1200" cap="none" spc="0" normalizeH="0" baseline="0" noProof="0">
                <a:ln>
                  <a:noFill/>
                </a:ln>
                <a:solidFill>
                  <a:srgbClr val="009900"/>
                </a:solidFill>
                <a:effectLst/>
                <a:uLnTx/>
                <a:uFillTx/>
                <a:latin typeface="微软雅黑" pitchFamily="34" charset="-122"/>
                <a:ea typeface="微软雅黑" pitchFamily="34" charset="-122"/>
                <a:cs typeface="+mn-cs"/>
              </a:rPr>
              <a:t>标题内容</a:t>
            </a:r>
          </a:p>
        </p:txBody>
      </p:sp>
      <p:sp>
        <p:nvSpPr>
          <p:cNvPr id="10" name="TextBox 9"/>
          <p:cNvSpPr txBox="1">
            <a:spLocks noChangeArrowheads="1"/>
          </p:cNvSpPr>
          <p:nvPr/>
        </p:nvSpPr>
        <p:spPr bwMode="auto">
          <a:xfrm>
            <a:off x="2595081" y="3767758"/>
            <a:ext cx="1773852" cy="1013483"/>
          </a:xfrm>
          <a:prstGeom prst="rect">
            <a:avLst/>
          </a:prstGeom>
          <a:noFill/>
          <a:ln w="9525">
            <a:noFill/>
            <a:miter lim="800000"/>
            <a:headEnd/>
            <a:tailEnd/>
          </a:ln>
        </p:spPr>
        <p:txBody>
          <a:bodyPr lIns="0" tIns="0" rIns="0" bIns="0">
            <a:spAutoFit/>
          </a:bodyPr>
          <a:lstStyle/>
          <a:p>
            <a:pPr marL="0" marR="0" lvl="0" indent="0" algn="l" defTabSz="909361" rtl="0" eaLnBrk="1" fontAlgn="base" latinLnBrk="0" hangingPunct="1">
              <a:lnSpc>
                <a:spcPct val="100000"/>
              </a:lnSpc>
              <a:spcBef>
                <a:spcPct val="0"/>
              </a:spcBef>
              <a:spcAft>
                <a:spcPct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Arial" charset="0"/>
                <a:ea typeface="微软雅黑" pitchFamily="34" charset="-122"/>
                <a:cs typeface="+mn-cs"/>
              </a:rPr>
              <a:t>请在此处添加您需要的文字内容请在此处添加您需要的文字内容请在此处添加您需要的文字内容请在此处添加您需要的文字内容</a:t>
            </a:r>
            <a:endParaRPr kumimoji="0" lang="en-US" altLang="zh-CN" sz="941" b="0" i="0" u="none" strike="noStrike" kern="1200" cap="none" spc="0" normalizeH="0" baseline="0" noProof="0">
              <a:ln>
                <a:noFill/>
              </a:ln>
              <a:solidFill>
                <a:srgbClr val="808080"/>
              </a:solidFill>
              <a:effectLst/>
              <a:uLnTx/>
              <a:uFillTx/>
              <a:latin typeface="Arial" charset="0"/>
              <a:ea typeface="微软雅黑" pitchFamily="34" charset="-122"/>
              <a:cs typeface="+mn-cs"/>
            </a:endParaRPr>
          </a:p>
          <a:p>
            <a:pPr marL="0" marR="0" lvl="0" indent="0" algn="l" defTabSz="909361" rtl="0" eaLnBrk="1" fontAlgn="base" latinLnBrk="0" hangingPunct="1">
              <a:lnSpc>
                <a:spcPct val="100000"/>
              </a:lnSpc>
              <a:spcBef>
                <a:spcPct val="0"/>
              </a:spcBef>
              <a:spcAft>
                <a:spcPct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Arial" charset="0"/>
                <a:ea typeface="微软雅黑" pitchFamily="34" charset="-122"/>
                <a:cs typeface="+mn-cs"/>
              </a:rPr>
              <a:t>请在此处添加您需要的文字内容</a:t>
            </a:r>
            <a:endParaRPr kumimoji="0" lang="en-US" altLang="zh-CN" sz="941" b="0" i="0" u="none" strike="noStrike" kern="1200" cap="none" spc="0" normalizeH="0" baseline="0" noProof="0">
              <a:ln>
                <a:noFill/>
              </a:ln>
              <a:solidFill>
                <a:srgbClr val="808080"/>
              </a:solidFill>
              <a:effectLst/>
              <a:uLnTx/>
              <a:uFillTx/>
              <a:latin typeface="Arial" charset="0"/>
              <a:ea typeface="微软雅黑" pitchFamily="34" charset="-122"/>
              <a:cs typeface="+mn-cs"/>
            </a:endParaRPr>
          </a:p>
          <a:p>
            <a:pPr marL="0" marR="0" lvl="0" indent="0" algn="l" defTabSz="909361" rtl="0" eaLnBrk="1" fontAlgn="base" latinLnBrk="0" hangingPunct="1">
              <a:lnSpc>
                <a:spcPct val="100000"/>
              </a:lnSpc>
              <a:spcBef>
                <a:spcPct val="0"/>
              </a:spcBef>
              <a:spcAft>
                <a:spcPct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Arial" charset="0"/>
                <a:ea typeface="微软雅黑" pitchFamily="34" charset="-122"/>
                <a:cs typeface="+mn-cs"/>
              </a:rPr>
              <a:t>请在此处添加您需要的文字内容</a:t>
            </a:r>
            <a:endParaRPr kumimoji="0" lang="en-US" altLang="zh-CN" sz="941" b="0" i="0" u="none" strike="noStrike" kern="1200" cap="none" spc="0" normalizeH="0" baseline="0" noProof="0">
              <a:ln>
                <a:noFill/>
              </a:ln>
              <a:solidFill>
                <a:srgbClr val="808080"/>
              </a:solidFill>
              <a:effectLst/>
              <a:uLnTx/>
              <a:uFillTx/>
              <a:latin typeface="Arial" charset="0"/>
              <a:ea typeface="微软雅黑" pitchFamily="34" charset="-122"/>
              <a:cs typeface="+mn-cs"/>
            </a:endParaRPr>
          </a:p>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en-US" altLang="zh-CN" sz="941" b="0" i="0" u="none" strike="noStrike" kern="1200" cap="none" spc="0" normalizeH="0" baseline="0" noProof="0">
              <a:ln>
                <a:noFill/>
              </a:ln>
              <a:solidFill>
                <a:srgbClr val="808080"/>
              </a:solidFill>
              <a:effectLst/>
              <a:uLnTx/>
              <a:uFillTx/>
              <a:latin typeface="Arial" charset="0"/>
              <a:ea typeface="微软雅黑" pitchFamily="34" charset="-122"/>
              <a:cs typeface="+mn-cs"/>
            </a:endParaRPr>
          </a:p>
        </p:txBody>
      </p:sp>
      <p:cxnSp>
        <p:nvCxnSpPr>
          <p:cNvPr id="2" name="直接连接符 11"/>
          <p:cNvCxnSpPr/>
          <p:nvPr/>
        </p:nvCxnSpPr>
        <p:spPr>
          <a:xfrm>
            <a:off x="2595081" y="3572156"/>
            <a:ext cx="1773852" cy="0"/>
          </a:xfrm>
          <a:prstGeom prst="line">
            <a:avLst/>
          </a:prstGeom>
          <a:ln w="63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3" name="TextBox 12"/>
          <p:cNvSpPr txBox="1">
            <a:spLocks noChangeArrowheads="1"/>
          </p:cNvSpPr>
          <p:nvPr/>
        </p:nvSpPr>
        <p:spPr bwMode="auto">
          <a:xfrm>
            <a:off x="2556259" y="3095843"/>
            <a:ext cx="1812674" cy="367345"/>
          </a:xfrm>
          <a:prstGeom prst="rect">
            <a:avLst/>
          </a:prstGeom>
          <a:noFill/>
          <a:ln w="9525">
            <a:noFill/>
            <a:miter lim="800000"/>
            <a:headEnd/>
            <a:tailEnd/>
          </a:ln>
        </p:spPr>
        <p:txBody>
          <a:bodyPr>
            <a:spAutoFit/>
          </a:bodyPr>
          <a:lstStyle/>
          <a:p>
            <a:pPr marL="0" marR="0" lvl="0" indent="0" algn="ctr" defTabSz="909361" rtl="0" eaLnBrk="1" fontAlgn="base" latinLnBrk="0" hangingPunct="1">
              <a:lnSpc>
                <a:spcPct val="100000"/>
              </a:lnSpc>
              <a:spcBef>
                <a:spcPct val="0"/>
              </a:spcBef>
              <a:spcAft>
                <a:spcPct val="0"/>
              </a:spcAft>
              <a:buClrTx/>
              <a:buSzTx/>
              <a:buFontTx/>
              <a:buNone/>
              <a:tabLst/>
              <a:defRPr/>
            </a:pPr>
            <a:r>
              <a:rPr kumimoji="0" lang="zh-CN" altLang="en-US" sz="1787" b="1" i="0" u="none" strike="noStrike" kern="1200" cap="none" spc="0" normalizeH="0" baseline="0" noProof="0">
                <a:ln>
                  <a:noFill/>
                </a:ln>
                <a:solidFill>
                  <a:srgbClr val="00A800"/>
                </a:solidFill>
                <a:effectLst/>
                <a:uLnTx/>
                <a:uFillTx/>
                <a:latin typeface="微软雅黑" pitchFamily="34" charset="-122"/>
                <a:ea typeface="微软雅黑" pitchFamily="34" charset="-122"/>
                <a:cs typeface="+mn-cs"/>
              </a:rPr>
              <a:t>标题内容</a:t>
            </a:r>
          </a:p>
        </p:txBody>
      </p:sp>
      <p:sp>
        <p:nvSpPr>
          <p:cNvPr id="16" name="TextBox 15"/>
          <p:cNvSpPr txBox="1">
            <a:spLocks noChangeArrowheads="1"/>
          </p:cNvSpPr>
          <p:nvPr/>
        </p:nvSpPr>
        <p:spPr bwMode="auto">
          <a:xfrm>
            <a:off x="4951258" y="3767758"/>
            <a:ext cx="1772360" cy="1013483"/>
          </a:xfrm>
          <a:prstGeom prst="rect">
            <a:avLst/>
          </a:prstGeom>
          <a:noFill/>
          <a:ln w="9525">
            <a:noFill/>
            <a:miter lim="800000"/>
            <a:headEnd/>
            <a:tailEnd/>
          </a:ln>
        </p:spPr>
        <p:txBody>
          <a:bodyPr lIns="0" tIns="0" rIns="0" bIns="0">
            <a:spAutoFit/>
          </a:bodyPr>
          <a:lstStyle/>
          <a:p>
            <a:pPr marL="0" marR="0" lvl="0" indent="0" algn="l" defTabSz="909361" rtl="0" eaLnBrk="1" fontAlgn="base" latinLnBrk="0" hangingPunct="1">
              <a:lnSpc>
                <a:spcPct val="100000"/>
              </a:lnSpc>
              <a:spcBef>
                <a:spcPct val="0"/>
              </a:spcBef>
              <a:spcAft>
                <a:spcPct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Arial" charset="0"/>
                <a:ea typeface="微软雅黑" pitchFamily="34" charset="-122"/>
                <a:cs typeface="+mn-cs"/>
              </a:rPr>
              <a:t>请在此处添加您需要的文字内容请在此处添加您需要的文字内容请在此处添加您需要的文字内容请在此处添加您需要的文字内容</a:t>
            </a:r>
            <a:endParaRPr kumimoji="0" lang="en-US" altLang="zh-CN" sz="941" b="0" i="0" u="none" strike="noStrike" kern="1200" cap="none" spc="0" normalizeH="0" baseline="0" noProof="0">
              <a:ln>
                <a:noFill/>
              </a:ln>
              <a:solidFill>
                <a:srgbClr val="808080"/>
              </a:solidFill>
              <a:effectLst/>
              <a:uLnTx/>
              <a:uFillTx/>
              <a:latin typeface="Arial" charset="0"/>
              <a:ea typeface="微软雅黑" pitchFamily="34" charset="-122"/>
              <a:cs typeface="+mn-cs"/>
            </a:endParaRPr>
          </a:p>
          <a:p>
            <a:pPr marL="0" marR="0" lvl="0" indent="0" algn="l" defTabSz="909361" rtl="0" eaLnBrk="1" fontAlgn="base" latinLnBrk="0" hangingPunct="1">
              <a:lnSpc>
                <a:spcPct val="100000"/>
              </a:lnSpc>
              <a:spcBef>
                <a:spcPct val="0"/>
              </a:spcBef>
              <a:spcAft>
                <a:spcPct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Arial" charset="0"/>
                <a:ea typeface="微软雅黑" pitchFamily="34" charset="-122"/>
                <a:cs typeface="+mn-cs"/>
              </a:rPr>
              <a:t>请在此处添加您需要的文字内容</a:t>
            </a:r>
            <a:endParaRPr kumimoji="0" lang="en-US" altLang="zh-CN" sz="941" b="0" i="0" u="none" strike="noStrike" kern="1200" cap="none" spc="0" normalizeH="0" baseline="0" noProof="0">
              <a:ln>
                <a:noFill/>
              </a:ln>
              <a:solidFill>
                <a:srgbClr val="808080"/>
              </a:solidFill>
              <a:effectLst/>
              <a:uLnTx/>
              <a:uFillTx/>
              <a:latin typeface="Arial" charset="0"/>
              <a:ea typeface="微软雅黑" pitchFamily="34" charset="-122"/>
              <a:cs typeface="+mn-cs"/>
            </a:endParaRPr>
          </a:p>
          <a:p>
            <a:pPr marL="0" marR="0" lvl="0" indent="0" algn="l" defTabSz="909361" rtl="0" eaLnBrk="1" fontAlgn="base" latinLnBrk="0" hangingPunct="1">
              <a:lnSpc>
                <a:spcPct val="100000"/>
              </a:lnSpc>
              <a:spcBef>
                <a:spcPct val="0"/>
              </a:spcBef>
              <a:spcAft>
                <a:spcPct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Arial" charset="0"/>
                <a:ea typeface="微软雅黑" pitchFamily="34" charset="-122"/>
                <a:cs typeface="+mn-cs"/>
              </a:rPr>
              <a:t>请在此处添加您需要的文字内容</a:t>
            </a:r>
            <a:endParaRPr kumimoji="0" lang="en-US" altLang="zh-CN" sz="941" b="0" i="0" u="none" strike="noStrike" kern="1200" cap="none" spc="0" normalizeH="0" baseline="0" noProof="0">
              <a:ln>
                <a:noFill/>
              </a:ln>
              <a:solidFill>
                <a:srgbClr val="808080"/>
              </a:solidFill>
              <a:effectLst/>
              <a:uLnTx/>
              <a:uFillTx/>
              <a:latin typeface="Arial" charset="0"/>
              <a:ea typeface="微软雅黑" pitchFamily="34" charset="-122"/>
              <a:cs typeface="+mn-cs"/>
            </a:endParaRPr>
          </a:p>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en-US" altLang="zh-CN" sz="941" b="0" i="0" u="none" strike="noStrike" kern="1200" cap="none" spc="0" normalizeH="0" baseline="0" noProof="0">
              <a:ln>
                <a:noFill/>
              </a:ln>
              <a:solidFill>
                <a:srgbClr val="808080"/>
              </a:solidFill>
              <a:effectLst/>
              <a:uLnTx/>
              <a:uFillTx/>
              <a:latin typeface="Arial" charset="0"/>
              <a:ea typeface="微软雅黑" pitchFamily="34" charset="-122"/>
              <a:cs typeface="+mn-cs"/>
            </a:endParaRPr>
          </a:p>
        </p:txBody>
      </p:sp>
      <p:cxnSp>
        <p:nvCxnSpPr>
          <p:cNvPr id="5" name="直接连接符 17"/>
          <p:cNvCxnSpPr/>
          <p:nvPr/>
        </p:nvCxnSpPr>
        <p:spPr>
          <a:xfrm>
            <a:off x="4951258" y="3572156"/>
            <a:ext cx="1772360" cy="0"/>
          </a:xfrm>
          <a:prstGeom prst="line">
            <a:avLst/>
          </a:prstGeom>
          <a:ln w="63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19" name="TextBox 18"/>
          <p:cNvSpPr txBox="1">
            <a:spLocks noChangeArrowheads="1"/>
          </p:cNvSpPr>
          <p:nvPr/>
        </p:nvSpPr>
        <p:spPr bwMode="auto">
          <a:xfrm>
            <a:off x="4910944" y="3095843"/>
            <a:ext cx="1812674" cy="367345"/>
          </a:xfrm>
          <a:prstGeom prst="rect">
            <a:avLst/>
          </a:prstGeom>
          <a:noFill/>
          <a:ln w="9525">
            <a:noFill/>
            <a:miter lim="800000"/>
            <a:headEnd/>
            <a:tailEnd/>
          </a:ln>
        </p:spPr>
        <p:txBody>
          <a:bodyPr>
            <a:spAutoFit/>
          </a:bodyPr>
          <a:lstStyle/>
          <a:p>
            <a:pPr marL="0" marR="0" lvl="0" indent="0" algn="ctr" defTabSz="909361" rtl="0" eaLnBrk="1" fontAlgn="base" latinLnBrk="0" hangingPunct="1">
              <a:lnSpc>
                <a:spcPct val="100000"/>
              </a:lnSpc>
              <a:spcBef>
                <a:spcPct val="0"/>
              </a:spcBef>
              <a:spcAft>
                <a:spcPct val="0"/>
              </a:spcAft>
              <a:buClrTx/>
              <a:buSzTx/>
              <a:buFontTx/>
              <a:buNone/>
              <a:tabLst/>
              <a:defRPr/>
            </a:pPr>
            <a:r>
              <a:rPr kumimoji="0" lang="zh-CN" altLang="en-US" sz="1787" b="1" i="0" u="none" strike="noStrike" kern="1200" cap="none" spc="0" normalizeH="0" baseline="0" noProof="0">
                <a:ln>
                  <a:noFill/>
                </a:ln>
                <a:solidFill>
                  <a:srgbClr val="009900"/>
                </a:solidFill>
                <a:effectLst/>
                <a:uLnTx/>
                <a:uFillTx/>
                <a:latin typeface="微软雅黑" pitchFamily="34" charset="-122"/>
                <a:ea typeface="微软雅黑" pitchFamily="34" charset="-122"/>
                <a:cs typeface="+mn-cs"/>
              </a:rPr>
              <a:t>标题内容</a:t>
            </a:r>
          </a:p>
        </p:txBody>
      </p:sp>
      <p:sp>
        <p:nvSpPr>
          <p:cNvPr id="22" name="TextBox 21"/>
          <p:cNvSpPr txBox="1">
            <a:spLocks noChangeArrowheads="1"/>
          </p:cNvSpPr>
          <p:nvPr/>
        </p:nvSpPr>
        <p:spPr bwMode="auto">
          <a:xfrm>
            <a:off x="7201423" y="3767758"/>
            <a:ext cx="1772359" cy="1013483"/>
          </a:xfrm>
          <a:prstGeom prst="rect">
            <a:avLst/>
          </a:prstGeom>
          <a:noFill/>
          <a:ln w="9525">
            <a:noFill/>
            <a:miter lim="800000"/>
            <a:headEnd/>
            <a:tailEnd/>
          </a:ln>
        </p:spPr>
        <p:txBody>
          <a:bodyPr lIns="0" tIns="0" rIns="0" bIns="0">
            <a:spAutoFit/>
          </a:bodyPr>
          <a:lstStyle/>
          <a:p>
            <a:pPr marL="0" marR="0" lvl="0" indent="0" algn="l" defTabSz="909361" rtl="0" eaLnBrk="1" fontAlgn="base" latinLnBrk="0" hangingPunct="1">
              <a:lnSpc>
                <a:spcPct val="100000"/>
              </a:lnSpc>
              <a:spcBef>
                <a:spcPct val="0"/>
              </a:spcBef>
              <a:spcAft>
                <a:spcPct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Arial" charset="0"/>
                <a:ea typeface="微软雅黑" pitchFamily="34" charset="-122"/>
                <a:cs typeface="+mn-cs"/>
              </a:rPr>
              <a:t>请在此处添加您需要的文字内容请在此处添加您需要的文字内容请在此处添加您需要的文字内容请在此处添加您需要的文字内容</a:t>
            </a:r>
            <a:endParaRPr kumimoji="0" lang="en-US" altLang="zh-CN" sz="941" b="0" i="0" u="none" strike="noStrike" kern="1200" cap="none" spc="0" normalizeH="0" baseline="0" noProof="0">
              <a:ln>
                <a:noFill/>
              </a:ln>
              <a:solidFill>
                <a:srgbClr val="808080"/>
              </a:solidFill>
              <a:effectLst/>
              <a:uLnTx/>
              <a:uFillTx/>
              <a:latin typeface="Arial" charset="0"/>
              <a:ea typeface="微软雅黑" pitchFamily="34" charset="-122"/>
              <a:cs typeface="+mn-cs"/>
            </a:endParaRPr>
          </a:p>
          <a:p>
            <a:pPr marL="0" marR="0" lvl="0" indent="0" algn="l" defTabSz="909361" rtl="0" eaLnBrk="1" fontAlgn="base" latinLnBrk="0" hangingPunct="1">
              <a:lnSpc>
                <a:spcPct val="100000"/>
              </a:lnSpc>
              <a:spcBef>
                <a:spcPct val="0"/>
              </a:spcBef>
              <a:spcAft>
                <a:spcPct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Arial" charset="0"/>
                <a:ea typeface="微软雅黑" pitchFamily="34" charset="-122"/>
                <a:cs typeface="+mn-cs"/>
              </a:rPr>
              <a:t>请在此处添加您需要的文字内容</a:t>
            </a:r>
            <a:endParaRPr kumimoji="0" lang="en-US" altLang="zh-CN" sz="941" b="0" i="0" u="none" strike="noStrike" kern="1200" cap="none" spc="0" normalizeH="0" baseline="0" noProof="0">
              <a:ln>
                <a:noFill/>
              </a:ln>
              <a:solidFill>
                <a:srgbClr val="808080"/>
              </a:solidFill>
              <a:effectLst/>
              <a:uLnTx/>
              <a:uFillTx/>
              <a:latin typeface="Arial" charset="0"/>
              <a:ea typeface="微软雅黑" pitchFamily="34" charset="-122"/>
              <a:cs typeface="+mn-cs"/>
            </a:endParaRPr>
          </a:p>
          <a:p>
            <a:pPr marL="0" marR="0" lvl="0" indent="0" algn="l" defTabSz="909361" rtl="0" eaLnBrk="1" fontAlgn="base" latinLnBrk="0" hangingPunct="1">
              <a:lnSpc>
                <a:spcPct val="100000"/>
              </a:lnSpc>
              <a:spcBef>
                <a:spcPct val="0"/>
              </a:spcBef>
              <a:spcAft>
                <a:spcPct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Arial" charset="0"/>
                <a:ea typeface="微软雅黑" pitchFamily="34" charset="-122"/>
                <a:cs typeface="+mn-cs"/>
              </a:rPr>
              <a:t>请在此处添加您需要的文字内容</a:t>
            </a:r>
            <a:endParaRPr kumimoji="0" lang="en-US" altLang="zh-CN" sz="941" b="0" i="0" u="none" strike="noStrike" kern="1200" cap="none" spc="0" normalizeH="0" baseline="0" noProof="0">
              <a:ln>
                <a:noFill/>
              </a:ln>
              <a:solidFill>
                <a:srgbClr val="808080"/>
              </a:solidFill>
              <a:effectLst/>
              <a:uLnTx/>
              <a:uFillTx/>
              <a:latin typeface="Arial" charset="0"/>
              <a:ea typeface="微软雅黑" pitchFamily="34" charset="-122"/>
              <a:cs typeface="+mn-cs"/>
            </a:endParaRPr>
          </a:p>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en-US" altLang="zh-CN" sz="941" b="0" i="0" u="none" strike="noStrike" kern="1200" cap="none" spc="0" normalizeH="0" baseline="0" noProof="0">
              <a:ln>
                <a:noFill/>
              </a:ln>
              <a:solidFill>
                <a:srgbClr val="808080"/>
              </a:solidFill>
              <a:effectLst/>
              <a:uLnTx/>
              <a:uFillTx/>
              <a:latin typeface="Arial" charset="0"/>
              <a:ea typeface="微软雅黑" pitchFamily="34" charset="-122"/>
              <a:cs typeface="+mn-cs"/>
            </a:endParaRPr>
          </a:p>
        </p:txBody>
      </p:sp>
      <p:cxnSp>
        <p:nvCxnSpPr>
          <p:cNvPr id="24" name="直接连接符 23"/>
          <p:cNvCxnSpPr/>
          <p:nvPr/>
        </p:nvCxnSpPr>
        <p:spPr>
          <a:xfrm>
            <a:off x="7201423" y="3572156"/>
            <a:ext cx="1772359" cy="0"/>
          </a:xfrm>
          <a:prstGeom prst="line">
            <a:avLst/>
          </a:prstGeom>
          <a:ln w="63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8" name="TextBox 24"/>
          <p:cNvSpPr txBox="1">
            <a:spLocks noChangeArrowheads="1"/>
          </p:cNvSpPr>
          <p:nvPr/>
        </p:nvSpPr>
        <p:spPr bwMode="auto">
          <a:xfrm>
            <a:off x="7162602" y="3095843"/>
            <a:ext cx="1811180" cy="367345"/>
          </a:xfrm>
          <a:prstGeom prst="rect">
            <a:avLst/>
          </a:prstGeom>
          <a:noFill/>
          <a:ln w="9525">
            <a:noFill/>
            <a:miter lim="800000"/>
            <a:headEnd/>
            <a:tailEnd/>
          </a:ln>
        </p:spPr>
        <p:txBody>
          <a:bodyPr>
            <a:spAutoFit/>
          </a:bodyPr>
          <a:lstStyle/>
          <a:p>
            <a:pPr marL="0" marR="0" lvl="0" indent="0" algn="ctr" defTabSz="909361" rtl="0" eaLnBrk="1" fontAlgn="base" latinLnBrk="0" hangingPunct="1">
              <a:lnSpc>
                <a:spcPct val="100000"/>
              </a:lnSpc>
              <a:spcBef>
                <a:spcPct val="0"/>
              </a:spcBef>
              <a:spcAft>
                <a:spcPct val="0"/>
              </a:spcAft>
              <a:buClrTx/>
              <a:buSzTx/>
              <a:buFontTx/>
              <a:buNone/>
              <a:tabLst/>
              <a:defRPr/>
            </a:pPr>
            <a:r>
              <a:rPr kumimoji="0" lang="zh-CN" altLang="en-US" sz="1787" b="1" i="0" u="none" strike="noStrike" kern="1200" cap="none" spc="0" normalizeH="0" baseline="0" noProof="0">
                <a:ln>
                  <a:noFill/>
                </a:ln>
                <a:solidFill>
                  <a:srgbClr val="00A800"/>
                </a:solidFill>
                <a:effectLst/>
                <a:uLnTx/>
                <a:uFillTx/>
                <a:latin typeface="微软雅黑" pitchFamily="34" charset="-122"/>
                <a:ea typeface="微软雅黑" pitchFamily="34" charset="-122"/>
                <a:cs typeface="+mn-cs"/>
              </a:rPr>
              <a:t>标题内容</a:t>
            </a:r>
          </a:p>
        </p:txBody>
      </p:sp>
      <p:cxnSp>
        <p:nvCxnSpPr>
          <p:cNvPr id="27" name="直接连接符 26"/>
          <p:cNvCxnSpPr/>
          <p:nvPr/>
        </p:nvCxnSpPr>
        <p:spPr>
          <a:xfrm>
            <a:off x="294150" y="3572156"/>
            <a:ext cx="355368" cy="0"/>
          </a:xfrm>
          <a:prstGeom prst="line">
            <a:avLst/>
          </a:prstGeom>
          <a:ln w="381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28" name="直接连接符 27"/>
          <p:cNvCxnSpPr/>
          <p:nvPr/>
        </p:nvCxnSpPr>
        <p:spPr>
          <a:xfrm>
            <a:off x="2595081" y="3572156"/>
            <a:ext cx="355368" cy="0"/>
          </a:xfrm>
          <a:prstGeom prst="line">
            <a:avLst/>
          </a:prstGeom>
          <a:ln w="381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29" name="直接连接符 28"/>
          <p:cNvCxnSpPr/>
          <p:nvPr/>
        </p:nvCxnSpPr>
        <p:spPr>
          <a:xfrm>
            <a:off x="4951258" y="3572156"/>
            <a:ext cx="355368" cy="0"/>
          </a:xfrm>
          <a:prstGeom prst="line">
            <a:avLst/>
          </a:prstGeom>
          <a:ln w="381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a:off x="7201423" y="3572156"/>
            <a:ext cx="355368" cy="0"/>
          </a:xfrm>
          <a:prstGeom prst="line">
            <a:avLst/>
          </a:prstGeom>
          <a:ln w="381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28371220"/>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500"/>
                                        <p:tgtEl>
                                          <p:spTgt spid="12"/>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4"/>
                                        </p:tgtEl>
                                        <p:attrNameLst>
                                          <p:attrName>style.visibility</p:attrName>
                                        </p:attrNameLst>
                                      </p:cBhvr>
                                      <p:to>
                                        <p:strVal val="visible"/>
                                      </p:to>
                                    </p:set>
                                    <p:animEffect transition="in" filter="fade">
                                      <p:cBhvr>
                                        <p:cTn id="11" dur="500"/>
                                        <p:tgtEl>
                                          <p:spTgt spid="14"/>
                                        </p:tgtEl>
                                      </p:cBhvr>
                                    </p:animEffect>
                                  </p:childTnLst>
                                </p:cTn>
                              </p:par>
                              <p:par>
                                <p:cTn id="12" presetID="10" presetClass="entr" presetSubtype="0" fill="hold" grpId="0" nodeType="withEffect">
                                  <p:stCondLst>
                                    <p:cond delay="0"/>
                                  </p:stCondLst>
                                  <p:childTnLst>
                                    <p:set>
                                      <p:cBhvr>
                                        <p:cTn id="13" dur="1" fill="hold">
                                          <p:stCondLst>
                                            <p:cond delay="0"/>
                                          </p:stCondLst>
                                        </p:cTn>
                                        <p:tgtEl>
                                          <p:spTgt spid="18"/>
                                        </p:tgtEl>
                                        <p:attrNameLst>
                                          <p:attrName>style.visibility</p:attrName>
                                        </p:attrNameLst>
                                      </p:cBhvr>
                                      <p:to>
                                        <p:strVal val="visible"/>
                                      </p:to>
                                    </p:set>
                                    <p:animEffect transition="in" filter="fade">
                                      <p:cBhvr>
                                        <p:cTn id="14" dur="500"/>
                                        <p:tgtEl>
                                          <p:spTgt spid="18"/>
                                        </p:tgtEl>
                                      </p:cBhvr>
                                    </p:animEffect>
                                  </p:childTnLst>
                                </p:cTn>
                              </p:par>
                            </p:childTnLst>
                          </p:cTn>
                        </p:par>
                        <p:par>
                          <p:cTn id="15" fill="hold">
                            <p:stCondLst>
                              <p:cond delay="1000"/>
                            </p:stCondLst>
                            <p:childTnLst>
                              <p:par>
                                <p:cTn id="16" presetID="10" presetClass="entr" presetSubtype="0" fill="hold" grpId="0" nodeType="afterEffect">
                                  <p:stCondLst>
                                    <p:cond delay="0"/>
                                  </p:stCondLst>
                                  <p:childTnLst>
                                    <p:set>
                                      <p:cBhvr>
                                        <p:cTn id="17" dur="1" fill="hold">
                                          <p:stCondLst>
                                            <p:cond delay="0"/>
                                          </p:stCondLst>
                                        </p:cTn>
                                        <p:tgtEl>
                                          <p:spTgt spid="13"/>
                                        </p:tgtEl>
                                        <p:attrNameLst>
                                          <p:attrName>style.visibility</p:attrName>
                                        </p:attrNameLst>
                                      </p:cBhvr>
                                      <p:to>
                                        <p:strVal val="visible"/>
                                      </p:to>
                                    </p:set>
                                    <p:animEffect transition="in" filter="fade">
                                      <p:cBhvr>
                                        <p:cTn id="18" dur="500"/>
                                        <p:tgtEl>
                                          <p:spTgt spid="13"/>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21"/>
                                        </p:tgtEl>
                                        <p:attrNameLst>
                                          <p:attrName>style.visibility</p:attrName>
                                        </p:attrNameLst>
                                      </p:cBhvr>
                                      <p:to>
                                        <p:strVal val="visible"/>
                                      </p:to>
                                    </p:set>
                                    <p:animEffect transition="in" filter="fade">
                                      <p:cBhvr>
                                        <p:cTn id="21" dur="500"/>
                                        <p:tgtEl>
                                          <p:spTgt spid="21"/>
                                        </p:tgtEl>
                                      </p:cBhvr>
                                    </p:animEffect>
                                  </p:childTnLst>
                                </p:cTn>
                              </p:par>
                            </p:childTnLst>
                          </p:cTn>
                        </p:par>
                        <p:par>
                          <p:cTn id="22" fill="hold">
                            <p:stCondLst>
                              <p:cond delay="1500"/>
                            </p:stCondLst>
                            <p:childTnLst>
                              <p:par>
                                <p:cTn id="23" presetID="10" presetClass="entr" presetSubtype="0" fill="hold" grpId="0" nodeType="afterEffect">
                                  <p:stCondLst>
                                    <p:cond delay="0"/>
                                  </p:stCondLst>
                                  <p:childTnLst>
                                    <p:set>
                                      <p:cBhvr>
                                        <p:cTn id="24" dur="1" fill="hold">
                                          <p:stCondLst>
                                            <p:cond delay="0"/>
                                          </p:stCondLst>
                                        </p:cTn>
                                        <p:tgtEl>
                                          <p:spTgt spid="23"/>
                                        </p:tgtEl>
                                        <p:attrNameLst>
                                          <p:attrName>style.visibility</p:attrName>
                                        </p:attrNameLst>
                                      </p:cBhvr>
                                      <p:to>
                                        <p:strVal val="visible"/>
                                      </p:to>
                                    </p:set>
                                    <p:animEffect transition="in" filter="fade">
                                      <p:cBhvr>
                                        <p:cTn id="25" dur="500"/>
                                        <p:tgtEl>
                                          <p:spTgt spid="23"/>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5"/>
                                        </p:tgtEl>
                                        <p:attrNameLst>
                                          <p:attrName>style.visibility</p:attrName>
                                        </p:attrNameLst>
                                      </p:cBhvr>
                                      <p:to>
                                        <p:strVal val="visible"/>
                                      </p:to>
                                    </p:set>
                                    <p:animEffect transition="in" filter="fade">
                                      <p:cBhvr>
                                        <p:cTn id="28" dur="500"/>
                                        <p:tgtEl>
                                          <p:spTgt spid="25"/>
                                        </p:tgtEl>
                                      </p:cBhvr>
                                    </p:animEffect>
                                  </p:childTnLst>
                                </p:cTn>
                              </p:par>
                            </p:childTnLst>
                          </p:cTn>
                        </p:par>
                        <p:par>
                          <p:cTn id="29" fill="hold">
                            <p:stCondLst>
                              <p:cond delay="2000"/>
                            </p:stCondLst>
                            <p:childTnLst>
                              <p:par>
                                <p:cTn id="30" presetID="10" presetClass="entr" presetSubtype="0" fill="hold" grpId="0" nodeType="afterEffect">
                                  <p:stCondLst>
                                    <p:cond delay="0"/>
                                  </p:stCondLst>
                                  <p:childTnLst>
                                    <p:set>
                                      <p:cBhvr>
                                        <p:cTn id="31" dur="1" fill="hold">
                                          <p:stCondLst>
                                            <p:cond delay="0"/>
                                          </p:stCondLst>
                                        </p:cTn>
                                        <p:tgtEl>
                                          <p:spTgt spid="7"/>
                                        </p:tgtEl>
                                        <p:attrNameLst>
                                          <p:attrName>style.visibility</p:attrName>
                                        </p:attrNameLst>
                                      </p:cBhvr>
                                      <p:to>
                                        <p:strVal val="visible"/>
                                      </p:to>
                                    </p:set>
                                    <p:animEffect transition="in" filter="fade">
                                      <p:cBhvr>
                                        <p:cTn id="32" dur="500"/>
                                        <p:tgtEl>
                                          <p:spTgt spid="7"/>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4"/>
                                        </p:tgtEl>
                                        <p:attrNameLst>
                                          <p:attrName>style.visibility</p:attrName>
                                        </p:attrNameLst>
                                      </p:cBhvr>
                                      <p:to>
                                        <p:strVal val="visible"/>
                                      </p:to>
                                    </p:set>
                                    <p:animEffect transition="in" filter="fade">
                                      <p:cBhvr>
                                        <p:cTn id="35" dur="500"/>
                                        <p:tgtEl>
                                          <p:spTgt spid="4"/>
                                        </p:tgtEl>
                                      </p:cBhvr>
                                    </p:animEffect>
                                  </p:childTnLst>
                                </p:cTn>
                              </p:par>
                            </p:childTnLst>
                          </p:cTn>
                        </p:par>
                        <p:par>
                          <p:cTn id="36" fill="hold">
                            <p:stCondLst>
                              <p:cond delay="2500"/>
                            </p:stCondLst>
                            <p:childTnLst>
                              <p:par>
                                <p:cTn id="37" presetID="16" presetClass="entr" presetSubtype="37" fill="hold" nodeType="afterEffect">
                                  <p:stCondLst>
                                    <p:cond delay="0"/>
                                  </p:stCondLst>
                                  <p:childTnLst>
                                    <p:set>
                                      <p:cBhvr>
                                        <p:cTn id="38" dur="1" fill="hold">
                                          <p:stCondLst>
                                            <p:cond delay="0"/>
                                          </p:stCondLst>
                                        </p:cTn>
                                        <p:tgtEl>
                                          <p:spTgt spid="6"/>
                                        </p:tgtEl>
                                        <p:attrNameLst>
                                          <p:attrName>style.visibility</p:attrName>
                                        </p:attrNameLst>
                                      </p:cBhvr>
                                      <p:to>
                                        <p:strVal val="visible"/>
                                      </p:to>
                                    </p:set>
                                    <p:animEffect transition="in" filter="barn(outVertical)">
                                      <p:cBhvr>
                                        <p:cTn id="39" dur="500"/>
                                        <p:tgtEl>
                                          <p:spTgt spid="6"/>
                                        </p:tgtEl>
                                      </p:cBhvr>
                                    </p:animEffect>
                                  </p:childTnLst>
                                </p:cTn>
                              </p:par>
                            </p:childTnLst>
                          </p:cTn>
                        </p:par>
                        <p:par>
                          <p:cTn id="40" fill="hold">
                            <p:stCondLst>
                              <p:cond delay="3000"/>
                            </p:stCondLst>
                            <p:childTnLst>
                              <p:par>
                                <p:cTn id="41" presetID="22" presetClass="entr" presetSubtype="8" fill="hold" nodeType="afterEffect">
                                  <p:stCondLst>
                                    <p:cond delay="0"/>
                                  </p:stCondLst>
                                  <p:childTnLst>
                                    <p:set>
                                      <p:cBhvr>
                                        <p:cTn id="42" dur="1" fill="hold">
                                          <p:stCondLst>
                                            <p:cond delay="0"/>
                                          </p:stCondLst>
                                        </p:cTn>
                                        <p:tgtEl>
                                          <p:spTgt spid="27"/>
                                        </p:tgtEl>
                                        <p:attrNameLst>
                                          <p:attrName>style.visibility</p:attrName>
                                        </p:attrNameLst>
                                      </p:cBhvr>
                                      <p:to>
                                        <p:strVal val="visible"/>
                                      </p:to>
                                    </p:set>
                                    <p:animEffect transition="in" filter="wipe(left)">
                                      <p:cBhvr>
                                        <p:cTn id="43" dur="500"/>
                                        <p:tgtEl>
                                          <p:spTgt spid="27"/>
                                        </p:tgtEl>
                                      </p:cBhvr>
                                    </p:animEffect>
                                  </p:childTnLst>
                                </p:cTn>
                              </p:par>
                            </p:childTnLst>
                          </p:cTn>
                        </p:par>
                        <p:par>
                          <p:cTn id="44" fill="hold">
                            <p:stCondLst>
                              <p:cond delay="3500"/>
                            </p:stCondLst>
                            <p:childTnLst>
                              <p:par>
                                <p:cTn id="45" presetID="10" presetClass="entr" presetSubtype="0" fill="hold" grpId="0" nodeType="afterEffect">
                                  <p:stCondLst>
                                    <p:cond delay="0"/>
                                  </p:stCondLst>
                                  <p:childTnLst>
                                    <p:set>
                                      <p:cBhvr>
                                        <p:cTn id="46" dur="1" fill="hold">
                                          <p:stCondLst>
                                            <p:cond delay="0"/>
                                          </p:stCondLst>
                                        </p:cTn>
                                        <p:tgtEl>
                                          <p:spTgt spid="3"/>
                                        </p:tgtEl>
                                        <p:attrNameLst>
                                          <p:attrName>style.visibility</p:attrName>
                                        </p:attrNameLst>
                                      </p:cBhvr>
                                      <p:to>
                                        <p:strVal val="visible"/>
                                      </p:to>
                                    </p:set>
                                    <p:animEffect transition="in" filter="fade">
                                      <p:cBhvr>
                                        <p:cTn id="47" dur="500"/>
                                        <p:tgtEl>
                                          <p:spTgt spid="3"/>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gtEl>
                                        <p:attrNameLst>
                                          <p:attrName>style.visibility</p:attrName>
                                        </p:attrNameLst>
                                      </p:cBhvr>
                                      <p:to>
                                        <p:strVal val="visible"/>
                                      </p:to>
                                    </p:set>
                                    <p:animEffect transition="in" filter="fade">
                                      <p:cBhvr>
                                        <p:cTn id="50" dur="500"/>
                                        <p:tgtEl>
                                          <p:spTgt spid="10"/>
                                        </p:tgtEl>
                                      </p:cBhvr>
                                    </p:animEffect>
                                  </p:childTnLst>
                                </p:cTn>
                              </p:par>
                            </p:childTnLst>
                          </p:cTn>
                        </p:par>
                        <p:par>
                          <p:cTn id="51" fill="hold">
                            <p:stCondLst>
                              <p:cond delay="4000"/>
                            </p:stCondLst>
                            <p:childTnLst>
                              <p:par>
                                <p:cTn id="52" presetID="16" presetClass="entr" presetSubtype="37" fill="hold" nodeType="afterEffect">
                                  <p:stCondLst>
                                    <p:cond delay="0"/>
                                  </p:stCondLst>
                                  <p:childTnLst>
                                    <p:set>
                                      <p:cBhvr>
                                        <p:cTn id="53" dur="1" fill="hold">
                                          <p:stCondLst>
                                            <p:cond delay="0"/>
                                          </p:stCondLst>
                                        </p:cTn>
                                        <p:tgtEl>
                                          <p:spTgt spid="2"/>
                                        </p:tgtEl>
                                        <p:attrNameLst>
                                          <p:attrName>style.visibility</p:attrName>
                                        </p:attrNameLst>
                                      </p:cBhvr>
                                      <p:to>
                                        <p:strVal val="visible"/>
                                      </p:to>
                                    </p:set>
                                    <p:animEffect transition="in" filter="barn(outVertical)">
                                      <p:cBhvr>
                                        <p:cTn id="54" dur="500"/>
                                        <p:tgtEl>
                                          <p:spTgt spid="2"/>
                                        </p:tgtEl>
                                      </p:cBhvr>
                                    </p:animEffect>
                                  </p:childTnLst>
                                </p:cTn>
                              </p:par>
                            </p:childTnLst>
                          </p:cTn>
                        </p:par>
                        <p:par>
                          <p:cTn id="55" fill="hold">
                            <p:stCondLst>
                              <p:cond delay="4500"/>
                            </p:stCondLst>
                            <p:childTnLst>
                              <p:par>
                                <p:cTn id="56" presetID="22" presetClass="entr" presetSubtype="8" fill="hold" nodeType="afterEffect">
                                  <p:stCondLst>
                                    <p:cond delay="0"/>
                                  </p:stCondLst>
                                  <p:childTnLst>
                                    <p:set>
                                      <p:cBhvr>
                                        <p:cTn id="57" dur="1" fill="hold">
                                          <p:stCondLst>
                                            <p:cond delay="0"/>
                                          </p:stCondLst>
                                        </p:cTn>
                                        <p:tgtEl>
                                          <p:spTgt spid="28"/>
                                        </p:tgtEl>
                                        <p:attrNameLst>
                                          <p:attrName>style.visibility</p:attrName>
                                        </p:attrNameLst>
                                      </p:cBhvr>
                                      <p:to>
                                        <p:strVal val="visible"/>
                                      </p:to>
                                    </p:set>
                                    <p:animEffect transition="in" filter="wipe(left)">
                                      <p:cBhvr>
                                        <p:cTn id="58" dur="500"/>
                                        <p:tgtEl>
                                          <p:spTgt spid="28"/>
                                        </p:tgtEl>
                                      </p:cBhvr>
                                    </p:animEffect>
                                  </p:childTnLst>
                                </p:cTn>
                              </p:par>
                            </p:childTnLst>
                          </p:cTn>
                        </p:par>
                        <p:par>
                          <p:cTn id="59" fill="hold">
                            <p:stCondLst>
                              <p:cond delay="5000"/>
                            </p:stCondLst>
                            <p:childTnLst>
                              <p:par>
                                <p:cTn id="60" presetID="10" presetClass="entr" presetSubtype="0" fill="hold" grpId="0" nodeType="afterEffect">
                                  <p:stCondLst>
                                    <p:cond delay="0"/>
                                  </p:stCondLst>
                                  <p:childTnLst>
                                    <p:set>
                                      <p:cBhvr>
                                        <p:cTn id="61" dur="1" fill="hold">
                                          <p:stCondLst>
                                            <p:cond delay="0"/>
                                          </p:stCondLst>
                                        </p:cTn>
                                        <p:tgtEl>
                                          <p:spTgt spid="19"/>
                                        </p:tgtEl>
                                        <p:attrNameLst>
                                          <p:attrName>style.visibility</p:attrName>
                                        </p:attrNameLst>
                                      </p:cBhvr>
                                      <p:to>
                                        <p:strVal val="visible"/>
                                      </p:to>
                                    </p:set>
                                    <p:animEffect transition="in" filter="fade">
                                      <p:cBhvr>
                                        <p:cTn id="62" dur="500"/>
                                        <p:tgtEl>
                                          <p:spTgt spid="19"/>
                                        </p:tgtEl>
                                      </p:cBhvr>
                                    </p:animEffect>
                                  </p:childTnLst>
                                </p:cTn>
                              </p:par>
                              <p:par>
                                <p:cTn id="63" presetID="10" presetClass="entr" presetSubtype="0" fill="hold" grpId="0" nodeType="withEffect">
                                  <p:stCondLst>
                                    <p:cond delay="0"/>
                                  </p:stCondLst>
                                  <p:childTnLst>
                                    <p:set>
                                      <p:cBhvr>
                                        <p:cTn id="64" dur="1" fill="hold">
                                          <p:stCondLst>
                                            <p:cond delay="0"/>
                                          </p:stCondLst>
                                        </p:cTn>
                                        <p:tgtEl>
                                          <p:spTgt spid="16"/>
                                        </p:tgtEl>
                                        <p:attrNameLst>
                                          <p:attrName>style.visibility</p:attrName>
                                        </p:attrNameLst>
                                      </p:cBhvr>
                                      <p:to>
                                        <p:strVal val="visible"/>
                                      </p:to>
                                    </p:set>
                                    <p:animEffect transition="in" filter="fade">
                                      <p:cBhvr>
                                        <p:cTn id="65" dur="500"/>
                                        <p:tgtEl>
                                          <p:spTgt spid="16"/>
                                        </p:tgtEl>
                                      </p:cBhvr>
                                    </p:animEffect>
                                  </p:childTnLst>
                                </p:cTn>
                              </p:par>
                            </p:childTnLst>
                          </p:cTn>
                        </p:par>
                        <p:par>
                          <p:cTn id="66" fill="hold">
                            <p:stCondLst>
                              <p:cond delay="5500"/>
                            </p:stCondLst>
                            <p:childTnLst>
                              <p:par>
                                <p:cTn id="67" presetID="16" presetClass="entr" presetSubtype="37" fill="hold" nodeType="afterEffect">
                                  <p:stCondLst>
                                    <p:cond delay="0"/>
                                  </p:stCondLst>
                                  <p:childTnLst>
                                    <p:set>
                                      <p:cBhvr>
                                        <p:cTn id="68" dur="1" fill="hold">
                                          <p:stCondLst>
                                            <p:cond delay="0"/>
                                          </p:stCondLst>
                                        </p:cTn>
                                        <p:tgtEl>
                                          <p:spTgt spid="5"/>
                                        </p:tgtEl>
                                        <p:attrNameLst>
                                          <p:attrName>style.visibility</p:attrName>
                                        </p:attrNameLst>
                                      </p:cBhvr>
                                      <p:to>
                                        <p:strVal val="visible"/>
                                      </p:to>
                                    </p:set>
                                    <p:animEffect transition="in" filter="barn(outVertical)">
                                      <p:cBhvr>
                                        <p:cTn id="69" dur="500"/>
                                        <p:tgtEl>
                                          <p:spTgt spid="5"/>
                                        </p:tgtEl>
                                      </p:cBhvr>
                                    </p:animEffect>
                                  </p:childTnLst>
                                </p:cTn>
                              </p:par>
                            </p:childTnLst>
                          </p:cTn>
                        </p:par>
                        <p:par>
                          <p:cTn id="70" fill="hold">
                            <p:stCondLst>
                              <p:cond delay="6000"/>
                            </p:stCondLst>
                            <p:childTnLst>
                              <p:par>
                                <p:cTn id="71" presetID="22" presetClass="entr" presetSubtype="8" fill="hold" nodeType="afterEffect">
                                  <p:stCondLst>
                                    <p:cond delay="0"/>
                                  </p:stCondLst>
                                  <p:childTnLst>
                                    <p:set>
                                      <p:cBhvr>
                                        <p:cTn id="72" dur="1" fill="hold">
                                          <p:stCondLst>
                                            <p:cond delay="0"/>
                                          </p:stCondLst>
                                        </p:cTn>
                                        <p:tgtEl>
                                          <p:spTgt spid="29"/>
                                        </p:tgtEl>
                                        <p:attrNameLst>
                                          <p:attrName>style.visibility</p:attrName>
                                        </p:attrNameLst>
                                      </p:cBhvr>
                                      <p:to>
                                        <p:strVal val="visible"/>
                                      </p:to>
                                    </p:set>
                                    <p:animEffect transition="in" filter="wipe(left)">
                                      <p:cBhvr>
                                        <p:cTn id="73" dur="500"/>
                                        <p:tgtEl>
                                          <p:spTgt spid="29"/>
                                        </p:tgtEl>
                                      </p:cBhvr>
                                    </p:animEffect>
                                  </p:childTnLst>
                                </p:cTn>
                              </p:par>
                            </p:childTnLst>
                          </p:cTn>
                        </p:par>
                        <p:par>
                          <p:cTn id="74" fill="hold">
                            <p:stCondLst>
                              <p:cond delay="6500"/>
                            </p:stCondLst>
                            <p:childTnLst>
                              <p:par>
                                <p:cTn id="75" presetID="10" presetClass="entr" presetSubtype="0" fill="hold" grpId="0" nodeType="afterEffect">
                                  <p:stCondLst>
                                    <p:cond delay="0"/>
                                  </p:stCondLst>
                                  <p:childTnLst>
                                    <p:set>
                                      <p:cBhvr>
                                        <p:cTn id="76" dur="1" fill="hold">
                                          <p:stCondLst>
                                            <p:cond delay="0"/>
                                          </p:stCondLst>
                                        </p:cTn>
                                        <p:tgtEl>
                                          <p:spTgt spid="8"/>
                                        </p:tgtEl>
                                        <p:attrNameLst>
                                          <p:attrName>style.visibility</p:attrName>
                                        </p:attrNameLst>
                                      </p:cBhvr>
                                      <p:to>
                                        <p:strVal val="visible"/>
                                      </p:to>
                                    </p:set>
                                    <p:animEffect transition="in" filter="fade">
                                      <p:cBhvr>
                                        <p:cTn id="77" dur="500"/>
                                        <p:tgtEl>
                                          <p:spTgt spid="8"/>
                                        </p:tgtEl>
                                      </p:cBhvr>
                                    </p:animEffect>
                                  </p:childTnLst>
                                </p:cTn>
                              </p:par>
                              <p:par>
                                <p:cTn id="78" presetID="10" presetClass="entr" presetSubtype="0" fill="hold" grpId="0" nodeType="withEffect">
                                  <p:stCondLst>
                                    <p:cond delay="0"/>
                                  </p:stCondLst>
                                  <p:childTnLst>
                                    <p:set>
                                      <p:cBhvr>
                                        <p:cTn id="79" dur="1" fill="hold">
                                          <p:stCondLst>
                                            <p:cond delay="0"/>
                                          </p:stCondLst>
                                        </p:cTn>
                                        <p:tgtEl>
                                          <p:spTgt spid="22"/>
                                        </p:tgtEl>
                                        <p:attrNameLst>
                                          <p:attrName>style.visibility</p:attrName>
                                        </p:attrNameLst>
                                      </p:cBhvr>
                                      <p:to>
                                        <p:strVal val="visible"/>
                                      </p:to>
                                    </p:set>
                                    <p:animEffect transition="in" filter="fade">
                                      <p:cBhvr>
                                        <p:cTn id="80" dur="500"/>
                                        <p:tgtEl>
                                          <p:spTgt spid="22"/>
                                        </p:tgtEl>
                                      </p:cBhvr>
                                    </p:animEffect>
                                  </p:childTnLst>
                                </p:cTn>
                              </p:par>
                            </p:childTnLst>
                          </p:cTn>
                        </p:par>
                        <p:par>
                          <p:cTn id="81" fill="hold">
                            <p:stCondLst>
                              <p:cond delay="7000"/>
                            </p:stCondLst>
                            <p:childTnLst>
                              <p:par>
                                <p:cTn id="82" presetID="16" presetClass="entr" presetSubtype="37" fill="hold" nodeType="afterEffect">
                                  <p:stCondLst>
                                    <p:cond delay="0"/>
                                  </p:stCondLst>
                                  <p:childTnLst>
                                    <p:set>
                                      <p:cBhvr>
                                        <p:cTn id="83" dur="1" fill="hold">
                                          <p:stCondLst>
                                            <p:cond delay="0"/>
                                          </p:stCondLst>
                                        </p:cTn>
                                        <p:tgtEl>
                                          <p:spTgt spid="24"/>
                                        </p:tgtEl>
                                        <p:attrNameLst>
                                          <p:attrName>style.visibility</p:attrName>
                                        </p:attrNameLst>
                                      </p:cBhvr>
                                      <p:to>
                                        <p:strVal val="visible"/>
                                      </p:to>
                                    </p:set>
                                    <p:animEffect transition="in" filter="barn(outVertical)">
                                      <p:cBhvr>
                                        <p:cTn id="84" dur="500"/>
                                        <p:tgtEl>
                                          <p:spTgt spid="24"/>
                                        </p:tgtEl>
                                      </p:cBhvr>
                                    </p:animEffect>
                                  </p:childTnLst>
                                </p:cTn>
                              </p:par>
                            </p:childTnLst>
                          </p:cTn>
                        </p:par>
                        <p:par>
                          <p:cTn id="85" fill="hold">
                            <p:stCondLst>
                              <p:cond delay="7500"/>
                            </p:stCondLst>
                            <p:childTnLst>
                              <p:par>
                                <p:cTn id="86" presetID="22" presetClass="entr" presetSubtype="8" fill="hold" nodeType="afterEffect">
                                  <p:stCondLst>
                                    <p:cond delay="0"/>
                                  </p:stCondLst>
                                  <p:childTnLst>
                                    <p:set>
                                      <p:cBhvr>
                                        <p:cTn id="87" dur="1" fill="hold">
                                          <p:stCondLst>
                                            <p:cond delay="0"/>
                                          </p:stCondLst>
                                        </p:cTn>
                                        <p:tgtEl>
                                          <p:spTgt spid="30"/>
                                        </p:tgtEl>
                                        <p:attrNameLst>
                                          <p:attrName>style.visibility</p:attrName>
                                        </p:attrNameLst>
                                      </p:cBhvr>
                                      <p:to>
                                        <p:strVal val="visible"/>
                                      </p:to>
                                    </p:set>
                                    <p:animEffect transition="in" filter="wipe(left)">
                                      <p:cBhvr>
                                        <p:cTn id="88"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animBg="1"/>
      <p:bldP spid="14" grpId="0" animBg="1"/>
      <p:bldP spid="18" grpId="0" animBg="1"/>
      <p:bldP spid="21" grpId="0" animBg="1"/>
      <p:bldP spid="23" grpId="0" animBg="1"/>
      <p:bldP spid="25" grpId="0" animBg="1"/>
      <p:bldP spid="4" grpId="0"/>
      <p:bldP spid="7" grpId="0"/>
      <p:bldP spid="10" grpId="0"/>
      <p:bldP spid="3" grpId="0"/>
      <p:bldP spid="16" grpId="0"/>
      <p:bldP spid="19" grpId="0"/>
      <p:bldP spid="22" grpId="0"/>
      <p:bldP spid="8"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a:spLocks noChangeArrowheads="1"/>
          </p:cNvSpPr>
          <p:nvPr/>
        </p:nvSpPr>
        <p:spPr bwMode="auto">
          <a:xfrm>
            <a:off x="1412512" y="1316019"/>
            <a:ext cx="3099762" cy="1670826"/>
          </a:xfrm>
          <a:prstGeom prst="rect">
            <a:avLst/>
          </a:prstGeom>
          <a:solidFill>
            <a:srgbClr val="016B54"/>
          </a:solidFill>
          <a:ln w="15875" algn="ctr">
            <a:noFill/>
            <a:miter lim="800000"/>
            <a:headEnd/>
            <a:tailEnd/>
          </a:ln>
        </p:spPr>
        <p:txBody>
          <a:bodyPr anchor="ctr"/>
          <a:lstStyle/>
          <a:p>
            <a:pPr marL="0" marR="0" lvl="0" indent="0" algn="ctr" defTabSz="909361" rtl="0" eaLnBrk="1" fontAlgn="base" latinLnBrk="0" hangingPunct="1">
              <a:lnSpc>
                <a:spcPct val="100000"/>
              </a:lnSpc>
              <a:spcBef>
                <a:spcPct val="0"/>
              </a:spcBef>
              <a:spcAft>
                <a:spcPct val="0"/>
              </a:spcAft>
              <a:buClrTx/>
              <a:buSzTx/>
              <a:buFontTx/>
              <a:buNone/>
              <a:tabLst/>
              <a:defRPr/>
            </a:pPr>
            <a:endParaRPr kumimoji="0" lang="zh-CN" altLang="en-US" sz="3600" b="0" i="0" u="none" strike="noStrike" kern="1200" cap="none" spc="0" normalizeH="0" baseline="0" noProof="0">
              <a:ln>
                <a:noFill/>
              </a:ln>
              <a:solidFill>
                <a:srgbClr val="FFFFFF"/>
              </a:solidFill>
              <a:effectLst/>
              <a:uLnTx/>
              <a:uFillTx/>
              <a:latin typeface="Arial"/>
              <a:ea typeface="微软雅黑"/>
              <a:cs typeface="+mn-cs"/>
            </a:endParaRPr>
          </a:p>
        </p:txBody>
      </p:sp>
      <p:grpSp>
        <p:nvGrpSpPr>
          <p:cNvPr id="5" name="组合 4"/>
          <p:cNvGrpSpPr>
            <a:grpSpLocks/>
          </p:cNvGrpSpPr>
          <p:nvPr/>
        </p:nvGrpSpPr>
        <p:grpSpPr bwMode="auto">
          <a:xfrm>
            <a:off x="1923167" y="1826672"/>
            <a:ext cx="2078453" cy="637925"/>
            <a:chOff x="1550458" y="4171275"/>
            <a:chExt cx="1799448" cy="467875"/>
          </a:xfrm>
        </p:grpSpPr>
        <p:sp>
          <p:nvSpPr>
            <p:cNvPr id="68623" name="TextBox 5"/>
            <p:cNvSpPr txBox="1">
              <a:spLocks noChangeArrowheads="1"/>
            </p:cNvSpPr>
            <p:nvPr/>
          </p:nvSpPr>
          <p:spPr bwMode="auto">
            <a:xfrm>
              <a:off x="1714632" y="4171275"/>
              <a:ext cx="1471100" cy="95608"/>
            </a:xfrm>
            <a:prstGeom prst="rect">
              <a:avLst/>
            </a:prstGeom>
            <a:noFill/>
            <a:ln w="9525">
              <a:noFill/>
              <a:miter lim="800000"/>
              <a:headEnd/>
              <a:tailEnd/>
            </a:ln>
          </p:spPr>
          <p:txBody>
            <a:bodyPr lIns="0" tIns="0" rIns="0" bIns="0">
              <a:spAutoFit/>
            </a:bodyPr>
            <a:lstStyle/>
            <a:p>
              <a:pPr marL="0" marR="0" lvl="0" indent="0" algn="ctr" defTabSz="909361" rtl="0" eaLnBrk="1" fontAlgn="base" latinLnBrk="0" hangingPunct="1">
                <a:lnSpc>
                  <a:spcPct val="100000"/>
                </a:lnSpc>
                <a:spcBef>
                  <a:spcPct val="0"/>
                </a:spcBef>
                <a:spcAft>
                  <a:spcPct val="0"/>
                </a:spcAft>
                <a:buClrTx/>
                <a:buSzTx/>
                <a:buFontTx/>
                <a:buNone/>
                <a:tabLst/>
                <a:defRPr/>
              </a:pPr>
              <a:r>
                <a:rPr kumimoji="0" lang="zh-CN" altLang="en-US" sz="847" b="1"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rPr>
                <a:t>插入相关案例图片</a:t>
              </a:r>
              <a:endParaRPr kumimoji="0" lang="en-US" altLang="zh-CN" sz="847" b="1"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endParaRPr>
            </a:p>
          </p:txBody>
        </p:sp>
        <p:sp>
          <p:nvSpPr>
            <p:cNvPr id="68624" name="TextBox 6"/>
            <p:cNvSpPr txBox="1">
              <a:spLocks noChangeArrowheads="1"/>
            </p:cNvSpPr>
            <p:nvPr/>
          </p:nvSpPr>
          <p:spPr bwMode="auto">
            <a:xfrm>
              <a:off x="1550458" y="4400155"/>
              <a:ext cx="1799448" cy="238995"/>
            </a:xfrm>
            <a:prstGeom prst="rect">
              <a:avLst/>
            </a:prstGeom>
            <a:noFill/>
            <a:ln w="9525">
              <a:noFill/>
              <a:miter lim="800000"/>
              <a:headEnd/>
              <a:tailEnd/>
            </a:ln>
          </p:spPr>
          <p:txBody>
            <a:bodyPr lIns="0" tIns="0" rIns="0" bIns="0">
              <a:spAutoFit/>
            </a:bodyPr>
            <a:lstStyle/>
            <a:p>
              <a:pPr marL="0" marR="0" lvl="0" indent="0" algn="ctr" defTabSz="909361" rtl="0" eaLnBrk="1" fontAlgn="base" latinLnBrk="0" hangingPunct="1">
                <a:lnSpc>
                  <a:spcPct val="125000"/>
                </a:lnSpc>
                <a:spcBef>
                  <a:spcPct val="0"/>
                </a:spcBef>
                <a:spcAft>
                  <a:spcPct val="0"/>
                </a:spcAft>
                <a:buClrTx/>
                <a:buSzTx/>
                <a:buFontTx/>
                <a:buNone/>
                <a:tabLst/>
                <a:defRPr/>
              </a:pPr>
              <a:r>
                <a:rPr kumimoji="0" lang="zh-CN" altLang="en-US" sz="847" b="0" i="0" u="none" strike="noStrike" kern="1200" cap="none" spc="0" normalizeH="0" baseline="0" noProof="0">
                  <a:ln>
                    <a:noFill/>
                  </a:ln>
                  <a:solidFill>
                    <a:srgbClr val="FFFFFF"/>
                  </a:solidFill>
                  <a:effectLst/>
                  <a:uLnTx/>
                  <a:uFillTx/>
                  <a:latin typeface="Arial" charset="0"/>
                  <a:ea typeface="微软雅黑" pitchFamily="34" charset="-122"/>
                  <a:cs typeface="+mn-cs"/>
                  <a:sym typeface="造字工房悦黑体验版常规体" pitchFamily="50" charset="-122"/>
                </a:rPr>
                <a:t>请输入您想要的文字内容请输入您想要的文字内容请输入您想要的文字内容</a:t>
              </a:r>
              <a:endParaRPr kumimoji="0" lang="en-US" altLang="zh-CN" sz="847" b="0" i="0" u="none" strike="noStrike" kern="1200" cap="none" spc="0" normalizeH="0" baseline="0" noProof="0">
                <a:ln>
                  <a:noFill/>
                </a:ln>
                <a:solidFill>
                  <a:srgbClr val="FFFFFF"/>
                </a:solidFill>
                <a:effectLst/>
                <a:uLnTx/>
                <a:uFillTx/>
                <a:latin typeface="Arial" charset="0"/>
                <a:ea typeface="微软雅黑" pitchFamily="34" charset="-122"/>
                <a:cs typeface="+mn-cs"/>
                <a:sym typeface="造字工房悦黑体验版常规体" pitchFamily="50" charset="-122"/>
              </a:endParaRPr>
            </a:p>
          </p:txBody>
        </p:sp>
      </p:grpSp>
      <p:sp>
        <p:nvSpPr>
          <p:cNvPr id="8" name="矩形 7"/>
          <p:cNvSpPr/>
          <p:nvPr/>
        </p:nvSpPr>
        <p:spPr>
          <a:xfrm>
            <a:off x="4615301" y="1316019"/>
            <a:ext cx="3098269" cy="167082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FFFFFF"/>
              </a:solidFill>
              <a:effectLst/>
              <a:uLnTx/>
              <a:uFillTx/>
              <a:latin typeface="Arial"/>
              <a:ea typeface="微软雅黑"/>
              <a:cs typeface="+mn-cs"/>
            </a:endParaRPr>
          </a:p>
        </p:txBody>
      </p:sp>
      <p:sp>
        <p:nvSpPr>
          <p:cNvPr id="9" name="矩形 8"/>
          <p:cNvSpPr/>
          <p:nvPr/>
        </p:nvSpPr>
        <p:spPr>
          <a:xfrm>
            <a:off x="1412512" y="3067474"/>
            <a:ext cx="3099762" cy="167231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FFFFFF"/>
              </a:solidFill>
              <a:effectLst/>
              <a:uLnTx/>
              <a:uFillTx/>
              <a:latin typeface="Arial"/>
              <a:ea typeface="微软雅黑"/>
              <a:cs typeface="+mn-cs"/>
            </a:endParaRPr>
          </a:p>
        </p:txBody>
      </p:sp>
      <p:sp>
        <p:nvSpPr>
          <p:cNvPr id="10" name="矩形 9"/>
          <p:cNvSpPr>
            <a:spLocks noChangeArrowheads="1"/>
          </p:cNvSpPr>
          <p:nvPr/>
        </p:nvSpPr>
        <p:spPr bwMode="auto">
          <a:xfrm>
            <a:off x="4615301" y="3067474"/>
            <a:ext cx="3098269" cy="1672319"/>
          </a:xfrm>
          <a:prstGeom prst="rect">
            <a:avLst/>
          </a:prstGeom>
          <a:solidFill>
            <a:srgbClr val="016B54"/>
          </a:solidFill>
          <a:ln w="15875" algn="ctr">
            <a:noFill/>
            <a:miter lim="800000"/>
            <a:headEnd/>
            <a:tailEnd/>
          </a:ln>
        </p:spPr>
        <p:txBody>
          <a:bodyPr anchor="ctr"/>
          <a:lstStyle/>
          <a:p>
            <a:pPr marL="0" marR="0" lvl="0" indent="0" algn="ctr" defTabSz="909361" rtl="0" eaLnBrk="1" fontAlgn="base" latinLnBrk="0" hangingPunct="1">
              <a:lnSpc>
                <a:spcPct val="100000"/>
              </a:lnSpc>
              <a:spcBef>
                <a:spcPct val="0"/>
              </a:spcBef>
              <a:spcAft>
                <a:spcPct val="0"/>
              </a:spcAft>
              <a:buClrTx/>
              <a:buSzTx/>
              <a:buFontTx/>
              <a:buNone/>
              <a:tabLst/>
              <a:defRPr/>
            </a:pPr>
            <a:endParaRPr kumimoji="0" lang="zh-CN" altLang="en-US" sz="3600" b="0" i="0" u="none" strike="noStrike" kern="1200" cap="none" spc="0" normalizeH="0" baseline="0" noProof="0">
              <a:ln>
                <a:noFill/>
              </a:ln>
              <a:solidFill>
                <a:srgbClr val="FFFFFF"/>
              </a:solidFill>
              <a:effectLst/>
              <a:uLnTx/>
              <a:uFillTx/>
              <a:latin typeface="Arial"/>
              <a:ea typeface="微软雅黑"/>
              <a:cs typeface="+mn-cs"/>
            </a:endParaRPr>
          </a:p>
        </p:txBody>
      </p:sp>
      <p:grpSp>
        <p:nvGrpSpPr>
          <p:cNvPr id="12" name="组合 11"/>
          <p:cNvGrpSpPr>
            <a:grpSpLocks/>
          </p:cNvGrpSpPr>
          <p:nvPr/>
        </p:nvGrpSpPr>
        <p:grpSpPr bwMode="auto">
          <a:xfrm>
            <a:off x="5125956" y="3579622"/>
            <a:ext cx="2076960" cy="572779"/>
            <a:chOff x="1550458" y="4171275"/>
            <a:chExt cx="1799448" cy="420095"/>
          </a:xfrm>
        </p:grpSpPr>
        <p:sp>
          <p:nvSpPr>
            <p:cNvPr id="68621" name="TextBox 12"/>
            <p:cNvSpPr txBox="1">
              <a:spLocks noChangeArrowheads="1"/>
            </p:cNvSpPr>
            <p:nvPr/>
          </p:nvSpPr>
          <p:spPr bwMode="auto">
            <a:xfrm>
              <a:off x="1714749" y="4171275"/>
              <a:ext cx="1470865" cy="95608"/>
            </a:xfrm>
            <a:prstGeom prst="rect">
              <a:avLst/>
            </a:prstGeom>
            <a:noFill/>
            <a:ln w="9525">
              <a:noFill/>
              <a:miter lim="800000"/>
              <a:headEnd/>
              <a:tailEnd/>
            </a:ln>
          </p:spPr>
          <p:txBody>
            <a:bodyPr lIns="0" tIns="0" rIns="0" bIns="0">
              <a:spAutoFit/>
            </a:bodyPr>
            <a:lstStyle/>
            <a:p>
              <a:pPr marL="0" marR="0" lvl="0" indent="0" algn="ctr" defTabSz="909361" rtl="0" eaLnBrk="1" fontAlgn="base" latinLnBrk="0" hangingPunct="1">
                <a:lnSpc>
                  <a:spcPct val="100000"/>
                </a:lnSpc>
                <a:spcBef>
                  <a:spcPct val="0"/>
                </a:spcBef>
                <a:spcAft>
                  <a:spcPct val="0"/>
                </a:spcAft>
                <a:buClrTx/>
                <a:buSzTx/>
                <a:buFontTx/>
                <a:buNone/>
                <a:tabLst/>
                <a:defRPr/>
              </a:pPr>
              <a:r>
                <a:rPr kumimoji="0" lang="zh-CN" altLang="en-US" sz="847" b="1"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rPr>
                <a:t>插入相关案例图片</a:t>
              </a:r>
              <a:endParaRPr kumimoji="0" lang="en-US" altLang="zh-CN" sz="847" b="1"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endParaRPr>
            </a:p>
          </p:txBody>
        </p:sp>
        <p:sp>
          <p:nvSpPr>
            <p:cNvPr id="68622" name="TextBox 13"/>
            <p:cNvSpPr txBox="1">
              <a:spLocks noChangeArrowheads="1"/>
            </p:cNvSpPr>
            <p:nvPr/>
          </p:nvSpPr>
          <p:spPr bwMode="auto">
            <a:xfrm>
              <a:off x="1550458" y="4400155"/>
              <a:ext cx="1799448" cy="191215"/>
            </a:xfrm>
            <a:prstGeom prst="rect">
              <a:avLst/>
            </a:prstGeom>
            <a:noFill/>
            <a:ln w="9525">
              <a:noFill/>
              <a:miter lim="800000"/>
              <a:headEnd/>
              <a:tailEnd/>
            </a:ln>
          </p:spPr>
          <p:txBody>
            <a:bodyPr lIns="0" tIns="0" rIns="0" bIns="0">
              <a:spAutoFit/>
            </a:bodyPr>
            <a:lstStyle/>
            <a:p>
              <a:pPr marL="0" marR="0" lvl="0" indent="0" algn="ctr" defTabSz="909361" rtl="0" eaLnBrk="1" fontAlgn="base" latinLnBrk="0" hangingPunct="1">
                <a:lnSpc>
                  <a:spcPct val="100000"/>
                </a:lnSpc>
                <a:spcBef>
                  <a:spcPct val="0"/>
                </a:spcBef>
                <a:spcAft>
                  <a:spcPct val="0"/>
                </a:spcAft>
                <a:buClrTx/>
                <a:buSzTx/>
                <a:buFontTx/>
                <a:buNone/>
                <a:tabLst/>
                <a:defRPr/>
              </a:pPr>
              <a:r>
                <a:rPr kumimoji="0" lang="zh-CN" altLang="en-US" sz="847" b="0" i="0" u="none" strike="noStrike" kern="1200" cap="none" spc="0" normalizeH="0" baseline="0" noProof="0">
                  <a:ln>
                    <a:noFill/>
                  </a:ln>
                  <a:solidFill>
                    <a:srgbClr val="FFFFFF"/>
                  </a:solidFill>
                  <a:effectLst/>
                  <a:uLnTx/>
                  <a:uFillTx/>
                  <a:latin typeface="Arial" charset="0"/>
                  <a:ea typeface="微软雅黑" pitchFamily="34" charset="-122"/>
                  <a:cs typeface="+mn-cs"/>
                  <a:sym typeface="造字工房悦黑体验版常规体" pitchFamily="50" charset="-122"/>
                </a:rPr>
                <a:t>请输入您想要的文字内容请输入您想要的文字内容请输入您想要的文字内容</a:t>
              </a:r>
              <a:endParaRPr kumimoji="0" lang="en-US" altLang="zh-CN" sz="847" b="0" i="0" u="none" strike="noStrike" kern="1200" cap="none" spc="0" normalizeH="0" baseline="0" noProof="0">
                <a:ln>
                  <a:noFill/>
                </a:ln>
                <a:solidFill>
                  <a:srgbClr val="FFFFFF"/>
                </a:solidFill>
                <a:effectLst/>
                <a:uLnTx/>
                <a:uFillTx/>
                <a:latin typeface="Arial" charset="0"/>
                <a:ea typeface="微软雅黑" pitchFamily="34" charset="-122"/>
                <a:cs typeface="+mn-cs"/>
                <a:sym typeface="造字工房悦黑体验版常规体" pitchFamily="50" charset="-122"/>
              </a:endParaRPr>
            </a:p>
          </p:txBody>
        </p:sp>
      </p:grpSp>
      <p:sp>
        <p:nvSpPr>
          <p:cNvPr id="15" name="TextBox 14"/>
          <p:cNvSpPr txBox="1">
            <a:spLocks noChangeArrowheads="1"/>
          </p:cNvSpPr>
          <p:nvPr/>
        </p:nvSpPr>
        <p:spPr bwMode="auto">
          <a:xfrm>
            <a:off x="4861670" y="1692290"/>
            <a:ext cx="2245685" cy="202684"/>
          </a:xfrm>
          <a:prstGeom prst="rect">
            <a:avLst/>
          </a:prstGeom>
          <a:noFill/>
          <a:ln w="9525">
            <a:noFill/>
            <a:miter lim="800000"/>
            <a:headEnd/>
            <a:tailEnd/>
          </a:ln>
        </p:spPr>
        <p:txBody>
          <a:bodyPr lIns="0" tIns="0" rIns="0" bIns="0">
            <a:spAutoFit/>
          </a:bodyPr>
          <a:lstStyle/>
          <a:p>
            <a:pPr marL="0" marR="0" lvl="0" indent="0" algn="ctr" defTabSz="909361" rtl="0" eaLnBrk="1" fontAlgn="base" latinLnBrk="0" hangingPunct="1">
              <a:lnSpc>
                <a:spcPct val="100000"/>
              </a:lnSpc>
              <a:spcBef>
                <a:spcPct val="0"/>
              </a:spcBef>
              <a:spcAft>
                <a:spcPct val="0"/>
              </a:spcAft>
              <a:buClrTx/>
              <a:buSzTx/>
              <a:buFontTx/>
              <a:buNone/>
              <a:tabLst/>
              <a:defRPr/>
            </a:pPr>
            <a:r>
              <a:rPr kumimoji="0" lang="zh-CN" altLang="en-US" sz="1317" b="1"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rPr>
              <a:t>点击输入标题</a:t>
            </a:r>
          </a:p>
        </p:txBody>
      </p:sp>
      <p:sp>
        <p:nvSpPr>
          <p:cNvPr id="16" name="TextBox 15"/>
          <p:cNvSpPr txBox="1">
            <a:spLocks noChangeArrowheads="1"/>
          </p:cNvSpPr>
          <p:nvPr/>
        </p:nvSpPr>
        <p:spPr bwMode="auto">
          <a:xfrm>
            <a:off x="4861669" y="2029740"/>
            <a:ext cx="2605533" cy="543034"/>
          </a:xfrm>
          <a:prstGeom prst="rect">
            <a:avLst/>
          </a:prstGeom>
          <a:noFill/>
          <a:ln w="9525">
            <a:noFill/>
            <a:miter lim="800000"/>
            <a:headEnd/>
            <a:tailEnd/>
          </a:ln>
        </p:spPr>
        <p:txBody>
          <a:bodyPr lIns="0" tIns="0" rIns="0" bIns="0">
            <a:spAutoFit/>
          </a:bodyPr>
          <a:lstStyle/>
          <a:p>
            <a:pPr marL="0" marR="0" lvl="0" indent="0" algn="l" defTabSz="909361" rtl="0" eaLnBrk="1" fontAlgn="base" latinLnBrk="0" hangingPunct="1">
              <a:lnSpc>
                <a:spcPct val="125000"/>
              </a:lnSpc>
              <a:spcBef>
                <a:spcPct val="0"/>
              </a:spcBef>
              <a:spcAft>
                <a:spcPct val="0"/>
              </a:spcAft>
              <a:buClrTx/>
              <a:buSzTx/>
              <a:buFontTx/>
              <a:buNone/>
              <a:tabLst/>
              <a:defRPr/>
            </a:pPr>
            <a:r>
              <a:rPr kumimoji="0" lang="zh-CN" altLang="en-US" sz="941" b="0" i="0" u="none" strike="noStrike" kern="1200" cap="none" spc="0" normalizeH="0" baseline="0" noProof="0">
                <a:ln>
                  <a:noFill/>
                </a:ln>
                <a:solidFill>
                  <a:srgbClr val="FFFFFF"/>
                </a:solidFill>
                <a:effectLst/>
                <a:uLnTx/>
                <a:uFillTx/>
                <a:latin typeface="Arial" charset="0"/>
                <a:ea typeface="微软雅黑" pitchFamily="34" charset="-122"/>
                <a:cs typeface="+mn-cs"/>
                <a:sym typeface="造字工房悦黑体验版常规体" pitchFamily="50" charset="-122"/>
              </a:rPr>
              <a:t>请输入您想要的文字内容请输入您想要的文字内容请输入您想要的文字内容请输入您想要的文字内容请输入您想要的文字内容</a:t>
            </a:r>
            <a:endParaRPr kumimoji="0" lang="en-US" altLang="zh-CN" sz="941" b="0" i="0" u="none" strike="noStrike" kern="1200" cap="none" spc="0" normalizeH="0" baseline="0" noProof="0">
              <a:ln>
                <a:noFill/>
              </a:ln>
              <a:solidFill>
                <a:srgbClr val="FFFFFF"/>
              </a:solidFill>
              <a:effectLst/>
              <a:uLnTx/>
              <a:uFillTx/>
              <a:latin typeface="Arial" charset="0"/>
              <a:ea typeface="微软雅黑" pitchFamily="34" charset="-122"/>
              <a:cs typeface="+mn-cs"/>
              <a:sym typeface="造字工房悦黑体验版常规体" pitchFamily="50" charset="-122"/>
            </a:endParaRPr>
          </a:p>
        </p:txBody>
      </p:sp>
      <p:sp>
        <p:nvSpPr>
          <p:cNvPr id="31" name="TextBox 30"/>
          <p:cNvSpPr txBox="1">
            <a:spLocks noChangeArrowheads="1"/>
          </p:cNvSpPr>
          <p:nvPr/>
        </p:nvSpPr>
        <p:spPr bwMode="auto">
          <a:xfrm>
            <a:off x="2018728" y="3406417"/>
            <a:ext cx="2247179" cy="202684"/>
          </a:xfrm>
          <a:prstGeom prst="rect">
            <a:avLst/>
          </a:prstGeom>
          <a:noFill/>
          <a:ln w="9525">
            <a:noFill/>
            <a:miter lim="800000"/>
            <a:headEnd/>
            <a:tailEnd/>
          </a:ln>
        </p:spPr>
        <p:txBody>
          <a:bodyPr lIns="0" tIns="0" rIns="0" bIns="0">
            <a:spAutoFit/>
          </a:bodyPr>
          <a:lstStyle/>
          <a:p>
            <a:pPr marL="0" marR="0" lvl="0" indent="0" algn="ctr" defTabSz="909361" rtl="0" eaLnBrk="1" fontAlgn="base" latinLnBrk="0" hangingPunct="1">
              <a:lnSpc>
                <a:spcPct val="100000"/>
              </a:lnSpc>
              <a:spcBef>
                <a:spcPct val="0"/>
              </a:spcBef>
              <a:spcAft>
                <a:spcPct val="0"/>
              </a:spcAft>
              <a:buClrTx/>
              <a:buSzTx/>
              <a:buFontTx/>
              <a:buNone/>
              <a:tabLst/>
              <a:defRPr/>
            </a:pPr>
            <a:r>
              <a:rPr kumimoji="0" lang="zh-CN" altLang="en-US" sz="1317" b="1"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rPr>
              <a:t>点击输入标题</a:t>
            </a:r>
          </a:p>
        </p:txBody>
      </p:sp>
      <p:sp>
        <p:nvSpPr>
          <p:cNvPr id="32" name="TextBox 31"/>
          <p:cNvSpPr txBox="1">
            <a:spLocks noChangeArrowheads="1"/>
          </p:cNvSpPr>
          <p:nvPr/>
        </p:nvSpPr>
        <p:spPr bwMode="auto">
          <a:xfrm>
            <a:off x="1658882" y="3743867"/>
            <a:ext cx="2607025" cy="543034"/>
          </a:xfrm>
          <a:prstGeom prst="rect">
            <a:avLst/>
          </a:prstGeom>
          <a:noFill/>
          <a:ln w="9525">
            <a:noFill/>
            <a:miter lim="800000"/>
            <a:headEnd/>
            <a:tailEnd/>
          </a:ln>
        </p:spPr>
        <p:txBody>
          <a:bodyPr lIns="0" tIns="0" rIns="0" bIns="0">
            <a:spAutoFit/>
          </a:bodyPr>
          <a:lstStyle/>
          <a:p>
            <a:pPr marL="0" marR="0" lvl="0" indent="0" algn="l" defTabSz="909361" rtl="0" eaLnBrk="1" fontAlgn="base" latinLnBrk="0" hangingPunct="1">
              <a:lnSpc>
                <a:spcPct val="125000"/>
              </a:lnSpc>
              <a:spcBef>
                <a:spcPct val="0"/>
              </a:spcBef>
              <a:spcAft>
                <a:spcPct val="0"/>
              </a:spcAft>
              <a:buClrTx/>
              <a:buSzTx/>
              <a:buFontTx/>
              <a:buNone/>
              <a:tabLst/>
              <a:defRPr/>
            </a:pPr>
            <a:r>
              <a:rPr kumimoji="0" lang="zh-CN" altLang="en-US" sz="941" b="0" i="0" u="none" strike="noStrike" kern="1200" cap="none" spc="0" normalizeH="0" baseline="0" noProof="0">
                <a:ln>
                  <a:noFill/>
                </a:ln>
                <a:solidFill>
                  <a:srgbClr val="FFFFFF"/>
                </a:solidFill>
                <a:effectLst/>
                <a:uLnTx/>
                <a:uFillTx/>
                <a:latin typeface="Arial" charset="0"/>
                <a:ea typeface="微软雅黑" pitchFamily="34" charset="-122"/>
                <a:cs typeface="+mn-cs"/>
                <a:sym typeface="造字工房悦黑体验版常规体" pitchFamily="50" charset="-122"/>
              </a:rPr>
              <a:t>请输入您想要的文字内容请输入您想要的文字内容请输入您想要的文字内容请输入您想要的文字内容请输入您想要的文字内容</a:t>
            </a:r>
            <a:endParaRPr kumimoji="0" lang="en-US" altLang="zh-CN" sz="941" b="0" i="0" u="none" strike="noStrike" kern="1200" cap="none" spc="0" normalizeH="0" baseline="0" noProof="0">
              <a:ln>
                <a:noFill/>
              </a:ln>
              <a:solidFill>
                <a:srgbClr val="FFFFFF"/>
              </a:solidFill>
              <a:effectLst/>
              <a:uLnTx/>
              <a:uFillTx/>
              <a:latin typeface="Arial" charset="0"/>
              <a:ea typeface="微软雅黑" pitchFamily="34" charset="-122"/>
              <a:cs typeface="+mn-cs"/>
              <a:sym typeface="造字工房悦黑体验版常规体" pitchFamily="50" charset="-122"/>
            </a:endParaRPr>
          </a:p>
        </p:txBody>
      </p:sp>
      <p:sp>
        <p:nvSpPr>
          <p:cNvPr id="64552" name="AutoShape 40"/>
          <p:cNvSpPr>
            <a:spLocks noChangeArrowheads="1"/>
          </p:cNvSpPr>
          <p:nvPr/>
        </p:nvSpPr>
        <p:spPr bwMode="auto">
          <a:xfrm>
            <a:off x="4240523" y="4399357"/>
            <a:ext cx="195602" cy="271752"/>
          </a:xfrm>
          <a:prstGeom prst="chevron">
            <a:avLst>
              <a:gd name="adj" fmla="val 56829"/>
            </a:avLst>
          </a:prstGeom>
          <a:solidFill>
            <a:schemeClr val="bg1"/>
          </a:solidFill>
          <a:ln w="9525">
            <a:noFill/>
            <a:prstDash val="lgDashDotDot"/>
            <a:miter lim="800000"/>
            <a:headEnd/>
            <a:tailEnd/>
          </a:ln>
        </p:spPr>
        <p:txBody>
          <a:bodyPr wrap="none" anchor="ct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000000"/>
              </a:solidFill>
              <a:effectLst/>
              <a:uLnTx/>
              <a:uFillTx/>
              <a:latin typeface="Arial" charset="0"/>
              <a:ea typeface="微软雅黑" pitchFamily="34" charset="-122"/>
              <a:cs typeface="+mn-cs"/>
            </a:endParaRPr>
          </a:p>
        </p:txBody>
      </p:sp>
      <p:sp>
        <p:nvSpPr>
          <p:cNvPr id="64553" name="AutoShape 41"/>
          <p:cNvSpPr>
            <a:spLocks noChangeArrowheads="1"/>
          </p:cNvSpPr>
          <p:nvPr/>
        </p:nvSpPr>
        <p:spPr bwMode="auto">
          <a:xfrm flipH="1">
            <a:off x="4692945" y="2638942"/>
            <a:ext cx="217999" cy="271752"/>
          </a:xfrm>
          <a:prstGeom prst="chevron">
            <a:avLst>
              <a:gd name="adj" fmla="val 56829"/>
            </a:avLst>
          </a:prstGeom>
          <a:solidFill>
            <a:schemeClr val="bg1"/>
          </a:solidFill>
          <a:ln w="9525">
            <a:noFill/>
            <a:prstDash val="lgDashDotDot"/>
            <a:miter lim="800000"/>
            <a:headEnd/>
            <a:tailEnd/>
          </a:ln>
        </p:spPr>
        <p:txBody>
          <a:bodyPr wrap="none" anchor="ct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000000"/>
              </a:solidFill>
              <a:effectLst/>
              <a:uLnTx/>
              <a:uFillTx/>
              <a:latin typeface="Arial" charset="0"/>
              <a:ea typeface="微软雅黑" pitchFamily="34" charset="-122"/>
              <a:cs typeface="+mn-cs"/>
            </a:endParaRPr>
          </a:p>
        </p:txBody>
      </p:sp>
    </p:spTree>
    <p:extLst>
      <p:ext uri="{BB962C8B-B14F-4D97-AF65-F5344CB8AC3E}">
        <p14:creationId xmlns:p14="http://schemas.microsoft.com/office/powerpoint/2010/main" val="3151107332"/>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0-#ppt_h/2"/>
                                          </p:val>
                                        </p:tav>
                                        <p:tav tm="100000">
                                          <p:val>
                                            <p:strVal val="#ppt_y"/>
                                          </p:val>
                                        </p:tav>
                                      </p:tavLst>
                                    </p:anim>
                                  </p:childTnLst>
                                </p:cTn>
                              </p:par>
                              <p:par>
                                <p:cTn id="9" presetID="2" presetClass="entr" presetSubtype="9" fill="hold"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500" fill="hold"/>
                                        <p:tgtEl>
                                          <p:spTgt spid="5"/>
                                        </p:tgtEl>
                                        <p:attrNameLst>
                                          <p:attrName>ppt_x</p:attrName>
                                        </p:attrNameLst>
                                      </p:cBhvr>
                                      <p:tavLst>
                                        <p:tav tm="0">
                                          <p:val>
                                            <p:strVal val="0-#ppt_w/2"/>
                                          </p:val>
                                        </p:tav>
                                        <p:tav tm="100000">
                                          <p:val>
                                            <p:strVal val="#ppt_x"/>
                                          </p:val>
                                        </p:tav>
                                      </p:tavLst>
                                    </p:anim>
                                    <p:anim calcmode="lin" valueType="num">
                                      <p:cBhvr additive="base">
                                        <p:cTn id="12" dur="500" fill="hold"/>
                                        <p:tgtEl>
                                          <p:spTgt spid="5"/>
                                        </p:tgtEl>
                                        <p:attrNameLst>
                                          <p:attrName>ppt_y</p:attrName>
                                        </p:attrNameLst>
                                      </p:cBhvr>
                                      <p:tavLst>
                                        <p:tav tm="0">
                                          <p:val>
                                            <p:strVal val="0-#ppt_h/2"/>
                                          </p:val>
                                        </p:tav>
                                        <p:tav tm="100000">
                                          <p:val>
                                            <p:strVal val="#ppt_y"/>
                                          </p:val>
                                        </p:tav>
                                      </p:tavLst>
                                    </p:anim>
                                  </p:childTnLst>
                                </p:cTn>
                              </p:par>
                              <p:par>
                                <p:cTn id="13" presetID="2" presetClass="entr" presetSubtype="3" fill="hold" grpId="0" nodeType="withEffect">
                                  <p:stCondLst>
                                    <p:cond delay="0"/>
                                  </p:stCondLst>
                                  <p:childTnLst>
                                    <p:set>
                                      <p:cBhvr>
                                        <p:cTn id="14" dur="1" fill="hold">
                                          <p:stCondLst>
                                            <p:cond delay="0"/>
                                          </p:stCondLst>
                                        </p:cTn>
                                        <p:tgtEl>
                                          <p:spTgt spid="8"/>
                                        </p:tgtEl>
                                        <p:attrNameLst>
                                          <p:attrName>style.visibility</p:attrName>
                                        </p:attrNameLst>
                                      </p:cBhvr>
                                      <p:to>
                                        <p:strVal val="visible"/>
                                      </p:to>
                                    </p:set>
                                    <p:anim calcmode="lin" valueType="num">
                                      <p:cBhvr additive="base">
                                        <p:cTn id="15" dur="500" fill="hold"/>
                                        <p:tgtEl>
                                          <p:spTgt spid="8"/>
                                        </p:tgtEl>
                                        <p:attrNameLst>
                                          <p:attrName>ppt_x</p:attrName>
                                        </p:attrNameLst>
                                      </p:cBhvr>
                                      <p:tavLst>
                                        <p:tav tm="0">
                                          <p:val>
                                            <p:strVal val="1+#ppt_w/2"/>
                                          </p:val>
                                        </p:tav>
                                        <p:tav tm="100000">
                                          <p:val>
                                            <p:strVal val="#ppt_x"/>
                                          </p:val>
                                        </p:tav>
                                      </p:tavLst>
                                    </p:anim>
                                    <p:anim calcmode="lin" valueType="num">
                                      <p:cBhvr additive="base">
                                        <p:cTn id="16" dur="500" fill="hold"/>
                                        <p:tgtEl>
                                          <p:spTgt spid="8"/>
                                        </p:tgtEl>
                                        <p:attrNameLst>
                                          <p:attrName>ppt_y</p:attrName>
                                        </p:attrNameLst>
                                      </p:cBhvr>
                                      <p:tavLst>
                                        <p:tav tm="0">
                                          <p:val>
                                            <p:strVal val="0-#ppt_h/2"/>
                                          </p:val>
                                        </p:tav>
                                        <p:tav tm="100000">
                                          <p:val>
                                            <p:strVal val="#ppt_y"/>
                                          </p:val>
                                        </p:tav>
                                      </p:tavLst>
                                    </p:anim>
                                  </p:childTnLst>
                                </p:cTn>
                              </p:par>
                              <p:par>
                                <p:cTn id="17" presetID="2" presetClass="entr" presetSubtype="3" fill="hold" grpId="0" nodeType="withEffect">
                                  <p:stCondLst>
                                    <p:cond delay="0"/>
                                  </p:stCondLst>
                                  <p:childTnLst>
                                    <p:set>
                                      <p:cBhvr>
                                        <p:cTn id="18" dur="1" fill="hold">
                                          <p:stCondLst>
                                            <p:cond delay="0"/>
                                          </p:stCondLst>
                                        </p:cTn>
                                        <p:tgtEl>
                                          <p:spTgt spid="15"/>
                                        </p:tgtEl>
                                        <p:attrNameLst>
                                          <p:attrName>style.visibility</p:attrName>
                                        </p:attrNameLst>
                                      </p:cBhvr>
                                      <p:to>
                                        <p:strVal val="visible"/>
                                      </p:to>
                                    </p:set>
                                    <p:anim calcmode="lin" valueType="num">
                                      <p:cBhvr additive="base">
                                        <p:cTn id="19" dur="500" fill="hold"/>
                                        <p:tgtEl>
                                          <p:spTgt spid="15"/>
                                        </p:tgtEl>
                                        <p:attrNameLst>
                                          <p:attrName>ppt_x</p:attrName>
                                        </p:attrNameLst>
                                      </p:cBhvr>
                                      <p:tavLst>
                                        <p:tav tm="0">
                                          <p:val>
                                            <p:strVal val="1+#ppt_w/2"/>
                                          </p:val>
                                        </p:tav>
                                        <p:tav tm="100000">
                                          <p:val>
                                            <p:strVal val="#ppt_x"/>
                                          </p:val>
                                        </p:tav>
                                      </p:tavLst>
                                    </p:anim>
                                    <p:anim calcmode="lin" valueType="num">
                                      <p:cBhvr additive="base">
                                        <p:cTn id="20" dur="500" fill="hold"/>
                                        <p:tgtEl>
                                          <p:spTgt spid="15"/>
                                        </p:tgtEl>
                                        <p:attrNameLst>
                                          <p:attrName>ppt_y</p:attrName>
                                        </p:attrNameLst>
                                      </p:cBhvr>
                                      <p:tavLst>
                                        <p:tav tm="0">
                                          <p:val>
                                            <p:strVal val="0-#ppt_h/2"/>
                                          </p:val>
                                        </p:tav>
                                        <p:tav tm="100000">
                                          <p:val>
                                            <p:strVal val="#ppt_y"/>
                                          </p:val>
                                        </p:tav>
                                      </p:tavLst>
                                    </p:anim>
                                  </p:childTnLst>
                                </p:cTn>
                              </p:par>
                              <p:par>
                                <p:cTn id="21" presetID="2" presetClass="entr" presetSubtype="3" fill="hold" grpId="0" nodeType="withEffect">
                                  <p:stCondLst>
                                    <p:cond delay="0"/>
                                  </p:stCondLst>
                                  <p:childTnLst>
                                    <p:set>
                                      <p:cBhvr>
                                        <p:cTn id="22" dur="1" fill="hold">
                                          <p:stCondLst>
                                            <p:cond delay="0"/>
                                          </p:stCondLst>
                                        </p:cTn>
                                        <p:tgtEl>
                                          <p:spTgt spid="16"/>
                                        </p:tgtEl>
                                        <p:attrNameLst>
                                          <p:attrName>style.visibility</p:attrName>
                                        </p:attrNameLst>
                                      </p:cBhvr>
                                      <p:to>
                                        <p:strVal val="visible"/>
                                      </p:to>
                                    </p:set>
                                    <p:anim calcmode="lin" valueType="num">
                                      <p:cBhvr additive="base">
                                        <p:cTn id="23" dur="500" fill="hold"/>
                                        <p:tgtEl>
                                          <p:spTgt spid="16"/>
                                        </p:tgtEl>
                                        <p:attrNameLst>
                                          <p:attrName>ppt_x</p:attrName>
                                        </p:attrNameLst>
                                      </p:cBhvr>
                                      <p:tavLst>
                                        <p:tav tm="0">
                                          <p:val>
                                            <p:strVal val="1+#ppt_w/2"/>
                                          </p:val>
                                        </p:tav>
                                        <p:tav tm="100000">
                                          <p:val>
                                            <p:strVal val="#ppt_x"/>
                                          </p:val>
                                        </p:tav>
                                      </p:tavLst>
                                    </p:anim>
                                    <p:anim calcmode="lin" valueType="num">
                                      <p:cBhvr additive="base">
                                        <p:cTn id="24" dur="500" fill="hold"/>
                                        <p:tgtEl>
                                          <p:spTgt spid="16"/>
                                        </p:tgtEl>
                                        <p:attrNameLst>
                                          <p:attrName>ppt_y</p:attrName>
                                        </p:attrNameLst>
                                      </p:cBhvr>
                                      <p:tavLst>
                                        <p:tav tm="0">
                                          <p:val>
                                            <p:strVal val="0-#ppt_h/2"/>
                                          </p:val>
                                        </p:tav>
                                        <p:tav tm="100000">
                                          <p:val>
                                            <p:strVal val="#ppt_y"/>
                                          </p:val>
                                        </p:tav>
                                      </p:tavLst>
                                    </p:anim>
                                  </p:childTnLst>
                                </p:cTn>
                              </p:par>
                              <p:par>
                                <p:cTn id="25" presetID="2" presetClass="entr" presetSubtype="12" fill="hold" grpId="0" nodeType="withEffect">
                                  <p:stCondLst>
                                    <p:cond delay="0"/>
                                  </p:stCondLst>
                                  <p:childTnLst>
                                    <p:set>
                                      <p:cBhvr>
                                        <p:cTn id="26" dur="1" fill="hold">
                                          <p:stCondLst>
                                            <p:cond delay="0"/>
                                          </p:stCondLst>
                                        </p:cTn>
                                        <p:tgtEl>
                                          <p:spTgt spid="9"/>
                                        </p:tgtEl>
                                        <p:attrNameLst>
                                          <p:attrName>style.visibility</p:attrName>
                                        </p:attrNameLst>
                                      </p:cBhvr>
                                      <p:to>
                                        <p:strVal val="visible"/>
                                      </p:to>
                                    </p:set>
                                    <p:anim calcmode="lin" valueType="num">
                                      <p:cBhvr additive="base">
                                        <p:cTn id="27" dur="500" fill="hold"/>
                                        <p:tgtEl>
                                          <p:spTgt spid="9"/>
                                        </p:tgtEl>
                                        <p:attrNameLst>
                                          <p:attrName>ppt_x</p:attrName>
                                        </p:attrNameLst>
                                      </p:cBhvr>
                                      <p:tavLst>
                                        <p:tav tm="0">
                                          <p:val>
                                            <p:strVal val="0-#ppt_w/2"/>
                                          </p:val>
                                        </p:tav>
                                        <p:tav tm="100000">
                                          <p:val>
                                            <p:strVal val="#ppt_x"/>
                                          </p:val>
                                        </p:tav>
                                      </p:tavLst>
                                    </p:anim>
                                    <p:anim calcmode="lin" valueType="num">
                                      <p:cBhvr additive="base">
                                        <p:cTn id="28" dur="500" fill="hold"/>
                                        <p:tgtEl>
                                          <p:spTgt spid="9"/>
                                        </p:tgtEl>
                                        <p:attrNameLst>
                                          <p:attrName>ppt_y</p:attrName>
                                        </p:attrNameLst>
                                      </p:cBhvr>
                                      <p:tavLst>
                                        <p:tav tm="0">
                                          <p:val>
                                            <p:strVal val="1+#ppt_h/2"/>
                                          </p:val>
                                        </p:tav>
                                        <p:tav tm="100000">
                                          <p:val>
                                            <p:strVal val="#ppt_y"/>
                                          </p:val>
                                        </p:tav>
                                      </p:tavLst>
                                    </p:anim>
                                  </p:childTnLst>
                                </p:cTn>
                              </p:par>
                              <p:par>
                                <p:cTn id="29" presetID="2" presetClass="entr" presetSubtype="12" fill="hold" grpId="0" nodeType="withEffect">
                                  <p:stCondLst>
                                    <p:cond delay="0"/>
                                  </p:stCondLst>
                                  <p:childTnLst>
                                    <p:set>
                                      <p:cBhvr>
                                        <p:cTn id="30" dur="1" fill="hold">
                                          <p:stCondLst>
                                            <p:cond delay="0"/>
                                          </p:stCondLst>
                                        </p:cTn>
                                        <p:tgtEl>
                                          <p:spTgt spid="31"/>
                                        </p:tgtEl>
                                        <p:attrNameLst>
                                          <p:attrName>style.visibility</p:attrName>
                                        </p:attrNameLst>
                                      </p:cBhvr>
                                      <p:to>
                                        <p:strVal val="visible"/>
                                      </p:to>
                                    </p:set>
                                    <p:anim calcmode="lin" valueType="num">
                                      <p:cBhvr additive="base">
                                        <p:cTn id="31" dur="500" fill="hold"/>
                                        <p:tgtEl>
                                          <p:spTgt spid="31"/>
                                        </p:tgtEl>
                                        <p:attrNameLst>
                                          <p:attrName>ppt_x</p:attrName>
                                        </p:attrNameLst>
                                      </p:cBhvr>
                                      <p:tavLst>
                                        <p:tav tm="0">
                                          <p:val>
                                            <p:strVal val="0-#ppt_w/2"/>
                                          </p:val>
                                        </p:tav>
                                        <p:tav tm="100000">
                                          <p:val>
                                            <p:strVal val="#ppt_x"/>
                                          </p:val>
                                        </p:tav>
                                      </p:tavLst>
                                    </p:anim>
                                    <p:anim calcmode="lin" valueType="num">
                                      <p:cBhvr additive="base">
                                        <p:cTn id="32" dur="500" fill="hold"/>
                                        <p:tgtEl>
                                          <p:spTgt spid="31"/>
                                        </p:tgtEl>
                                        <p:attrNameLst>
                                          <p:attrName>ppt_y</p:attrName>
                                        </p:attrNameLst>
                                      </p:cBhvr>
                                      <p:tavLst>
                                        <p:tav tm="0">
                                          <p:val>
                                            <p:strVal val="1+#ppt_h/2"/>
                                          </p:val>
                                        </p:tav>
                                        <p:tav tm="100000">
                                          <p:val>
                                            <p:strVal val="#ppt_y"/>
                                          </p:val>
                                        </p:tav>
                                      </p:tavLst>
                                    </p:anim>
                                  </p:childTnLst>
                                </p:cTn>
                              </p:par>
                              <p:par>
                                <p:cTn id="33" presetID="2" presetClass="entr" presetSubtype="12" fill="hold" grpId="0" nodeType="withEffect">
                                  <p:stCondLst>
                                    <p:cond delay="0"/>
                                  </p:stCondLst>
                                  <p:childTnLst>
                                    <p:set>
                                      <p:cBhvr>
                                        <p:cTn id="34" dur="1" fill="hold">
                                          <p:stCondLst>
                                            <p:cond delay="0"/>
                                          </p:stCondLst>
                                        </p:cTn>
                                        <p:tgtEl>
                                          <p:spTgt spid="32"/>
                                        </p:tgtEl>
                                        <p:attrNameLst>
                                          <p:attrName>style.visibility</p:attrName>
                                        </p:attrNameLst>
                                      </p:cBhvr>
                                      <p:to>
                                        <p:strVal val="visible"/>
                                      </p:to>
                                    </p:set>
                                    <p:anim calcmode="lin" valueType="num">
                                      <p:cBhvr additive="base">
                                        <p:cTn id="35" dur="500" fill="hold"/>
                                        <p:tgtEl>
                                          <p:spTgt spid="32"/>
                                        </p:tgtEl>
                                        <p:attrNameLst>
                                          <p:attrName>ppt_x</p:attrName>
                                        </p:attrNameLst>
                                      </p:cBhvr>
                                      <p:tavLst>
                                        <p:tav tm="0">
                                          <p:val>
                                            <p:strVal val="0-#ppt_w/2"/>
                                          </p:val>
                                        </p:tav>
                                        <p:tav tm="100000">
                                          <p:val>
                                            <p:strVal val="#ppt_x"/>
                                          </p:val>
                                        </p:tav>
                                      </p:tavLst>
                                    </p:anim>
                                    <p:anim calcmode="lin" valueType="num">
                                      <p:cBhvr additive="base">
                                        <p:cTn id="36" dur="500" fill="hold"/>
                                        <p:tgtEl>
                                          <p:spTgt spid="32"/>
                                        </p:tgtEl>
                                        <p:attrNameLst>
                                          <p:attrName>ppt_y</p:attrName>
                                        </p:attrNameLst>
                                      </p:cBhvr>
                                      <p:tavLst>
                                        <p:tav tm="0">
                                          <p:val>
                                            <p:strVal val="1+#ppt_h/2"/>
                                          </p:val>
                                        </p:tav>
                                        <p:tav tm="100000">
                                          <p:val>
                                            <p:strVal val="#ppt_y"/>
                                          </p:val>
                                        </p:tav>
                                      </p:tavLst>
                                    </p:anim>
                                  </p:childTnLst>
                                </p:cTn>
                              </p:par>
                              <p:par>
                                <p:cTn id="37" presetID="2" presetClass="entr" presetSubtype="6" fill="hold" grpId="0" nodeType="withEffect">
                                  <p:stCondLst>
                                    <p:cond delay="0"/>
                                  </p:stCondLst>
                                  <p:childTnLst>
                                    <p:set>
                                      <p:cBhvr>
                                        <p:cTn id="38" dur="1" fill="hold">
                                          <p:stCondLst>
                                            <p:cond delay="0"/>
                                          </p:stCondLst>
                                        </p:cTn>
                                        <p:tgtEl>
                                          <p:spTgt spid="10"/>
                                        </p:tgtEl>
                                        <p:attrNameLst>
                                          <p:attrName>style.visibility</p:attrName>
                                        </p:attrNameLst>
                                      </p:cBhvr>
                                      <p:to>
                                        <p:strVal val="visible"/>
                                      </p:to>
                                    </p:set>
                                    <p:anim calcmode="lin" valueType="num">
                                      <p:cBhvr additive="base">
                                        <p:cTn id="39" dur="500" fill="hold"/>
                                        <p:tgtEl>
                                          <p:spTgt spid="10"/>
                                        </p:tgtEl>
                                        <p:attrNameLst>
                                          <p:attrName>ppt_x</p:attrName>
                                        </p:attrNameLst>
                                      </p:cBhvr>
                                      <p:tavLst>
                                        <p:tav tm="0">
                                          <p:val>
                                            <p:strVal val="1+#ppt_w/2"/>
                                          </p:val>
                                        </p:tav>
                                        <p:tav tm="100000">
                                          <p:val>
                                            <p:strVal val="#ppt_x"/>
                                          </p:val>
                                        </p:tav>
                                      </p:tavLst>
                                    </p:anim>
                                    <p:anim calcmode="lin" valueType="num">
                                      <p:cBhvr additive="base">
                                        <p:cTn id="40" dur="500" fill="hold"/>
                                        <p:tgtEl>
                                          <p:spTgt spid="10"/>
                                        </p:tgtEl>
                                        <p:attrNameLst>
                                          <p:attrName>ppt_y</p:attrName>
                                        </p:attrNameLst>
                                      </p:cBhvr>
                                      <p:tavLst>
                                        <p:tav tm="0">
                                          <p:val>
                                            <p:strVal val="1+#ppt_h/2"/>
                                          </p:val>
                                        </p:tav>
                                        <p:tav tm="100000">
                                          <p:val>
                                            <p:strVal val="#ppt_y"/>
                                          </p:val>
                                        </p:tav>
                                      </p:tavLst>
                                    </p:anim>
                                  </p:childTnLst>
                                </p:cTn>
                              </p:par>
                              <p:par>
                                <p:cTn id="41" presetID="2" presetClass="entr" presetSubtype="6" fill="hold" nodeType="withEffect">
                                  <p:stCondLst>
                                    <p:cond delay="0"/>
                                  </p:stCondLst>
                                  <p:childTnLst>
                                    <p:set>
                                      <p:cBhvr>
                                        <p:cTn id="42" dur="1" fill="hold">
                                          <p:stCondLst>
                                            <p:cond delay="0"/>
                                          </p:stCondLst>
                                        </p:cTn>
                                        <p:tgtEl>
                                          <p:spTgt spid="12"/>
                                        </p:tgtEl>
                                        <p:attrNameLst>
                                          <p:attrName>style.visibility</p:attrName>
                                        </p:attrNameLst>
                                      </p:cBhvr>
                                      <p:to>
                                        <p:strVal val="visible"/>
                                      </p:to>
                                    </p:set>
                                    <p:anim calcmode="lin" valueType="num">
                                      <p:cBhvr additive="base">
                                        <p:cTn id="43" dur="500" fill="hold"/>
                                        <p:tgtEl>
                                          <p:spTgt spid="12"/>
                                        </p:tgtEl>
                                        <p:attrNameLst>
                                          <p:attrName>ppt_x</p:attrName>
                                        </p:attrNameLst>
                                      </p:cBhvr>
                                      <p:tavLst>
                                        <p:tav tm="0">
                                          <p:val>
                                            <p:strVal val="1+#ppt_w/2"/>
                                          </p:val>
                                        </p:tav>
                                        <p:tav tm="100000">
                                          <p:val>
                                            <p:strVal val="#ppt_x"/>
                                          </p:val>
                                        </p:tav>
                                      </p:tavLst>
                                    </p:anim>
                                    <p:anim calcmode="lin" valueType="num">
                                      <p:cBhvr additive="base">
                                        <p:cTn id="44" dur="500" fill="hold"/>
                                        <p:tgtEl>
                                          <p:spTgt spid="12"/>
                                        </p:tgtEl>
                                        <p:attrNameLst>
                                          <p:attrName>ppt_y</p:attrName>
                                        </p:attrNameLst>
                                      </p:cBhvr>
                                      <p:tavLst>
                                        <p:tav tm="0">
                                          <p:val>
                                            <p:strVal val="1+#ppt_h/2"/>
                                          </p:val>
                                        </p:tav>
                                        <p:tav tm="100000">
                                          <p:val>
                                            <p:strVal val="#ppt_y"/>
                                          </p:val>
                                        </p:tav>
                                      </p:tavLst>
                                    </p:anim>
                                  </p:childTnLst>
                                </p:cTn>
                              </p:par>
                            </p:childTnLst>
                          </p:cTn>
                        </p:par>
                        <p:par>
                          <p:cTn id="45" fill="hold">
                            <p:stCondLst>
                              <p:cond delay="500"/>
                            </p:stCondLst>
                            <p:childTnLst>
                              <p:par>
                                <p:cTn id="46" presetID="12" presetClass="entr" presetSubtype="8" fill="hold" grpId="0" nodeType="afterEffect">
                                  <p:stCondLst>
                                    <p:cond delay="0"/>
                                  </p:stCondLst>
                                  <p:childTnLst>
                                    <p:set>
                                      <p:cBhvr>
                                        <p:cTn id="47" dur="1" fill="hold">
                                          <p:stCondLst>
                                            <p:cond delay="0"/>
                                          </p:stCondLst>
                                        </p:cTn>
                                        <p:tgtEl>
                                          <p:spTgt spid="64552"/>
                                        </p:tgtEl>
                                        <p:attrNameLst>
                                          <p:attrName>style.visibility</p:attrName>
                                        </p:attrNameLst>
                                      </p:cBhvr>
                                      <p:to>
                                        <p:strVal val="visible"/>
                                      </p:to>
                                    </p:set>
                                    <p:animEffect transition="in" filter="slide(fromLeft)">
                                      <p:cBhvr>
                                        <p:cTn id="48" dur="500"/>
                                        <p:tgtEl>
                                          <p:spTgt spid="64552"/>
                                        </p:tgtEl>
                                      </p:cBhvr>
                                    </p:animEffect>
                                  </p:childTnLst>
                                </p:cTn>
                              </p:par>
                              <p:par>
                                <p:cTn id="49" presetID="12" presetClass="entr" presetSubtype="2" fill="hold" grpId="0" nodeType="withEffect">
                                  <p:stCondLst>
                                    <p:cond delay="0"/>
                                  </p:stCondLst>
                                  <p:childTnLst>
                                    <p:set>
                                      <p:cBhvr>
                                        <p:cTn id="50" dur="1" fill="hold">
                                          <p:stCondLst>
                                            <p:cond delay="0"/>
                                          </p:stCondLst>
                                        </p:cTn>
                                        <p:tgtEl>
                                          <p:spTgt spid="64553"/>
                                        </p:tgtEl>
                                        <p:attrNameLst>
                                          <p:attrName>style.visibility</p:attrName>
                                        </p:attrNameLst>
                                      </p:cBhvr>
                                      <p:to>
                                        <p:strVal val="visible"/>
                                      </p:to>
                                    </p:set>
                                    <p:animEffect transition="in" filter="slide(fromRight)">
                                      <p:cBhvr>
                                        <p:cTn id="51" dur="500"/>
                                        <p:tgtEl>
                                          <p:spTgt spid="64553"/>
                                        </p:tgtEl>
                                      </p:cBhvr>
                                    </p:animEffect>
                                  </p:childTnLst>
                                </p:cTn>
                              </p:par>
                            </p:childTnLst>
                          </p:cTn>
                        </p:par>
                        <p:par>
                          <p:cTn id="52" fill="hold">
                            <p:stCondLst>
                              <p:cond delay="1000"/>
                            </p:stCondLst>
                            <p:childTnLst>
                              <p:par>
                                <p:cTn id="53" presetID="26" presetClass="emph" presetSubtype="0" repeatCount="2000" fill="hold" grpId="1" nodeType="afterEffect">
                                  <p:stCondLst>
                                    <p:cond delay="0"/>
                                  </p:stCondLst>
                                  <p:childTnLst>
                                    <p:animEffect transition="out" filter="fade">
                                      <p:cBhvr>
                                        <p:cTn id="54" dur="1000" tmFilter="0, 0; .2, .5; .8, .5; 1, 0"/>
                                        <p:tgtEl>
                                          <p:spTgt spid="64553"/>
                                        </p:tgtEl>
                                      </p:cBhvr>
                                    </p:animEffect>
                                    <p:animScale>
                                      <p:cBhvr>
                                        <p:cTn id="55" dur="500" autoRev="1" fill="hold"/>
                                        <p:tgtEl>
                                          <p:spTgt spid="64553"/>
                                        </p:tgtEl>
                                      </p:cBhvr>
                                      <p:by x="105000" y="105000"/>
                                    </p:animScale>
                                  </p:childTnLst>
                                </p:cTn>
                              </p:par>
                              <p:par>
                                <p:cTn id="56" presetID="26" presetClass="emph" presetSubtype="0" repeatCount="2000" fill="hold" grpId="1" nodeType="withEffect">
                                  <p:stCondLst>
                                    <p:cond delay="0"/>
                                  </p:stCondLst>
                                  <p:childTnLst>
                                    <p:animEffect transition="out" filter="fade">
                                      <p:cBhvr>
                                        <p:cTn id="57" dur="1000" tmFilter="0, 0; .2, .5; .8, .5; 1, 0"/>
                                        <p:tgtEl>
                                          <p:spTgt spid="64552"/>
                                        </p:tgtEl>
                                      </p:cBhvr>
                                    </p:animEffect>
                                    <p:animScale>
                                      <p:cBhvr>
                                        <p:cTn id="58" dur="500" autoRev="1" fill="hold"/>
                                        <p:tgtEl>
                                          <p:spTgt spid="64552"/>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8" grpId="0" animBg="1"/>
      <p:bldP spid="9" grpId="0" animBg="1"/>
      <p:bldP spid="10" grpId="0" animBg="1"/>
      <p:bldP spid="15" grpId="0"/>
      <p:bldP spid="16" grpId="0"/>
      <p:bldP spid="31" grpId="0"/>
      <p:bldP spid="32" grpId="0"/>
      <p:bldP spid="64552" grpId="0" animBg="1"/>
      <p:bldP spid="64552" grpId="1" animBg="1"/>
      <p:bldP spid="64553" grpId="0" animBg="1"/>
      <p:bldP spid="64553" grpId="1"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20915" y="345070"/>
            <a:ext cx="3178628" cy="962801"/>
          </a:xfrm>
          <a:prstGeom prst="rect">
            <a:avLst/>
          </a:prstGeom>
        </p:spPr>
      </p:pic>
      <p:pic>
        <p:nvPicPr>
          <p:cNvPr id="6" name="图片 5"/>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0" y="1625601"/>
            <a:ext cx="9144000" cy="2438400"/>
          </a:xfrm>
          <a:prstGeom prst="rect">
            <a:avLst/>
          </a:prstGeom>
        </p:spPr>
      </p:pic>
      <p:sp>
        <p:nvSpPr>
          <p:cNvPr id="7" name="文本框 6"/>
          <p:cNvSpPr txBox="1"/>
          <p:nvPr/>
        </p:nvSpPr>
        <p:spPr>
          <a:xfrm>
            <a:off x="5573486" y="4499429"/>
            <a:ext cx="3318537" cy="369332"/>
          </a:xfrm>
          <a:prstGeom prst="rect">
            <a:avLst/>
          </a:prstGeom>
          <a:noFill/>
        </p:spPr>
        <p:txBody>
          <a:bodyPr wrap="none" rtlCol="0">
            <a:spAutoFit/>
          </a:bodyPr>
          <a:lstStyle/>
          <a:p>
            <a:r>
              <a:rPr lang="zh-CN" altLang="en-US" sz="1800" b="1" dirty="0" smtClean="0">
                <a:solidFill>
                  <a:srgbClr val="016B54"/>
                </a:solidFill>
              </a:rPr>
              <a:t>汇报</a:t>
            </a:r>
            <a:r>
              <a:rPr lang="zh-CN" altLang="en-US" sz="1800" b="1" dirty="0" smtClean="0">
                <a:solidFill>
                  <a:srgbClr val="016B54"/>
                </a:solidFill>
              </a:rPr>
              <a:t>：第一</a:t>
            </a:r>
            <a:r>
              <a:rPr lang="en-US" altLang="zh-CN" sz="1800" b="1" dirty="0" smtClean="0">
                <a:solidFill>
                  <a:srgbClr val="016B54"/>
                </a:solidFill>
              </a:rPr>
              <a:t>PPT</a:t>
            </a:r>
            <a:r>
              <a:rPr lang="zh-CN" altLang="en-US" sz="1800" b="1" dirty="0" smtClean="0">
                <a:solidFill>
                  <a:srgbClr val="016B54"/>
                </a:solidFill>
              </a:rPr>
              <a:t>    </a:t>
            </a:r>
            <a:r>
              <a:rPr lang="zh-CN" altLang="en-US" sz="1800" b="1" dirty="0" smtClean="0">
                <a:solidFill>
                  <a:srgbClr val="016B54"/>
                </a:solidFill>
              </a:rPr>
              <a:t>导师</a:t>
            </a:r>
            <a:r>
              <a:rPr lang="zh-CN" altLang="en-US" sz="1800" b="1" dirty="0" smtClean="0">
                <a:solidFill>
                  <a:srgbClr val="016B54"/>
                </a:solidFill>
              </a:rPr>
              <a:t>：</a:t>
            </a:r>
            <a:r>
              <a:rPr lang="en-US" altLang="zh-CN" sz="1800" b="1" dirty="0" smtClean="0">
                <a:solidFill>
                  <a:srgbClr val="016B54"/>
                </a:solidFill>
              </a:rPr>
              <a:t>1PPT</a:t>
            </a:r>
            <a:endParaRPr lang="zh-CN" altLang="en-US" sz="1800" b="1" dirty="0">
              <a:solidFill>
                <a:srgbClr val="016B54"/>
              </a:solidFill>
            </a:endParaRPr>
          </a:p>
        </p:txBody>
      </p:sp>
      <p:sp>
        <p:nvSpPr>
          <p:cNvPr id="8" name="文本框 7"/>
          <p:cNvSpPr txBox="1"/>
          <p:nvPr/>
        </p:nvSpPr>
        <p:spPr>
          <a:xfrm>
            <a:off x="1611093" y="2191660"/>
            <a:ext cx="6046848" cy="784830"/>
          </a:xfrm>
          <a:prstGeom prst="rect">
            <a:avLst/>
          </a:prstGeom>
          <a:noFill/>
        </p:spPr>
        <p:txBody>
          <a:bodyPr wrap="none" rtlCol="0">
            <a:spAutoFit/>
          </a:bodyPr>
          <a:lstStyle/>
          <a:p>
            <a:r>
              <a:rPr lang="zh-CN" altLang="en-US" sz="4500" b="1" dirty="0" smtClean="0"/>
              <a:t>感谢您的观看 </a:t>
            </a:r>
            <a:r>
              <a:rPr lang="en-US" altLang="zh-CN" sz="4500" b="1" dirty="0" smtClean="0"/>
              <a:t>THANKS</a:t>
            </a:r>
            <a:endParaRPr lang="zh-CN" altLang="en-US" sz="4500" b="1" dirty="0"/>
          </a:p>
        </p:txBody>
      </p:sp>
      <p:sp>
        <p:nvSpPr>
          <p:cNvPr id="9" name="文本框 8"/>
          <p:cNvSpPr txBox="1"/>
          <p:nvPr/>
        </p:nvSpPr>
        <p:spPr>
          <a:xfrm>
            <a:off x="2633008" y="3061311"/>
            <a:ext cx="3877985" cy="461665"/>
          </a:xfrm>
          <a:prstGeom prst="rect">
            <a:avLst/>
          </a:prstGeom>
          <a:noFill/>
        </p:spPr>
        <p:txBody>
          <a:bodyPr wrap="none" rtlCol="0">
            <a:spAutoFit/>
          </a:bodyPr>
          <a:lstStyle/>
          <a:p>
            <a:r>
              <a:rPr lang="zh-CN" altLang="en-US" sz="2400" dirty="0" smtClean="0"/>
              <a:t>单击此处添加您的公司名称</a:t>
            </a:r>
            <a:endParaRPr lang="zh-CN" altLang="en-US" sz="2400" dirty="0"/>
          </a:p>
        </p:txBody>
      </p:sp>
    </p:spTree>
    <p:extLst>
      <p:ext uri="{BB962C8B-B14F-4D97-AF65-F5344CB8AC3E}">
        <p14:creationId xmlns:p14="http://schemas.microsoft.com/office/powerpoint/2010/main" val="835996230"/>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42"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arn(outHorizontal)">
                                      <p:cBhvr>
                                        <p:cTn id="7" dur="1000"/>
                                        <p:tgtEl>
                                          <p:spTgt spid="6"/>
                                        </p:tgtEl>
                                      </p:cBhvr>
                                    </p:animEffect>
                                  </p:childTnLst>
                                </p:cTn>
                              </p:par>
                            </p:childTnLst>
                          </p:cTn>
                        </p:par>
                        <p:par>
                          <p:cTn id="8" fill="hold">
                            <p:stCondLst>
                              <p:cond delay="1000"/>
                            </p:stCondLst>
                            <p:childTnLst>
                              <p:par>
                                <p:cTn id="9" presetID="2" presetClass="entr" presetSubtype="2"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1000" fill="hold"/>
                                        <p:tgtEl>
                                          <p:spTgt spid="5"/>
                                        </p:tgtEl>
                                        <p:attrNameLst>
                                          <p:attrName>ppt_x</p:attrName>
                                        </p:attrNameLst>
                                      </p:cBhvr>
                                      <p:tavLst>
                                        <p:tav tm="0">
                                          <p:val>
                                            <p:strVal val="1+#ppt_w/2"/>
                                          </p:val>
                                        </p:tav>
                                        <p:tav tm="100000">
                                          <p:val>
                                            <p:strVal val="#ppt_x"/>
                                          </p:val>
                                        </p:tav>
                                      </p:tavLst>
                                    </p:anim>
                                    <p:anim calcmode="lin" valueType="num">
                                      <p:cBhvr additive="base">
                                        <p:cTn id="12" dur="1000" fill="hold"/>
                                        <p:tgtEl>
                                          <p:spTgt spid="5"/>
                                        </p:tgtEl>
                                        <p:attrNameLst>
                                          <p:attrName>ppt_y</p:attrName>
                                        </p:attrNameLst>
                                      </p:cBhvr>
                                      <p:tavLst>
                                        <p:tav tm="0">
                                          <p:val>
                                            <p:strVal val="#ppt_y"/>
                                          </p:val>
                                        </p:tav>
                                        <p:tav tm="100000">
                                          <p:val>
                                            <p:strVal val="#ppt_y"/>
                                          </p:val>
                                        </p:tav>
                                      </p:tavLst>
                                    </p:anim>
                                  </p:childTnLst>
                                </p:cTn>
                              </p:par>
                            </p:childTnLst>
                          </p:cTn>
                        </p:par>
                        <p:par>
                          <p:cTn id="13" fill="hold">
                            <p:stCondLst>
                              <p:cond delay="2000"/>
                            </p:stCondLst>
                            <p:childTnLst>
                              <p:par>
                                <p:cTn id="14" presetID="56" presetClass="entr" presetSubtype="0" fill="hold" grpId="0" nodeType="afterEffect">
                                  <p:stCondLst>
                                    <p:cond delay="0"/>
                                  </p:stCondLst>
                                  <p:iterate type="lt">
                                    <p:tmPct val="10000"/>
                                  </p:iterate>
                                  <p:childTnLst>
                                    <p:set>
                                      <p:cBhvr>
                                        <p:cTn id="15" dur="1" fill="hold">
                                          <p:stCondLst>
                                            <p:cond delay="0"/>
                                          </p:stCondLst>
                                        </p:cTn>
                                        <p:tgtEl>
                                          <p:spTgt spid="8"/>
                                        </p:tgtEl>
                                        <p:attrNameLst>
                                          <p:attrName>style.visibility</p:attrName>
                                        </p:attrNameLst>
                                      </p:cBhvr>
                                      <p:to>
                                        <p:strVal val="visible"/>
                                      </p:to>
                                    </p:set>
                                    <p:anim by="(-#ppt_w*2)" calcmode="lin" valueType="num">
                                      <p:cBhvr rctx="PPT">
                                        <p:cTn id="16" dur="500" autoRev="1" fill="hold">
                                          <p:stCondLst>
                                            <p:cond delay="0"/>
                                          </p:stCondLst>
                                        </p:cTn>
                                        <p:tgtEl>
                                          <p:spTgt spid="8"/>
                                        </p:tgtEl>
                                        <p:attrNameLst>
                                          <p:attrName>ppt_w</p:attrName>
                                        </p:attrNameLst>
                                      </p:cBhvr>
                                    </p:anim>
                                    <p:anim by="(#ppt_w*0.50)" calcmode="lin" valueType="num">
                                      <p:cBhvr>
                                        <p:cTn id="17" dur="500" decel="50000" autoRev="1" fill="hold">
                                          <p:stCondLst>
                                            <p:cond delay="0"/>
                                          </p:stCondLst>
                                        </p:cTn>
                                        <p:tgtEl>
                                          <p:spTgt spid="8"/>
                                        </p:tgtEl>
                                        <p:attrNameLst>
                                          <p:attrName>ppt_x</p:attrName>
                                        </p:attrNameLst>
                                      </p:cBhvr>
                                    </p:anim>
                                    <p:anim from="(-#ppt_h/2)" to="(#ppt_y)" calcmode="lin" valueType="num">
                                      <p:cBhvr>
                                        <p:cTn id="18" dur="1000" fill="hold">
                                          <p:stCondLst>
                                            <p:cond delay="0"/>
                                          </p:stCondLst>
                                        </p:cTn>
                                        <p:tgtEl>
                                          <p:spTgt spid="8"/>
                                        </p:tgtEl>
                                        <p:attrNameLst>
                                          <p:attrName>ppt_y</p:attrName>
                                        </p:attrNameLst>
                                      </p:cBhvr>
                                    </p:anim>
                                    <p:animRot by="21600000">
                                      <p:cBhvr>
                                        <p:cTn id="19" dur="1000" fill="hold">
                                          <p:stCondLst>
                                            <p:cond delay="0"/>
                                          </p:stCondLst>
                                        </p:cTn>
                                        <p:tgtEl>
                                          <p:spTgt spid="8"/>
                                        </p:tgtEl>
                                        <p:attrNameLst>
                                          <p:attrName>r</p:attrName>
                                        </p:attrNameLst>
                                      </p:cBhvr>
                                    </p:animRot>
                                  </p:childTnLst>
                                </p:cTn>
                              </p:par>
                            </p:childTnLst>
                          </p:cTn>
                        </p:par>
                        <p:par>
                          <p:cTn id="20" fill="hold">
                            <p:stCondLst>
                              <p:cond delay="4100"/>
                            </p:stCondLst>
                            <p:childTnLst>
                              <p:par>
                                <p:cTn id="21" presetID="16" presetClass="entr" presetSubtype="21" fill="hold" grpId="0" nodeType="after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barn(inVertical)">
                                      <p:cBhvr>
                                        <p:cTn id="23" dur="1000"/>
                                        <p:tgtEl>
                                          <p:spTgt spid="9"/>
                                        </p:tgtEl>
                                      </p:cBhvr>
                                    </p:animEffect>
                                  </p:childTnLst>
                                </p:cTn>
                              </p:par>
                            </p:childTnLst>
                          </p:cTn>
                        </p:par>
                        <p:par>
                          <p:cTn id="24" fill="hold">
                            <p:stCondLst>
                              <p:cond delay="5100"/>
                            </p:stCondLst>
                            <p:childTnLst>
                              <p:par>
                                <p:cTn id="25" presetID="2" presetClass="entr" presetSubtype="4" fill="hold" grpId="0" nodeType="afterEffect">
                                  <p:stCondLst>
                                    <p:cond delay="0"/>
                                  </p:stCondLst>
                                  <p:childTnLst>
                                    <p:set>
                                      <p:cBhvr>
                                        <p:cTn id="26" dur="1" fill="hold">
                                          <p:stCondLst>
                                            <p:cond delay="0"/>
                                          </p:stCondLst>
                                        </p:cTn>
                                        <p:tgtEl>
                                          <p:spTgt spid="7"/>
                                        </p:tgtEl>
                                        <p:attrNameLst>
                                          <p:attrName>style.visibility</p:attrName>
                                        </p:attrNameLst>
                                      </p:cBhvr>
                                      <p:to>
                                        <p:strVal val="visible"/>
                                      </p:to>
                                    </p:set>
                                    <p:anim calcmode="lin" valueType="num">
                                      <p:cBhvr additive="base">
                                        <p:cTn id="27" dur="750" fill="hold"/>
                                        <p:tgtEl>
                                          <p:spTgt spid="7"/>
                                        </p:tgtEl>
                                        <p:attrNameLst>
                                          <p:attrName>ppt_x</p:attrName>
                                        </p:attrNameLst>
                                      </p:cBhvr>
                                      <p:tavLst>
                                        <p:tav tm="0">
                                          <p:val>
                                            <p:strVal val="#ppt_x"/>
                                          </p:val>
                                        </p:tav>
                                        <p:tav tm="100000">
                                          <p:val>
                                            <p:strVal val="#ppt_x"/>
                                          </p:val>
                                        </p:tav>
                                      </p:tavLst>
                                    </p:anim>
                                    <p:anim calcmode="lin" valueType="num">
                                      <p:cBhvr additive="base">
                                        <p:cTn id="28" dur="75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9"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47667" y="3327835"/>
            <a:ext cx="6455579" cy="126957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248707"/>
            <a:ext cx="9144000" cy="1025122"/>
          </a:xfrm>
          <a:prstGeom prst="rect">
            <a:avLst/>
          </a:prstGeom>
          <a:solidFill>
            <a:schemeClr val="tx2">
              <a:lumMod val="75000"/>
            </a:schemeClr>
          </a:solidFill>
          <a:ln w="9525">
            <a:noFill/>
            <a:miter lim="800000"/>
            <a:headEnd/>
            <a:tailEnd/>
          </a:ln>
        </p:spPr>
        <p:txBody>
          <a:bodyPr wrap="none" anchor="ctr"/>
          <a:lstStyle/>
          <a:p>
            <a:pPr defTabSz="914400">
              <a:defRPr/>
            </a:pPr>
            <a:endParaRPr lang="zh-CN" altLang="en-US" sz="1800"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820802" y="236386"/>
            <a:ext cx="7711638" cy="2011329"/>
          </a:xfrm>
          <a:prstGeom prst="rect">
            <a:avLst/>
          </a:prstGeom>
          <a:noFill/>
          <a:ln>
            <a:noFill/>
          </a:ln>
        </p:spPr>
      </p:pic>
      <p:sp>
        <p:nvSpPr>
          <p:cNvPr id="15" name="Rectangle 3"/>
          <p:cNvSpPr>
            <a:spLocks noChangeArrowheads="1"/>
          </p:cNvSpPr>
          <p:nvPr/>
        </p:nvSpPr>
        <p:spPr bwMode="auto">
          <a:xfrm>
            <a:off x="468316" y="2323010"/>
            <a:ext cx="4103687" cy="121400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4572000" y="2323010"/>
            <a:ext cx="4103688" cy="1160003"/>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2915816"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7234001"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01293951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08001" y="410994"/>
            <a:ext cx="3178628" cy="962801"/>
          </a:xfrm>
          <a:prstGeom prst="rect">
            <a:avLst/>
          </a:prstGeom>
        </p:spPr>
      </p:pic>
      <p:pic>
        <p:nvPicPr>
          <p:cNvPr id="8" name="图片 7"/>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0" y="1625601"/>
            <a:ext cx="9144000" cy="2438400"/>
          </a:xfrm>
          <a:prstGeom prst="rect">
            <a:avLst/>
          </a:prstGeom>
        </p:spPr>
      </p:pic>
      <p:sp>
        <p:nvSpPr>
          <p:cNvPr id="4" name="对角圆角矩形 3"/>
          <p:cNvSpPr/>
          <p:nvPr/>
        </p:nvSpPr>
        <p:spPr>
          <a:xfrm>
            <a:off x="2298700" y="2905578"/>
            <a:ext cx="4470400" cy="527051"/>
          </a:xfrm>
          <a:prstGeom prst="round2DiagRect">
            <a:avLst/>
          </a:prstGeom>
          <a:solidFill>
            <a:srgbClr val="016B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2800" b="1" i="0" u="none" strike="noStrike" kern="1200" cap="none" spc="0" normalizeH="0" baseline="0" noProof="0" dirty="0" smtClean="0">
                <a:ln>
                  <a:noFill/>
                </a:ln>
                <a:solidFill>
                  <a:prstClr val="white"/>
                </a:solidFill>
                <a:effectLst/>
                <a:uLnTx/>
                <a:uFillTx/>
                <a:latin typeface="等线"/>
                <a:ea typeface="微软雅黑"/>
                <a:cs typeface="+mn-cs"/>
              </a:rPr>
              <a:t>单击此处添加文字标题</a:t>
            </a:r>
            <a:endParaRPr kumimoji="0" lang="zh-CN" altLang="en-US" sz="2800" b="1" i="0" u="none" strike="noStrike" kern="1200" cap="none" spc="0" normalizeH="0" baseline="0" noProof="0" dirty="0">
              <a:ln>
                <a:noFill/>
              </a:ln>
              <a:solidFill>
                <a:prstClr val="white"/>
              </a:solidFill>
              <a:effectLst/>
              <a:uLnTx/>
              <a:uFillTx/>
              <a:latin typeface="等线"/>
              <a:ea typeface="微软雅黑"/>
              <a:cs typeface="+mn-cs"/>
            </a:endParaRPr>
          </a:p>
        </p:txBody>
      </p:sp>
      <p:sp>
        <p:nvSpPr>
          <p:cNvPr id="12" name="对角圆角矩形 11"/>
          <p:cNvSpPr/>
          <p:nvPr/>
        </p:nvSpPr>
        <p:spPr>
          <a:xfrm>
            <a:off x="3605741" y="2124847"/>
            <a:ext cx="1856318" cy="535307"/>
          </a:xfrm>
          <a:prstGeom prst="round2DiagRect">
            <a:avLst>
              <a:gd name="adj1" fmla="val 21412"/>
              <a:gd name="adj2" fmla="val 0"/>
            </a:avLst>
          </a:prstGeom>
          <a:solidFill>
            <a:srgbClr val="016B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2800" b="1" i="0" u="none" strike="noStrike" kern="1200" cap="none" spc="0" normalizeH="0" baseline="0" noProof="0" dirty="0" smtClean="0">
                <a:ln>
                  <a:noFill/>
                </a:ln>
                <a:solidFill>
                  <a:prstClr val="white"/>
                </a:solidFill>
                <a:effectLst/>
                <a:uLnTx/>
                <a:uFillTx/>
                <a:latin typeface="等线"/>
                <a:ea typeface="微软雅黑"/>
                <a:cs typeface="+mn-cs"/>
              </a:rPr>
              <a:t>第一部分</a:t>
            </a:r>
            <a:endParaRPr kumimoji="0" lang="zh-CN" altLang="en-US" sz="2800" b="1" i="0" u="none" strike="noStrike" kern="1200" cap="none" spc="0" normalizeH="0" baseline="0" noProof="0" dirty="0">
              <a:ln>
                <a:noFill/>
              </a:ln>
              <a:solidFill>
                <a:prstClr val="white"/>
              </a:solidFill>
              <a:effectLst/>
              <a:uLnTx/>
              <a:uFillTx/>
              <a:latin typeface="等线"/>
              <a:ea typeface="微软雅黑"/>
              <a:cs typeface="+mn-cs"/>
            </a:endParaRPr>
          </a:p>
        </p:txBody>
      </p:sp>
    </p:spTree>
    <p:extLst>
      <p:ext uri="{BB962C8B-B14F-4D97-AF65-F5344CB8AC3E}">
        <p14:creationId xmlns:p14="http://schemas.microsoft.com/office/powerpoint/2010/main" val="3332887098"/>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1000"/>
                                        <p:tgtEl>
                                          <p:spTgt spid="12"/>
                                        </p:tgtEl>
                                      </p:cBhvr>
                                    </p:animEffect>
                                    <p:anim calcmode="lin" valueType="num">
                                      <p:cBhvr>
                                        <p:cTn id="8" dur="1000" fill="hold"/>
                                        <p:tgtEl>
                                          <p:spTgt spid="12"/>
                                        </p:tgtEl>
                                        <p:attrNameLst>
                                          <p:attrName>ppt_x</p:attrName>
                                        </p:attrNameLst>
                                      </p:cBhvr>
                                      <p:tavLst>
                                        <p:tav tm="0">
                                          <p:val>
                                            <p:strVal val="#ppt_x"/>
                                          </p:val>
                                        </p:tav>
                                        <p:tav tm="100000">
                                          <p:val>
                                            <p:strVal val="#ppt_x"/>
                                          </p:val>
                                        </p:tav>
                                      </p:tavLst>
                                    </p:anim>
                                    <p:anim calcmode="lin" valueType="num">
                                      <p:cBhvr>
                                        <p:cTn id="9" dur="1000" fill="hold"/>
                                        <p:tgtEl>
                                          <p:spTgt spid="1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 presetClass="entr" presetSubtype="8" fill="hold" grpId="0" nodeType="after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750" fill="hold"/>
                                        <p:tgtEl>
                                          <p:spTgt spid="4"/>
                                        </p:tgtEl>
                                        <p:attrNameLst>
                                          <p:attrName>ppt_x</p:attrName>
                                        </p:attrNameLst>
                                      </p:cBhvr>
                                      <p:tavLst>
                                        <p:tav tm="0">
                                          <p:val>
                                            <p:strVal val="0-#ppt_w/2"/>
                                          </p:val>
                                        </p:tav>
                                        <p:tav tm="100000">
                                          <p:val>
                                            <p:strVal val="#ppt_x"/>
                                          </p:val>
                                        </p:tav>
                                      </p:tavLst>
                                    </p:anim>
                                    <p:anim calcmode="lin" valueType="num">
                                      <p:cBhvr additive="base">
                                        <p:cTn id="14" dur="750" fill="hold"/>
                                        <p:tgtEl>
                                          <p:spTgt spid="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12"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 name="TextBox 38"/>
          <p:cNvSpPr txBox="1">
            <a:spLocks noChangeArrowheads="1"/>
          </p:cNvSpPr>
          <p:nvPr/>
        </p:nvSpPr>
        <p:spPr bwMode="auto">
          <a:xfrm>
            <a:off x="5287216" y="1784865"/>
            <a:ext cx="3264008" cy="333425"/>
          </a:xfrm>
          <a:prstGeom prst="rect">
            <a:avLst/>
          </a:prstGeom>
          <a:noFill/>
          <a:ln w="9525">
            <a:noFill/>
            <a:miter lim="800000"/>
            <a:headEnd/>
            <a:tailEnd/>
          </a:ln>
        </p:spPr>
        <p:txBody>
          <a:bodyPr lIns="0" tIns="0" rIns="0" bIns="0">
            <a:spAutoFit/>
          </a:bodyPr>
          <a:lstStyle/>
          <a:p>
            <a:pPr marL="0" marR="0" lvl="0" indent="0" algn="just" defTabSz="909361" rtl="0" eaLnBrk="1" fontAlgn="base" latinLnBrk="0" hangingPunct="1">
              <a:lnSpc>
                <a:spcPts val="1317"/>
              </a:lnSpc>
              <a:spcBef>
                <a:spcPct val="0"/>
              </a:spcBef>
              <a:spcAft>
                <a:spcPct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Arial" charset="0"/>
                <a:ea typeface="微软雅黑" pitchFamily="34" charset="-122"/>
                <a:cs typeface="+mn-cs"/>
              </a:rPr>
              <a:t>请在此处添加您需要的文字内容请在此处添加您需要的文字内容请在此处添加您需要的文字内容</a:t>
            </a:r>
            <a:endParaRPr kumimoji="0" lang="en-US" altLang="zh-CN" sz="941" b="0" i="0" u="none" strike="noStrike" kern="1200" cap="none" spc="0" normalizeH="0" baseline="0" noProof="0">
              <a:ln>
                <a:noFill/>
              </a:ln>
              <a:solidFill>
                <a:srgbClr val="808080"/>
              </a:solidFill>
              <a:effectLst/>
              <a:uLnTx/>
              <a:uFillTx/>
              <a:latin typeface="Arial" charset="0"/>
              <a:ea typeface="微软雅黑" pitchFamily="34" charset="-122"/>
              <a:cs typeface="+mn-cs"/>
            </a:endParaRPr>
          </a:p>
        </p:txBody>
      </p:sp>
      <p:sp>
        <p:nvSpPr>
          <p:cNvPr id="40" name="TextBox 39"/>
          <p:cNvSpPr txBox="1">
            <a:spLocks noChangeArrowheads="1"/>
          </p:cNvSpPr>
          <p:nvPr/>
        </p:nvSpPr>
        <p:spPr bwMode="auto">
          <a:xfrm>
            <a:off x="4088222" y="1774414"/>
            <a:ext cx="939187" cy="367345"/>
          </a:xfrm>
          <a:prstGeom prst="rect">
            <a:avLst/>
          </a:prstGeom>
          <a:noFill/>
          <a:ln w="9525">
            <a:noFill/>
            <a:miter lim="800000"/>
            <a:headEnd/>
            <a:tailEnd/>
          </a:ln>
        </p:spPr>
        <p:txBody>
          <a:bodyPr>
            <a:spAutoFit/>
          </a:bodyPr>
          <a:lstStyle/>
          <a:p>
            <a:pPr marL="0" marR="0" lvl="0" indent="0" algn="ctr" defTabSz="909361" rtl="0" eaLnBrk="1" fontAlgn="base" latinLnBrk="0" hangingPunct="1">
              <a:lnSpc>
                <a:spcPct val="100000"/>
              </a:lnSpc>
              <a:spcBef>
                <a:spcPct val="0"/>
              </a:spcBef>
              <a:spcAft>
                <a:spcPct val="0"/>
              </a:spcAft>
              <a:buClrTx/>
              <a:buSzTx/>
              <a:buFontTx/>
              <a:buNone/>
              <a:tabLst/>
              <a:defRPr/>
            </a:pPr>
            <a:r>
              <a:rPr kumimoji="0" lang="zh-CN" altLang="en-US" sz="1787" b="1" i="0" u="none" strike="noStrike" kern="1200" cap="none" spc="0" normalizeH="0" baseline="0" noProof="0">
                <a:ln>
                  <a:noFill/>
                </a:ln>
                <a:solidFill>
                  <a:srgbClr val="00A800"/>
                </a:solidFill>
                <a:effectLst/>
                <a:uLnTx/>
                <a:uFillTx/>
                <a:latin typeface="微软雅黑" pitchFamily="34" charset="-122"/>
                <a:ea typeface="微软雅黑" pitchFamily="34" charset="-122"/>
                <a:cs typeface="+mn-cs"/>
              </a:rPr>
              <a:t>标题</a:t>
            </a:r>
          </a:p>
        </p:txBody>
      </p:sp>
      <p:cxnSp>
        <p:nvCxnSpPr>
          <p:cNvPr id="41" name="直接连接符 40"/>
          <p:cNvCxnSpPr/>
          <p:nvPr/>
        </p:nvCxnSpPr>
        <p:spPr>
          <a:xfrm>
            <a:off x="5142380" y="1750523"/>
            <a:ext cx="0" cy="374778"/>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42" name="TextBox 41"/>
          <p:cNvSpPr txBox="1">
            <a:spLocks noChangeArrowheads="1"/>
          </p:cNvSpPr>
          <p:nvPr/>
        </p:nvSpPr>
        <p:spPr bwMode="auto">
          <a:xfrm>
            <a:off x="4694438" y="2410492"/>
            <a:ext cx="3264008" cy="333425"/>
          </a:xfrm>
          <a:prstGeom prst="rect">
            <a:avLst/>
          </a:prstGeom>
          <a:noFill/>
          <a:ln w="9525">
            <a:noFill/>
            <a:miter lim="800000"/>
            <a:headEnd/>
            <a:tailEnd/>
          </a:ln>
        </p:spPr>
        <p:txBody>
          <a:bodyPr lIns="0" tIns="0" rIns="0" bIns="0">
            <a:spAutoFit/>
          </a:bodyPr>
          <a:lstStyle/>
          <a:p>
            <a:pPr marL="0" marR="0" lvl="0" indent="0" algn="just" defTabSz="909361" rtl="0" eaLnBrk="1" fontAlgn="base" latinLnBrk="0" hangingPunct="1">
              <a:lnSpc>
                <a:spcPts val="1317"/>
              </a:lnSpc>
              <a:spcBef>
                <a:spcPct val="0"/>
              </a:spcBef>
              <a:spcAft>
                <a:spcPct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Arial" charset="0"/>
                <a:ea typeface="微软雅黑" pitchFamily="34" charset="-122"/>
                <a:cs typeface="+mn-cs"/>
              </a:rPr>
              <a:t>请在此处添加您需要的文字内容请在此处添加您需要的文字内容请在此处添加您需要的文字内容</a:t>
            </a:r>
            <a:endParaRPr kumimoji="0" lang="en-US" altLang="zh-CN" sz="941" b="0" i="0" u="none" strike="noStrike" kern="1200" cap="none" spc="0" normalizeH="0" baseline="0" noProof="0">
              <a:ln>
                <a:noFill/>
              </a:ln>
              <a:solidFill>
                <a:srgbClr val="808080"/>
              </a:solidFill>
              <a:effectLst/>
              <a:uLnTx/>
              <a:uFillTx/>
              <a:latin typeface="Arial" charset="0"/>
              <a:ea typeface="微软雅黑" pitchFamily="34" charset="-122"/>
              <a:cs typeface="+mn-cs"/>
            </a:endParaRPr>
          </a:p>
        </p:txBody>
      </p:sp>
      <p:sp>
        <p:nvSpPr>
          <p:cNvPr id="43" name="TextBox 42"/>
          <p:cNvSpPr txBox="1">
            <a:spLocks noChangeArrowheads="1"/>
          </p:cNvSpPr>
          <p:nvPr/>
        </p:nvSpPr>
        <p:spPr bwMode="auto">
          <a:xfrm>
            <a:off x="3495446" y="2400039"/>
            <a:ext cx="939186" cy="367345"/>
          </a:xfrm>
          <a:prstGeom prst="rect">
            <a:avLst/>
          </a:prstGeom>
          <a:noFill/>
          <a:ln w="9525">
            <a:noFill/>
            <a:miter lim="800000"/>
            <a:headEnd/>
            <a:tailEnd/>
          </a:ln>
        </p:spPr>
        <p:txBody>
          <a:bodyPr>
            <a:spAutoFit/>
          </a:bodyPr>
          <a:lstStyle/>
          <a:p>
            <a:pPr marL="0" marR="0" lvl="0" indent="0" algn="ctr" defTabSz="909361" rtl="0" eaLnBrk="1" fontAlgn="base" latinLnBrk="0" hangingPunct="1">
              <a:lnSpc>
                <a:spcPct val="100000"/>
              </a:lnSpc>
              <a:spcBef>
                <a:spcPct val="0"/>
              </a:spcBef>
              <a:spcAft>
                <a:spcPct val="0"/>
              </a:spcAft>
              <a:buClrTx/>
              <a:buSzTx/>
              <a:buFontTx/>
              <a:buNone/>
              <a:tabLst/>
              <a:defRPr/>
            </a:pPr>
            <a:r>
              <a:rPr kumimoji="0" lang="zh-CN" altLang="en-US" sz="1787" b="1" i="0" u="none" strike="noStrike" kern="1200" cap="none" spc="0" normalizeH="0" baseline="0" noProof="0">
                <a:ln>
                  <a:noFill/>
                </a:ln>
                <a:solidFill>
                  <a:srgbClr val="00A800"/>
                </a:solidFill>
                <a:effectLst/>
                <a:uLnTx/>
                <a:uFillTx/>
                <a:latin typeface="微软雅黑" pitchFamily="34" charset="-122"/>
                <a:ea typeface="微软雅黑" pitchFamily="34" charset="-122"/>
                <a:cs typeface="+mn-cs"/>
              </a:rPr>
              <a:t>标题</a:t>
            </a:r>
          </a:p>
        </p:txBody>
      </p:sp>
      <p:cxnSp>
        <p:nvCxnSpPr>
          <p:cNvPr id="44" name="直接连接符 43"/>
          <p:cNvCxnSpPr/>
          <p:nvPr/>
        </p:nvCxnSpPr>
        <p:spPr>
          <a:xfrm>
            <a:off x="4551096" y="2376149"/>
            <a:ext cx="0" cy="376272"/>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45" name="TextBox 44"/>
          <p:cNvSpPr txBox="1">
            <a:spLocks noChangeArrowheads="1"/>
          </p:cNvSpPr>
          <p:nvPr/>
        </p:nvSpPr>
        <p:spPr bwMode="auto">
          <a:xfrm>
            <a:off x="3949361" y="3085392"/>
            <a:ext cx="3264008" cy="333425"/>
          </a:xfrm>
          <a:prstGeom prst="rect">
            <a:avLst/>
          </a:prstGeom>
          <a:noFill/>
          <a:ln w="9525">
            <a:noFill/>
            <a:miter lim="800000"/>
            <a:headEnd/>
            <a:tailEnd/>
          </a:ln>
        </p:spPr>
        <p:txBody>
          <a:bodyPr lIns="0" tIns="0" rIns="0" bIns="0">
            <a:spAutoFit/>
          </a:bodyPr>
          <a:lstStyle/>
          <a:p>
            <a:pPr marL="0" marR="0" lvl="0" indent="0" algn="just" defTabSz="909361" rtl="0" eaLnBrk="1" fontAlgn="base" latinLnBrk="0" hangingPunct="1">
              <a:lnSpc>
                <a:spcPts val="1317"/>
              </a:lnSpc>
              <a:spcBef>
                <a:spcPct val="0"/>
              </a:spcBef>
              <a:spcAft>
                <a:spcPct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Arial" charset="0"/>
                <a:ea typeface="微软雅黑" pitchFamily="34" charset="-122"/>
                <a:cs typeface="+mn-cs"/>
              </a:rPr>
              <a:t>请在此处添加您需要的文字内容请在此处添加您需要的文字内容请在此处添加您需要的文字内容</a:t>
            </a:r>
            <a:endParaRPr kumimoji="0" lang="en-US" altLang="zh-CN" sz="941" b="0" i="0" u="none" strike="noStrike" kern="1200" cap="none" spc="0" normalizeH="0" baseline="0" noProof="0">
              <a:ln>
                <a:noFill/>
              </a:ln>
              <a:solidFill>
                <a:srgbClr val="808080"/>
              </a:solidFill>
              <a:effectLst/>
              <a:uLnTx/>
              <a:uFillTx/>
              <a:latin typeface="Arial" charset="0"/>
              <a:ea typeface="微软雅黑" pitchFamily="34" charset="-122"/>
              <a:cs typeface="+mn-cs"/>
            </a:endParaRPr>
          </a:p>
        </p:txBody>
      </p:sp>
      <p:sp>
        <p:nvSpPr>
          <p:cNvPr id="46" name="TextBox 45"/>
          <p:cNvSpPr txBox="1">
            <a:spLocks noChangeArrowheads="1"/>
          </p:cNvSpPr>
          <p:nvPr/>
        </p:nvSpPr>
        <p:spPr bwMode="auto">
          <a:xfrm>
            <a:off x="2750367" y="3073447"/>
            <a:ext cx="939187" cy="367345"/>
          </a:xfrm>
          <a:prstGeom prst="rect">
            <a:avLst/>
          </a:prstGeom>
          <a:noFill/>
          <a:ln w="9525">
            <a:noFill/>
            <a:miter lim="800000"/>
            <a:headEnd/>
            <a:tailEnd/>
          </a:ln>
        </p:spPr>
        <p:txBody>
          <a:bodyPr>
            <a:spAutoFit/>
          </a:bodyPr>
          <a:lstStyle/>
          <a:p>
            <a:pPr marL="0" marR="0" lvl="0" indent="0" algn="ctr" defTabSz="909361" rtl="0" eaLnBrk="1" fontAlgn="base" latinLnBrk="0" hangingPunct="1">
              <a:lnSpc>
                <a:spcPct val="100000"/>
              </a:lnSpc>
              <a:spcBef>
                <a:spcPct val="0"/>
              </a:spcBef>
              <a:spcAft>
                <a:spcPct val="0"/>
              </a:spcAft>
              <a:buClrTx/>
              <a:buSzTx/>
              <a:buFontTx/>
              <a:buNone/>
              <a:tabLst/>
              <a:defRPr/>
            </a:pPr>
            <a:r>
              <a:rPr kumimoji="0" lang="zh-CN" altLang="en-US" sz="1787" b="1" i="0" u="none" strike="noStrike" kern="1200" cap="none" spc="0" normalizeH="0" baseline="0" noProof="0">
                <a:ln>
                  <a:noFill/>
                </a:ln>
                <a:solidFill>
                  <a:srgbClr val="00A800"/>
                </a:solidFill>
                <a:effectLst/>
                <a:uLnTx/>
                <a:uFillTx/>
                <a:latin typeface="微软雅黑" pitchFamily="34" charset="-122"/>
                <a:ea typeface="微软雅黑" pitchFamily="34" charset="-122"/>
                <a:cs typeface="+mn-cs"/>
              </a:rPr>
              <a:t>标题</a:t>
            </a:r>
          </a:p>
        </p:txBody>
      </p:sp>
      <p:cxnSp>
        <p:nvCxnSpPr>
          <p:cNvPr id="47" name="直接连接符 46"/>
          <p:cNvCxnSpPr/>
          <p:nvPr/>
        </p:nvCxnSpPr>
        <p:spPr>
          <a:xfrm>
            <a:off x="3804525" y="3051049"/>
            <a:ext cx="0" cy="374779"/>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48" name="TextBox 47"/>
          <p:cNvSpPr txBox="1">
            <a:spLocks noChangeArrowheads="1"/>
          </p:cNvSpPr>
          <p:nvPr/>
        </p:nvSpPr>
        <p:spPr bwMode="auto">
          <a:xfrm>
            <a:off x="3323734" y="3715498"/>
            <a:ext cx="3264008" cy="333425"/>
          </a:xfrm>
          <a:prstGeom prst="rect">
            <a:avLst/>
          </a:prstGeom>
          <a:noFill/>
          <a:ln w="9525">
            <a:noFill/>
            <a:miter lim="800000"/>
            <a:headEnd/>
            <a:tailEnd/>
          </a:ln>
        </p:spPr>
        <p:txBody>
          <a:bodyPr lIns="0" tIns="0" rIns="0" bIns="0">
            <a:spAutoFit/>
          </a:bodyPr>
          <a:lstStyle/>
          <a:p>
            <a:pPr marL="0" marR="0" lvl="0" indent="0" algn="just" defTabSz="909361" rtl="0" eaLnBrk="1" fontAlgn="base" latinLnBrk="0" hangingPunct="1">
              <a:lnSpc>
                <a:spcPts val="1317"/>
              </a:lnSpc>
              <a:spcBef>
                <a:spcPct val="0"/>
              </a:spcBef>
              <a:spcAft>
                <a:spcPct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Arial" charset="0"/>
                <a:ea typeface="微软雅黑" pitchFamily="34" charset="-122"/>
                <a:cs typeface="+mn-cs"/>
              </a:rPr>
              <a:t>请在此处添加您需要的文字内容请在此处添加您需要的文字内容请在此处添加您需要的文字内容</a:t>
            </a:r>
            <a:endParaRPr kumimoji="0" lang="en-US" altLang="zh-CN" sz="941" b="0" i="0" u="none" strike="noStrike" kern="1200" cap="none" spc="0" normalizeH="0" baseline="0" noProof="0">
              <a:ln>
                <a:noFill/>
              </a:ln>
              <a:solidFill>
                <a:srgbClr val="808080"/>
              </a:solidFill>
              <a:effectLst/>
              <a:uLnTx/>
              <a:uFillTx/>
              <a:latin typeface="Arial" charset="0"/>
              <a:ea typeface="微软雅黑" pitchFamily="34" charset="-122"/>
              <a:cs typeface="+mn-cs"/>
            </a:endParaRPr>
          </a:p>
        </p:txBody>
      </p:sp>
      <p:sp>
        <p:nvSpPr>
          <p:cNvPr id="49" name="TextBox 48"/>
          <p:cNvSpPr txBox="1">
            <a:spLocks noChangeArrowheads="1"/>
          </p:cNvSpPr>
          <p:nvPr/>
        </p:nvSpPr>
        <p:spPr bwMode="auto">
          <a:xfrm>
            <a:off x="2124741" y="3703552"/>
            <a:ext cx="939186" cy="367345"/>
          </a:xfrm>
          <a:prstGeom prst="rect">
            <a:avLst/>
          </a:prstGeom>
          <a:noFill/>
          <a:ln w="9525">
            <a:noFill/>
            <a:miter lim="800000"/>
            <a:headEnd/>
            <a:tailEnd/>
          </a:ln>
        </p:spPr>
        <p:txBody>
          <a:bodyPr>
            <a:spAutoFit/>
          </a:bodyPr>
          <a:lstStyle/>
          <a:p>
            <a:pPr marL="0" marR="0" lvl="0" indent="0" algn="ctr" defTabSz="909361" rtl="0" eaLnBrk="1" fontAlgn="base" latinLnBrk="0" hangingPunct="1">
              <a:lnSpc>
                <a:spcPct val="100000"/>
              </a:lnSpc>
              <a:spcBef>
                <a:spcPct val="0"/>
              </a:spcBef>
              <a:spcAft>
                <a:spcPct val="0"/>
              </a:spcAft>
              <a:buClrTx/>
              <a:buSzTx/>
              <a:buFontTx/>
              <a:buNone/>
              <a:tabLst/>
              <a:defRPr/>
            </a:pPr>
            <a:r>
              <a:rPr kumimoji="0" lang="zh-CN" altLang="en-US" sz="1787" b="1" i="0" u="none" strike="noStrike" kern="1200" cap="none" spc="0" normalizeH="0" baseline="0" noProof="0">
                <a:ln>
                  <a:noFill/>
                </a:ln>
                <a:solidFill>
                  <a:srgbClr val="00A800"/>
                </a:solidFill>
                <a:effectLst/>
                <a:uLnTx/>
                <a:uFillTx/>
                <a:latin typeface="微软雅黑" pitchFamily="34" charset="-122"/>
                <a:ea typeface="微软雅黑" pitchFamily="34" charset="-122"/>
                <a:cs typeface="+mn-cs"/>
              </a:rPr>
              <a:t>标题</a:t>
            </a:r>
          </a:p>
        </p:txBody>
      </p:sp>
      <p:cxnSp>
        <p:nvCxnSpPr>
          <p:cNvPr id="50" name="直接连接符 49"/>
          <p:cNvCxnSpPr/>
          <p:nvPr/>
        </p:nvCxnSpPr>
        <p:spPr>
          <a:xfrm>
            <a:off x="3180392" y="3681155"/>
            <a:ext cx="0" cy="374779"/>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50189" name="AutoShape 18"/>
          <p:cNvSpPr>
            <a:spLocks noChangeArrowheads="1"/>
          </p:cNvSpPr>
          <p:nvPr/>
        </p:nvSpPr>
        <p:spPr bwMode="auto">
          <a:xfrm>
            <a:off x="913803" y="1623605"/>
            <a:ext cx="3183378" cy="550970"/>
          </a:xfrm>
          <a:prstGeom prst="homePlate">
            <a:avLst>
              <a:gd name="adj" fmla="val 69842"/>
            </a:avLst>
          </a:prstGeom>
          <a:solidFill>
            <a:schemeClr val="tx2"/>
          </a:solidFill>
          <a:ln w="9525">
            <a:noFill/>
            <a:miter lim="800000"/>
            <a:headEnd/>
            <a:tailEnd/>
          </a:ln>
        </p:spPr>
        <p:txBody>
          <a:bodyPr wrap="none" anchor="ct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000000"/>
              </a:solidFill>
              <a:effectLst/>
              <a:uLnTx/>
              <a:uFillTx/>
              <a:latin typeface="Arial" charset="0"/>
              <a:ea typeface="宋体" charset="-122"/>
              <a:cs typeface="+mn-cs"/>
            </a:endParaRPr>
          </a:p>
        </p:txBody>
      </p:sp>
      <p:sp>
        <p:nvSpPr>
          <p:cNvPr id="50190" name="AutoShape 19"/>
          <p:cNvSpPr>
            <a:spLocks noChangeArrowheads="1"/>
          </p:cNvSpPr>
          <p:nvPr/>
        </p:nvSpPr>
        <p:spPr bwMode="auto">
          <a:xfrm>
            <a:off x="913803" y="2313438"/>
            <a:ext cx="2505492" cy="528572"/>
          </a:xfrm>
          <a:prstGeom prst="homePlate">
            <a:avLst>
              <a:gd name="adj" fmla="val 70904"/>
            </a:avLst>
          </a:prstGeom>
          <a:solidFill>
            <a:schemeClr val="bg2"/>
          </a:solidFill>
          <a:ln w="9525">
            <a:noFill/>
            <a:miter lim="800000"/>
            <a:headEnd/>
            <a:tailEnd/>
          </a:ln>
        </p:spPr>
        <p:txBody>
          <a:bodyPr wrap="none" anchor="ct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000000"/>
              </a:solidFill>
              <a:effectLst/>
              <a:uLnTx/>
              <a:uFillTx/>
              <a:latin typeface="Arial" charset="0"/>
              <a:ea typeface="宋体" charset="-122"/>
              <a:cs typeface="+mn-cs"/>
            </a:endParaRPr>
          </a:p>
        </p:txBody>
      </p:sp>
      <p:sp>
        <p:nvSpPr>
          <p:cNvPr id="50191" name="AutoShape 20"/>
          <p:cNvSpPr>
            <a:spLocks noChangeArrowheads="1"/>
          </p:cNvSpPr>
          <p:nvPr/>
        </p:nvSpPr>
        <p:spPr bwMode="auto">
          <a:xfrm>
            <a:off x="913803" y="2977886"/>
            <a:ext cx="1829099" cy="528572"/>
          </a:xfrm>
          <a:prstGeom prst="homePlate">
            <a:avLst>
              <a:gd name="adj" fmla="val 66662"/>
            </a:avLst>
          </a:prstGeom>
          <a:solidFill>
            <a:schemeClr val="tx2"/>
          </a:solidFill>
          <a:ln w="9525">
            <a:noFill/>
            <a:miter lim="800000"/>
            <a:headEnd/>
            <a:tailEnd/>
          </a:ln>
        </p:spPr>
        <p:txBody>
          <a:bodyPr wrap="none" anchor="ct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000000"/>
              </a:solidFill>
              <a:effectLst/>
              <a:uLnTx/>
              <a:uFillTx/>
              <a:latin typeface="Arial" charset="0"/>
              <a:ea typeface="宋体" charset="-122"/>
              <a:cs typeface="+mn-cs"/>
            </a:endParaRPr>
          </a:p>
        </p:txBody>
      </p:sp>
      <p:sp>
        <p:nvSpPr>
          <p:cNvPr id="50192" name="AutoShape 21"/>
          <p:cNvSpPr>
            <a:spLocks noChangeArrowheads="1"/>
          </p:cNvSpPr>
          <p:nvPr/>
        </p:nvSpPr>
        <p:spPr bwMode="auto">
          <a:xfrm>
            <a:off x="913803" y="3600526"/>
            <a:ext cx="1218404" cy="528572"/>
          </a:xfrm>
          <a:prstGeom prst="homePlate">
            <a:avLst>
              <a:gd name="adj" fmla="val 48300"/>
            </a:avLst>
          </a:prstGeom>
          <a:solidFill>
            <a:schemeClr val="bg2"/>
          </a:solidFill>
          <a:ln w="9525">
            <a:noFill/>
            <a:miter lim="800000"/>
            <a:headEnd/>
            <a:tailEnd/>
          </a:ln>
        </p:spPr>
        <p:txBody>
          <a:bodyPr wrap="none" anchor="ct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000000"/>
              </a:solidFill>
              <a:effectLst/>
              <a:uLnTx/>
              <a:uFillTx/>
              <a:latin typeface="Arial" charset="0"/>
              <a:ea typeface="宋体" charset="-122"/>
              <a:cs typeface="+mn-cs"/>
            </a:endParaRPr>
          </a:p>
        </p:txBody>
      </p:sp>
    </p:spTree>
    <p:extLst>
      <p:ext uri="{BB962C8B-B14F-4D97-AF65-F5344CB8AC3E}">
        <p14:creationId xmlns:p14="http://schemas.microsoft.com/office/powerpoint/2010/main" val="2630156900"/>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50189"/>
                                        </p:tgtEl>
                                        <p:attrNameLst>
                                          <p:attrName>style.visibility</p:attrName>
                                        </p:attrNameLst>
                                      </p:cBhvr>
                                      <p:to>
                                        <p:strVal val="visible"/>
                                      </p:to>
                                    </p:set>
                                    <p:anim calcmode="lin" valueType="num">
                                      <p:cBhvr additive="base">
                                        <p:cTn id="7" dur="500" fill="hold"/>
                                        <p:tgtEl>
                                          <p:spTgt spid="50189"/>
                                        </p:tgtEl>
                                        <p:attrNameLst>
                                          <p:attrName>ppt_x</p:attrName>
                                        </p:attrNameLst>
                                      </p:cBhvr>
                                      <p:tavLst>
                                        <p:tav tm="0">
                                          <p:val>
                                            <p:strVal val="0-#ppt_w/2"/>
                                          </p:val>
                                        </p:tav>
                                        <p:tav tm="100000">
                                          <p:val>
                                            <p:strVal val="#ppt_x"/>
                                          </p:val>
                                        </p:tav>
                                      </p:tavLst>
                                    </p:anim>
                                    <p:anim calcmode="lin" valueType="num">
                                      <p:cBhvr additive="base">
                                        <p:cTn id="8" dur="500" fill="hold"/>
                                        <p:tgtEl>
                                          <p:spTgt spid="50189"/>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50190"/>
                                        </p:tgtEl>
                                        <p:attrNameLst>
                                          <p:attrName>style.visibility</p:attrName>
                                        </p:attrNameLst>
                                      </p:cBhvr>
                                      <p:to>
                                        <p:strVal val="visible"/>
                                      </p:to>
                                    </p:set>
                                    <p:anim calcmode="lin" valueType="num">
                                      <p:cBhvr additive="base">
                                        <p:cTn id="11" dur="500" fill="hold"/>
                                        <p:tgtEl>
                                          <p:spTgt spid="50190"/>
                                        </p:tgtEl>
                                        <p:attrNameLst>
                                          <p:attrName>ppt_x</p:attrName>
                                        </p:attrNameLst>
                                      </p:cBhvr>
                                      <p:tavLst>
                                        <p:tav tm="0">
                                          <p:val>
                                            <p:strVal val="0-#ppt_w/2"/>
                                          </p:val>
                                        </p:tav>
                                        <p:tav tm="100000">
                                          <p:val>
                                            <p:strVal val="#ppt_x"/>
                                          </p:val>
                                        </p:tav>
                                      </p:tavLst>
                                    </p:anim>
                                    <p:anim calcmode="lin" valueType="num">
                                      <p:cBhvr additive="base">
                                        <p:cTn id="12" dur="500" fill="hold"/>
                                        <p:tgtEl>
                                          <p:spTgt spid="50190"/>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50191"/>
                                        </p:tgtEl>
                                        <p:attrNameLst>
                                          <p:attrName>style.visibility</p:attrName>
                                        </p:attrNameLst>
                                      </p:cBhvr>
                                      <p:to>
                                        <p:strVal val="visible"/>
                                      </p:to>
                                    </p:set>
                                    <p:anim calcmode="lin" valueType="num">
                                      <p:cBhvr additive="base">
                                        <p:cTn id="15" dur="500" fill="hold"/>
                                        <p:tgtEl>
                                          <p:spTgt spid="50191"/>
                                        </p:tgtEl>
                                        <p:attrNameLst>
                                          <p:attrName>ppt_x</p:attrName>
                                        </p:attrNameLst>
                                      </p:cBhvr>
                                      <p:tavLst>
                                        <p:tav tm="0">
                                          <p:val>
                                            <p:strVal val="0-#ppt_w/2"/>
                                          </p:val>
                                        </p:tav>
                                        <p:tav tm="100000">
                                          <p:val>
                                            <p:strVal val="#ppt_x"/>
                                          </p:val>
                                        </p:tav>
                                      </p:tavLst>
                                    </p:anim>
                                    <p:anim calcmode="lin" valueType="num">
                                      <p:cBhvr additive="base">
                                        <p:cTn id="16" dur="500" fill="hold"/>
                                        <p:tgtEl>
                                          <p:spTgt spid="50191"/>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50192"/>
                                        </p:tgtEl>
                                        <p:attrNameLst>
                                          <p:attrName>style.visibility</p:attrName>
                                        </p:attrNameLst>
                                      </p:cBhvr>
                                      <p:to>
                                        <p:strVal val="visible"/>
                                      </p:to>
                                    </p:set>
                                    <p:anim calcmode="lin" valueType="num">
                                      <p:cBhvr additive="base">
                                        <p:cTn id="19" dur="500" fill="hold"/>
                                        <p:tgtEl>
                                          <p:spTgt spid="50192"/>
                                        </p:tgtEl>
                                        <p:attrNameLst>
                                          <p:attrName>ppt_x</p:attrName>
                                        </p:attrNameLst>
                                      </p:cBhvr>
                                      <p:tavLst>
                                        <p:tav tm="0">
                                          <p:val>
                                            <p:strVal val="0-#ppt_w/2"/>
                                          </p:val>
                                        </p:tav>
                                        <p:tav tm="100000">
                                          <p:val>
                                            <p:strVal val="#ppt_x"/>
                                          </p:val>
                                        </p:tav>
                                      </p:tavLst>
                                    </p:anim>
                                    <p:anim calcmode="lin" valueType="num">
                                      <p:cBhvr additive="base">
                                        <p:cTn id="20" dur="500" fill="hold"/>
                                        <p:tgtEl>
                                          <p:spTgt spid="50192"/>
                                        </p:tgtEl>
                                        <p:attrNameLst>
                                          <p:attrName>ppt_y</p:attrName>
                                        </p:attrNameLst>
                                      </p:cBhvr>
                                      <p:tavLst>
                                        <p:tav tm="0">
                                          <p:val>
                                            <p:strVal val="#ppt_y"/>
                                          </p:val>
                                        </p:tav>
                                        <p:tav tm="100000">
                                          <p:val>
                                            <p:strVal val="#ppt_y"/>
                                          </p:val>
                                        </p:tav>
                                      </p:tavLst>
                                    </p:anim>
                                  </p:childTnLst>
                                </p:cTn>
                              </p:par>
                            </p:childTnLst>
                          </p:cTn>
                        </p:par>
                        <p:par>
                          <p:cTn id="21" fill="hold">
                            <p:stCondLst>
                              <p:cond delay="500"/>
                            </p:stCondLst>
                            <p:childTnLst>
                              <p:par>
                                <p:cTn id="22" presetID="10" presetClass="entr" presetSubtype="0" fill="hold" grpId="0" nodeType="afterEffect">
                                  <p:stCondLst>
                                    <p:cond delay="0"/>
                                  </p:stCondLst>
                                  <p:childTnLst>
                                    <p:set>
                                      <p:cBhvr>
                                        <p:cTn id="23" dur="1" fill="hold">
                                          <p:stCondLst>
                                            <p:cond delay="0"/>
                                          </p:stCondLst>
                                        </p:cTn>
                                        <p:tgtEl>
                                          <p:spTgt spid="40"/>
                                        </p:tgtEl>
                                        <p:attrNameLst>
                                          <p:attrName>style.visibility</p:attrName>
                                        </p:attrNameLst>
                                      </p:cBhvr>
                                      <p:to>
                                        <p:strVal val="visible"/>
                                      </p:to>
                                    </p:set>
                                    <p:animEffect transition="in" filter="fade">
                                      <p:cBhvr>
                                        <p:cTn id="24" dur="500"/>
                                        <p:tgtEl>
                                          <p:spTgt spid="40"/>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39"/>
                                        </p:tgtEl>
                                        <p:attrNameLst>
                                          <p:attrName>style.visibility</p:attrName>
                                        </p:attrNameLst>
                                      </p:cBhvr>
                                      <p:to>
                                        <p:strVal val="visible"/>
                                      </p:to>
                                    </p:set>
                                    <p:animEffect transition="in" filter="fade">
                                      <p:cBhvr>
                                        <p:cTn id="27" dur="500"/>
                                        <p:tgtEl>
                                          <p:spTgt spid="39"/>
                                        </p:tgtEl>
                                      </p:cBhvr>
                                    </p:animEffect>
                                  </p:childTnLst>
                                </p:cTn>
                              </p:par>
                            </p:childTnLst>
                          </p:cTn>
                        </p:par>
                        <p:par>
                          <p:cTn id="28" fill="hold">
                            <p:stCondLst>
                              <p:cond delay="1000"/>
                            </p:stCondLst>
                            <p:childTnLst>
                              <p:par>
                                <p:cTn id="29" presetID="16" presetClass="entr" presetSubtype="42" fill="hold" nodeType="afterEffect">
                                  <p:stCondLst>
                                    <p:cond delay="0"/>
                                  </p:stCondLst>
                                  <p:childTnLst>
                                    <p:set>
                                      <p:cBhvr>
                                        <p:cTn id="30" dur="1" fill="hold">
                                          <p:stCondLst>
                                            <p:cond delay="0"/>
                                          </p:stCondLst>
                                        </p:cTn>
                                        <p:tgtEl>
                                          <p:spTgt spid="41"/>
                                        </p:tgtEl>
                                        <p:attrNameLst>
                                          <p:attrName>style.visibility</p:attrName>
                                        </p:attrNameLst>
                                      </p:cBhvr>
                                      <p:to>
                                        <p:strVal val="visible"/>
                                      </p:to>
                                    </p:set>
                                    <p:animEffect transition="in" filter="barn(outHorizontal)">
                                      <p:cBhvr>
                                        <p:cTn id="31" dur="500"/>
                                        <p:tgtEl>
                                          <p:spTgt spid="41"/>
                                        </p:tgtEl>
                                      </p:cBhvr>
                                    </p:animEffect>
                                  </p:childTnLst>
                                </p:cTn>
                              </p:par>
                            </p:childTnLst>
                          </p:cTn>
                        </p:par>
                        <p:par>
                          <p:cTn id="32" fill="hold">
                            <p:stCondLst>
                              <p:cond delay="1500"/>
                            </p:stCondLst>
                            <p:childTnLst>
                              <p:par>
                                <p:cTn id="33" presetID="10" presetClass="entr" presetSubtype="0" fill="hold" grpId="0" nodeType="afterEffect">
                                  <p:stCondLst>
                                    <p:cond delay="0"/>
                                  </p:stCondLst>
                                  <p:childTnLst>
                                    <p:set>
                                      <p:cBhvr>
                                        <p:cTn id="34" dur="1" fill="hold">
                                          <p:stCondLst>
                                            <p:cond delay="0"/>
                                          </p:stCondLst>
                                        </p:cTn>
                                        <p:tgtEl>
                                          <p:spTgt spid="43"/>
                                        </p:tgtEl>
                                        <p:attrNameLst>
                                          <p:attrName>style.visibility</p:attrName>
                                        </p:attrNameLst>
                                      </p:cBhvr>
                                      <p:to>
                                        <p:strVal val="visible"/>
                                      </p:to>
                                    </p:set>
                                    <p:animEffect transition="in" filter="fade">
                                      <p:cBhvr>
                                        <p:cTn id="35" dur="500"/>
                                        <p:tgtEl>
                                          <p:spTgt spid="43"/>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42"/>
                                        </p:tgtEl>
                                        <p:attrNameLst>
                                          <p:attrName>style.visibility</p:attrName>
                                        </p:attrNameLst>
                                      </p:cBhvr>
                                      <p:to>
                                        <p:strVal val="visible"/>
                                      </p:to>
                                    </p:set>
                                    <p:animEffect transition="in" filter="fade">
                                      <p:cBhvr>
                                        <p:cTn id="38" dur="500"/>
                                        <p:tgtEl>
                                          <p:spTgt spid="42"/>
                                        </p:tgtEl>
                                      </p:cBhvr>
                                    </p:animEffect>
                                  </p:childTnLst>
                                </p:cTn>
                              </p:par>
                            </p:childTnLst>
                          </p:cTn>
                        </p:par>
                        <p:par>
                          <p:cTn id="39" fill="hold">
                            <p:stCondLst>
                              <p:cond delay="2000"/>
                            </p:stCondLst>
                            <p:childTnLst>
                              <p:par>
                                <p:cTn id="40" presetID="16" presetClass="entr" presetSubtype="42" fill="hold" nodeType="afterEffect">
                                  <p:stCondLst>
                                    <p:cond delay="0"/>
                                  </p:stCondLst>
                                  <p:childTnLst>
                                    <p:set>
                                      <p:cBhvr>
                                        <p:cTn id="41" dur="1" fill="hold">
                                          <p:stCondLst>
                                            <p:cond delay="0"/>
                                          </p:stCondLst>
                                        </p:cTn>
                                        <p:tgtEl>
                                          <p:spTgt spid="44"/>
                                        </p:tgtEl>
                                        <p:attrNameLst>
                                          <p:attrName>style.visibility</p:attrName>
                                        </p:attrNameLst>
                                      </p:cBhvr>
                                      <p:to>
                                        <p:strVal val="visible"/>
                                      </p:to>
                                    </p:set>
                                    <p:animEffect transition="in" filter="barn(outHorizontal)">
                                      <p:cBhvr>
                                        <p:cTn id="42" dur="500"/>
                                        <p:tgtEl>
                                          <p:spTgt spid="44"/>
                                        </p:tgtEl>
                                      </p:cBhvr>
                                    </p:animEffect>
                                  </p:childTnLst>
                                </p:cTn>
                              </p:par>
                            </p:childTnLst>
                          </p:cTn>
                        </p:par>
                        <p:par>
                          <p:cTn id="43" fill="hold">
                            <p:stCondLst>
                              <p:cond delay="2500"/>
                            </p:stCondLst>
                            <p:childTnLst>
                              <p:par>
                                <p:cTn id="44" presetID="10" presetClass="entr" presetSubtype="0" fill="hold" grpId="0" nodeType="afterEffect">
                                  <p:stCondLst>
                                    <p:cond delay="0"/>
                                  </p:stCondLst>
                                  <p:childTnLst>
                                    <p:set>
                                      <p:cBhvr>
                                        <p:cTn id="45" dur="1" fill="hold">
                                          <p:stCondLst>
                                            <p:cond delay="0"/>
                                          </p:stCondLst>
                                        </p:cTn>
                                        <p:tgtEl>
                                          <p:spTgt spid="46"/>
                                        </p:tgtEl>
                                        <p:attrNameLst>
                                          <p:attrName>style.visibility</p:attrName>
                                        </p:attrNameLst>
                                      </p:cBhvr>
                                      <p:to>
                                        <p:strVal val="visible"/>
                                      </p:to>
                                    </p:set>
                                    <p:animEffect transition="in" filter="fade">
                                      <p:cBhvr>
                                        <p:cTn id="46" dur="500"/>
                                        <p:tgtEl>
                                          <p:spTgt spid="46"/>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45"/>
                                        </p:tgtEl>
                                        <p:attrNameLst>
                                          <p:attrName>style.visibility</p:attrName>
                                        </p:attrNameLst>
                                      </p:cBhvr>
                                      <p:to>
                                        <p:strVal val="visible"/>
                                      </p:to>
                                    </p:set>
                                    <p:animEffect transition="in" filter="fade">
                                      <p:cBhvr>
                                        <p:cTn id="49" dur="500"/>
                                        <p:tgtEl>
                                          <p:spTgt spid="45"/>
                                        </p:tgtEl>
                                      </p:cBhvr>
                                    </p:animEffect>
                                  </p:childTnLst>
                                </p:cTn>
                              </p:par>
                            </p:childTnLst>
                          </p:cTn>
                        </p:par>
                        <p:par>
                          <p:cTn id="50" fill="hold">
                            <p:stCondLst>
                              <p:cond delay="3000"/>
                            </p:stCondLst>
                            <p:childTnLst>
                              <p:par>
                                <p:cTn id="51" presetID="16" presetClass="entr" presetSubtype="42" fill="hold" nodeType="afterEffect">
                                  <p:stCondLst>
                                    <p:cond delay="0"/>
                                  </p:stCondLst>
                                  <p:childTnLst>
                                    <p:set>
                                      <p:cBhvr>
                                        <p:cTn id="52" dur="1" fill="hold">
                                          <p:stCondLst>
                                            <p:cond delay="0"/>
                                          </p:stCondLst>
                                        </p:cTn>
                                        <p:tgtEl>
                                          <p:spTgt spid="47"/>
                                        </p:tgtEl>
                                        <p:attrNameLst>
                                          <p:attrName>style.visibility</p:attrName>
                                        </p:attrNameLst>
                                      </p:cBhvr>
                                      <p:to>
                                        <p:strVal val="visible"/>
                                      </p:to>
                                    </p:set>
                                    <p:animEffect transition="in" filter="barn(outHorizontal)">
                                      <p:cBhvr>
                                        <p:cTn id="53" dur="500"/>
                                        <p:tgtEl>
                                          <p:spTgt spid="47"/>
                                        </p:tgtEl>
                                      </p:cBhvr>
                                    </p:animEffect>
                                  </p:childTnLst>
                                </p:cTn>
                              </p:par>
                            </p:childTnLst>
                          </p:cTn>
                        </p:par>
                        <p:par>
                          <p:cTn id="54" fill="hold">
                            <p:stCondLst>
                              <p:cond delay="3500"/>
                            </p:stCondLst>
                            <p:childTnLst>
                              <p:par>
                                <p:cTn id="55" presetID="10" presetClass="entr" presetSubtype="0" fill="hold" grpId="0" nodeType="afterEffect">
                                  <p:stCondLst>
                                    <p:cond delay="0"/>
                                  </p:stCondLst>
                                  <p:childTnLst>
                                    <p:set>
                                      <p:cBhvr>
                                        <p:cTn id="56" dur="1" fill="hold">
                                          <p:stCondLst>
                                            <p:cond delay="0"/>
                                          </p:stCondLst>
                                        </p:cTn>
                                        <p:tgtEl>
                                          <p:spTgt spid="49"/>
                                        </p:tgtEl>
                                        <p:attrNameLst>
                                          <p:attrName>style.visibility</p:attrName>
                                        </p:attrNameLst>
                                      </p:cBhvr>
                                      <p:to>
                                        <p:strVal val="visible"/>
                                      </p:to>
                                    </p:set>
                                    <p:animEffect transition="in" filter="fade">
                                      <p:cBhvr>
                                        <p:cTn id="57" dur="500"/>
                                        <p:tgtEl>
                                          <p:spTgt spid="49"/>
                                        </p:tgtEl>
                                      </p:cBhvr>
                                    </p:animEffect>
                                  </p:childTnLst>
                                </p:cTn>
                              </p:par>
                              <p:par>
                                <p:cTn id="58" presetID="10" presetClass="entr" presetSubtype="0" fill="hold" grpId="0" nodeType="withEffect">
                                  <p:stCondLst>
                                    <p:cond delay="0"/>
                                  </p:stCondLst>
                                  <p:childTnLst>
                                    <p:set>
                                      <p:cBhvr>
                                        <p:cTn id="59" dur="1" fill="hold">
                                          <p:stCondLst>
                                            <p:cond delay="0"/>
                                          </p:stCondLst>
                                        </p:cTn>
                                        <p:tgtEl>
                                          <p:spTgt spid="48"/>
                                        </p:tgtEl>
                                        <p:attrNameLst>
                                          <p:attrName>style.visibility</p:attrName>
                                        </p:attrNameLst>
                                      </p:cBhvr>
                                      <p:to>
                                        <p:strVal val="visible"/>
                                      </p:to>
                                    </p:set>
                                    <p:animEffect transition="in" filter="fade">
                                      <p:cBhvr>
                                        <p:cTn id="60" dur="500"/>
                                        <p:tgtEl>
                                          <p:spTgt spid="48"/>
                                        </p:tgtEl>
                                      </p:cBhvr>
                                    </p:animEffect>
                                  </p:childTnLst>
                                </p:cTn>
                              </p:par>
                            </p:childTnLst>
                          </p:cTn>
                        </p:par>
                        <p:par>
                          <p:cTn id="61" fill="hold">
                            <p:stCondLst>
                              <p:cond delay="4000"/>
                            </p:stCondLst>
                            <p:childTnLst>
                              <p:par>
                                <p:cTn id="62" presetID="16" presetClass="entr" presetSubtype="42" fill="hold" nodeType="afterEffect">
                                  <p:stCondLst>
                                    <p:cond delay="0"/>
                                  </p:stCondLst>
                                  <p:childTnLst>
                                    <p:set>
                                      <p:cBhvr>
                                        <p:cTn id="63" dur="1" fill="hold">
                                          <p:stCondLst>
                                            <p:cond delay="0"/>
                                          </p:stCondLst>
                                        </p:cTn>
                                        <p:tgtEl>
                                          <p:spTgt spid="50"/>
                                        </p:tgtEl>
                                        <p:attrNameLst>
                                          <p:attrName>style.visibility</p:attrName>
                                        </p:attrNameLst>
                                      </p:cBhvr>
                                      <p:to>
                                        <p:strVal val="visible"/>
                                      </p:to>
                                    </p:set>
                                    <p:animEffect transition="in" filter="barn(outHorizontal)">
                                      <p:cBhvr>
                                        <p:cTn id="64" dur="500"/>
                                        <p:tgtEl>
                                          <p:spTgt spid="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p:bldP spid="40" grpId="0"/>
      <p:bldP spid="42" grpId="0"/>
      <p:bldP spid="43" grpId="0"/>
      <p:bldP spid="45" grpId="0"/>
      <p:bldP spid="46" grpId="0"/>
      <p:bldP spid="48" grpId="0"/>
      <p:bldP spid="49" grpId="0"/>
      <p:bldP spid="50189" grpId="0" animBg="1"/>
      <p:bldP spid="50190" grpId="0" animBg="1"/>
      <p:bldP spid="50191" grpId="0" animBg="1"/>
      <p:bldP spid="50192"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任意多边形 16"/>
          <p:cNvSpPr>
            <a:spLocks/>
          </p:cNvSpPr>
          <p:nvPr/>
        </p:nvSpPr>
        <p:spPr bwMode="auto">
          <a:xfrm>
            <a:off x="801818" y="2916666"/>
            <a:ext cx="1637976" cy="827201"/>
          </a:xfrm>
          <a:custGeom>
            <a:avLst/>
            <a:gdLst>
              <a:gd name="T0" fmla="*/ 54 w 2184400"/>
              <a:gd name="T1" fmla="*/ 0 h 1117600"/>
              <a:gd name="T2" fmla="*/ 10928 w 2184400"/>
              <a:gd name="T3" fmla="*/ 0 h 1117600"/>
              <a:gd name="T4" fmla="*/ 10821 w 2184400"/>
              <a:gd name="T5" fmla="*/ 888 h 1117600"/>
              <a:gd name="T6" fmla="*/ 45765 w 2184400"/>
              <a:gd name="T7" fmla="*/ 30012 h 1117600"/>
              <a:gd name="T8" fmla="*/ 80709 w 2184400"/>
              <a:gd name="T9" fmla="*/ 888 h 1117600"/>
              <a:gd name="T10" fmla="*/ 80602 w 2184400"/>
              <a:gd name="T11" fmla="*/ 0 h 1117600"/>
              <a:gd name="T12" fmla="*/ 91477 w 2184400"/>
              <a:gd name="T13" fmla="*/ 0 h 1117600"/>
              <a:gd name="T14" fmla="*/ 91530 w 2184400"/>
              <a:gd name="T15" fmla="*/ 888 h 1117600"/>
              <a:gd name="T16" fmla="*/ 45765 w 2184400"/>
              <a:gd name="T17" fmla="*/ 39031 h 1117600"/>
              <a:gd name="T18" fmla="*/ 0 w 2184400"/>
              <a:gd name="T19" fmla="*/ 888 h 1117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184400"/>
              <a:gd name="T31" fmla="*/ 0 h 1117600"/>
              <a:gd name="T32" fmla="*/ 2184400 w 2184400"/>
              <a:gd name="T33" fmla="*/ 1117600 h 1117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84400" h="1117600">
                <a:moveTo>
                  <a:pt x="1283" y="0"/>
                </a:moveTo>
                <a:lnTo>
                  <a:pt x="260801" y="0"/>
                </a:lnTo>
                <a:lnTo>
                  <a:pt x="258240" y="25400"/>
                </a:lnTo>
                <a:cubicBezTo>
                  <a:pt x="258240" y="485983"/>
                  <a:pt x="631617" y="859360"/>
                  <a:pt x="1092200" y="859360"/>
                </a:cubicBezTo>
                <a:cubicBezTo>
                  <a:pt x="1552783" y="859360"/>
                  <a:pt x="1926160" y="485983"/>
                  <a:pt x="1926160" y="25400"/>
                </a:cubicBezTo>
                <a:lnTo>
                  <a:pt x="1923600" y="0"/>
                </a:lnTo>
                <a:lnTo>
                  <a:pt x="2183118" y="0"/>
                </a:lnTo>
                <a:lnTo>
                  <a:pt x="2184400" y="25400"/>
                </a:lnTo>
                <a:cubicBezTo>
                  <a:pt x="2184400" y="628605"/>
                  <a:pt x="1695405" y="1117600"/>
                  <a:pt x="1092200" y="1117600"/>
                </a:cubicBezTo>
                <a:cubicBezTo>
                  <a:pt x="488995" y="1117600"/>
                  <a:pt x="0" y="628605"/>
                  <a:pt x="0" y="25400"/>
                </a:cubicBezTo>
                <a:close/>
              </a:path>
            </a:pathLst>
          </a:custGeom>
          <a:solidFill>
            <a:schemeClr val="bg2"/>
          </a:solidFill>
          <a:ln w="12700" cap="flat" cmpd="sng" algn="ctr">
            <a:noFill/>
            <a:prstDash val="solid"/>
            <a:miter lim="800000"/>
            <a:headEnd/>
            <a:tailEnd/>
          </a:ln>
        </p:spPr>
        <p:txBody>
          <a:bodyPr anchor="ct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1" i="0" u="none" strike="noStrike" kern="1200" cap="none" spc="0" normalizeH="0" baseline="0" noProof="0">
              <a:ln>
                <a:noFill/>
              </a:ln>
              <a:solidFill>
                <a:srgbClr val="000000"/>
              </a:solidFill>
              <a:effectLst/>
              <a:uLnTx/>
              <a:uFillTx/>
              <a:latin typeface="Arial" charset="0"/>
              <a:ea typeface="微软雅黑" pitchFamily="34" charset="-122"/>
              <a:cs typeface="+mn-cs"/>
            </a:endParaRPr>
          </a:p>
        </p:txBody>
      </p:sp>
      <p:sp>
        <p:nvSpPr>
          <p:cNvPr id="19" name="任意多边形 18"/>
          <p:cNvSpPr>
            <a:spLocks/>
          </p:cNvSpPr>
          <p:nvPr/>
        </p:nvSpPr>
        <p:spPr bwMode="auto">
          <a:xfrm>
            <a:off x="3708964" y="2916666"/>
            <a:ext cx="1637977" cy="827201"/>
          </a:xfrm>
          <a:custGeom>
            <a:avLst/>
            <a:gdLst>
              <a:gd name="T0" fmla="*/ 54 w 2184400"/>
              <a:gd name="T1" fmla="*/ 0 h 1117600"/>
              <a:gd name="T2" fmla="*/ 10928 w 2184400"/>
              <a:gd name="T3" fmla="*/ 0 h 1117600"/>
              <a:gd name="T4" fmla="*/ 10821 w 2184400"/>
              <a:gd name="T5" fmla="*/ 888 h 1117600"/>
              <a:gd name="T6" fmla="*/ 45765 w 2184400"/>
              <a:gd name="T7" fmla="*/ 30012 h 1117600"/>
              <a:gd name="T8" fmla="*/ 80710 w 2184400"/>
              <a:gd name="T9" fmla="*/ 888 h 1117600"/>
              <a:gd name="T10" fmla="*/ 80603 w 2184400"/>
              <a:gd name="T11" fmla="*/ 0 h 1117600"/>
              <a:gd name="T12" fmla="*/ 91478 w 2184400"/>
              <a:gd name="T13" fmla="*/ 0 h 1117600"/>
              <a:gd name="T14" fmla="*/ 91531 w 2184400"/>
              <a:gd name="T15" fmla="*/ 888 h 1117600"/>
              <a:gd name="T16" fmla="*/ 45765 w 2184400"/>
              <a:gd name="T17" fmla="*/ 39031 h 1117600"/>
              <a:gd name="T18" fmla="*/ 0 w 2184400"/>
              <a:gd name="T19" fmla="*/ 888 h 1117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184400"/>
              <a:gd name="T31" fmla="*/ 0 h 1117600"/>
              <a:gd name="T32" fmla="*/ 2184400 w 2184400"/>
              <a:gd name="T33" fmla="*/ 1117600 h 1117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84400" h="1117600">
                <a:moveTo>
                  <a:pt x="1283" y="0"/>
                </a:moveTo>
                <a:lnTo>
                  <a:pt x="260801" y="0"/>
                </a:lnTo>
                <a:lnTo>
                  <a:pt x="258240" y="25400"/>
                </a:lnTo>
                <a:cubicBezTo>
                  <a:pt x="258240" y="485983"/>
                  <a:pt x="631617" y="859360"/>
                  <a:pt x="1092200" y="859360"/>
                </a:cubicBezTo>
                <a:cubicBezTo>
                  <a:pt x="1552783" y="859360"/>
                  <a:pt x="1926160" y="485983"/>
                  <a:pt x="1926160" y="25400"/>
                </a:cubicBezTo>
                <a:lnTo>
                  <a:pt x="1923600" y="0"/>
                </a:lnTo>
                <a:lnTo>
                  <a:pt x="2183118" y="0"/>
                </a:lnTo>
                <a:lnTo>
                  <a:pt x="2184400" y="25400"/>
                </a:lnTo>
                <a:cubicBezTo>
                  <a:pt x="2184400" y="628605"/>
                  <a:pt x="1695405" y="1117600"/>
                  <a:pt x="1092200" y="1117600"/>
                </a:cubicBezTo>
                <a:cubicBezTo>
                  <a:pt x="488995" y="1117600"/>
                  <a:pt x="0" y="628605"/>
                  <a:pt x="0" y="25400"/>
                </a:cubicBezTo>
                <a:close/>
              </a:path>
            </a:pathLst>
          </a:custGeom>
          <a:solidFill>
            <a:schemeClr val="bg2"/>
          </a:solidFill>
          <a:ln w="12700" cap="flat" cmpd="sng" algn="ctr">
            <a:noFill/>
            <a:prstDash val="solid"/>
            <a:miter lim="800000"/>
            <a:headEnd/>
            <a:tailEnd/>
          </a:ln>
        </p:spPr>
        <p:txBody>
          <a:bodyPr anchor="ct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1" i="0" u="none" strike="noStrike" kern="1200" cap="none" spc="0" normalizeH="0" baseline="0" noProof="0">
              <a:ln>
                <a:noFill/>
              </a:ln>
              <a:solidFill>
                <a:srgbClr val="000000"/>
              </a:solidFill>
              <a:effectLst/>
              <a:uLnTx/>
              <a:uFillTx/>
              <a:latin typeface="Arial" charset="0"/>
              <a:ea typeface="微软雅黑" pitchFamily="34" charset="-122"/>
              <a:cs typeface="+mn-cs"/>
            </a:endParaRPr>
          </a:p>
        </p:txBody>
      </p:sp>
      <p:sp>
        <p:nvSpPr>
          <p:cNvPr id="21" name="任意多边形 20"/>
          <p:cNvSpPr>
            <a:spLocks/>
          </p:cNvSpPr>
          <p:nvPr/>
        </p:nvSpPr>
        <p:spPr bwMode="auto">
          <a:xfrm>
            <a:off x="6592222" y="2916666"/>
            <a:ext cx="1637976" cy="827201"/>
          </a:xfrm>
          <a:custGeom>
            <a:avLst/>
            <a:gdLst>
              <a:gd name="T0" fmla="*/ 54 w 2184400"/>
              <a:gd name="T1" fmla="*/ 0 h 1117600"/>
              <a:gd name="T2" fmla="*/ 10928 w 2184400"/>
              <a:gd name="T3" fmla="*/ 0 h 1117600"/>
              <a:gd name="T4" fmla="*/ 10821 w 2184400"/>
              <a:gd name="T5" fmla="*/ 888 h 1117600"/>
              <a:gd name="T6" fmla="*/ 45765 w 2184400"/>
              <a:gd name="T7" fmla="*/ 30012 h 1117600"/>
              <a:gd name="T8" fmla="*/ 80709 w 2184400"/>
              <a:gd name="T9" fmla="*/ 888 h 1117600"/>
              <a:gd name="T10" fmla="*/ 80602 w 2184400"/>
              <a:gd name="T11" fmla="*/ 0 h 1117600"/>
              <a:gd name="T12" fmla="*/ 91477 w 2184400"/>
              <a:gd name="T13" fmla="*/ 0 h 1117600"/>
              <a:gd name="T14" fmla="*/ 91530 w 2184400"/>
              <a:gd name="T15" fmla="*/ 888 h 1117600"/>
              <a:gd name="T16" fmla="*/ 45765 w 2184400"/>
              <a:gd name="T17" fmla="*/ 39031 h 1117600"/>
              <a:gd name="T18" fmla="*/ 0 w 2184400"/>
              <a:gd name="T19" fmla="*/ 888 h 1117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184400"/>
              <a:gd name="T31" fmla="*/ 0 h 1117600"/>
              <a:gd name="T32" fmla="*/ 2184400 w 2184400"/>
              <a:gd name="T33" fmla="*/ 1117600 h 1117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84400" h="1117600">
                <a:moveTo>
                  <a:pt x="1283" y="0"/>
                </a:moveTo>
                <a:lnTo>
                  <a:pt x="260801" y="0"/>
                </a:lnTo>
                <a:lnTo>
                  <a:pt x="258240" y="25400"/>
                </a:lnTo>
                <a:cubicBezTo>
                  <a:pt x="258240" y="485983"/>
                  <a:pt x="631617" y="859360"/>
                  <a:pt x="1092200" y="859360"/>
                </a:cubicBezTo>
                <a:cubicBezTo>
                  <a:pt x="1552783" y="859360"/>
                  <a:pt x="1926160" y="485983"/>
                  <a:pt x="1926160" y="25400"/>
                </a:cubicBezTo>
                <a:lnTo>
                  <a:pt x="1923600" y="0"/>
                </a:lnTo>
                <a:lnTo>
                  <a:pt x="2183118" y="0"/>
                </a:lnTo>
                <a:lnTo>
                  <a:pt x="2184400" y="25400"/>
                </a:lnTo>
                <a:cubicBezTo>
                  <a:pt x="2184400" y="628605"/>
                  <a:pt x="1695405" y="1117600"/>
                  <a:pt x="1092200" y="1117600"/>
                </a:cubicBezTo>
                <a:cubicBezTo>
                  <a:pt x="488995" y="1117600"/>
                  <a:pt x="0" y="628605"/>
                  <a:pt x="0" y="25400"/>
                </a:cubicBezTo>
                <a:close/>
              </a:path>
            </a:pathLst>
          </a:custGeom>
          <a:solidFill>
            <a:schemeClr val="bg2"/>
          </a:solidFill>
          <a:ln w="12700" cap="flat" cmpd="sng" algn="ctr">
            <a:noFill/>
            <a:prstDash val="solid"/>
            <a:miter lim="800000"/>
            <a:headEnd/>
            <a:tailEnd/>
          </a:ln>
        </p:spPr>
        <p:txBody>
          <a:bodyPr anchor="ct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1" i="0" u="none" strike="noStrike" kern="1200" cap="none" spc="0" normalizeH="0" baseline="0" noProof="0">
              <a:ln>
                <a:noFill/>
              </a:ln>
              <a:solidFill>
                <a:srgbClr val="000000"/>
              </a:solidFill>
              <a:effectLst/>
              <a:uLnTx/>
              <a:uFillTx/>
              <a:latin typeface="Arial" charset="0"/>
              <a:ea typeface="微软雅黑" pitchFamily="34" charset="-122"/>
              <a:cs typeface="+mn-cs"/>
            </a:endParaRPr>
          </a:p>
        </p:txBody>
      </p:sp>
      <p:sp>
        <p:nvSpPr>
          <p:cNvPr id="23" name="任意多边形 22"/>
          <p:cNvSpPr>
            <a:spLocks/>
          </p:cNvSpPr>
          <p:nvPr/>
        </p:nvSpPr>
        <p:spPr bwMode="auto">
          <a:xfrm flipV="1">
            <a:off x="2260617" y="2087973"/>
            <a:ext cx="1637977" cy="828693"/>
          </a:xfrm>
          <a:custGeom>
            <a:avLst/>
            <a:gdLst>
              <a:gd name="T0" fmla="*/ 54 w 2184400"/>
              <a:gd name="T1" fmla="*/ 0 h 1117600"/>
              <a:gd name="T2" fmla="*/ 10928 w 2184400"/>
              <a:gd name="T3" fmla="*/ 0 h 1117600"/>
              <a:gd name="T4" fmla="*/ 10821 w 2184400"/>
              <a:gd name="T5" fmla="*/ 910 h 1117600"/>
              <a:gd name="T6" fmla="*/ 45765 w 2184400"/>
              <a:gd name="T7" fmla="*/ 30779 h 1117600"/>
              <a:gd name="T8" fmla="*/ 80710 w 2184400"/>
              <a:gd name="T9" fmla="*/ 910 h 1117600"/>
              <a:gd name="T10" fmla="*/ 80603 w 2184400"/>
              <a:gd name="T11" fmla="*/ 0 h 1117600"/>
              <a:gd name="T12" fmla="*/ 91478 w 2184400"/>
              <a:gd name="T13" fmla="*/ 0 h 1117600"/>
              <a:gd name="T14" fmla="*/ 91531 w 2184400"/>
              <a:gd name="T15" fmla="*/ 910 h 1117600"/>
              <a:gd name="T16" fmla="*/ 45765 w 2184400"/>
              <a:gd name="T17" fmla="*/ 40029 h 1117600"/>
              <a:gd name="T18" fmla="*/ 0 w 2184400"/>
              <a:gd name="T19" fmla="*/ 910 h 1117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184400"/>
              <a:gd name="T31" fmla="*/ 0 h 1117600"/>
              <a:gd name="T32" fmla="*/ 2184400 w 2184400"/>
              <a:gd name="T33" fmla="*/ 1117600 h 1117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84400" h="1117600">
                <a:moveTo>
                  <a:pt x="1283" y="0"/>
                </a:moveTo>
                <a:lnTo>
                  <a:pt x="260801" y="0"/>
                </a:lnTo>
                <a:lnTo>
                  <a:pt x="258240" y="25400"/>
                </a:lnTo>
                <a:cubicBezTo>
                  <a:pt x="258240" y="485983"/>
                  <a:pt x="631617" y="859360"/>
                  <a:pt x="1092200" y="859360"/>
                </a:cubicBezTo>
                <a:cubicBezTo>
                  <a:pt x="1552783" y="859360"/>
                  <a:pt x="1926160" y="485983"/>
                  <a:pt x="1926160" y="25400"/>
                </a:cubicBezTo>
                <a:lnTo>
                  <a:pt x="1923600" y="0"/>
                </a:lnTo>
                <a:lnTo>
                  <a:pt x="2183118" y="0"/>
                </a:lnTo>
                <a:lnTo>
                  <a:pt x="2184400" y="25400"/>
                </a:lnTo>
                <a:cubicBezTo>
                  <a:pt x="2184400" y="628605"/>
                  <a:pt x="1695405" y="1117600"/>
                  <a:pt x="1092200" y="1117600"/>
                </a:cubicBezTo>
                <a:cubicBezTo>
                  <a:pt x="488995" y="1117600"/>
                  <a:pt x="0" y="628605"/>
                  <a:pt x="0" y="25400"/>
                </a:cubicBezTo>
                <a:close/>
              </a:path>
            </a:pathLst>
          </a:custGeom>
          <a:solidFill>
            <a:schemeClr val="bg2"/>
          </a:solidFill>
          <a:ln w="12700" cap="flat" cmpd="sng" algn="ctr">
            <a:noFill/>
            <a:prstDash val="solid"/>
            <a:miter lim="800000"/>
            <a:headEnd/>
            <a:tailEnd/>
          </a:ln>
        </p:spPr>
        <p:txBody>
          <a:bodyPr anchor="ct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1" i="0" u="none" strike="noStrike" kern="1200" cap="none" spc="0" normalizeH="0" baseline="0" noProof="0">
              <a:ln>
                <a:noFill/>
              </a:ln>
              <a:solidFill>
                <a:srgbClr val="000000"/>
              </a:solidFill>
              <a:effectLst/>
              <a:uLnTx/>
              <a:uFillTx/>
              <a:latin typeface="Arial" charset="0"/>
              <a:ea typeface="微软雅黑" pitchFamily="34" charset="-122"/>
              <a:cs typeface="+mn-cs"/>
            </a:endParaRPr>
          </a:p>
        </p:txBody>
      </p:sp>
      <p:sp>
        <p:nvSpPr>
          <p:cNvPr id="25" name="任意多边形 24"/>
          <p:cNvSpPr>
            <a:spLocks/>
          </p:cNvSpPr>
          <p:nvPr/>
        </p:nvSpPr>
        <p:spPr bwMode="auto">
          <a:xfrm flipV="1">
            <a:off x="5157312" y="2087973"/>
            <a:ext cx="1637977" cy="828693"/>
          </a:xfrm>
          <a:custGeom>
            <a:avLst/>
            <a:gdLst>
              <a:gd name="T0" fmla="*/ 54 w 2184400"/>
              <a:gd name="T1" fmla="*/ 0 h 1117600"/>
              <a:gd name="T2" fmla="*/ 10928 w 2184400"/>
              <a:gd name="T3" fmla="*/ 0 h 1117600"/>
              <a:gd name="T4" fmla="*/ 10821 w 2184400"/>
              <a:gd name="T5" fmla="*/ 910 h 1117600"/>
              <a:gd name="T6" fmla="*/ 45765 w 2184400"/>
              <a:gd name="T7" fmla="*/ 30779 h 1117600"/>
              <a:gd name="T8" fmla="*/ 80710 w 2184400"/>
              <a:gd name="T9" fmla="*/ 910 h 1117600"/>
              <a:gd name="T10" fmla="*/ 80603 w 2184400"/>
              <a:gd name="T11" fmla="*/ 0 h 1117600"/>
              <a:gd name="T12" fmla="*/ 91478 w 2184400"/>
              <a:gd name="T13" fmla="*/ 0 h 1117600"/>
              <a:gd name="T14" fmla="*/ 91531 w 2184400"/>
              <a:gd name="T15" fmla="*/ 910 h 1117600"/>
              <a:gd name="T16" fmla="*/ 45765 w 2184400"/>
              <a:gd name="T17" fmla="*/ 40029 h 1117600"/>
              <a:gd name="T18" fmla="*/ 0 w 2184400"/>
              <a:gd name="T19" fmla="*/ 910 h 1117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184400"/>
              <a:gd name="T31" fmla="*/ 0 h 1117600"/>
              <a:gd name="T32" fmla="*/ 2184400 w 2184400"/>
              <a:gd name="T33" fmla="*/ 1117600 h 1117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84400" h="1117600">
                <a:moveTo>
                  <a:pt x="1283" y="0"/>
                </a:moveTo>
                <a:lnTo>
                  <a:pt x="260801" y="0"/>
                </a:lnTo>
                <a:lnTo>
                  <a:pt x="258240" y="25400"/>
                </a:lnTo>
                <a:cubicBezTo>
                  <a:pt x="258240" y="485983"/>
                  <a:pt x="631617" y="859360"/>
                  <a:pt x="1092200" y="859360"/>
                </a:cubicBezTo>
                <a:cubicBezTo>
                  <a:pt x="1552783" y="859360"/>
                  <a:pt x="1926160" y="485983"/>
                  <a:pt x="1926160" y="25400"/>
                </a:cubicBezTo>
                <a:lnTo>
                  <a:pt x="1923600" y="0"/>
                </a:lnTo>
                <a:lnTo>
                  <a:pt x="2183118" y="0"/>
                </a:lnTo>
                <a:lnTo>
                  <a:pt x="2184400" y="25400"/>
                </a:lnTo>
                <a:cubicBezTo>
                  <a:pt x="2184400" y="628605"/>
                  <a:pt x="1695405" y="1117600"/>
                  <a:pt x="1092200" y="1117600"/>
                </a:cubicBezTo>
                <a:cubicBezTo>
                  <a:pt x="488995" y="1117600"/>
                  <a:pt x="0" y="628605"/>
                  <a:pt x="0" y="25400"/>
                </a:cubicBezTo>
                <a:close/>
              </a:path>
            </a:pathLst>
          </a:custGeom>
          <a:solidFill>
            <a:schemeClr val="bg2"/>
          </a:solidFill>
          <a:ln w="12700" cap="flat" cmpd="sng" algn="ctr">
            <a:noFill/>
            <a:prstDash val="solid"/>
            <a:miter lim="800000"/>
            <a:headEnd/>
            <a:tailEnd/>
          </a:ln>
        </p:spPr>
        <p:txBody>
          <a:bodyPr anchor="ct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1" i="0" u="none" strike="noStrike" kern="1200" cap="none" spc="0" normalizeH="0" baseline="0" noProof="0">
              <a:ln>
                <a:noFill/>
              </a:ln>
              <a:solidFill>
                <a:srgbClr val="000000"/>
              </a:solidFill>
              <a:effectLst/>
              <a:uLnTx/>
              <a:uFillTx/>
              <a:latin typeface="Arial" charset="0"/>
              <a:ea typeface="微软雅黑" pitchFamily="34" charset="-122"/>
              <a:cs typeface="+mn-cs"/>
            </a:endParaRPr>
          </a:p>
        </p:txBody>
      </p:sp>
      <p:sp>
        <p:nvSpPr>
          <p:cNvPr id="18" name="任意多边形 17"/>
          <p:cNvSpPr>
            <a:spLocks/>
          </p:cNvSpPr>
          <p:nvPr/>
        </p:nvSpPr>
        <p:spPr bwMode="auto">
          <a:xfrm>
            <a:off x="2247179" y="2916666"/>
            <a:ext cx="1639470" cy="827201"/>
          </a:xfrm>
          <a:custGeom>
            <a:avLst/>
            <a:gdLst>
              <a:gd name="T0" fmla="*/ 54 w 2184400"/>
              <a:gd name="T1" fmla="*/ 0 h 1117600"/>
              <a:gd name="T2" fmla="*/ 11069 w 2184400"/>
              <a:gd name="T3" fmla="*/ 0 h 1117600"/>
              <a:gd name="T4" fmla="*/ 10960 w 2184400"/>
              <a:gd name="T5" fmla="*/ 888 h 1117600"/>
              <a:gd name="T6" fmla="*/ 46353 w 2184400"/>
              <a:gd name="T7" fmla="*/ 30012 h 1117600"/>
              <a:gd name="T8" fmla="*/ 81746 w 2184400"/>
              <a:gd name="T9" fmla="*/ 888 h 1117600"/>
              <a:gd name="T10" fmla="*/ 81637 w 2184400"/>
              <a:gd name="T11" fmla="*/ 0 h 1117600"/>
              <a:gd name="T12" fmla="*/ 92652 w 2184400"/>
              <a:gd name="T13" fmla="*/ 0 h 1117600"/>
              <a:gd name="T14" fmla="*/ 92706 w 2184400"/>
              <a:gd name="T15" fmla="*/ 888 h 1117600"/>
              <a:gd name="T16" fmla="*/ 46353 w 2184400"/>
              <a:gd name="T17" fmla="*/ 39031 h 1117600"/>
              <a:gd name="T18" fmla="*/ 0 w 2184400"/>
              <a:gd name="T19" fmla="*/ 888 h 1117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184400"/>
              <a:gd name="T31" fmla="*/ 0 h 1117600"/>
              <a:gd name="T32" fmla="*/ 2184400 w 2184400"/>
              <a:gd name="T33" fmla="*/ 1117600 h 1117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84400" h="1117600">
                <a:moveTo>
                  <a:pt x="1283" y="0"/>
                </a:moveTo>
                <a:lnTo>
                  <a:pt x="260801" y="0"/>
                </a:lnTo>
                <a:lnTo>
                  <a:pt x="258240" y="25400"/>
                </a:lnTo>
                <a:cubicBezTo>
                  <a:pt x="258240" y="485983"/>
                  <a:pt x="631617" y="859360"/>
                  <a:pt x="1092200" y="859360"/>
                </a:cubicBezTo>
                <a:cubicBezTo>
                  <a:pt x="1552783" y="859360"/>
                  <a:pt x="1926160" y="485983"/>
                  <a:pt x="1926160" y="25400"/>
                </a:cubicBezTo>
                <a:lnTo>
                  <a:pt x="1923600" y="0"/>
                </a:lnTo>
                <a:lnTo>
                  <a:pt x="2183118" y="0"/>
                </a:lnTo>
                <a:lnTo>
                  <a:pt x="2184400" y="25400"/>
                </a:lnTo>
                <a:cubicBezTo>
                  <a:pt x="2184400" y="628605"/>
                  <a:pt x="1695405" y="1117600"/>
                  <a:pt x="1092200" y="1117600"/>
                </a:cubicBezTo>
                <a:cubicBezTo>
                  <a:pt x="488995" y="1117600"/>
                  <a:pt x="0" y="628605"/>
                  <a:pt x="0" y="25400"/>
                </a:cubicBezTo>
                <a:close/>
              </a:path>
            </a:pathLst>
          </a:custGeom>
          <a:solidFill>
            <a:schemeClr val="tx2"/>
          </a:solidFill>
          <a:ln w="12700" cap="flat" cmpd="sng" algn="ctr">
            <a:noFill/>
            <a:prstDash val="solid"/>
            <a:miter lim="800000"/>
            <a:headEnd/>
            <a:tailEnd/>
          </a:ln>
        </p:spPr>
        <p:txBody>
          <a:bodyPr anchor="ct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1" i="0" u="none" strike="noStrike" kern="1200" cap="none" spc="0" normalizeH="0" baseline="0" noProof="0">
              <a:ln>
                <a:noFill/>
              </a:ln>
              <a:solidFill>
                <a:srgbClr val="000000"/>
              </a:solidFill>
              <a:effectLst/>
              <a:uLnTx/>
              <a:uFillTx/>
              <a:latin typeface="Arial" charset="0"/>
              <a:ea typeface="微软雅黑" pitchFamily="34" charset="-122"/>
              <a:cs typeface="+mn-cs"/>
            </a:endParaRPr>
          </a:p>
        </p:txBody>
      </p:sp>
      <p:sp>
        <p:nvSpPr>
          <p:cNvPr id="20" name="任意多边形 19"/>
          <p:cNvSpPr>
            <a:spLocks/>
          </p:cNvSpPr>
          <p:nvPr/>
        </p:nvSpPr>
        <p:spPr bwMode="auto">
          <a:xfrm>
            <a:off x="5145366" y="2916666"/>
            <a:ext cx="1637977" cy="827201"/>
          </a:xfrm>
          <a:custGeom>
            <a:avLst/>
            <a:gdLst>
              <a:gd name="T0" fmla="*/ 54 w 2184400"/>
              <a:gd name="T1" fmla="*/ 0 h 1117600"/>
              <a:gd name="T2" fmla="*/ 10928 w 2184400"/>
              <a:gd name="T3" fmla="*/ 0 h 1117600"/>
              <a:gd name="T4" fmla="*/ 10821 w 2184400"/>
              <a:gd name="T5" fmla="*/ 888 h 1117600"/>
              <a:gd name="T6" fmla="*/ 45765 w 2184400"/>
              <a:gd name="T7" fmla="*/ 30012 h 1117600"/>
              <a:gd name="T8" fmla="*/ 80710 w 2184400"/>
              <a:gd name="T9" fmla="*/ 888 h 1117600"/>
              <a:gd name="T10" fmla="*/ 80603 w 2184400"/>
              <a:gd name="T11" fmla="*/ 0 h 1117600"/>
              <a:gd name="T12" fmla="*/ 91478 w 2184400"/>
              <a:gd name="T13" fmla="*/ 0 h 1117600"/>
              <a:gd name="T14" fmla="*/ 91531 w 2184400"/>
              <a:gd name="T15" fmla="*/ 888 h 1117600"/>
              <a:gd name="T16" fmla="*/ 45765 w 2184400"/>
              <a:gd name="T17" fmla="*/ 39031 h 1117600"/>
              <a:gd name="T18" fmla="*/ 0 w 2184400"/>
              <a:gd name="T19" fmla="*/ 888 h 1117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184400"/>
              <a:gd name="T31" fmla="*/ 0 h 1117600"/>
              <a:gd name="T32" fmla="*/ 2184400 w 2184400"/>
              <a:gd name="T33" fmla="*/ 1117600 h 1117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84400" h="1117600">
                <a:moveTo>
                  <a:pt x="1283" y="0"/>
                </a:moveTo>
                <a:lnTo>
                  <a:pt x="260801" y="0"/>
                </a:lnTo>
                <a:lnTo>
                  <a:pt x="258240" y="25400"/>
                </a:lnTo>
                <a:cubicBezTo>
                  <a:pt x="258240" y="485983"/>
                  <a:pt x="631617" y="859360"/>
                  <a:pt x="1092200" y="859360"/>
                </a:cubicBezTo>
                <a:cubicBezTo>
                  <a:pt x="1552783" y="859360"/>
                  <a:pt x="1926160" y="485983"/>
                  <a:pt x="1926160" y="25400"/>
                </a:cubicBezTo>
                <a:lnTo>
                  <a:pt x="1923600" y="0"/>
                </a:lnTo>
                <a:lnTo>
                  <a:pt x="2183118" y="0"/>
                </a:lnTo>
                <a:lnTo>
                  <a:pt x="2184400" y="25400"/>
                </a:lnTo>
                <a:cubicBezTo>
                  <a:pt x="2184400" y="628605"/>
                  <a:pt x="1695405" y="1117600"/>
                  <a:pt x="1092200" y="1117600"/>
                </a:cubicBezTo>
                <a:cubicBezTo>
                  <a:pt x="488995" y="1117600"/>
                  <a:pt x="0" y="628605"/>
                  <a:pt x="0" y="25400"/>
                </a:cubicBezTo>
                <a:close/>
              </a:path>
            </a:pathLst>
          </a:custGeom>
          <a:solidFill>
            <a:schemeClr val="tx2"/>
          </a:solidFill>
          <a:ln w="12700" cap="flat" cmpd="sng" algn="ctr">
            <a:noFill/>
            <a:prstDash val="solid"/>
            <a:miter lim="800000"/>
            <a:headEnd/>
            <a:tailEnd/>
          </a:ln>
        </p:spPr>
        <p:txBody>
          <a:bodyPr anchor="ct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1" i="0" u="none" strike="noStrike" kern="1200" cap="none" spc="0" normalizeH="0" baseline="0" noProof="0">
              <a:ln>
                <a:noFill/>
              </a:ln>
              <a:solidFill>
                <a:srgbClr val="000000"/>
              </a:solidFill>
              <a:effectLst/>
              <a:uLnTx/>
              <a:uFillTx/>
              <a:latin typeface="Arial" charset="0"/>
              <a:ea typeface="微软雅黑" pitchFamily="34" charset="-122"/>
              <a:cs typeface="+mn-cs"/>
            </a:endParaRPr>
          </a:p>
        </p:txBody>
      </p:sp>
      <p:sp>
        <p:nvSpPr>
          <p:cNvPr id="22" name="任意多边形 21"/>
          <p:cNvSpPr>
            <a:spLocks/>
          </p:cNvSpPr>
          <p:nvPr/>
        </p:nvSpPr>
        <p:spPr bwMode="auto">
          <a:xfrm flipV="1">
            <a:off x="801818" y="2087973"/>
            <a:ext cx="1637976" cy="828693"/>
          </a:xfrm>
          <a:custGeom>
            <a:avLst/>
            <a:gdLst>
              <a:gd name="T0" fmla="*/ 54 w 2184400"/>
              <a:gd name="T1" fmla="*/ 0 h 1117600"/>
              <a:gd name="T2" fmla="*/ 10928 w 2184400"/>
              <a:gd name="T3" fmla="*/ 0 h 1117600"/>
              <a:gd name="T4" fmla="*/ 10821 w 2184400"/>
              <a:gd name="T5" fmla="*/ 910 h 1117600"/>
              <a:gd name="T6" fmla="*/ 45765 w 2184400"/>
              <a:gd name="T7" fmla="*/ 30779 h 1117600"/>
              <a:gd name="T8" fmla="*/ 80709 w 2184400"/>
              <a:gd name="T9" fmla="*/ 910 h 1117600"/>
              <a:gd name="T10" fmla="*/ 80602 w 2184400"/>
              <a:gd name="T11" fmla="*/ 0 h 1117600"/>
              <a:gd name="T12" fmla="*/ 91477 w 2184400"/>
              <a:gd name="T13" fmla="*/ 0 h 1117600"/>
              <a:gd name="T14" fmla="*/ 91530 w 2184400"/>
              <a:gd name="T15" fmla="*/ 910 h 1117600"/>
              <a:gd name="T16" fmla="*/ 45765 w 2184400"/>
              <a:gd name="T17" fmla="*/ 40029 h 1117600"/>
              <a:gd name="T18" fmla="*/ 0 w 2184400"/>
              <a:gd name="T19" fmla="*/ 910 h 1117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184400"/>
              <a:gd name="T31" fmla="*/ 0 h 1117600"/>
              <a:gd name="T32" fmla="*/ 2184400 w 2184400"/>
              <a:gd name="T33" fmla="*/ 1117600 h 1117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84400" h="1117600">
                <a:moveTo>
                  <a:pt x="1283" y="0"/>
                </a:moveTo>
                <a:lnTo>
                  <a:pt x="260801" y="0"/>
                </a:lnTo>
                <a:lnTo>
                  <a:pt x="258240" y="25400"/>
                </a:lnTo>
                <a:cubicBezTo>
                  <a:pt x="258240" y="485983"/>
                  <a:pt x="631617" y="859360"/>
                  <a:pt x="1092200" y="859360"/>
                </a:cubicBezTo>
                <a:cubicBezTo>
                  <a:pt x="1552783" y="859360"/>
                  <a:pt x="1926160" y="485983"/>
                  <a:pt x="1926160" y="25400"/>
                </a:cubicBezTo>
                <a:lnTo>
                  <a:pt x="1923600" y="0"/>
                </a:lnTo>
                <a:lnTo>
                  <a:pt x="2183118" y="0"/>
                </a:lnTo>
                <a:lnTo>
                  <a:pt x="2184400" y="25400"/>
                </a:lnTo>
                <a:cubicBezTo>
                  <a:pt x="2184400" y="628605"/>
                  <a:pt x="1695405" y="1117600"/>
                  <a:pt x="1092200" y="1117600"/>
                </a:cubicBezTo>
                <a:cubicBezTo>
                  <a:pt x="488995" y="1117600"/>
                  <a:pt x="0" y="628605"/>
                  <a:pt x="0" y="25400"/>
                </a:cubicBezTo>
                <a:close/>
              </a:path>
            </a:pathLst>
          </a:custGeom>
          <a:solidFill>
            <a:schemeClr val="tx2"/>
          </a:solidFill>
          <a:ln w="12700" cap="flat" cmpd="sng" algn="ctr">
            <a:noFill/>
            <a:prstDash val="solid"/>
            <a:miter lim="800000"/>
            <a:headEnd/>
            <a:tailEnd/>
          </a:ln>
        </p:spPr>
        <p:txBody>
          <a:bodyPr anchor="ct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1" i="0" u="none" strike="noStrike" kern="1200" cap="none" spc="0" normalizeH="0" baseline="0" noProof="0">
              <a:ln>
                <a:noFill/>
              </a:ln>
              <a:solidFill>
                <a:srgbClr val="000000"/>
              </a:solidFill>
              <a:effectLst/>
              <a:uLnTx/>
              <a:uFillTx/>
              <a:latin typeface="Arial" charset="0"/>
              <a:ea typeface="微软雅黑" pitchFamily="34" charset="-122"/>
              <a:cs typeface="+mn-cs"/>
            </a:endParaRPr>
          </a:p>
        </p:txBody>
      </p:sp>
      <p:sp>
        <p:nvSpPr>
          <p:cNvPr id="24" name="任意多边形 23"/>
          <p:cNvSpPr>
            <a:spLocks/>
          </p:cNvSpPr>
          <p:nvPr/>
        </p:nvSpPr>
        <p:spPr bwMode="auto">
          <a:xfrm flipV="1">
            <a:off x="3697019" y="2087973"/>
            <a:ext cx="1637977" cy="828693"/>
          </a:xfrm>
          <a:custGeom>
            <a:avLst/>
            <a:gdLst>
              <a:gd name="T0" fmla="*/ 54 w 2184400"/>
              <a:gd name="T1" fmla="*/ 0 h 1117600"/>
              <a:gd name="T2" fmla="*/ 10928 w 2184400"/>
              <a:gd name="T3" fmla="*/ 0 h 1117600"/>
              <a:gd name="T4" fmla="*/ 10821 w 2184400"/>
              <a:gd name="T5" fmla="*/ 910 h 1117600"/>
              <a:gd name="T6" fmla="*/ 45765 w 2184400"/>
              <a:gd name="T7" fmla="*/ 30779 h 1117600"/>
              <a:gd name="T8" fmla="*/ 80710 w 2184400"/>
              <a:gd name="T9" fmla="*/ 910 h 1117600"/>
              <a:gd name="T10" fmla="*/ 80603 w 2184400"/>
              <a:gd name="T11" fmla="*/ 0 h 1117600"/>
              <a:gd name="T12" fmla="*/ 91478 w 2184400"/>
              <a:gd name="T13" fmla="*/ 0 h 1117600"/>
              <a:gd name="T14" fmla="*/ 91531 w 2184400"/>
              <a:gd name="T15" fmla="*/ 910 h 1117600"/>
              <a:gd name="T16" fmla="*/ 45765 w 2184400"/>
              <a:gd name="T17" fmla="*/ 40029 h 1117600"/>
              <a:gd name="T18" fmla="*/ 0 w 2184400"/>
              <a:gd name="T19" fmla="*/ 910 h 1117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184400"/>
              <a:gd name="T31" fmla="*/ 0 h 1117600"/>
              <a:gd name="T32" fmla="*/ 2184400 w 2184400"/>
              <a:gd name="T33" fmla="*/ 1117600 h 1117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84400" h="1117600">
                <a:moveTo>
                  <a:pt x="1283" y="0"/>
                </a:moveTo>
                <a:lnTo>
                  <a:pt x="260801" y="0"/>
                </a:lnTo>
                <a:lnTo>
                  <a:pt x="258240" y="25400"/>
                </a:lnTo>
                <a:cubicBezTo>
                  <a:pt x="258240" y="485983"/>
                  <a:pt x="631617" y="859360"/>
                  <a:pt x="1092200" y="859360"/>
                </a:cubicBezTo>
                <a:cubicBezTo>
                  <a:pt x="1552783" y="859360"/>
                  <a:pt x="1926160" y="485983"/>
                  <a:pt x="1926160" y="25400"/>
                </a:cubicBezTo>
                <a:lnTo>
                  <a:pt x="1923600" y="0"/>
                </a:lnTo>
                <a:lnTo>
                  <a:pt x="2183118" y="0"/>
                </a:lnTo>
                <a:lnTo>
                  <a:pt x="2184400" y="25400"/>
                </a:lnTo>
                <a:cubicBezTo>
                  <a:pt x="2184400" y="628605"/>
                  <a:pt x="1695405" y="1117600"/>
                  <a:pt x="1092200" y="1117600"/>
                </a:cubicBezTo>
                <a:cubicBezTo>
                  <a:pt x="488995" y="1117600"/>
                  <a:pt x="0" y="628605"/>
                  <a:pt x="0" y="25400"/>
                </a:cubicBezTo>
                <a:close/>
              </a:path>
            </a:pathLst>
          </a:custGeom>
          <a:solidFill>
            <a:schemeClr val="tx2"/>
          </a:solidFill>
          <a:ln w="12700" cap="flat" cmpd="sng" algn="ctr">
            <a:noFill/>
            <a:prstDash val="solid"/>
            <a:miter lim="800000"/>
            <a:headEnd/>
            <a:tailEnd/>
          </a:ln>
        </p:spPr>
        <p:txBody>
          <a:bodyPr anchor="ct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1" i="0" u="none" strike="noStrike" kern="1200" cap="none" spc="0" normalizeH="0" baseline="0" noProof="0">
              <a:ln>
                <a:noFill/>
              </a:ln>
              <a:solidFill>
                <a:srgbClr val="000000"/>
              </a:solidFill>
              <a:effectLst/>
              <a:uLnTx/>
              <a:uFillTx/>
              <a:latin typeface="Arial" charset="0"/>
              <a:ea typeface="微软雅黑" pitchFamily="34" charset="-122"/>
              <a:cs typeface="+mn-cs"/>
            </a:endParaRPr>
          </a:p>
        </p:txBody>
      </p:sp>
      <p:sp>
        <p:nvSpPr>
          <p:cNvPr id="26" name="任意多边形 25"/>
          <p:cNvSpPr>
            <a:spLocks/>
          </p:cNvSpPr>
          <p:nvPr/>
        </p:nvSpPr>
        <p:spPr bwMode="auto">
          <a:xfrm flipV="1">
            <a:off x="6592222" y="2087973"/>
            <a:ext cx="1637976" cy="828693"/>
          </a:xfrm>
          <a:custGeom>
            <a:avLst/>
            <a:gdLst>
              <a:gd name="T0" fmla="*/ 54 w 2184400"/>
              <a:gd name="T1" fmla="*/ 0 h 1117600"/>
              <a:gd name="T2" fmla="*/ 10928 w 2184400"/>
              <a:gd name="T3" fmla="*/ 0 h 1117600"/>
              <a:gd name="T4" fmla="*/ 10821 w 2184400"/>
              <a:gd name="T5" fmla="*/ 910 h 1117600"/>
              <a:gd name="T6" fmla="*/ 45765 w 2184400"/>
              <a:gd name="T7" fmla="*/ 30779 h 1117600"/>
              <a:gd name="T8" fmla="*/ 80709 w 2184400"/>
              <a:gd name="T9" fmla="*/ 910 h 1117600"/>
              <a:gd name="T10" fmla="*/ 80602 w 2184400"/>
              <a:gd name="T11" fmla="*/ 0 h 1117600"/>
              <a:gd name="T12" fmla="*/ 91477 w 2184400"/>
              <a:gd name="T13" fmla="*/ 0 h 1117600"/>
              <a:gd name="T14" fmla="*/ 91530 w 2184400"/>
              <a:gd name="T15" fmla="*/ 910 h 1117600"/>
              <a:gd name="T16" fmla="*/ 45765 w 2184400"/>
              <a:gd name="T17" fmla="*/ 40029 h 1117600"/>
              <a:gd name="T18" fmla="*/ 0 w 2184400"/>
              <a:gd name="T19" fmla="*/ 910 h 1117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184400"/>
              <a:gd name="T31" fmla="*/ 0 h 1117600"/>
              <a:gd name="T32" fmla="*/ 2184400 w 2184400"/>
              <a:gd name="T33" fmla="*/ 1117600 h 1117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84400" h="1117600">
                <a:moveTo>
                  <a:pt x="1283" y="0"/>
                </a:moveTo>
                <a:lnTo>
                  <a:pt x="260801" y="0"/>
                </a:lnTo>
                <a:lnTo>
                  <a:pt x="258240" y="25400"/>
                </a:lnTo>
                <a:cubicBezTo>
                  <a:pt x="258240" y="485983"/>
                  <a:pt x="631617" y="859360"/>
                  <a:pt x="1092200" y="859360"/>
                </a:cubicBezTo>
                <a:cubicBezTo>
                  <a:pt x="1552783" y="859360"/>
                  <a:pt x="1926160" y="485983"/>
                  <a:pt x="1926160" y="25400"/>
                </a:cubicBezTo>
                <a:lnTo>
                  <a:pt x="1923600" y="0"/>
                </a:lnTo>
                <a:lnTo>
                  <a:pt x="2183118" y="0"/>
                </a:lnTo>
                <a:lnTo>
                  <a:pt x="2184400" y="25400"/>
                </a:lnTo>
                <a:cubicBezTo>
                  <a:pt x="2184400" y="628605"/>
                  <a:pt x="1695405" y="1117600"/>
                  <a:pt x="1092200" y="1117600"/>
                </a:cubicBezTo>
                <a:cubicBezTo>
                  <a:pt x="488995" y="1117600"/>
                  <a:pt x="0" y="628605"/>
                  <a:pt x="0" y="25400"/>
                </a:cubicBezTo>
                <a:close/>
              </a:path>
            </a:pathLst>
          </a:custGeom>
          <a:solidFill>
            <a:schemeClr val="tx2"/>
          </a:solidFill>
          <a:ln w="12700" cap="flat" cmpd="sng" algn="ctr">
            <a:noFill/>
            <a:prstDash val="solid"/>
            <a:miter lim="800000"/>
            <a:headEnd/>
            <a:tailEnd/>
          </a:ln>
        </p:spPr>
        <p:txBody>
          <a:bodyPr anchor="ct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1" i="0" u="none" strike="noStrike" kern="1200" cap="none" spc="0" normalizeH="0" baseline="0" noProof="0">
              <a:ln>
                <a:noFill/>
              </a:ln>
              <a:solidFill>
                <a:srgbClr val="000000"/>
              </a:solidFill>
              <a:effectLst/>
              <a:uLnTx/>
              <a:uFillTx/>
              <a:latin typeface="Arial" charset="0"/>
              <a:ea typeface="微软雅黑" pitchFamily="34" charset="-122"/>
              <a:cs typeface="+mn-cs"/>
            </a:endParaRPr>
          </a:p>
        </p:txBody>
      </p:sp>
      <p:sp>
        <p:nvSpPr>
          <p:cNvPr id="102415" name="文本框 27"/>
          <p:cNvSpPr txBox="1">
            <a:spLocks noChangeArrowheads="1"/>
          </p:cNvSpPr>
          <p:nvPr/>
        </p:nvSpPr>
        <p:spPr bwMode="auto">
          <a:xfrm>
            <a:off x="1245280" y="2574738"/>
            <a:ext cx="736119" cy="691417"/>
          </a:xfrm>
          <a:prstGeom prst="rect">
            <a:avLst/>
          </a:prstGeom>
          <a:noFill/>
          <a:ln w="9525">
            <a:noFill/>
            <a:miter lim="800000"/>
            <a:headEnd/>
            <a:tailEnd/>
          </a:ln>
        </p:spPr>
        <p:txBody>
          <a:bodyPr lIns="68271" tIns="34136" rIns="68271" bIns="34136">
            <a:spAutoFit/>
          </a:bodyPr>
          <a:lstStyle/>
          <a:p>
            <a:pPr marL="0" marR="0" lvl="0" indent="0" algn="ctr" defTabSz="682394" rtl="0" eaLnBrk="1" fontAlgn="base" latinLnBrk="0" hangingPunct="1">
              <a:lnSpc>
                <a:spcPct val="100000"/>
              </a:lnSpc>
              <a:spcBef>
                <a:spcPct val="0"/>
              </a:spcBef>
              <a:spcAft>
                <a:spcPct val="0"/>
              </a:spcAft>
              <a:buClrTx/>
              <a:buSzTx/>
              <a:buFontTx/>
              <a:buNone/>
              <a:tabLst/>
              <a:defRPr/>
            </a:pPr>
            <a:r>
              <a:rPr kumimoji="0" lang="en-US" altLang="zh-CN" sz="4045" b="0" i="0" u="none" strike="noStrike" kern="1200" cap="none" spc="0" normalizeH="0" baseline="0" noProof="0">
                <a:ln>
                  <a:noFill/>
                </a:ln>
                <a:solidFill>
                  <a:srgbClr val="5F5F5F"/>
                </a:solidFill>
                <a:effectLst/>
                <a:uLnTx/>
                <a:uFillTx/>
                <a:latin typeface="Impact" pitchFamily="34" charset="0"/>
                <a:ea typeface="时尚中黑简体" pitchFamily="2" charset="-122"/>
                <a:cs typeface="Arial" charset="0"/>
              </a:rPr>
              <a:t>01</a:t>
            </a:r>
            <a:endParaRPr kumimoji="0" lang="zh-CN" altLang="en-US" sz="4045" b="0" i="0" u="none" strike="noStrike" kern="1200" cap="none" spc="0" normalizeH="0" baseline="0" noProof="0">
              <a:ln>
                <a:noFill/>
              </a:ln>
              <a:solidFill>
                <a:srgbClr val="5F5F5F"/>
              </a:solidFill>
              <a:effectLst/>
              <a:uLnTx/>
              <a:uFillTx/>
              <a:latin typeface="Impact" pitchFamily="34" charset="0"/>
              <a:ea typeface="时尚中黑简体" pitchFamily="2" charset="-122"/>
              <a:cs typeface="Arial" charset="0"/>
            </a:endParaRPr>
          </a:p>
        </p:txBody>
      </p:sp>
      <p:sp>
        <p:nvSpPr>
          <p:cNvPr id="102416" name="文本框 28"/>
          <p:cNvSpPr txBox="1">
            <a:spLocks noChangeArrowheads="1"/>
          </p:cNvSpPr>
          <p:nvPr/>
        </p:nvSpPr>
        <p:spPr bwMode="auto">
          <a:xfrm>
            <a:off x="2693628" y="2574738"/>
            <a:ext cx="736119" cy="691417"/>
          </a:xfrm>
          <a:prstGeom prst="rect">
            <a:avLst/>
          </a:prstGeom>
          <a:noFill/>
          <a:ln w="9525">
            <a:noFill/>
            <a:miter lim="800000"/>
            <a:headEnd/>
            <a:tailEnd/>
          </a:ln>
        </p:spPr>
        <p:txBody>
          <a:bodyPr lIns="68271" tIns="34136" rIns="68271" bIns="34136">
            <a:spAutoFit/>
          </a:bodyPr>
          <a:lstStyle/>
          <a:p>
            <a:pPr marL="0" marR="0" lvl="0" indent="0" algn="ctr" defTabSz="682394" rtl="0" eaLnBrk="1" fontAlgn="base" latinLnBrk="0" hangingPunct="1">
              <a:lnSpc>
                <a:spcPct val="100000"/>
              </a:lnSpc>
              <a:spcBef>
                <a:spcPct val="0"/>
              </a:spcBef>
              <a:spcAft>
                <a:spcPct val="0"/>
              </a:spcAft>
              <a:buClrTx/>
              <a:buSzTx/>
              <a:buFontTx/>
              <a:buNone/>
              <a:tabLst/>
              <a:defRPr/>
            </a:pPr>
            <a:r>
              <a:rPr kumimoji="0" lang="en-US" altLang="zh-CN" sz="4045" b="0" i="0" u="none" strike="noStrike" kern="1200" cap="none" spc="0" normalizeH="0" baseline="0" noProof="0">
                <a:ln>
                  <a:noFill/>
                </a:ln>
                <a:solidFill>
                  <a:srgbClr val="5F5F5F"/>
                </a:solidFill>
                <a:effectLst/>
                <a:uLnTx/>
                <a:uFillTx/>
                <a:latin typeface="Impact" pitchFamily="34" charset="0"/>
                <a:ea typeface="时尚中黑简体" pitchFamily="2" charset="-122"/>
                <a:cs typeface="Arial" charset="0"/>
              </a:rPr>
              <a:t>02</a:t>
            </a:r>
            <a:endParaRPr kumimoji="0" lang="zh-CN" altLang="en-US" sz="4045" b="0" i="0" u="none" strike="noStrike" kern="1200" cap="none" spc="0" normalizeH="0" baseline="0" noProof="0">
              <a:ln>
                <a:noFill/>
              </a:ln>
              <a:solidFill>
                <a:srgbClr val="5F5F5F"/>
              </a:solidFill>
              <a:effectLst/>
              <a:uLnTx/>
              <a:uFillTx/>
              <a:latin typeface="Impact" pitchFamily="34" charset="0"/>
              <a:ea typeface="时尚中黑简体" pitchFamily="2" charset="-122"/>
              <a:cs typeface="Arial" charset="0"/>
            </a:endParaRPr>
          </a:p>
        </p:txBody>
      </p:sp>
      <p:sp>
        <p:nvSpPr>
          <p:cNvPr id="102417" name="文本框 29"/>
          <p:cNvSpPr txBox="1">
            <a:spLocks noChangeArrowheads="1"/>
          </p:cNvSpPr>
          <p:nvPr/>
        </p:nvSpPr>
        <p:spPr bwMode="auto">
          <a:xfrm>
            <a:off x="4152428" y="2574738"/>
            <a:ext cx="737612" cy="691417"/>
          </a:xfrm>
          <a:prstGeom prst="rect">
            <a:avLst/>
          </a:prstGeom>
          <a:noFill/>
          <a:ln w="9525">
            <a:noFill/>
            <a:miter lim="800000"/>
            <a:headEnd/>
            <a:tailEnd/>
          </a:ln>
        </p:spPr>
        <p:txBody>
          <a:bodyPr lIns="68271" tIns="34136" rIns="68271" bIns="34136">
            <a:spAutoFit/>
          </a:bodyPr>
          <a:lstStyle/>
          <a:p>
            <a:pPr marL="0" marR="0" lvl="0" indent="0" algn="ctr" defTabSz="682394" rtl="0" eaLnBrk="1" fontAlgn="base" latinLnBrk="0" hangingPunct="1">
              <a:lnSpc>
                <a:spcPct val="100000"/>
              </a:lnSpc>
              <a:spcBef>
                <a:spcPct val="0"/>
              </a:spcBef>
              <a:spcAft>
                <a:spcPct val="0"/>
              </a:spcAft>
              <a:buClrTx/>
              <a:buSzTx/>
              <a:buFontTx/>
              <a:buNone/>
              <a:tabLst/>
              <a:defRPr/>
            </a:pPr>
            <a:r>
              <a:rPr kumimoji="0" lang="en-US" altLang="zh-CN" sz="4045" b="0" i="0" u="none" strike="noStrike" kern="1200" cap="none" spc="0" normalizeH="0" baseline="0" noProof="0">
                <a:ln>
                  <a:noFill/>
                </a:ln>
                <a:solidFill>
                  <a:srgbClr val="5F5F5F"/>
                </a:solidFill>
                <a:effectLst/>
                <a:uLnTx/>
                <a:uFillTx/>
                <a:latin typeface="Impact" pitchFamily="34" charset="0"/>
                <a:ea typeface="时尚中黑简体" pitchFamily="2" charset="-122"/>
                <a:cs typeface="Arial" charset="0"/>
              </a:rPr>
              <a:t>03</a:t>
            </a:r>
            <a:endParaRPr kumimoji="0" lang="zh-CN" altLang="en-US" sz="4045" b="0" i="0" u="none" strike="noStrike" kern="1200" cap="none" spc="0" normalizeH="0" baseline="0" noProof="0">
              <a:ln>
                <a:noFill/>
              </a:ln>
              <a:solidFill>
                <a:srgbClr val="5F5F5F"/>
              </a:solidFill>
              <a:effectLst/>
              <a:uLnTx/>
              <a:uFillTx/>
              <a:latin typeface="Impact" pitchFamily="34" charset="0"/>
              <a:ea typeface="时尚中黑简体" pitchFamily="2" charset="-122"/>
              <a:cs typeface="Arial" charset="0"/>
            </a:endParaRPr>
          </a:p>
        </p:txBody>
      </p:sp>
      <p:sp>
        <p:nvSpPr>
          <p:cNvPr id="102418" name="文本框 30"/>
          <p:cNvSpPr txBox="1">
            <a:spLocks noChangeArrowheads="1"/>
          </p:cNvSpPr>
          <p:nvPr/>
        </p:nvSpPr>
        <p:spPr bwMode="auto">
          <a:xfrm>
            <a:off x="5626159" y="2574738"/>
            <a:ext cx="737612" cy="691417"/>
          </a:xfrm>
          <a:prstGeom prst="rect">
            <a:avLst/>
          </a:prstGeom>
          <a:noFill/>
          <a:ln w="9525">
            <a:noFill/>
            <a:miter lim="800000"/>
            <a:headEnd/>
            <a:tailEnd/>
          </a:ln>
        </p:spPr>
        <p:txBody>
          <a:bodyPr lIns="68271" tIns="34136" rIns="68271" bIns="34136">
            <a:spAutoFit/>
          </a:bodyPr>
          <a:lstStyle/>
          <a:p>
            <a:pPr marL="0" marR="0" lvl="0" indent="0" algn="ctr" defTabSz="682394" rtl="0" eaLnBrk="1" fontAlgn="base" latinLnBrk="0" hangingPunct="1">
              <a:lnSpc>
                <a:spcPct val="100000"/>
              </a:lnSpc>
              <a:spcBef>
                <a:spcPct val="0"/>
              </a:spcBef>
              <a:spcAft>
                <a:spcPct val="0"/>
              </a:spcAft>
              <a:buClrTx/>
              <a:buSzTx/>
              <a:buFontTx/>
              <a:buNone/>
              <a:tabLst/>
              <a:defRPr/>
            </a:pPr>
            <a:r>
              <a:rPr kumimoji="0" lang="en-US" altLang="zh-CN" sz="4045" b="0" i="0" u="none" strike="noStrike" kern="1200" cap="none" spc="0" normalizeH="0" baseline="0" noProof="0">
                <a:ln>
                  <a:noFill/>
                </a:ln>
                <a:solidFill>
                  <a:srgbClr val="5F5F5F"/>
                </a:solidFill>
                <a:effectLst/>
                <a:uLnTx/>
                <a:uFillTx/>
                <a:latin typeface="Impact" pitchFamily="34" charset="0"/>
                <a:ea typeface="时尚中黑简体" pitchFamily="2" charset="-122"/>
                <a:cs typeface="Arial" charset="0"/>
              </a:rPr>
              <a:t>04</a:t>
            </a:r>
            <a:endParaRPr kumimoji="0" lang="zh-CN" altLang="en-US" sz="4045" b="0" i="0" u="none" strike="noStrike" kern="1200" cap="none" spc="0" normalizeH="0" baseline="0" noProof="0">
              <a:ln>
                <a:noFill/>
              </a:ln>
              <a:solidFill>
                <a:srgbClr val="5F5F5F"/>
              </a:solidFill>
              <a:effectLst/>
              <a:uLnTx/>
              <a:uFillTx/>
              <a:latin typeface="Impact" pitchFamily="34" charset="0"/>
              <a:ea typeface="时尚中黑简体" pitchFamily="2" charset="-122"/>
              <a:cs typeface="Arial" charset="0"/>
            </a:endParaRPr>
          </a:p>
        </p:txBody>
      </p:sp>
      <p:sp>
        <p:nvSpPr>
          <p:cNvPr id="102419" name="文本框 31"/>
          <p:cNvSpPr txBox="1">
            <a:spLocks noChangeArrowheads="1"/>
          </p:cNvSpPr>
          <p:nvPr/>
        </p:nvSpPr>
        <p:spPr bwMode="auto">
          <a:xfrm>
            <a:off x="7049123" y="2574738"/>
            <a:ext cx="737612" cy="691417"/>
          </a:xfrm>
          <a:prstGeom prst="rect">
            <a:avLst/>
          </a:prstGeom>
          <a:noFill/>
          <a:ln w="9525">
            <a:noFill/>
            <a:miter lim="800000"/>
            <a:headEnd/>
            <a:tailEnd/>
          </a:ln>
        </p:spPr>
        <p:txBody>
          <a:bodyPr lIns="68271" tIns="34136" rIns="68271" bIns="34136">
            <a:spAutoFit/>
          </a:bodyPr>
          <a:lstStyle/>
          <a:p>
            <a:pPr marL="0" marR="0" lvl="0" indent="0" algn="ctr" defTabSz="682394" rtl="0" eaLnBrk="1" fontAlgn="base" latinLnBrk="0" hangingPunct="1">
              <a:lnSpc>
                <a:spcPct val="100000"/>
              </a:lnSpc>
              <a:spcBef>
                <a:spcPct val="0"/>
              </a:spcBef>
              <a:spcAft>
                <a:spcPct val="0"/>
              </a:spcAft>
              <a:buClrTx/>
              <a:buSzTx/>
              <a:buFontTx/>
              <a:buNone/>
              <a:tabLst/>
              <a:defRPr/>
            </a:pPr>
            <a:r>
              <a:rPr kumimoji="0" lang="en-US" altLang="zh-CN" sz="4045" b="0" i="0" u="none" strike="noStrike" kern="1200" cap="none" spc="0" normalizeH="0" baseline="0" noProof="0">
                <a:ln>
                  <a:noFill/>
                </a:ln>
                <a:solidFill>
                  <a:srgbClr val="5F5F5F"/>
                </a:solidFill>
                <a:effectLst/>
                <a:uLnTx/>
                <a:uFillTx/>
                <a:latin typeface="Impact" pitchFamily="34" charset="0"/>
                <a:ea typeface="时尚中黑简体" pitchFamily="2" charset="-122"/>
                <a:cs typeface="Arial" charset="0"/>
              </a:rPr>
              <a:t>05</a:t>
            </a:r>
            <a:endParaRPr kumimoji="0" lang="zh-CN" altLang="en-US" sz="4045" b="0" i="0" u="none" strike="noStrike" kern="1200" cap="none" spc="0" normalizeH="0" baseline="0" noProof="0">
              <a:ln>
                <a:noFill/>
              </a:ln>
              <a:solidFill>
                <a:srgbClr val="5F5F5F"/>
              </a:solidFill>
              <a:effectLst/>
              <a:uLnTx/>
              <a:uFillTx/>
              <a:latin typeface="Impact" pitchFamily="34" charset="0"/>
              <a:ea typeface="时尚中黑简体" pitchFamily="2" charset="-122"/>
              <a:cs typeface="Arial" charset="0"/>
            </a:endParaRPr>
          </a:p>
        </p:txBody>
      </p:sp>
      <p:grpSp>
        <p:nvGrpSpPr>
          <p:cNvPr id="102430" name="Group 30"/>
          <p:cNvGrpSpPr>
            <a:grpSpLocks/>
          </p:cNvGrpSpPr>
          <p:nvPr/>
        </p:nvGrpSpPr>
        <p:grpSpPr bwMode="auto">
          <a:xfrm>
            <a:off x="561421" y="1286157"/>
            <a:ext cx="2068002" cy="903352"/>
            <a:chOff x="376" y="840"/>
            <a:chExt cx="1385" cy="605"/>
          </a:xfrm>
        </p:grpSpPr>
        <p:sp>
          <p:nvSpPr>
            <p:cNvPr id="46109" name="文本框 32"/>
            <p:cNvSpPr txBox="1">
              <a:spLocks noChangeArrowheads="1"/>
            </p:cNvSpPr>
            <p:nvPr/>
          </p:nvSpPr>
          <p:spPr bwMode="auto">
            <a:xfrm>
              <a:off x="376" y="840"/>
              <a:ext cx="1385" cy="201"/>
            </a:xfrm>
            <a:prstGeom prst="rect">
              <a:avLst/>
            </a:prstGeom>
            <a:noFill/>
            <a:ln w="9525">
              <a:noFill/>
              <a:miter lim="800000"/>
              <a:headEnd/>
              <a:tailEnd/>
            </a:ln>
          </p:spPr>
          <p:txBody>
            <a:bodyPr lIns="68271" tIns="34136" rIns="68271" bIns="34136">
              <a:spAutoFit/>
            </a:bodyPr>
            <a:lstStyle/>
            <a:p>
              <a:pPr marL="0" marR="0" lvl="0" indent="0" algn="ctr" defTabSz="682394" rtl="0" eaLnBrk="1" fontAlgn="base" latinLnBrk="0" hangingPunct="1">
                <a:lnSpc>
                  <a:spcPct val="100000"/>
                </a:lnSpc>
                <a:spcBef>
                  <a:spcPct val="0"/>
                </a:spcBef>
                <a:spcAft>
                  <a:spcPct val="0"/>
                </a:spcAft>
                <a:buClrTx/>
                <a:buSzTx/>
                <a:buFontTx/>
                <a:buNone/>
                <a:tabLst/>
                <a:defRPr/>
              </a:pPr>
              <a:r>
                <a:rPr kumimoji="0" lang="zh-CN" altLang="en-US" sz="1505" b="1" i="0" u="none" strike="noStrike" kern="1200" cap="none" spc="0" normalizeH="0" baseline="0" noProof="0">
                  <a:ln>
                    <a:noFill/>
                  </a:ln>
                  <a:solidFill>
                    <a:srgbClr val="5F5F5F"/>
                  </a:solidFill>
                  <a:effectLst/>
                  <a:uLnTx/>
                  <a:uFillTx/>
                  <a:latin typeface="Arial" charset="0"/>
                  <a:ea typeface="微软雅黑" pitchFamily="34" charset="-122"/>
                  <a:cs typeface="+mn-cs"/>
                </a:rPr>
                <a:t>点击输入标题</a:t>
              </a:r>
            </a:p>
          </p:txBody>
        </p:sp>
        <p:sp>
          <p:nvSpPr>
            <p:cNvPr id="46110" name="矩形 33"/>
            <p:cNvSpPr>
              <a:spLocks noChangeArrowheads="1"/>
            </p:cNvSpPr>
            <p:nvPr/>
          </p:nvSpPr>
          <p:spPr bwMode="auto">
            <a:xfrm>
              <a:off x="399" y="1089"/>
              <a:ext cx="1310" cy="356"/>
            </a:xfrm>
            <a:prstGeom prst="rect">
              <a:avLst/>
            </a:prstGeom>
            <a:noFill/>
            <a:ln w="9525">
              <a:noFill/>
              <a:miter lim="800000"/>
              <a:headEnd/>
              <a:tailEnd/>
            </a:ln>
          </p:spPr>
          <p:txBody>
            <a:bodyPr lIns="68271" tIns="34136" rIns="68271" bIns="34136">
              <a:spAutoFit/>
            </a:bodyPr>
            <a:lstStyle/>
            <a:p>
              <a:pPr marL="0" marR="0" lvl="0" indent="0" algn="just" defTabSz="682394" rtl="0" eaLnBrk="1" fontAlgn="base" latinLnBrk="0" hangingPunct="1">
                <a:lnSpc>
                  <a:spcPct val="100000"/>
                </a:lnSpc>
                <a:spcBef>
                  <a:spcPct val="0"/>
                </a:spcBef>
                <a:spcAft>
                  <a:spcPct val="0"/>
                </a:spcAft>
                <a:buClrTx/>
                <a:buSzTx/>
                <a:buFontTx/>
                <a:buNone/>
                <a:tabLst>
                  <a:tab pos="1013885" algn="l"/>
                </a:tabLst>
                <a:defRPr/>
              </a:pPr>
              <a:r>
                <a:rPr kumimoji="0" lang="zh-CN" altLang="en-US" sz="752" b="0" i="0" u="none" strike="noStrike" kern="1200" cap="none" spc="0" normalizeH="0" baseline="0" noProof="0">
                  <a:ln>
                    <a:noFill/>
                  </a:ln>
                  <a:solidFill>
                    <a:srgbClr val="595959"/>
                  </a:solidFill>
                  <a:effectLst/>
                  <a:uLnTx/>
                  <a:uFillTx/>
                  <a:latin typeface="Arial" charset="0"/>
                  <a:ea typeface="微软雅黑" pitchFamily="34" charset="-122"/>
                  <a:cs typeface="+mn-cs"/>
                </a:rPr>
                <a:t>详写内容</a:t>
              </a:r>
              <a:r>
                <a:rPr kumimoji="0" lang="en-US" altLang="zh-CN" sz="752" b="0" i="0" u="none" strike="noStrike" kern="1200" cap="none" spc="0" normalizeH="0" baseline="0" noProof="0">
                  <a:ln>
                    <a:noFill/>
                  </a:ln>
                  <a:solidFill>
                    <a:srgbClr val="595959"/>
                  </a:solidFill>
                  <a:effectLst/>
                  <a:uLnTx/>
                  <a:uFillTx/>
                  <a:latin typeface="微软雅黑" pitchFamily="34" charset="-122"/>
                  <a:ea typeface="微软雅黑" pitchFamily="34" charset="-122"/>
                  <a:cs typeface="+mn-cs"/>
                </a:rPr>
                <a:t>……</a:t>
              </a:r>
              <a:r>
                <a:rPr kumimoji="0" lang="zh-CN" altLang="en-US" sz="752" b="0" i="0" u="none" strike="noStrike" kern="1200" cap="none" spc="0" normalizeH="0" baseline="0" noProof="0">
                  <a:ln>
                    <a:noFill/>
                  </a:ln>
                  <a:solidFill>
                    <a:srgbClr val="595959"/>
                  </a:solidFill>
                  <a:effectLst/>
                  <a:uLnTx/>
                  <a:uFillTx/>
                  <a:latin typeface="Arial" charset="0"/>
                  <a:ea typeface="微软雅黑" pitchFamily="34" charset="-122"/>
                  <a:cs typeface="+mn-cs"/>
                </a:rPr>
                <a:t>点击输入本栏的具体文字，简明扼要的说明分项内容，此为概念图解，请根据您的具体内容酌情修改</a:t>
              </a:r>
              <a:endParaRPr kumimoji="0" lang="en-US" altLang="zh-CN" sz="752" b="0" i="0" u="none" strike="noStrike" kern="1200" cap="none" spc="0" normalizeH="0" baseline="0" noProof="0">
                <a:ln>
                  <a:noFill/>
                </a:ln>
                <a:solidFill>
                  <a:srgbClr val="595959"/>
                </a:solidFill>
                <a:effectLst/>
                <a:uLnTx/>
                <a:uFillTx/>
                <a:latin typeface="Arial" charset="0"/>
                <a:ea typeface="微软雅黑" pitchFamily="34" charset="-122"/>
                <a:cs typeface="+mn-cs"/>
              </a:endParaRPr>
            </a:p>
            <a:p>
              <a:pPr marL="0" marR="0" lvl="0" indent="0" algn="just" defTabSz="682394" rtl="0" eaLnBrk="1" fontAlgn="base" latinLnBrk="0" hangingPunct="1">
                <a:lnSpc>
                  <a:spcPct val="100000"/>
                </a:lnSpc>
                <a:spcBef>
                  <a:spcPct val="0"/>
                </a:spcBef>
                <a:spcAft>
                  <a:spcPct val="0"/>
                </a:spcAft>
                <a:buClrTx/>
                <a:buSzTx/>
                <a:buFontTx/>
                <a:buNone/>
                <a:tabLst>
                  <a:tab pos="1013885" algn="l"/>
                </a:tabLst>
                <a:defRPr/>
              </a:pPr>
              <a:endParaRPr kumimoji="0" lang="en-US" altLang="zh-CN" sz="752" b="0" i="0" u="none" strike="noStrike" kern="1200" cap="none" spc="0" normalizeH="0" baseline="0" noProof="0">
                <a:ln>
                  <a:noFill/>
                </a:ln>
                <a:solidFill>
                  <a:srgbClr val="7F7F7F"/>
                </a:solidFill>
                <a:effectLst/>
                <a:uLnTx/>
                <a:uFillTx/>
                <a:latin typeface="微软雅黑" pitchFamily="34" charset="-122"/>
                <a:ea typeface="微软雅黑" pitchFamily="34" charset="-122"/>
                <a:cs typeface="Times New Roman" pitchFamily="18" charset="0"/>
              </a:endParaRPr>
            </a:p>
          </p:txBody>
        </p:sp>
      </p:grpSp>
      <p:grpSp>
        <p:nvGrpSpPr>
          <p:cNvPr id="102433" name="Group 33"/>
          <p:cNvGrpSpPr>
            <a:grpSpLocks/>
          </p:cNvGrpSpPr>
          <p:nvPr/>
        </p:nvGrpSpPr>
        <p:grpSpPr bwMode="auto">
          <a:xfrm>
            <a:off x="2075467" y="3814047"/>
            <a:ext cx="2068002" cy="901858"/>
            <a:chOff x="1390" y="2533"/>
            <a:chExt cx="1385" cy="604"/>
          </a:xfrm>
        </p:grpSpPr>
        <p:sp>
          <p:nvSpPr>
            <p:cNvPr id="46107" name="文本框 34"/>
            <p:cNvSpPr txBox="1">
              <a:spLocks noChangeArrowheads="1"/>
            </p:cNvSpPr>
            <p:nvPr/>
          </p:nvSpPr>
          <p:spPr bwMode="auto">
            <a:xfrm>
              <a:off x="1390" y="2533"/>
              <a:ext cx="1385" cy="201"/>
            </a:xfrm>
            <a:prstGeom prst="rect">
              <a:avLst/>
            </a:prstGeom>
            <a:noFill/>
            <a:ln w="9525">
              <a:noFill/>
              <a:miter lim="800000"/>
              <a:headEnd/>
              <a:tailEnd/>
            </a:ln>
          </p:spPr>
          <p:txBody>
            <a:bodyPr lIns="68271" tIns="34136" rIns="68271" bIns="34136">
              <a:spAutoFit/>
            </a:bodyPr>
            <a:lstStyle/>
            <a:p>
              <a:pPr marL="0" marR="0" lvl="0" indent="0" algn="ctr" defTabSz="682394" rtl="0" eaLnBrk="1" fontAlgn="base" latinLnBrk="0" hangingPunct="1">
                <a:lnSpc>
                  <a:spcPct val="100000"/>
                </a:lnSpc>
                <a:spcBef>
                  <a:spcPct val="0"/>
                </a:spcBef>
                <a:spcAft>
                  <a:spcPct val="0"/>
                </a:spcAft>
                <a:buClrTx/>
                <a:buSzTx/>
                <a:buFontTx/>
                <a:buNone/>
                <a:tabLst/>
                <a:defRPr/>
              </a:pPr>
              <a:r>
                <a:rPr kumimoji="0" lang="zh-CN" altLang="en-US" sz="1505" b="1" i="0" u="none" strike="noStrike" kern="1200" cap="none" spc="0" normalizeH="0" baseline="0" noProof="0">
                  <a:ln>
                    <a:noFill/>
                  </a:ln>
                  <a:solidFill>
                    <a:srgbClr val="5F5F5F"/>
                  </a:solidFill>
                  <a:effectLst/>
                  <a:uLnTx/>
                  <a:uFillTx/>
                  <a:latin typeface="Arial" charset="0"/>
                  <a:ea typeface="微软雅黑" pitchFamily="34" charset="-122"/>
                  <a:cs typeface="+mn-cs"/>
                </a:rPr>
                <a:t>点击输入标题</a:t>
              </a:r>
            </a:p>
          </p:txBody>
        </p:sp>
        <p:sp>
          <p:nvSpPr>
            <p:cNvPr id="46108" name="矩形 35"/>
            <p:cNvSpPr>
              <a:spLocks noChangeArrowheads="1"/>
            </p:cNvSpPr>
            <p:nvPr/>
          </p:nvSpPr>
          <p:spPr bwMode="auto">
            <a:xfrm>
              <a:off x="1413" y="2781"/>
              <a:ext cx="1309" cy="356"/>
            </a:xfrm>
            <a:prstGeom prst="rect">
              <a:avLst/>
            </a:prstGeom>
            <a:noFill/>
            <a:ln w="9525">
              <a:noFill/>
              <a:miter lim="800000"/>
              <a:headEnd/>
              <a:tailEnd/>
            </a:ln>
          </p:spPr>
          <p:txBody>
            <a:bodyPr lIns="68271" tIns="34136" rIns="68271" bIns="34136">
              <a:spAutoFit/>
            </a:bodyPr>
            <a:lstStyle/>
            <a:p>
              <a:pPr marL="0" marR="0" lvl="0" indent="0" algn="just" defTabSz="682394" rtl="0" eaLnBrk="1" fontAlgn="base" latinLnBrk="0" hangingPunct="1">
                <a:lnSpc>
                  <a:spcPct val="100000"/>
                </a:lnSpc>
                <a:spcBef>
                  <a:spcPct val="0"/>
                </a:spcBef>
                <a:spcAft>
                  <a:spcPct val="0"/>
                </a:spcAft>
                <a:buClrTx/>
                <a:buSzTx/>
                <a:buFontTx/>
                <a:buNone/>
                <a:tabLst>
                  <a:tab pos="1013885" algn="l"/>
                </a:tabLst>
                <a:defRPr/>
              </a:pPr>
              <a:r>
                <a:rPr kumimoji="0" lang="zh-CN" altLang="en-US" sz="752" b="0" i="0" u="none" strike="noStrike" kern="1200" cap="none" spc="0" normalizeH="0" baseline="0" noProof="0">
                  <a:ln>
                    <a:noFill/>
                  </a:ln>
                  <a:solidFill>
                    <a:srgbClr val="595959"/>
                  </a:solidFill>
                  <a:effectLst/>
                  <a:uLnTx/>
                  <a:uFillTx/>
                  <a:latin typeface="Arial" charset="0"/>
                  <a:ea typeface="微软雅黑" pitchFamily="34" charset="-122"/>
                  <a:cs typeface="+mn-cs"/>
                </a:rPr>
                <a:t>详写内容</a:t>
              </a:r>
              <a:r>
                <a:rPr kumimoji="0" lang="en-US" altLang="zh-CN" sz="752" b="0" i="0" u="none" strike="noStrike" kern="1200" cap="none" spc="0" normalizeH="0" baseline="0" noProof="0">
                  <a:ln>
                    <a:noFill/>
                  </a:ln>
                  <a:solidFill>
                    <a:srgbClr val="595959"/>
                  </a:solidFill>
                  <a:effectLst/>
                  <a:uLnTx/>
                  <a:uFillTx/>
                  <a:latin typeface="微软雅黑" pitchFamily="34" charset="-122"/>
                  <a:ea typeface="微软雅黑" pitchFamily="34" charset="-122"/>
                  <a:cs typeface="+mn-cs"/>
                </a:rPr>
                <a:t>……</a:t>
              </a:r>
              <a:r>
                <a:rPr kumimoji="0" lang="zh-CN" altLang="en-US" sz="752" b="0" i="0" u="none" strike="noStrike" kern="1200" cap="none" spc="0" normalizeH="0" baseline="0" noProof="0">
                  <a:ln>
                    <a:noFill/>
                  </a:ln>
                  <a:solidFill>
                    <a:srgbClr val="595959"/>
                  </a:solidFill>
                  <a:effectLst/>
                  <a:uLnTx/>
                  <a:uFillTx/>
                  <a:latin typeface="Arial" charset="0"/>
                  <a:ea typeface="微软雅黑" pitchFamily="34" charset="-122"/>
                  <a:cs typeface="+mn-cs"/>
                </a:rPr>
                <a:t>点击输入本栏的具体文字，简明扼要的说明分项内容，此为概念图解，请根据您的具体内容酌情修改</a:t>
              </a:r>
              <a:endParaRPr kumimoji="0" lang="en-US" altLang="zh-CN" sz="752" b="0" i="0" u="none" strike="noStrike" kern="1200" cap="none" spc="0" normalizeH="0" baseline="0" noProof="0">
                <a:ln>
                  <a:noFill/>
                </a:ln>
                <a:solidFill>
                  <a:srgbClr val="595959"/>
                </a:solidFill>
                <a:effectLst/>
                <a:uLnTx/>
                <a:uFillTx/>
                <a:latin typeface="Arial" charset="0"/>
                <a:ea typeface="微软雅黑" pitchFamily="34" charset="-122"/>
                <a:cs typeface="+mn-cs"/>
              </a:endParaRPr>
            </a:p>
            <a:p>
              <a:pPr marL="0" marR="0" lvl="0" indent="0" algn="just" defTabSz="682394" rtl="0" eaLnBrk="1" fontAlgn="base" latinLnBrk="0" hangingPunct="1">
                <a:lnSpc>
                  <a:spcPct val="100000"/>
                </a:lnSpc>
                <a:spcBef>
                  <a:spcPct val="0"/>
                </a:spcBef>
                <a:spcAft>
                  <a:spcPct val="0"/>
                </a:spcAft>
                <a:buClrTx/>
                <a:buSzTx/>
                <a:buFontTx/>
                <a:buNone/>
                <a:tabLst>
                  <a:tab pos="1013885" algn="l"/>
                </a:tabLst>
                <a:defRPr/>
              </a:pPr>
              <a:endParaRPr kumimoji="0" lang="en-US" altLang="zh-CN" sz="752" b="0" i="0" u="none" strike="noStrike" kern="1200" cap="none" spc="0" normalizeH="0" baseline="0" noProof="0">
                <a:ln>
                  <a:noFill/>
                </a:ln>
                <a:solidFill>
                  <a:srgbClr val="7F7F7F"/>
                </a:solidFill>
                <a:effectLst/>
                <a:uLnTx/>
                <a:uFillTx/>
                <a:latin typeface="微软雅黑" pitchFamily="34" charset="-122"/>
                <a:ea typeface="微软雅黑" pitchFamily="34" charset="-122"/>
                <a:cs typeface="Times New Roman" pitchFamily="18" charset="0"/>
              </a:endParaRPr>
            </a:p>
          </p:txBody>
        </p:sp>
      </p:grpSp>
      <p:grpSp>
        <p:nvGrpSpPr>
          <p:cNvPr id="102434" name="Group 34"/>
          <p:cNvGrpSpPr>
            <a:grpSpLocks/>
          </p:cNvGrpSpPr>
          <p:nvPr/>
        </p:nvGrpSpPr>
        <p:grpSpPr bwMode="auto">
          <a:xfrm>
            <a:off x="4979629" y="3814047"/>
            <a:ext cx="2068001" cy="901858"/>
            <a:chOff x="3335" y="2533"/>
            <a:chExt cx="1385" cy="604"/>
          </a:xfrm>
        </p:grpSpPr>
        <p:sp>
          <p:nvSpPr>
            <p:cNvPr id="46105" name="文本框 36"/>
            <p:cNvSpPr txBox="1">
              <a:spLocks noChangeArrowheads="1"/>
            </p:cNvSpPr>
            <p:nvPr/>
          </p:nvSpPr>
          <p:spPr bwMode="auto">
            <a:xfrm>
              <a:off x="3335" y="2533"/>
              <a:ext cx="1385" cy="201"/>
            </a:xfrm>
            <a:prstGeom prst="rect">
              <a:avLst/>
            </a:prstGeom>
            <a:noFill/>
            <a:ln w="9525">
              <a:noFill/>
              <a:miter lim="800000"/>
              <a:headEnd/>
              <a:tailEnd/>
            </a:ln>
          </p:spPr>
          <p:txBody>
            <a:bodyPr lIns="68271" tIns="34136" rIns="68271" bIns="34136">
              <a:spAutoFit/>
            </a:bodyPr>
            <a:lstStyle/>
            <a:p>
              <a:pPr marL="0" marR="0" lvl="0" indent="0" algn="ctr" defTabSz="682394" rtl="0" eaLnBrk="1" fontAlgn="base" latinLnBrk="0" hangingPunct="1">
                <a:lnSpc>
                  <a:spcPct val="100000"/>
                </a:lnSpc>
                <a:spcBef>
                  <a:spcPct val="0"/>
                </a:spcBef>
                <a:spcAft>
                  <a:spcPct val="0"/>
                </a:spcAft>
                <a:buClrTx/>
                <a:buSzTx/>
                <a:buFontTx/>
                <a:buNone/>
                <a:tabLst/>
                <a:defRPr/>
              </a:pPr>
              <a:r>
                <a:rPr kumimoji="0" lang="zh-CN" altLang="en-US" sz="1505" b="1" i="0" u="none" strike="noStrike" kern="1200" cap="none" spc="0" normalizeH="0" baseline="0" noProof="0">
                  <a:ln>
                    <a:noFill/>
                  </a:ln>
                  <a:solidFill>
                    <a:srgbClr val="5F5F5F"/>
                  </a:solidFill>
                  <a:effectLst/>
                  <a:uLnTx/>
                  <a:uFillTx/>
                  <a:latin typeface="Arial" charset="0"/>
                  <a:ea typeface="微软雅黑" pitchFamily="34" charset="-122"/>
                  <a:cs typeface="+mn-cs"/>
                </a:rPr>
                <a:t>点击输入标题</a:t>
              </a:r>
            </a:p>
          </p:txBody>
        </p:sp>
        <p:sp>
          <p:nvSpPr>
            <p:cNvPr id="46106" name="矩形 37"/>
            <p:cNvSpPr>
              <a:spLocks noChangeArrowheads="1"/>
            </p:cNvSpPr>
            <p:nvPr/>
          </p:nvSpPr>
          <p:spPr bwMode="auto">
            <a:xfrm>
              <a:off x="3358" y="2781"/>
              <a:ext cx="1309" cy="356"/>
            </a:xfrm>
            <a:prstGeom prst="rect">
              <a:avLst/>
            </a:prstGeom>
            <a:noFill/>
            <a:ln w="9525">
              <a:noFill/>
              <a:miter lim="800000"/>
              <a:headEnd/>
              <a:tailEnd/>
            </a:ln>
          </p:spPr>
          <p:txBody>
            <a:bodyPr lIns="68271" tIns="34136" rIns="68271" bIns="34136">
              <a:spAutoFit/>
            </a:bodyPr>
            <a:lstStyle/>
            <a:p>
              <a:pPr marL="0" marR="0" lvl="0" indent="0" algn="just" defTabSz="682394" rtl="0" eaLnBrk="1" fontAlgn="base" latinLnBrk="0" hangingPunct="1">
                <a:lnSpc>
                  <a:spcPct val="100000"/>
                </a:lnSpc>
                <a:spcBef>
                  <a:spcPct val="0"/>
                </a:spcBef>
                <a:spcAft>
                  <a:spcPct val="0"/>
                </a:spcAft>
                <a:buClrTx/>
                <a:buSzTx/>
                <a:buFontTx/>
                <a:buNone/>
                <a:tabLst>
                  <a:tab pos="1013885" algn="l"/>
                </a:tabLst>
                <a:defRPr/>
              </a:pPr>
              <a:r>
                <a:rPr kumimoji="0" lang="zh-CN" altLang="en-US" sz="752" b="0" i="0" u="none" strike="noStrike" kern="1200" cap="none" spc="0" normalizeH="0" baseline="0" noProof="0">
                  <a:ln>
                    <a:noFill/>
                  </a:ln>
                  <a:solidFill>
                    <a:srgbClr val="595959"/>
                  </a:solidFill>
                  <a:effectLst/>
                  <a:uLnTx/>
                  <a:uFillTx/>
                  <a:latin typeface="Arial" charset="0"/>
                  <a:ea typeface="微软雅黑" pitchFamily="34" charset="-122"/>
                  <a:cs typeface="+mn-cs"/>
                </a:rPr>
                <a:t>详写内容</a:t>
              </a:r>
              <a:r>
                <a:rPr kumimoji="0" lang="en-US" altLang="zh-CN" sz="752" b="0" i="0" u="none" strike="noStrike" kern="1200" cap="none" spc="0" normalizeH="0" baseline="0" noProof="0">
                  <a:ln>
                    <a:noFill/>
                  </a:ln>
                  <a:solidFill>
                    <a:srgbClr val="595959"/>
                  </a:solidFill>
                  <a:effectLst/>
                  <a:uLnTx/>
                  <a:uFillTx/>
                  <a:latin typeface="微软雅黑" pitchFamily="34" charset="-122"/>
                  <a:ea typeface="微软雅黑" pitchFamily="34" charset="-122"/>
                  <a:cs typeface="+mn-cs"/>
                </a:rPr>
                <a:t>……</a:t>
              </a:r>
              <a:r>
                <a:rPr kumimoji="0" lang="zh-CN" altLang="en-US" sz="752" b="0" i="0" u="none" strike="noStrike" kern="1200" cap="none" spc="0" normalizeH="0" baseline="0" noProof="0">
                  <a:ln>
                    <a:noFill/>
                  </a:ln>
                  <a:solidFill>
                    <a:srgbClr val="595959"/>
                  </a:solidFill>
                  <a:effectLst/>
                  <a:uLnTx/>
                  <a:uFillTx/>
                  <a:latin typeface="Arial" charset="0"/>
                  <a:ea typeface="微软雅黑" pitchFamily="34" charset="-122"/>
                  <a:cs typeface="+mn-cs"/>
                </a:rPr>
                <a:t>点击输入本栏的具体文字，简明扼要的说明分项内容，此为概念图解，请根据您的具体内容酌情修改</a:t>
              </a:r>
              <a:endParaRPr kumimoji="0" lang="en-US" altLang="zh-CN" sz="752" b="0" i="0" u="none" strike="noStrike" kern="1200" cap="none" spc="0" normalizeH="0" baseline="0" noProof="0">
                <a:ln>
                  <a:noFill/>
                </a:ln>
                <a:solidFill>
                  <a:srgbClr val="595959"/>
                </a:solidFill>
                <a:effectLst/>
                <a:uLnTx/>
                <a:uFillTx/>
                <a:latin typeface="Arial" charset="0"/>
                <a:ea typeface="微软雅黑" pitchFamily="34" charset="-122"/>
                <a:cs typeface="+mn-cs"/>
              </a:endParaRPr>
            </a:p>
            <a:p>
              <a:pPr marL="0" marR="0" lvl="0" indent="0" algn="just" defTabSz="682394" rtl="0" eaLnBrk="1" fontAlgn="base" latinLnBrk="0" hangingPunct="1">
                <a:lnSpc>
                  <a:spcPct val="100000"/>
                </a:lnSpc>
                <a:spcBef>
                  <a:spcPct val="0"/>
                </a:spcBef>
                <a:spcAft>
                  <a:spcPct val="0"/>
                </a:spcAft>
                <a:buClrTx/>
                <a:buSzTx/>
                <a:buFontTx/>
                <a:buNone/>
                <a:tabLst>
                  <a:tab pos="1013885" algn="l"/>
                </a:tabLst>
                <a:defRPr/>
              </a:pPr>
              <a:endParaRPr kumimoji="0" lang="en-US" altLang="zh-CN" sz="752" b="0" i="0" u="none" strike="noStrike" kern="1200" cap="none" spc="0" normalizeH="0" baseline="0" noProof="0">
                <a:ln>
                  <a:noFill/>
                </a:ln>
                <a:solidFill>
                  <a:srgbClr val="7F7F7F"/>
                </a:solidFill>
                <a:effectLst/>
                <a:uLnTx/>
                <a:uFillTx/>
                <a:latin typeface="微软雅黑" pitchFamily="34" charset="-122"/>
                <a:ea typeface="微软雅黑" pitchFamily="34" charset="-122"/>
                <a:cs typeface="Times New Roman" pitchFamily="18" charset="0"/>
              </a:endParaRPr>
            </a:p>
          </p:txBody>
        </p:sp>
      </p:grpSp>
      <p:grpSp>
        <p:nvGrpSpPr>
          <p:cNvPr id="102432" name="Group 32"/>
          <p:cNvGrpSpPr>
            <a:grpSpLocks/>
          </p:cNvGrpSpPr>
          <p:nvPr/>
        </p:nvGrpSpPr>
        <p:grpSpPr bwMode="auto">
          <a:xfrm>
            <a:off x="6363770" y="1286157"/>
            <a:ext cx="2068002" cy="903352"/>
            <a:chOff x="4262" y="840"/>
            <a:chExt cx="1385" cy="605"/>
          </a:xfrm>
        </p:grpSpPr>
        <p:sp>
          <p:nvSpPr>
            <p:cNvPr id="46103" name="文本框 38"/>
            <p:cNvSpPr txBox="1">
              <a:spLocks noChangeArrowheads="1"/>
            </p:cNvSpPr>
            <p:nvPr/>
          </p:nvSpPr>
          <p:spPr bwMode="auto">
            <a:xfrm>
              <a:off x="4262" y="840"/>
              <a:ext cx="1385" cy="201"/>
            </a:xfrm>
            <a:prstGeom prst="rect">
              <a:avLst/>
            </a:prstGeom>
            <a:noFill/>
            <a:ln w="9525">
              <a:noFill/>
              <a:miter lim="800000"/>
              <a:headEnd/>
              <a:tailEnd/>
            </a:ln>
          </p:spPr>
          <p:txBody>
            <a:bodyPr lIns="68271" tIns="34136" rIns="68271" bIns="34136">
              <a:spAutoFit/>
            </a:bodyPr>
            <a:lstStyle/>
            <a:p>
              <a:pPr marL="0" marR="0" lvl="0" indent="0" algn="ctr" defTabSz="682394" rtl="0" eaLnBrk="1" fontAlgn="base" latinLnBrk="0" hangingPunct="1">
                <a:lnSpc>
                  <a:spcPct val="100000"/>
                </a:lnSpc>
                <a:spcBef>
                  <a:spcPct val="0"/>
                </a:spcBef>
                <a:spcAft>
                  <a:spcPct val="0"/>
                </a:spcAft>
                <a:buClrTx/>
                <a:buSzTx/>
                <a:buFontTx/>
                <a:buNone/>
                <a:tabLst/>
                <a:defRPr/>
              </a:pPr>
              <a:r>
                <a:rPr kumimoji="0" lang="zh-CN" altLang="en-US" sz="1505" b="1" i="0" u="none" strike="noStrike" kern="1200" cap="none" spc="0" normalizeH="0" baseline="0" noProof="0">
                  <a:ln>
                    <a:noFill/>
                  </a:ln>
                  <a:solidFill>
                    <a:srgbClr val="5F5F5F"/>
                  </a:solidFill>
                  <a:effectLst/>
                  <a:uLnTx/>
                  <a:uFillTx/>
                  <a:latin typeface="Arial" charset="0"/>
                  <a:ea typeface="微软雅黑" pitchFamily="34" charset="-122"/>
                  <a:cs typeface="+mn-cs"/>
                </a:rPr>
                <a:t>点击输入标题</a:t>
              </a:r>
            </a:p>
          </p:txBody>
        </p:sp>
        <p:sp>
          <p:nvSpPr>
            <p:cNvPr id="46104" name="矩形 39"/>
            <p:cNvSpPr>
              <a:spLocks noChangeArrowheads="1"/>
            </p:cNvSpPr>
            <p:nvPr/>
          </p:nvSpPr>
          <p:spPr bwMode="auto">
            <a:xfrm>
              <a:off x="4285" y="1089"/>
              <a:ext cx="1309" cy="356"/>
            </a:xfrm>
            <a:prstGeom prst="rect">
              <a:avLst/>
            </a:prstGeom>
            <a:noFill/>
            <a:ln w="9525">
              <a:noFill/>
              <a:miter lim="800000"/>
              <a:headEnd/>
              <a:tailEnd/>
            </a:ln>
          </p:spPr>
          <p:txBody>
            <a:bodyPr lIns="68271" tIns="34136" rIns="68271" bIns="34136">
              <a:spAutoFit/>
            </a:bodyPr>
            <a:lstStyle/>
            <a:p>
              <a:pPr marL="0" marR="0" lvl="0" indent="0" algn="just" defTabSz="682394" rtl="0" eaLnBrk="1" fontAlgn="base" latinLnBrk="0" hangingPunct="1">
                <a:lnSpc>
                  <a:spcPct val="100000"/>
                </a:lnSpc>
                <a:spcBef>
                  <a:spcPct val="0"/>
                </a:spcBef>
                <a:spcAft>
                  <a:spcPct val="0"/>
                </a:spcAft>
                <a:buClrTx/>
                <a:buSzTx/>
                <a:buFontTx/>
                <a:buNone/>
                <a:tabLst>
                  <a:tab pos="1013885" algn="l"/>
                </a:tabLst>
                <a:defRPr/>
              </a:pPr>
              <a:r>
                <a:rPr kumimoji="0" lang="zh-CN" altLang="en-US" sz="752" b="0" i="0" u="none" strike="noStrike" kern="1200" cap="none" spc="0" normalizeH="0" baseline="0" noProof="0">
                  <a:ln>
                    <a:noFill/>
                  </a:ln>
                  <a:solidFill>
                    <a:srgbClr val="595959"/>
                  </a:solidFill>
                  <a:effectLst/>
                  <a:uLnTx/>
                  <a:uFillTx/>
                  <a:latin typeface="Arial" charset="0"/>
                  <a:ea typeface="微软雅黑" pitchFamily="34" charset="-122"/>
                  <a:cs typeface="+mn-cs"/>
                </a:rPr>
                <a:t>详写内容</a:t>
              </a:r>
              <a:r>
                <a:rPr kumimoji="0" lang="en-US" altLang="zh-CN" sz="752" b="0" i="0" u="none" strike="noStrike" kern="1200" cap="none" spc="0" normalizeH="0" baseline="0" noProof="0">
                  <a:ln>
                    <a:noFill/>
                  </a:ln>
                  <a:solidFill>
                    <a:srgbClr val="595959"/>
                  </a:solidFill>
                  <a:effectLst/>
                  <a:uLnTx/>
                  <a:uFillTx/>
                  <a:latin typeface="微软雅黑" pitchFamily="34" charset="-122"/>
                  <a:ea typeface="微软雅黑" pitchFamily="34" charset="-122"/>
                  <a:cs typeface="+mn-cs"/>
                </a:rPr>
                <a:t>……</a:t>
              </a:r>
              <a:r>
                <a:rPr kumimoji="0" lang="zh-CN" altLang="en-US" sz="752" b="0" i="0" u="none" strike="noStrike" kern="1200" cap="none" spc="0" normalizeH="0" baseline="0" noProof="0">
                  <a:ln>
                    <a:noFill/>
                  </a:ln>
                  <a:solidFill>
                    <a:srgbClr val="595959"/>
                  </a:solidFill>
                  <a:effectLst/>
                  <a:uLnTx/>
                  <a:uFillTx/>
                  <a:latin typeface="Arial" charset="0"/>
                  <a:ea typeface="微软雅黑" pitchFamily="34" charset="-122"/>
                  <a:cs typeface="+mn-cs"/>
                </a:rPr>
                <a:t>点击输入本栏的具体文字，简明扼要的说明分项内容，此为概念图解，请根据您的具体内容酌情修改</a:t>
              </a:r>
              <a:endParaRPr kumimoji="0" lang="en-US" altLang="zh-CN" sz="752" b="0" i="0" u="none" strike="noStrike" kern="1200" cap="none" spc="0" normalizeH="0" baseline="0" noProof="0">
                <a:ln>
                  <a:noFill/>
                </a:ln>
                <a:solidFill>
                  <a:srgbClr val="595959"/>
                </a:solidFill>
                <a:effectLst/>
                <a:uLnTx/>
                <a:uFillTx/>
                <a:latin typeface="Arial" charset="0"/>
                <a:ea typeface="微软雅黑" pitchFamily="34" charset="-122"/>
                <a:cs typeface="+mn-cs"/>
              </a:endParaRPr>
            </a:p>
            <a:p>
              <a:pPr marL="0" marR="0" lvl="0" indent="0" algn="just" defTabSz="682394" rtl="0" eaLnBrk="1" fontAlgn="base" latinLnBrk="0" hangingPunct="1">
                <a:lnSpc>
                  <a:spcPct val="100000"/>
                </a:lnSpc>
                <a:spcBef>
                  <a:spcPct val="0"/>
                </a:spcBef>
                <a:spcAft>
                  <a:spcPct val="0"/>
                </a:spcAft>
                <a:buClrTx/>
                <a:buSzTx/>
                <a:buFontTx/>
                <a:buNone/>
                <a:tabLst>
                  <a:tab pos="1013885" algn="l"/>
                </a:tabLst>
                <a:defRPr/>
              </a:pPr>
              <a:endParaRPr kumimoji="0" lang="en-US" altLang="zh-CN" sz="752" b="0" i="0" u="none" strike="noStrike" kern="1200" cap="none" spc="0" normalizeH="0" baseline="0" noProof="0">
                <a:ln>
                  <a:noFill/>
                </a:ln>
                <a:solidFill>
                  <a:srgbClr val="7F7F7F"/>
                </a:solidFill>
                <a:effectLst/>
                <a:uLnTx/>
                <a:uFillTx/>
                <a:latin typeface="微软雅黑" pitchFamily="34" charset="-122"/>
                <a:ea typeface="微软雅黑" pitchFamily="34" charset="-122"/>
                <a:cs typeface="Times New Roman" pitchFamily="18" charset="0"/>
              </a:endParaRPr>
            </a:p>
          </p:txBody>
        </p:sp>
      </p:grpSp>
      <p:grpSp>
        <p:nvGrpSpPr>
          <p:cNvPr id="102431" name="Group 31"/>
          <p:cNvGrpSpPr>
            <a:grpSpLocks/>
          </p:cNvGrpSpPr>
          <p:nvPr/>
        </p:nvGrpSpPr>
        <p:grpSpPr bwMode="auto">
          <a:xfrm>
            <a:off x="3502911" y="1286157"/>
            <a:ext cx="2066508" cy="903352"/>
            <a:chOff x="2346" y="840"/>
            <a:chExt cx="1384" cy="605"/>
          </a:xfrm>
        </p:grpSpPr>
        <p:sp>
          <p:nvSpPr>
            <p:cNvPr id="46101" name="文本框 40"/>
            <p:cNvSpPr txBox="1">
              <a:spLocks noChangeArrowheads="1"/>
            </p:cNvSpPr>
            <p:nvPr/>
          </p:nvSpPr>
          <p:spPr bwMode="auto">
            <a:xfrm>
              <a:off x="2346" y="840"/>
              <a:ext cx="1384" cy="201"/>
            </a:xfrm>
            <a:prstGeom prst="rect">
              <a:avLst/>
            </a:prstGeom>
            <a:noFill/>
            <a:ln w="9525">
              <a:noFill/>
              <a:miter lim="800000"/>
              <a:headEnd/>
              <a:tailEnd/>
            </a:ln>
          </p:spPr>
          <p:txBody>
            <a:bodyPr lIns="68271" tIns="34136" rIns="68271" bIns="34136">
              <a:spAutoFit/>
            </a:bodyPr>
            <a:lstStyle/>
            <a:p>
              <a:pPr marL="0" marR="0" lvl="0" indent="0" algn="ctr" defTabSz="682394" rtl="0" eaLnBrk="1" fontAlgn="base" latinLnBrk="0" hangingPunct="1">
                <a:lnSpc>
                  <a:spcPct val="100000"/>
                </a:lnSpc>
                <a:spcBef>
                  <a:spcPct val="0"/>
                </a:spcBef>
                <a:spcAft>
                  <a:spcPct val="0"/>
                </a:spcAft>
                <a:buClrTx/>
                <a:buSzTx/>
                <a:buFontTx/>
                <a:buNone/>
                <a:tabLst/>
                <a:defRPr/>
              </a:pPr>
              <a:r>
                <a:rPr kumimoji="0" lang="zh-CN" altLang="en-US" sz="1505" b="1" i="0" u="none" strike="noStrike" kern="1200" cap="none" spc="0" normalizeH="0" baseline="0" noProof="0">
                  <a:ln>
                    <a:noFill/>
                  </a:ln>
                  <a:solidFill>
                    <a:srgbClr val="5F5F5F"/>
                  </a:solidFill>
                  <a:effectLst/>
                  <a:uLnTx/>
                  <a:uFillTx/>
                  <a:latin typeface="Arial" charset="0"/>
                  <a:ea typeface="微软雅黑" pitchFamily="34" charset="-122"/>
                  <a:cs typeface="+mn-cs"/>
                </a:rPr>
                <a:t>点击输入标题</a:t>
              </a:r>
            </a:p>
          </p:txBody>
        </p:sp>
        <p:sp>
          <p:nvSpPr>
            <p:cNvPr id="46102" name="矩形 41"/>
            <p:cNvSpPr>
              <a:spLocks noChangeArrowheads="1"/>
            </p:cNvSpPr>
            <p:nvPr/>
          </p:nvSpPr>
          <p:spPr bwMode="auto">
            <a:xfrm>
              <a:off x="2369" y="1089"/>
              <a:ext cx="1309" cy="356"/>
            </a:xfrm>
            <a:prstGeom prst="rect">
              <a:avLst/>
            </a:prstGeom>
            <a:noFill/>
            <a:ln w="9525">
              <a:noFill/>
              <a:miter lim="800000"/>
              <a:headEnd/>
              <a:tailEnd/>
            </a:ln>
          </p:spPr>
          <p:txBody>
            <a:bodyPr lIns="68271" tIns="34136" rIns="68271" bIns="34136">
              <a:spAutoFit/>
            </a:bodyPr>
            <a:lstStyle/>
            <a:p>
              <a:pPr marL="0" marR="0" lvl="0" indent="0" algn="just" defTabSz="682394" rtl="0" eaLnBrk="1" fontAlgn="base" latinLnBrk="0" hangingPunct="1">
                <a:lnSpc>
                  <a:spcPct val="100000"/>
                </a:lnSpc>
                <a:spcBef>
                  <a:spcPct val="0"/>
                </a:spcBef>
                <a:spcAft>
                  <a:spcPct val="0"/>
                </a:spcAft>
                <a:buClrTx/>
                <a:buSzTx/>
                <a:buFontTx/>
                <a:buNone/>
                <a:tabLst>
                  <a:tab pos="1013885" algn="l"/>
                </a:tabLst>
                <a:defRPr/>
              </a:pPr>
              <a:r>
                <a:rPr kumimoji="0" lang="zh-CN" altLang="en-US" sz="752" b="0" i="0" u="none" strike="noStrike" kern="1200" cap="none" spc="0" normalizeH="0" baseline="0" noProof="0">
                  <a:ln>
                    <a:noFill/>
                  </a:ln>
                  <a:solidFill>
                    <a:srgbClr val="595959"/>
                  </a:solidFill>
                  <a:effectLst/>
                  <a:uLnTx/>
                  <a:uFillTx/>
                  <a:latin typeface="Arial" charset="0"/>
                  <a:ea typeface="微软雅黑" pitchFamily="34" charset="-122"/>
                  <a:cs typeface="+mn-cs"/>
                </a:rPr>
                <a:t>详写内容</a:t>
              </a:r>
              <a:r>
                <a:rPr kumimoji="0" lang="en-US" altLang="zh-CN" sz="752" b="0" i="0" u="none" strike="noStrike" kern="1200" cap="none" spc="0" normalizeH="0" baseline="0" noProof="0">
                  <a:ln>
                    <a:noFill/>
                  </a:ln>
                  <a:solidFill>
                    <a:srgbClr val="595959"/>
                  </a:solidFill>
                  <a:effectLst/>
                  <a:uLnTx/>
                  <a:uFillTx/>
                  <a:latin typeface="微软雅黑" pitchFamily="34" charset="-122"/>
                  <a:ea typeface="微软雅黑" pitchFamily="34" charset="-122"/>
                  <a:cs typeface="+mn-cs"/>
                </a:rPr>
                <a:t>……</a:t>
              </a:r>
              <a:r>
                <a:rPr kumimoji="0" lang="zh-CN" altLang="en-US" sz="752" b="0" i="0" u="none" strike="noStrike" kern="1200" cap="none" spc="0" normalizeH="0" baseline="0" noProof="0">
                  <a:ln>
                    <a:noFill/>
                  </a:ln>
                  <a:solidFill>
                    <a:srgbClr val="595959"/>
                  </a:solidFill>
                  <a:effectLst/>
                  <a:uLnTx/>
                  <a:uFillTx/>
                  <a:latin typeface="Arial" charset="0"/>
                  <a:ea typeface="微软雅黑" pitchFamily="34" charset="-122"/>
                  <a:cs typeface="+mn-cs"/>
                </a:rPr>
                <a:t>点击输入本栏的具体文字，简明扼要的说明分项内容，此为概念图解，请根据您的具体内容酌情修改</a:t>
              </a:r>
              <a:endParaRPr kumimoji="0" lang="en-US" altLang="zh-CN" sz="752" b="0" i="0" u="none" strike="noStrike" kern="1200" cap="none" spc="0" normalizeH="0" baseline="0" noProof="0">
                <a:ln>
                  <a:noFill/>
                </a:ln>
                <a:solidFill>
                  <a:srgbClr val="595959"/>
                </a:solidFill>
                <a:effectLst/>
                <a:uLnTx/>
                <a:uFillTx/>
                <a:latin typeface="Arial" charset="0"/>
                <a:ea typeface="微软雅黑" pitchFamily="34" charset="-122"/>
                <a:cs typeface="+mn-cs"/>
              </a:endParaRPr>
            </a:p>
            <a:p>
              <a:pPr marL="0" marR="0" lvl="0" indent="0" algn="just" defTabSz="682394" rtl="0" eaLnBrk="1" fontAlgn="base" latinLnBrk="0" hangingPunct="1">
                <a:lnSpc>
                  <a:spcPct val="100000"/>
                </a:lnSpc>
                <a:spcBef>
                  <a:spcPct val="0"/>
                </a:spcBef>
                <a:spcAft>
                  <a:spcPct val="0"/>
                </a:spcAft>
                <a:buClrTx/>
                <a:buSzTx/>
                <a:buFontTx/>
                <a:buNone/>
                <a:tabLst>
                  <a:tab pos="1013885" algn="l"/>
                </a:tabLst>
                <a:defRPr/>
              </a:pPr>
              <a:endParaRPr kumimoji="0" lang="en-US" altLang="zh-CN" sz="752" b="0" i="0" u="none" strike="noStrike" kern="1200" cap="none" spc="0" normalizeH="0" baseline="0" noProof="0">
                <a:ln>
                  <a:noFill/>
                </a:ln>
                <a:solidFill>
                  <a:srgbClr val="7F7F7F"/>
                </a:solidFill>
                <a:effectLst/>
                <a:uLnTx/>
                <a:uFillTx/>
                <a:latin typeface="微软雅黑" pitchFamily="34" charset="-122"/>
                <a:ea typeface="微软雅黑" pitchFamily="34" charset="-122"/>
                <a:cs typeface="Times New Roman" pitchFamily="18" charset="0"/>
              </a:endParaRPr>
            </a:p>
          </p:txBody>
        </p:sp>
      </p:grpSp>
    </p:spTree>
    <p:extLst>
      <p:ext uri="{BB962C8B-B14F-4D97-AF65-F5344CB8AC3E}">
        <p14:creationId xmlns:p14="http://schemas.microsoft.com/office/powerpoint/2010/main" val="3334338060"/>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wipe(left)">
                                      <p:cBhvr>
                                        <p:cTn id="7" dur="500"/>
                                        <p:tgtEl>
                                          <p:spTgt spid="22"/>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8"/>
                                        </p:tgtEl>
                                        <p:attrNameLst>
                                          <p:attrName>style.visibility</p:attrName>
                                        </p:attrNameLst>
                                      </p:cBhvr>
                                      <p:to>
                                        <p:strVal val="visible"/>
                                      </p:to>
                                    </p:set>
                                    <p:animEffect transition="in" filter="wipe(left)">
                                      <p:cBhvr>
                                        <p:cTn id="11" dur="500"/>
                                        <p:tgtEl>
                                          <p:spTgt spid="18"/>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24"/>
                                        </p:tgtEl>
                                        <p:attrNameLst>
                                          <p:attrName>style.visibility</p:attrName>
                                        </p:attrNameLst>
                                      </p:cBhvr>
                                      <p:to>
                                        <p:strVal val="visible"/>
                                      </p:to>
                                    </p:set>
                                    <p:animEffect transition="in" filter="wipe(left)">
                                      <p:cBhvr>
                                        <p:cTn id="15" dur="500"/>
                                        <p:tgtEl>
                                          <p:spTgt spid="24"/>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20"/>
                                        </p:tgtEl>
                                        <p:attrNameLst>
                                          <p:attrName>style.visibility</p:attrName>
                                        </p:attrNameLst>
                                      </p:cBhvr>
                                      <p:to>
                                        <p:strVal val="visible"/>
                                      </p:to>
                                    </p:set>
                                    <p:animEffect transition="in" filter="wipe(left)">
                                      <p:cBhvr>
                                        <p:cTn id="19" dur="500"/>
                                        <p:tgtEl>
                                          <p:spTgt spid="20"/>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26"/>
                                        </p:tgtEl>
                                        <p:attrNameLst>
                                          <p:attrName>style.visibility</p:attrName>
                                        </p:attrNameLst>
                                      </p:cBhvr>
                                      <p:to>
                                        <p:strVal val="visible"/>
                                      </p:to>
                                    </p:set>
                                    <p:animEffect transition="in" filter="wipe(left)">
                                      <p:cBhvr>
                                        <p:cTn id="23" dur="500"/>
                                        <p:tgtEl>
                                          <p:spTgt spid="26"/>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17"/>
                                        </p:tgtEl>
                                        <p:attrNameLst>
                                          <p:attrName>style.visibility</p:attrName>
                                        </p:attrNameLst>
                                      </p:cBhvr>
                                      <p:to>
                                        <p:strVal val="visible"/>
                                      </p:to>
                                    </p:set>
                                    <p:animEffect transition="in" filter="wipe(left)">
                                      <p:cBhvr>
                                        <p:cTn id="27" dur="500"/>
                                        <p:tgtEl>
                                          <p:spTgt spid="17"/>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23"/>
                                        </p:tgtEl>
                                        <p:attrNameLst>
                                          <p:attrName>style.visibility</p:attrName>
                                        </p:attrNameLst>
                                      </p:cBhvr>
                                      <p:to>
                                        <p:strVal val="visible"/>
                                      </p:to>
                                    </p:set>
                                    <p:animEffect transition="in" filter="wipe(left)">
                                      <p:cBhvr>
                                        <p:cTn id="31" dur="500"/>
                                        <p:tgtEl>
                                          <p:spTgt spid="23"/>
                                        </p:tgtEl>
                                      </p:cBhvr>
                                    </p:animEffect>
                                  </p:childTnLst>
                                </p:cTn>
                              </p:par>
                            </p:childTnLst>
                          </p:cTn>
                        </p:par>
                        <p:par>
                          <p:cTn id="32" fill="hold">
                            <p:stCondLst>
                              <p:cond delay="3500"/>
                            </p:stCondLst>
                            <p:childTnLst>
                              <p:par>
                                <p:cTn id="33" presetID="22" presetClass="entr" presetSubtype="8" fill="hold" grpId="0" nodeType="afterEffect">
                                  <p:stCondLst>
                                    <p:cond delay="0"/>
                                  </p:stCondLst>
                                  <p:childTnLst>
                                    <p:set>
                                      <p:cBhvr>
                                        <p:cTn id="34" dur="1" fill="hold">
                                          <p:stCondLst>
                                            <p:cond delay="0"/>
                                          </p:stCondLst>
                                        </p:cTn>
                                        <p:tgtEl>
                                          <p:spTgt spid="19"/>
                                        </p:tgtEl>
                                        <p:attrNameLst>
                                          <p:attrName>style.visibility</p:attrName>
                                        </p:attrNameLst>
                                      </p:cBhvr>
                                      <p:to>
                                        <p:strVal val="visible"/>
                                      </p:to>
                                    </p:set>
                                    <p:animEffect transition="in" filter="wipe(left)">
                                      <p:cBhvr>
                                        <p:cTn id="35" dur="500"/>
                                        <p:tgtEl>
                                          <p:spTgt spid="19"/>
                                        </p:tgtEl>
                                      </p:cBhvr>
                                    </p:animEffect>
                                  </p:childTnLst>
                                </p:cTn>
                              </p:par>
                            </p:childTnLst>
                          </p:cTn>
                        </p:par>
                        <p:par>
                          <p:cTn id="36" fill="hold">
                            <p:stCondLst>
                              <p:cond delay="4000"/>
                            </p:stCondLst>
                            <p:childTnLst>
                              <p:par>
                                <p:cTn id="37" presetID="22" presetClass="entr" presetSubtype="8" fill="hold" grpId="0" nodeType="afterEffect">
                                  <p:stCondLst>
                                    <p:cond delay="0"/>
                                  </p:stCondLst>
                                  <p:childTnLst>
                                    <p:set>
                                      <p:cBhvr>
                                        <p:cTn id="38" dur="1" fill="hold">
                                          <p:stCondLst>
                                            <p:cond delay="0"/>
                                          </p:stCondLst>
                                        </p:cTn>
                                        <p:tgtEl>
                                          <p:spTgt spid="25"/>
                                        </p:tgtEl>
                                        <p:attrNameLst>
                                          <p:attrName>style.visibility</p:attrName>
                                        </p:attrNameLst>
                                      </p:cBhvr>
                                      <p:to>
                                        <p:strVal val="visible"/>
                                      </p:to>
                                    </p:set>
                                    <p:animEffect transition="in" filter="wipe(left)">
                                      <p:cBhvr>
                                        <p:cTn id="39" dur="500"/>
                                        <p:tgtEl>
                                          <p:spTgt spid="25"/>
                                        </p:tgtEl>
                                      </p:cBhvr>
                                    </p:animEffect>
                                  </p:childTnLst>
                                </p:cTn>
                              </p:par>
                            </p:childTnLst>
                          </p:cTn>
                        </p:par>
                        <p:par>
                          <p:cTn id="40" fill="hold">
                            <p:stCondLst>
                              <p:cond delay="4500"/>
                            </p:stCondLst>
                            <p:childTnLst>
                              <p:par>
                                <p:cTn id="41" presetID="22" presetClass="entr" presetSubtype="8" fill="hold" grpId="0" nodeType="afterEffect">
                                  <p:stCondLst>
                                    <p:cond delay="0"/>
                                  </p:stCondLst>
                                  <p:childTnLst>
                                    <p:set>
                                      <p:cBhvr>
                                        <p:cTn id="42" dur="1" fill="hold">
                                          <p:stCondLst>
                                            <p:cond delay="0"/>
                                          </p:stCondLst>
                                        </p:cTn>
                                        <p:tgtEl>
                                          <p:spTgt spid="21"/>
                                        </p:tgtEl>
                                        <p:attrNameLst>
                                          <p:attrName>style.visibility</p:attrName>
                                        </p:attrNameLst>
                                      </p:cBhvr>
                                      <p:to>
                                        <p:strVal val="visible"/>
                                      </p:to>
                                    </p:set>
                                    <p:animEffect transition="in" filter="wipe(left)">
                                      <p:cBhvr>
                                        <p:cTn id="43" dur="500"/>
                                        <p:tgtEl>
                                          <p:spTgt spid="21"/>
                                        </p:tgtEl>
                                      </p:cBhvr>
                                    </p:animEffect>
                                  </p:childTnLst>
                                </p:cTn>
                              </p:par>
                            </p:childTnLst>
                          </p:cTn>
                        </p:par>
                        <p:par>
                          <p:cTn id="44" fill="hold">
                            <p:stCondLst>
                              <p:cond delay="5000"/>
                            </p:stCondLst>
                            <p:childTnLst>
                              <p:par>
                                <p:cTn id="45" presetID="9" presetClass="entr" presetSubtype="0" fill="hold" grpId="0" nodeType="afterEffect">
                                  <p:stCondLst>
                                    <p:cond delay="0"/>
                                  </p:stCondLst>
                                  <p:childTnLst>
                                    <p:set>
                                      <p:cBhvr>
                                        <p:cTn id="46" dur="1" fill="hold">
                                          <p:stCondLst>
                                            <p:cond delay="0"/>
                                          </p:stCondLst>
                                        </p:cTn>
                                        <p:tgtEl>
                                          <p:spTgt spid="102415"/>
                                        </p:tgtEl>
                                        <p:attrNameLst>
                                          <p:attrName>style.visibility</p:attrName>
                                        </p:attrNameLst>
                                      </p:cBhvr>
                                      <p:to>
                                        <p:strVal val="visible"/>
                                      </p:to>
                                    </p:set>
                                    <p:animEffect transition="in" filter="dissolve">
                                      <p:cBhvr>
                                        <p:cTn id="47" dur="500"/>
                                        <p:tgtEl>
                                          <p:spTgt spid="102415"/>
                                        </p:tgtEl>
                                      </p:cBhvr>
                                    </p:animEffect>
                                  </p:childTnLst>
                                </p:cTn>
                              </p:par>
                            </p:childTnLst>
                          </p:cTn>
                        </p:par>
                        <p:par>
                          <p:cTn id="48" fill="hold">
                            <p:stCondLst>
                              <p:cond delay="5500"/>
                            </p:stCondLst>
                            <p:childTnLst>
                              <p:par>
                                <p:cTn id="49" presetID="9" presetClass="entr" presetSubtype="0" fill="hold" grpId="0" nodeType="afterEffect">
                                  <p:stCondLst>
                                    <p:cond delay="0"/>
                                  </p:stCondLst>
                                  <p:childTnLst>
                                    <p:set>
                                      <p:cBhvr>
                                        <p:cTn id="50" dur="1" fill="hold">
                                          <p:stCondLst>
                                            <p:cond delay="0"/>
                                          </p:stCondLst>
                                        </p:cTn>
                                        <p:tgtEl>
                                          <p:spTgt spid="102416"/>
                                        </p:tgtEl>
                                        <p:attrNameLst>
                                          <p:attrName>style.visibility</p:attrName>
                                        </p:attrNameLst>
                                      </p:cBhvr>
                                      <p:to>
                                        <p:strVal val="visible"/>
                                      </p:to>
                                    </p:set>
                                    <p:animEffect transition="in" filter="dissolve">
                                      <p:cBhvr>
                                        <p:cTn id="51" dur="500"/>
                                        <p:tgtEl>
                                          <p:spTgt spid="102416"/>
                                        </p:tgtEl>
                                      </p:cBhvr>
                                    </p:animEffect>
                                  </p:childTnLst>
                                </p:cTn>
                              </p:par>
                            </p:childTnLst>
                          </p:cTn>
                        </p:par>
                        <p:par>
                          <p:cTn id="52" fill="hold">
                            <p:stCondLst>
                              <p:cond delay="6000"/>
                            </p:stCondLst>
                            <p:childTnLst>
                              <p:par>
                                <p:cTn id="53" presetID="9" presetClass="entr" presetSubtype="0" fill="hold" grpId="0" nodeType="afterEffect">
                                  <p:stCondLst>
                                    <p:cond delay="0"/>
                                  </p:stCondLst>
                                  <p:childTnLst>
                                    <p:set>
                                      <p:cBhvr>
                                        <p:cTn id="54" dur="1" fill="hold">
                                          <p:stCondLst>
                                            <p:cond delay="0"/>
                                          </p:stCondLst>
                                        </p:cTn>
                                        <p:tgtEl>
                                          <p:spTgt spid="102417"/>
                                        </p:tgtEl>
                                        <p:attrNameLst>
                                          <p:attrName>style.visibility</p:attrName>
                                        </p:attrNameLst>
                                      </p:cBhvr>
                                      <p:to>
                                        <p:strVal val="visible"/>
                                      </p:to>
                                    </p:set>
                                    <p:animEffect transition="in" filter="dissolve">
                                      <p:cBhvr>
                                        <p:cTn id="55" dur="500"/>
                                        <p:tgtEl>
                                          <p:spTgt spid="102417"/>
                                        </p:tgtEl>
                                      </p:cBhvr>
                                    </p:animEffect>
                                  </p:childTnLst>
                                </p:cTn>
                              </p:par>
                            </p:childTnLst>
                          </p:cTn>
                        </p:par>
                        <p:par>
                          <p:cTn id="56" fill="hold">
                            <p:stCondLst>
                              <p:cond delay="6500"/>
                            </p:stCondLst>
                            <p:childTnLst>
                              <p:par>
                                <p:cTn id="57" presetID="9" presetClass="entr" presetSubtype="0" fill="hold" grpId="0" nodeType="afterEffect">
                                  <p:stCondLst>
                                    <p:cond delay="0"/>
                                  </p:stCondLst>
                                  <p:childTnLst>
                                    <p:set>
                                      <p:cBhvr>
                                        <p:cTn id="58" dur="1" fill="hold">
                                          <p:stCondLst>
                                            <p:cond delay="0"/>
                                          </p:stCondLst>
                                        </p:cTn>
                                        <p:tgtEl>
                                          <p:spTgt spid="102418"/>
                                        </p:tgtEl>
                                        <p:attrNameLst>
                                          <p:attrName>style.visibility</p:attrName>
                                        </p:attrNameLst>
                                      </p:cBhvr>
                                      <p:to>
                                        <p:strVal val="visible"/>
                                      </p:to>
                                    </p:set>
                                    <p:animEffect transition="in" filter="dissolve">
                                      <p:cBhvr>
                                        <p:cTn id="59" dur="500"/>
                                        <p:tgtEl>
                                          <p:spTgt spid="102418"/>
                                        </p:tgtEl>
                                      </p:cBhvr>
                                    </p:animEffect>
                                  </p:childTnLst>
                                </p:cTn>
                              </p:par>
                            </p:childTnLst>
                          </p:cTn>
                        </p:par>
                        <p:par>
                          <p:cTn id="60" fill="hold">
                            <p:stCondLst>
                              <p:cond delay="7000"/>
                            </p:stCondLst>
                            <p:childTnLst>
                              <p:par>
                                <p:cTn id="61" presetID="9" presetClass="entr" presetSubtype="0" fill="hold" grpId="0" nodeType="afterEffect">
                                  <p:stCondLst>
                                    <p:cond delay="0"/>
                                  </p:stCondLst>
                                  <p:childTnLst>
                                    <p:set>
                                      <p:cBhvr>
                                        <p:cTn id="62" dur="1" fill="hold">
                                          <p:stCondLst>
                                            <p:cond delay="0"/>
                                          </p:stCondLst>
                                        </p:cTn>
                                        <p:tgtEl>
                                          <p:spTgt spid="102419"/>
                                        </p:tgtEl>
                                        <p:attrNameLst>
                                          <p:attrName>style.visibility</p:attrName>
                                        </p:attrNameLst>
                                      </p:cBhvr>
                                      <p:to>
                                        <p:strVal val="visible"/>
                                      </p:to>
                                    </p:set>
                                    <p:animEffect transition="in" filter="dissolve">
                                      <p:cBhvr>
                                        <p:cTn id="63" dur="500"/>
                                        <p:tgtEl>
                                          <p:spTgt spid="102419"/>
                                        </p:tgtEl>
                                      </p:cBhvr>
                                    </p:animEffect>
                                  </p:childTnLst>
                                </p:cTn>
                              </p:par>
                            </p:childTnLst>
                          </p:cTn>
                        </p:par>
                        <p:par>
                          <p:cTn id="64" fill="hold">
                            <p:stCondLst>
                              <p:cond delay="7500"/>
                            </p:stCondLst>
                            <p:childTnLst>
                              <p:par>
                                <p:cTn id="65" presetID="42" presetClass="entr" presetSubtype="0" fill="hold" nodeType="afterEffect">
                                  <p:stCondLst>
                                    <p:cond delay="0"/>
                                  </p:stCondLst>
                                  <p:childTnLst>
                                    <p:set>
                                      <p:cBhvr>
                                        <p:cTn id="66" dur="1" fill="hold">
                                          <p:stCondLst>
                                            <p:cond delay="0"/>
                                          </p:stCondLst>
                                        </p:cTn>
                                        <p:tgtEl>
                                          <p:spTgt spid="102430"/>
                                        </p:tgtEl>
                                        <p:attrNameLst>
                                          <p:attrName>style.visibility</p:attrName>
                                        </p:attrNameLst>
                                      </p:cBhvr>
                                      <p:to>
                                        <p:strVal val="visible"/>
                                      </p:to>
                                    </p:set>
                                    <p:animEffect transition="in" filter="fade">
                                      <p:cBhvr>
                                        <p:cTn id="67" dur="1000"/>
                                        <p:tgtEl>
                                          <p:spTgt spid="102430"/>
                                        </p:tgtEl>
                                      </p:cBhvr>
                                    </p:animEffect>
                                    <p:anim calcmode="lin" valueType="num">
                                      <p:cBhvr>
                                        <p:cTn id="68" dur="1000" fill="hold"/>
                                        <p:tgtEl>
                                          <p:spTgt spid="102430"/>
                                        </p:tgtEl>
                                        <p:attrNameLst>
                                          <p:attrName>ppt_x</p:attrName>
                                        </p:attrNameLst>
                                      </p:cBhvr>
                                      <p:tavLst>
                                        <p:tav tm="0">
                                          <p:val>
                                            <p:strVal val="#ppt_x"/>
                                          </p:val>
                                        </p:tav>
                                        <p:tav tm="100000">
                                          <p:val>
                                            <p:strVal val="#ppt_x"/>
                                          </p:val>
                                        </p:tav>
                                      </p:tavLst>
                                    </p:anim>
                                    <p:anim calcmode="lin" valueType="num">
                                      <p:cBhvr>
                                        <p:cTn id="69" dur="1000" fill="hold"/>
                                        <p:tgtEl>
                                          <p:spTgt spid="102430"/>
                                        </p:tgtEl>
                                        <p:attrNameLst>
                                          <p:attrName>ppt_y</p:attrName>
                                        </p:attrNameLst>
                                      </p:cBhvr>
                                      <p:tavLst>
                                        <p:tav tm="0">
                                          <p:val>
                                            <p:strVal val="#ppt_y+.1"/>
                                          </p:val>
                                        </p:tav>
                                        <p:tav tm="100000">
                                          <p:val>
                                            <p:strVal val="#ppt_y"/>
                                          </p:val>
                                        </p:tav>
                                      </p:tavLst>
                                    </p:anim>
                                  </p:childTnLst>
                                </p:cTn>
                              </p:par>
                              <p:par>
                                <p:cTn id="70" presetID="42" presetClass="entr" presetSubtype="0" fill="hold" nodeType="withEffect">
                                  <p:stCondLst>
                                    <p:cond delay="0"/>
                                  </p:stCondLst>
                                  <p:childTnLst>
                                    <p:set>
                                      <p:cBhvr>
                                        <p:cTn id="71" dur="1" fill="hold">
                                          <p:stCondLst>
                                            <p:cond delay="0"/>
                                          </p:stCondLst>
                                        </p:cTn>
                                        <p:tgtEl>
                                          <p:spTgt spid="102431"/>
                                        </p:tgtEl>
                                        <p:attrNameLst>
                                          <p:attrName>style.visibility</p:attrName>
                                        </p:attrNameLst>
                                      </p:cBhvr>
                                      <p:to>
                                        <p:strVal val="visible"/>
                                      </p:to>
                                    </p:set>
                                    <p:animEffect transition="in" filter="fade">
                                      <p:cBhvr>
                                        <p:cTn id="72" dur="1000"/>
                                        <p:tgtEl>
                                          <p:spTgt spid="102431"/>
                                        </p:tgtEl>
                                      </p:cBhvr>
                                    </p:animEffect>
                                    <p:anim calcmode="lin" valueType="num">
                                      <p:cBhvr>
                                        <p:cTn id="73" dur="1000" fill="hold"/>
                                        <p:tgtEl>
                                          <p:spTgt spid="102431"/>
                                        </p:tgtEl>
                                        <p:attrNameLst>
                                          <p:attrName>ppt_x</p:attrName>
                                        </p:attrNameLst>
                                      </p:cBhvr>
                                      <p:tavLst>
                                        <p:tav tm="0">
                                          <p:val>
                                            <p:strVal val="#ppt_x"/>
                                          </p:val>
                                        </p:tav>
                                        <p:tav tm="100000">
                                          <p:val>
                                            <p:strVal val="#ppt_x"/>
                                          </p:val>
                                        </p:tav>
                                      </p:tavLst>
                                    </p:anim>
                                    <p:anim calcmode="lin" valueType="num">
                                      <p:cBhvr>
                                        <p:cTn id="74" dur="1000" fill="hold"/>
                                        <p:tgtEl>
                                          <p:spTgt spid="102431"/>
                                        </p:tgtEl>
                                        <p:attrNameLst>
                                          <p:attrName>ppt_y</p:attrName>
                                        </p:attrNameLst>
                                      </p:cBhvr>
                                      <p:tavLst>
                                        <p:tav tm="0">
                                          <p:val>
                                            <p:strVal val="#ppt_y+.1"/>
                                          </p:val>
                                        </p:tav>
                                        <p:tav tm="100000">
                                          <p:val>
                                            <p:strVal val="#ppt_y"/>
                                          </p:val>
                                        </p:tav>
                                      </p:tavLst>
                                    </p:anim>
                                  </p:childTnLst>
                                </p:cTn>
                              </p:par>
                              <p:par>
                                <p:cTn id="75" presetID="42" presetClass="entr" presetSubtype="0" fill="hold" nodeType="withEffect">
                                  <p:stCondLst>
                                    <p:cond delay="0"/>
                                  </p:stCondLst>
                                  <p:childTnLst>
                                    <p:set>
                                      <p:cBhvr>
                                        <p:cTn id="76" dur="1" fill="hold">
                                          <p:stCondLst>
                                            <p:cond delay="0"/>
                                          </p:stCondLst>
                                        </p:cTn>
                                        <p:tgtEl>
                                          <p:spTgt spid="102432"/>
                                        </p:tgtEl>
                                        <p:attrNameLst>
                                          <p:attrName>style.visibility</p:attrName>
                                        </p:attrNameLst>
                                      </p:cBhvr>
                                      <p:to>
                                        <p:strVal val="visible"/>
                                      </p:to>
                                    </p:set>
                                    <p:animEffect transition="in" filter="fade">
                                      <p:cBhvr>
                                        <p:cTn id="77" dur="1000"/>
                                        <p:tgtEl>
                                          <p:spTgt spid="102432"/>
                                        </p:tgtEl>
                                      </p:cBhvr>
                                    </p:animEffect>
                                    <p:anim calcmode="lin" valueType="num">
                                      <p:cBhvr>
                                        <p:cTn id="78" dur="1000" fill="hold"/>
                                        <p:tgtEl>
                                          <p:spTgt spid="102432"/>
                                        </p:tgtEl>
                                        <p:attrNameLst>
                                          <p:attrName>ppt_x</p:attrName>
                                        </p:attrNameLst>
                                      </p:cBhvr>
                                      <p:tavLst>
                                        <p:tav tm="0">
                                          <p:val>
                                            <p:strVal val="#ppt_x"/>
                                          </p:val>
                                        </p:tav>
                                        <p:tav tm="100000">
                                          <p:val>
                                            <p:strVal val="#ppt_x"/>
                                          </p:val>
                                        </p:tav>
                                      </p:tavLst>
                                    </p:anim>
                                    <p:anim calcmode="lin" valueType="num">
                                      <p:cBhvr>
                                        <p:cTn id="79" dur="1000" fill="hold"/>
                                        <p:tgtEl>
                                          <p:spTgt spid="102432"/>
                                        </p:tgtEl>
                                        <p:attrNameLst>
                                          <p:attrName>ppt_y</p:attrName>
                                        </p:attrNameLst>
                                      </p:cBhvr>
                                      <p:tavLst>
                                        <p:tav tm="0">
                                          <p:val>
                                            <p:strVal val="#ppt_y+.1"/>
                                          </p:val>
                                        </p:tav>
                                        <p:tav tm="100000">
                                          <p:val>
                                            <p:strVal val="#ppt_y"/>
                                          </p:val>
                                        </p:tav>
                                      </p:tavLst>
                                    </p:anim>
                                  </p:childTnLst>
                                </p:cTn>
                              </p:par>
                              <p:par>
                                <p:cTn id="80" presetID="47" presetClass="entr" presetSubtype="0" fill="hold" nodeType="withEffect">
                                  <p:stCondLst>
                                    <p:cond delay="0"/>
                                  </p:stCondLst>
                                  <p:childTnLst>
                                    <p:set>
                                      <p:cBhvr>
                                        <p:cTn id="81" dur="1" fill="hold">
                                          <p:stCondLst>
                                            <p:cond delay="0"/>
                                          </p:stCondLst>
                                        </p:cTn>
                                        <p:tgtEl>
                                          <p:spTgt spid="102434"/>
                                        </p:tgtEl>
                                        <p:attrNameLst>
                                          <p:attrName>style.visibility</p:attrName>
                                        </p:attrNameLst>
                                      </p:cBhvr>
                                      <p:to>
                                        <p:strVal val="visible"/>
                                      </p:to>
                                    </p:set>
                                    <p:animEffect transition="in" filter="fade">
                                      <p:cBhvr>
                                        <p:cTn id="82" dur="1000"/>
                                        <p:tgtEl>
                                          <p:spTgt spid="102434"/>
                                        </p:tgtEl>
                                      </p:cBhvr>
                                    </p:animEffect>
                                    <p:anim calcmode="lin" valueType="num">
                                      <p:cBhvr>
                                        <p:cTn id="83" dur="1000" fill="hold"/>
                                        <p:tgtEl>
                                          <p:spTgt spid="102434"/>
                                        </p:tgtEl>
                                        <p:attrNameLst>
                                          <p:attrName>ppt_x</p:attrName>
                                        </p:attrNameLst>
                                      </p:cBhvr>
                                      <p:tavLst>
                                        <p:tav tm="0">
                                          <p:val>
                                            <p:strVal val="#ppt_x"/>
                                          </p:val>
                                        </p:tav>
                                        <p:tav tm="100000">
                                          <p:val>
                                            <p:strVal val="#ppt_x"/>
                                          </p:val>
                                        </p:tav>
                                      </p:tavLst>
                                    </p:anim>
                                    <p:anim calcmode="lin" valueType="num">
                                      <p:cBhvr>
                                        <p:cTn id="84" dur="1000" fill="hold"/>
                                        <p:tgtEl>
                                          <p:spTgt spid="102434"/>
                                        </p:tgtEl>
                                        <p:attrNameLst>
                                          <p:attrName>ppt_y</p:attrName>
                                        </p:attrNameLst>
                                      </p:cBhvr>
                                      <p:tavLst>
                                        <p:tav tm="0">
                                          <p:val>
                                            <p:strVal val="#ppt_y-.1"/>
                                          </p:val>
                                        </p:tav>
                                        <p:tav tm="100000">
                                          <p:val>
                                            <p:strVal val="#ppt_y"/>
                                          </p:val>
                                        </p:tav>
                                      </p:tavLst>
                                    </p:anim>
                                  </p:childTnLst>
                                </p:cTn>
                              </p:par>
                              <p:par>
                                <p:cTn id="85" presetID="47" presetClass="entr" presetSubtype="0" fill="hold" nodeType="withEffect">
                                  <p:stCondLst>
                                    <p:cond delay="0"/>
                                  </p:stCondLst>
                                  <p:childTnLst>
                                    <p:set>
                                      <p:cBhvr>
                                        <p:cTn id="86" dur="1" fill="hold">
                                          <p:stCondLst>
                                            <p:cond delay="0"/>
                                          </p:stCondLst>
                                        </p:cTn>
                                        <p:tgtEl>
                                          <p:spTgt spid="102433"/>
                                        </p:tgtEl>
                                        <p:attrNameLst>
                                          <p:attrName>style.visibility</p:attrName>
                                        </p:attrNameLst>
                                      </p:cBhvr>
                                      <p:to>
                                        <p:strVal val="visible"/>
                                      </p:to>
                                    </p:set>
                                    <p:animEffect transition="in" filter="fade">
                                      <p:cBhvr>
                                        <p:cTn id="87" dur="1000"/>
                                        <p:tgtEl>
                                          <p:spTgt spid="102433"/>
                                        </p:tgtEl>
                                      </p:cBhvr>
                                    </p:animEffect>
                                    <p:anim calcmode="lin" valueType="num">
                                      <p:cBhvr>
                                        <p:cTn id="88" dur="1000" fill="hold"/>
                                        <p:tgtEl>
                                          <p:spTgt spid="102433"/>
                                        </p:tgtEl>
                                        <p:attrNameLst>
                                          <p:attrName>ppt_x</p:attrName>
                                        </p:attrNameLst>
                                      </p:cBhvr>
                                      <p:tavLst>
                                        <p:tav tm="0">
                                          <p:val>
                                            <p:strVal val="#ppt_x"/>
                                          </p:val>
                                        </p:tav>
                                        <p:tav tm="100000">
                                          <p:val>
                                            <p:strVal val="#ppt_x"/>
                                          </p:val>
                                        </p:tav>
                                      </p:tavLst>
                                    </p:anim>
                                    <p:anim calcmode="lin" valueType="num">
                                      <p:cBhvr>
                                        <p:cTn id="89" dur="1000" fill="hold"/>
                                        <p:tgtEl>
                                          <p:spTgt spid="10243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9" grpId="0" animBg="1"/>
      <p:bldP spid="21" grpId="0" animBg="1"/>
      <p:bldP spid="23" grpId="0" animBg="1"/>
      <p:bldP spid="25" grpId="0" animBg="1"/>
      <p:bldP spid="18" grpId="0" animBg="1"/>
      <p:bldP spid="20" grpId="0" animBg="1"/>
      <p:bldP spid="22" grpId="0" animBg="1"/>
      <p:bldP spid="24" grpId="0" animBg="1"/>
      <p:bldP spid="26" grpId="0" animBg="1"/>
      <p:bldP spid="102415" grpId="0"/>
      <p:bldP spid="102416" grpId="0"/>
      <p:bldP spid="102417" grpId="0"/>
      <p:bldP spid="102418" grpId="0"/>
      <p:bldP spid="102419"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10"/>
          <p:cNvSpPr txBox="1">
            <a:spLocks noChangeArrowheads="1"/>
          </p:cNvSpPr>
          <p:nvPr/>
        </p:nvSpPr>
        <p:spPr bwMode="auto">
          <a:xfrm>
            <a:off x="6671358" y="2256698"/>
            <a:ext cx="1718607" cy="1447832"/>
          </a:xfrm>
          <a:prstGeom prst="rect">
            <a:avLst/>
          </a:prstGeom>
          <a:noFill/>
          <a:ln w="9525">
            <a:noFill/>
            <a:miter lim="800000"/>
            <a:headEnd/>
            <a:tailEnd/>
          </a:ln>
        </p:spPr>
        <p:txBody>
          <a:bodyPr lIns="0" tIns="0" rIns="0" bIns="0">
            <a:spAutoFit/>
          </a:bodyPr>
          <a:lstStyle/>
          <a:p>
            <a:pPr marL="0" marR="0" lvl="0" indent="0" algn="l" defTabSz="909361" rtl="0" eaLnBrk="1" fontAlgn="base" latinLnBrk="0" hangingPunct="1">
              <a:lnSpc>
                <a:spcPct val="100000"/>
              </a:lnSpc>
              <a:spcBef>
                <a:spcPct val="0"/>
              </a:spcBef>
              <a:spcAft>
                <a:spcPct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Arial" charset="0"/>
                <a:ea typeface="微软雅黑" pitchFamily="34" charset="-122"/>
                <a:cs typeface="+mn-cs"/>
                <a:sym typeface="造字工房悦黑体验版常规体" pitchFamily="50" charset="-122"/>
              </a:rPr>
              <a:t>请输入您想要的文字内容请输入您想要的文字内容请输入您想要的文字内容请输入您想要的文字</a:t>
            </a:r>
          </a:p>
          <a:p>
            <a:pPr marL="0" marR="0" lvl="0" indent="0" algn="l" defTabSz="909361" rtl="0" eaLnBrk="1" fontAlgn="base" latinLnBrk="0" hangingPunct="1">
              <a:lnSpc>
                <a:spcPct val="100000"/>
              </a:lnSpc>
              <a:spcBef>
                <a:spcPct val="0"/>
              </a:spcBef>
              <a:spcAft>
                <a:spcPct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Arial" charset="0"/>
                <a:ea typeface="微软雅黑" pitchFamily="34" charset="-122"/>
                <a:cs typeface="+mn-cs"/>
                <a:sym typeface="造字工房悦黑体验版常规体" pitchFamily="50" charset="-122"/>
              </a:rPr>
              <a:t>内容请请输入您想要的文字</a:t>
            </a:r>
          </a:p>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941" b="0" i="0" u="none" strike="noStrike" kern="1200" cap="none" spc="0" normalizeH="0" baseline="0" noProof="0">
              <a:ln>
                <a:noFill/>
              </a:ln>
              <a:solidFill>
                <a:srgbClr val="808080"/>
              </a:solidFill>
              <a:effectLst/>
              <a:uLnTx/>
              <a:uFillTx/>
              <a:latin typeface="Arial" charset="0"/>
              <a:ea typeface="微软雅黑" pitchFamily="34" charset="-122"/>
              <a:cs typeface="+mn-cs"/>
              <a:sym typeface="造字工房悦黑体验版常规体" pitchFamily="50" charset="-122"/>
            </a:endParaRPr>
          </a:p>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941" b="0" i="0" u="none" strike="noStrike" kern="1200" cap="none" spc="0" normalizeH="0" baseline="0" noProof="0">
              <a:ln>
                <a:noFill/>
              </a:ln>
              <a:solidFill>
                <a:srgbClr val="808080"/>
              </a:solidFill>
              <a:effectLst/>
              <a:uLnTx/>
              <a:uFillTx/>
              <a:latin typeface="Arial" charset="0"/>
              <a:ea typeface="微软雅黑" pitchFamily="34" charset="-122"/>
              <a:cs typeface="+mn-cs"/>
              <a:sym typeface="造字工房悦黑体验版常规体" pitchFamily="50" charset="-122"/>
            </a:endParaRPr>
          </a:p>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941" b="0" i="0" u="none" strike="noStrike" kern="1200" cap="none" spc="0" normalizeH="0" baseline="0" noProof="0">
              <a:ln>
                <a:noFill/>
              </a:ln>
              <a:solidFill>
                <a:srgbClr val="808080"/>
              </a:solidFill>
              <a:effectLst/>
              <a:uLnTx/>
              <a:uFillTx/>
              <a:latin typeface="Arial" charset="0"/>
              <a:ea typeface="微软雅黑" pitchFamily="34" charset="-122"/>
              <a:cs typeface="+mn-cs"/>
              <a:sym typeface="造字工房悦黑体验版常规体" pitchFamily="50" charset="-122"/>
            </a:endParaRPr>
          </a:p>
          <a:p>
            <a:pPr marL="0" marR="0" lvl="0" indent="0" algn="l" defTabSz="909361" rtl="0" eaLnBrk="1" fontAlgn="base" latinLnBrk="0" hangingPunct="1">
              <a:lnSpc>
                <a:spcPct val="100000"/>
              </a:lnSpc>
              <a:spcBef>
                <a:spcPct val="0"/>
              </a:spcBef>
              <a:spcAft>
                <a:spcPct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Arial" charset="0"/>
                <a:ea typeface="微软雅黑" pitchFamily="34" charset="-122"/>
                <a:cs typeface="+mn-cs"/>
                <a:sym typeface="造字工房悦黑体验版常规体" pitchFamily="50" charset="-122"/>
              </a:rPr>
              <a:t>输入您想要的文字内容请输入您想要的文字请输入您想要的文字请输入您想要的文字</a:t>
            </a:r>
            <a:endParaRPr kumimoji="0" lang="en-US" altLang="zh-CN" sz="941" b="0" i="0" u="none" strike="noStrike" kern="1200" cap="none" spc="0" normalizeH="0" baseline="0" noProof="0">
              <a:ln>
                <a:noFill/>
              </a:ln>
              <a:solidFill>
                <a:srgbClr val="808080"/>
              </a:solidFill>
              <a:effectLst/>
              <a:uLnTx/>
              <a:uFillTx/>
              <a:latin typeface="Arial" charset="0"/>
              <a:ea typeface="微软雅黑" pitchFamily="34" charset="-122"/>
              <a:cs typeface="+mn-cs"/>
              <a:sym typeface="造字工房悦黑体验版常规体" pitchFamily="50" charset="-122"/>
            </a:endParaRPr>
          </a:p>
        </p:txBody>
      </p:sp>
      <p:sp>
        <p:nvSpPr>
          <p:cNvPr id="17" name="TextBox 16"/>
          <p:cNvSpPr txBox="1">
            <a:spLocks noChangeArrowheads="1"/>
          </p:cNvSpPr>
          <p:nvPr/>
        </p:nvSpPr>
        <p:spPr bwMode="auto">
          <a:xfrm>
            <a:off x="6671357" y="1952097"/>
            <a:ext cx="1642456" cy="202684"/>
          </a:xfrm>
          <a:prstGeom prst="rect">
            <a:avLst/>
          </a:prstGeom>
          <a:noFill/>
          <a:ln w="9525">
            <a:noFill/>
            <a:miter lim="800000"/>
            <a:headEnd/>
            <a:tailEnd/>
          </a:ln>
        </p:spPr>
        <p:txBody>
          <a:bodyPr lIns="0" tIns="0" rIns="0" bIns="0">
            <a:spAutoFit/>
          </a:bodyPr>
          <a:lstStyle/>
          <a:p>
            <a:pPr marL="0" marR="0" lvl="0" indent="0" algn="l" defTabSz="909361" rtl="0" eaLnBrk="1" fontAlgn="base" latinLnBrk="0" hangingPunct="1">
              <a:lnSpc>
                <a:spcPct val="100000"/>
              </a:lnSpc>
              <a:spcBef>
                <a:spcPct val="0"/>
              </a:spcBef>
              <a:spcAft>
                <a:spcPct val="0"/>
              </a:spcAft>
              <a:buClrTx/>
              <a:buSzTx/>
              <a:buFontTx/>
              <a:buNone/>
              <a:tabLst/>
              <a:defRPr/>
            </a:pPr>
            <a:r>
              <a:rPr kumimoji="0" lang="zh-CN" altLang="en-US" sz="1317" b="1" i="0" u="none" strike="noStrike" kern="1200" cap="none" spc="0" normalizeH="0" baseline="0" noProof="0">
                <a:ln>
                  <a:noFill/>
                </a:ln>
                <a:solidFill>
                  <a:srgbClr val="00A800"/>
                </a:solidFill>
                <a:effectLst/>
                <a:uLnTx/>
                <a:uFillTx/>
                <a:latin typeface="Arial" charset="0"/>
                <a:ea typeface="微软雅黑" pitchFamily="34" charset="-122"/>
                <a:cs typeface="+mn-cs"/>
              </a:rPr>
              <a:t>请输入标题内容</a:t>
            </a:r>
          </a:p>
        </p:txBody>
      </p:sp>
      <p:sp>
        <p:nvSpPr>
          <p:cNvPr id="18" name="TextBox 17"/>
          <p:cNvSpPr txBox="1">
            <a:spLocks noChangeArrowheads="1"/>
          </p:cNvSpPr>
          <p:nvPr/>
        </p:nvSpPr>
        <p:spPr bwMode="auto">
          <a:xfrm>
            <a:off x="901858" y="2256698"/>
            <a:ext cx="1718607" cy="1447832"/>
          </a:xfrm>
          <a:prstGeom prst="rect">
            <a:avLst/>
          </a:prstGeom>
          <a:noFill/>
          <a:ln w="9525">
            <a:noFill/>
            <a:miter lim="800000"/>
            <a:headEnd/>
            <a:tailEnd/>
          </a:ln>
        </p:spPr>
        <p:txBody>
          <a:bodyPr lIns="0" tIns="0" rIns="0" bIns="0">
            <a:spAutoFit/>
          </a:bodyPr>
          <a:lstStyle/>
          <a:p>
            <a:pPr marL="0" marR="0" lvl="0" indent="0" algn="l" defTabSz="909361" rtl="0" eaLnBrk="1" fontAlgn="base" latinLnBrk="0" hangingPunct="1">
              <a:lnSpc>
                <a:spcPct val="100000"/>
              </a:lnSpc>
              <a:spcBef>
                <a:spcPct val="0"/>
              </a:spcBef>
              <a:spcAft>
                <a:spcPct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Arial" charset="0"/>
                <a:ea typeface="微软雅黑" pitchFamily="34" charset="-122"/>
                <a:cs typeface="+mn-cs"/>
                <a:sym typeface="造字工房悦黑体验版常规体" pitchFamily="50" charset="-122"/>
              </a:rPr>
              <a:t>请输入您想要的文字内容请输入您想要的文字内容请输入您想要的文字内容请输入您想要的文字</a:t>
            </a:r>
          </a:p>
          <a:p>
            <a:pPr marL="0" marR="0" lvl="0" indent="0" algn="l" defTabSz="909361" rtl="0" eaLnBrk="1" fontAlgn="base" latinLnBrk="0" hangingPunct="1">
              <a:lnSpc>
                <a:spcPct val="100000"/>
              </a:lnSpc>
              <a:spcBef>
                <a:spcPct val="0"/>
              </a:spcBef>
              <a:spcAft>
                <a:spcPct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Arial" charset="0"/>
                <a:ea typeface="微软雅黑" pitchFamily="34" charset="-122"/>
                <a:cs typeface="+mn-cs"/>
                <a:sym typeface="造字工房悦黑体验版常规体" pitchFamily="50" charset="-122"/>
              </a:rPr>
              <a:t>内容请请输入您想要的文字</a:t>
            </a:r>
          </a:p>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941" b="0" i="0" u="none" strike="noStrike" kern="1200" cap="none" spc="0" normalizeH="0" baseline="0" noProof="0">
              <a:ln>
                <a:noFill/>
              </a:ln>
              <a:solidFill>
                <a:srgbClr val="808080"/>
              </a:solidFill>
              <a:effectLst/>
              <a:uLnTx/>
              <a:uFillTx/>
              <a:latin typeface="Arial" charset="0"/>
              <a:ea typeface="微软雅黑" pitchFamily="34" charset="-122"/>
              <a:cs typeface="+mn-cs"/>
              <a:sym typeface="造字工房悦黑体验版常规体" pitchFamily="50" charset="-122"/>
            </a:endParaRPr>
          </a:p>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941" b="0" i="0" u="none" strike="noStrike" kern="1200" cap="none" spc="0" normalizeH="0" baseline="0" noProof="0">
              <a:ln>
                <a:noFill/>
              </a:ln>
              <a:solidFill>
                <a:srgbClr val="808080"/>
              </a:solidFill>
              <a:effectLst/>
              <a:uLnTx/>
              <a:uFillTx/>
              <a:latin typeface="Arial" charset="0"/>
              <a:ea typeface="微软雅黑" pitchFamily="34" charset="-122"/>
              <a:cs typeface="+mn-cs"/>
              <a:sym typeface="造字工房悦黑体验版常规体" pitchFamily="50" charset="-122"/>
            </a:endParaRPr>
          </a:p>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941" b="0" i="0" u="none" strike="noStrike" kern="1200" cap="none" spc="0" normalizeH="0" baseline="0" noProof="0">
              <a:ln>
                <a:noFill/>
              </a:ln>
              <a:solidFill>
                <a:srgbClr val="808080"/>
              </a:solidFill>
              <a:effectLst/>
              <a:uLnTx/>
              <a:uFillTx/>
              <a:latin typeface="Arial" charset="0"/>
              <a:ea typeface="微软雅黑" pitchFamily="34" charset="-122"/>
              <a:cs typeface="+mn-cs"/>
              <a:sym typeface="造字工房悦黑体验版常规体" pitchFamily="50" charset="-122"/>
            </a:endParaRPr>
          </a:p>
          <a:p>
            <a:pPr marL="0" marR="0" lvl="0" indent="0" algn="l" defTabSz="909361" rtl="0" eaLnBrk="1" fontAlgn="base" latinLnBrk="0" hangingPunct="1">
              <a:lnSpc>
                <a:spcPct val="100000"/>
              </a:lnSpc>
              <a:spcBef>
                <a:spcPct val="0"/>
              </a:spcBef>
              <a:spcAft>
                <a:spcPct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Arial" charset="0"/>
                <a:ea typeface="微软雅黑" pitchFamily="34" charset="-122"/>
                <a:cs typeface="+mn-cs"/>
                <a:sym typeface="造字工房悦黑体验版常规体" pitchFamily="50" charset="-122"/>
              </a:rPr>
              <a:t>输入您想要的文字内容请输入您想要的文字请输入您想要的文字请输入您想要的文字</a:t>
            </a:r>
            <a:endParaRPr kumimoji="0" lang="en-US" altLang="zh-CN" sz="941" b="0" i="0" u="none" strike="noStrike" kern="1200" cap="none" spc="0" normalizeH="0" baseline="0" noProof="0">
              <a:ln>
                <a:noFill/>
              </a:ln>
              <a:solidFill>
                <a:srgbClr val="808080"/>
              </a:solidFill>
              <a:effectLst/>
              <a:uLnTx/>
              <a:uFillTx/>
              <a:latin typeface="Arial" charset="0"/>
              <a:ea typeface="微软雅黑" pitchFamily="34" charset="-122"/>
              <a:cs typeface="+mn-cs"/>
              <a:sym typeface="造字工房悦黑体验版常规体" pitchFamily="50" charset="-122"/>
            </a:endParaRPr>
          </a:p>
        </p:txBody>
      </p:sp>
      <p:sp>
        <p:nvSpPr>
          <p:cNvPr id="19" name="TextBox 18"/>
          <p:cNvSpPr txBox="1">
            <a:spLocks noChangeArrowheads="1"/>
          </p:cNvSpPr>
          <p:nvPr/>
        </p:nvSpPr>
        <p:spPr bwMode="auto">
          <a:xfrm>
            <a:off x="901858" y="1952097"/>
            <a:ext cx="1642456" cy="202684"/>
          </a:xfrm>
          <a:prstGeom prst="rect">
            <a:avLst/>
          </a:prstGeom>
          <a:noFill/>
          <a:ln w="9525">
            <a:noFill/>
            <a:miter lim="800000"/>
            <a:headEnd/>
            <a:tailEnd/>
          </a:ln>
        </p:spPr>
        <p:txBody>
          <a:bodyPr lIns="0" tIns="0" rIns="0" bIns="0">
            <a:spAutoFit/>
          </a:bodyPr>
          <a:lstStyle/>
          <a:p>
            <a:pPr marL="0" marR="0" lvl="0" indent="0" algn="l" defTabSz="909361" rtl="0" eaLnBrk="1" fontAlgn="base" latinLnBrk="0" hangingPunct="1">
              <a:lnSpc>
                <a:spcPct val="100000"/>
              </a:lnSpc>
              <a:spcBef>
                <a:spcPct val="0"/>
              </a:spcBef>
              <a:spcAft>
                <a:spcPct val="0"/>
              </a:spcAft>
              <a:buClrTx/>
              <a:buSzTx/>
              <a:buFontTx/>
              <a:buNone/>
              <a:tabLst/>
              <a:defRPr/>
            </a:pPr>
            <a:r>
              <a:rPr kumimoji="0" lang="zh-CN" altLang="en-US" sz="1317" b="1" i="0" u="none" strike="noStrike" kern="1200" cap="none" spc="0" normalizeH="0" baseline="0" noProof="0">
                <a:ln>
                  <a:noFill/>
                </a:ln>
                <a:solidFill>
                  <a:srgbClr val="00A800"/>
                </a:solidFill>
                <a:effectLst/>
                <a:uLnTx/>
                <a:uFillTx/>
                <a:latin typeface="微软雅黑" pitchFamily="34" charset="-122"/>
                <a:ea typeface="微软雅黑" pitchFamily="34" charset="-122"/>
                <a:cs typeface="+mn-cs"/>
              </a:rPr>
              <a:t>请输入标题内容</a:t>
            </a:r>
          </a:p>
        </p:txBody>
      </p:sp>
      <p:sp>
        <p:nvSpPr>
          <p:cNvPr id="10" name="TextBox 9"/>
          <p:cNvSpPr txBox="1">
            <a:spLocks noChangeArrowheads="1"/>
          </p:cNvSpPr>
          <p:nvPr/>
        </p:nvSpPr>
        <p:spPr bwMode="auto">
          <a:xfrm>
            <a:off x="3826923" y="2504560"/>
            <a:ext cx="1626031" cy="926407"/>
          </a:xfrm>
          <a:prstGeom prst="rect">
            <a:avLst/>
          </a:prstGeom>
          <a:noFill/>
          <a:ln w="9525">
            <a:noFill/>
            <a:miter lim="800000"/>
            <a:headEnd/>
            <a:tailEnd/>
          </a:ln>
        </p:spPr>
        <p:txBody>
          <a:bodyPr lIns="0" tIns="0" rIns="0" bIns="0">
            <a:spAutoFit/>
          </a:bodyPr>
          <a:lstStyle/>
          <a:p>
            <a:pPr marL="0" marR="0" lvl="0" indent="0" algn="ctr" defTabSz="909361" rtl="0" eaLnBrk="1" fontAlgn="base" latinLnBrk="0" hangingPunct="1">
              <a:lnSpc>
                <a:spcPct val="100000"/>
              </a:lnSpc>
              <a:spcBef>
                <a:spcPct val="0"/>
              </a:spcBef>
              <a:spcAft>
                <a:spcPct val="0"/>
              </a:spcAft>
              <a:buClrTx/>
              <a:buSzTx/>
              <a:buFontTx/>
              <a:buNone/>
              <a:tabLst/>
              <a:defRPr/>
            </a:pPr>
            <a:r>
              <a:rPr kumimoji="0" lang="zh-CN" altLang="en-US" sz="3010" b="1" i="0" u="none" strike="noStrike" kern="1200" cap="none" spc="0" normalizeH="0" baseline="0" noProof="0">
                <a:ln>
                  <a:noFill/>
                </a:ln>
                <a:solidFill>
                  <a:srgbClr val="00A800"/>
                </a:solidFill>
                <a:effectLst/>
                <a:uLnTx/>
                <a:uFillTx/>
                <a:latin typeface="微软雅黑" pitchFamily="34" charset="-122"/>
                <a:ea typeface="微软雅黑" pitchFamily="34" charset="-122"/>
                <a:cs typeface="+mn-cs"/>
              </a:rPr>
              <a:t>标题</a:t>
            </a:r>
          </a:p>
          <a:p>
            <a:pPr marL="0" marR="0" lvl="0" indent="0" algn="ctr" defTabSz="909361" rtl="0" eaLnBrk="1" fontAlgn="base" latinLnBrk="0" hangingPunct="1">
              <a:lnSpc>
                <a:spcPct val="100000"/>
              </a:lnSpc>
              <a:spcBef>
                <a:spcPct val="0"/>
              </a:spcBef>
              <a:spcAft>
                <a:spcPct val="0"/>
              </a:spcAft>
              <a:buClrTx/>
              <a:buSzTx/>
              <a:buFontTx/>
              <a:buNone/>
              <a:tabLst/>
              <a:defRPr/>
            </a:pPr>
            <a:r>
              <a:rPr kumimoji="0" lang="zh-CN" altLang="en-US" sz="3010" b="1" i="0" u="none" strike="noStrike" kern="1200" cap="none" spc="0" normalizeH="0" baseline="0" noProof="0">
                <a:ln>
                  <a:noFill/>
                </a:ln>
                <a:solidFill>
                  <a:srgbClr val="00A800"/>
                </a:solidFill>
                <a:effectLst/>
                <a:uLnTx/>
                <a:uFillTx/>
                <a:latin typeface="微软雅黑" pitchFamily="34" charset="-122"/>
                <a:ea typeface="微软雅黑" pitchFamily="34" charset="-122"/>
                <a:cs typeface="+mn-cs"/>
              </a:rPr>
              <a:t>内容</a:t>
            </a:r>
          </a:p>
        </p:txBody>
      </p:sp>
      <p:sp>
        <p:nvSpPr>
          <p:cNvPr id="62487" name="AutoShape 23"/>
          <p:cNvSpPr>
            <a:spLocks noChangeArrowheads="1"/>
          </p:cNvSpPr>
          <p:nvPr/>
        </p:nvSpPr>
        <p:spPr bwMode="auto">
          <a:xfrm>
            <a:off x="3353597" y="1659441"/>
            <a:ext cx="2574176" cy="2402466"/>
          </a:xfrm>
          <a:prstGeom prst="diamond">
            <a:avLst/>
          </a:prstGeom>
          <a:noFill/>
          <a:ln w="190500" cmpd="thickThin">
            <a:solidFill>
              <a:schemeClr val="tx2"/>
            </a:solidFill>
            <a:miter lim="800000"/>
            <a:headEnd/>
            <a:tailEnd/>
          </a:ln>
        </p:spPr>
        <p:txBody>
          <a:bodyPr wrap="none" anchor="ct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000000"/>
              </a:solidFill>
              <a:effectLst/>
              <a:uLnTx/>
              <a:uFillTx/>
              <a:latin typeface="Arial" charset="0"/>
              <a:ea typeface="微软雅黑" pitchFamily="34" charset="-122"/>
              <a:cs typeface="+mn-cs"/>
            </a:endParaRPr>
          </a:p>
        </p:txBody>
      </p:sp>
      <p:sp>
        <p:nvSpPr>
          <p:cNvPr id="62490" name="AutoShape 26"/>
          <p:cNvSpPr>
            <a:spLocks noChangeArrowheads="1"/>
          </p:cNvSpPr>
          <p:nvPr/>
        </p:nvSpPr>
        <p:spPr bwMode="auto">
          <a:xfrm>
            <a:off x="2878777" y="2435875"/>
            <a:ext cx="1015336" cy="946652"/>
          </a:xfrm>
          <a:prstGeom prst="diamond">
            <a:avLst/>
          </a:prstGeom>
          <a:noFill/>
          <a:ln w="190500" cmpd="thickThin">
            <a:solidFill>
              <a:schemeClr val="tx2"/>
            </a:solidFill>
            <a:miter lim="800000"/>
            <a:headEnd/>
            <a:tailEnd/>
          </a:ln>
        </p:spPr>
        <p:txBody>
          <a:bodyPr wrap="none" anchor="ct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000000"/>
              </a:solidFill>
              <a:effectLst/>
              <a:uLnTx/>
              <a:uFillTx/>
              <a:latin typeface="Arial" charset="0"/>
              <a:ea typeface="微软雅黑" pitchFamily="34" charset="-122"/>
              <a:cs typeface="+mn-cs"/>
            </a:endParaRPr>
          </a:p>
        </p:txBody>
      </p:sp>
      <p:sp>
        <p:nvSpPr>
          <p:cNvPr id="62491" name="AutoShape 27"/>
          <p:cNvSpPr>
            <a:spLocks noChangeArrowheads="1"/>
          </p:cNvSpPr>
          <p:nvPr/>
        </p:nvSpPr>
        <p:spPr bwMode="auto">
          <a:xfrm>
            <a:off x="5384269" y="2435875"/>
            <a:ext cx="1015336" cy="946652"/>
          </a:xfrm>
          <a:prstGeom prst="diamond">
            <a:avLst/>
          </a:prstGeom>
          <a:noFill/>
          <a:ln w="190500" cmpd="thickThin">
            <a:solidFill>
              <a:schemeClr val="tx2"/>
            </a:solidFill>
            <a:miter lim="800000"/>
            <a:headEnd/>
            <a:tailEnd/>
          </a:ln>
        </p:spPr>
        <p:txBody>
          <a:bodyPr wrap="none" anchor="ct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000000"/>
              </a:solidFill>
              <a:effectLst/>
              <a:uLnTx/>
              <a:uFillTx/>
              <a:latin typeface="Arial" charset="0"/>
              <a:ea typeface="微软雅黑" pitchFamily="34" charset="-122"/>
              <a:cs typeface="+mn-cs"/>
            </a:endParaRPr>
          </a:p>
        </p:txBody>
      </p:sp>
    </p:spTree>
    <p:extLst>
      <p:ext uri="{BB962C8B-B14F-4D97-AF65-F5344CB8AC3E}">
        <p14:creationId xmlns:p14="http://schemas.microsoft.com/office/powerpoint/2010/main" val="3629252056"/>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10" fill="hold" grpId="0" nodeType="afterEffect">
                                  <p:stCondLst>
                                    <p:cond delay="0"/>
                                  </p:stCondLst>
                                  <p:childTnLst>
                                    <p:set>
                                      <p:cBhvr>
                                        <p:cTn id="6" dur="1" fill="hold">
                                          <p:stCondLst>
                                            <p:cond delay="0"/>
                                          </p:stCondLst>
                                        </p:cTn>
                                        <p:tgtEl>
                                          <p:spTgt spid="62487"/>
                                        </p:tgtEl>
                                        <p:attrNameLst>
                                          <p:attrName>style.visibility</p:attrName>
                                        </p:attrNameLst>
                                      </p:cBhvr>
                                      <p:to>
                                        <p:strVal val="visible"/>
                                      </p:to>
                                    </p:set>
                                    <p:anim calcmode="lin" valueType="num">
                                      <p:cBhvr>
                                        <p:cTn id="7" dur="500" fill="hold"/>
                                        <p:tgtEl>
                                          <p:spTgt spid="62487"/>
                                        </p:tgtEl>
                                        <p:attrNameLst>
                                          <p:attrName>ppt_w</p:attrName>
                                        </p:attrNameLst>
                                      </p:cBhvr>
                                      <p:tavLst>
                                        <p:tav tm="0">
                                          <p:val>
                                            <p:fltVal val="0"/>
                                          </p:val>
                                        </p:tav>
                                        <p:tav tm="100000">
                                          <p:val>
                                            <p:strVal val="#ppt_w"/>
                                          </p:val>
                                        </p:tav>
                                      </p:tavLst>
                                    </p:anim>
                                    <p:anim calcmode="lin" valueType="num">
                                      <p:cBhvr>
                                        <p:cTn id="8" dur="500" fill="hold"/>
                                        <p:tgtEl>
                                          <p:spTgt spid="62487"/>
                                        </p:tgtEl>
                                        <p:attrNameLst>
                                          <p:attrName>ppt_h</p:attrName>
                                        </p:attrNameLst>
                                      </p:cBhvr>
                                      <p:tavLst>
                                        <p:tav tm="0">
                                          <p:val>
                                            <p:strVal val="#ppt_h"/>
                                          </p:val>
                                        </p:tav>
                                        <p:tav tm="100000">
                                          <p:val>
                                            <p:strVal val="#ppt_h"/>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62490"/>
                                        </p:tgtEl>
                                        <p:attrNameLst>
                                          <p:attrName>style.visibility</p:attrName>
                                        </p:attrNameLst>
                                      </p:cBhvr>
                                      <p:to>
                                        <p:strVal val="visible"/>
                                      </p:to>
                                    </p:set>
                                    <p:anim calcmode="lin" valueType="num">
                                      <p:cBhvr additive="base">
                                        <p:cTn id="12" dur="500" fill="hold"/>
                                        <p:tgtEl>
                                          <p:spTgt spid="62490"/>
                                        </p:tgtEl>
                                        <p:attrNameLst>
                                          <p:attrName>ppt_x</p:attrName>
                                        </p:attrNameLst>
                                      </p:cBhvr>
                                      <p:tavLst>
                                        <p:tav tm="0">
                                          <p:val>
                                            <p:strVal val="0-#ppt_w/2"/>
                                          </p:val>
                                        </p:tav>
                                        <p:tav tm="100000">
                                          <p:val>
                                            <p:strVal val="#ppt_x"/>
                                          </p:val>
                                        </p:tav>
                                      </p:tavLst>
                                    </p:anim>
                                    <p:anim calcmode="lin" valueType="num">
                                      <p:cBhvr additive="base">
                                        <p:cTn id="13" dur="500" fill="hold"/>
                                        <p:tgtEl>
                                          <p:spTgt spid="62490"/>
                                        </p:tgtEl>
                                        <p:attrNameLst>
                                          <p:attrName>ppt_y</p:attrName>
                                        </p:attrNameLst>
                                      </p:cBhvr>
                                      <p:tavLst>
                                        <p:tav tm="0">
                                          <p:val>
                                            <p:strVal val="#ppt_y"/>
                                          </p:val>
                                        </p:tav>
                                        <p:tav tm="100000">
                                          <p:val>
                                            <p:strVal val="#ppt_y"/>
                                          </p:val>
                                        </p:tav>
                                      </p:tavLst>
                                    </p:anim>
                                  </p:childTnLst>
                                </p:cTn>
                              </p:par>
                              <p:par>
                                <p:cTn id="14" presetID="2" presetClass="entr" presetSubtype="2" fill="hold" grpId="0" nodeType="withEffect">
                                  <p:stCondLst>
                                    <p:cond delay="0"/>
                                  </p:stCondLst>
                                  <p:childTnLst>
                                    <p:set>
                                      <p:cBhvr>
                                        <p:cTn id="15" dur="1" fill="hold">
                                          <p:stCondLst>
                                            <p:cond delay="0"/>
                                          </p:stCondLst>
                                        </p:cTn>
                                        <p:tgtEl>
                                          <p:spTgt spid="62491"/>
                                        </p:tgtEl>
                                        <p:attrNameLst>
                                          <p:attrName>style.visibility</p:attrName>
                                        </p:attrNameLst>
                                      </p:cBhvr>
                                      <p:to>
                                        <p:strVal val="visible"/>
                                      </p:to>
                                    </p:set>
                                    <p:anim calcmode="lin" valueType="num">
                                      <p:cBhvr additive="base">
                                        <p:cTn id="16" dur="500" fill="hold"/>
                                        <p:tgtEl>
                                          <p:spTgt spid="62491"/>
                                        </p:tgtEl>
                                        <p:attrNameLst>
                                          <p:attrName>ppt_x</p:attrName>
                                        </p:attrNameLst>
                                      </p:cBhvr>
                                      <p:tavLst>
                                        <p:tav tm="0">
                                          <p:val>
                                            <p:strVal val="1+#ppt_w/2"/>
                                          </p:val>
                                        </p:tav>
                                        <p:tav tm="100000">
                                          <p:val>
                                            <p:strVal val="#ppt_x"/>
                                          </p:val>
                                        </p:tav>
                                      </p:tavLst>
                                    </p:anim>
                                    <p:anim calcmode="lin" valueType="num">
                                      <p:cBhvr additive="base">
                                        <p:cTn id="17" dur="500" fill="hold"/>
                                        <p:tgtEl>
                                          <p:spTgt spid="62491"/>
                                        </p:tgtEl>
                                        <p:attrNameLst>
                                          <p:attrName>ppt_y</p:attrName>
                                        </p:attrNameLst>
                                      </p:cBhvr>
                                      <p:tavLst>
                                        <p:tav tm="0">
                                          <p:val>
                                            <p:strVal val="#ppt_y"/>
                                          </p:val>
                                        </p:tav>
                                        <p:tav tm="100000">
                                          <p:val>
                                            <p:strVal val="#ppt_y"/>
                                          </p:val>
                                        </p:tav>
                                      </p:tavLst>
                                    </p:anim>
                                  </p:childTnLst>
                                </p:cTn>
                              </p:par>
                            </p:childTnLst>
                          </p:cTn>
                        </p:par>
                        <p:par>
                          <p:cTn id="18" fill="hold">
                            <p:stCondLst>
                              <p:cond delay="1000"/>
                            </p:stCondLst>
                            <p:childTnLst>
                              <p:par>
                                <p:cTn id="19" presetID="53" presetClass="entr" presetSubtype="16" fill="hold" grpId="0" nodeType="afterEffect">
                                  <p:stCondLst>
                                    <p:cond delay="0"/>
                                  </p:stCondLst>
                                  <p:childTnLst>
                                    <p:set>
                                      <p:cBhvr>
                                        <p:cTn id="20" dur="1" fill="hold">
                                          <p:stCondLst>
                                            <p:cond delay="0"/>
                                          </p:stCondLst>
                                        </p:cTn>
                                        <p:tgtEl>
                                          <p:spTgt spid="10"/>
                                        </p:tgtEl>
                                        <p:attrNameLst>
                                          <p:attrName>style.visibility</p:attrName>
                                        </p:attrNameLst>
                                      </p:cBhvr>
                                      <p:to>
                                        <p:strVal val="visible"/>
                                      </p:to>
                                    </p:set>
                                    <p:anim calcmode="lin" valueType="num">
                                      <p:cBhvr>
                                        <p:cTn id="21" dur="500" fill="hold"/>
                                        <p:tgtEl>
                                          <p:spTgt spid="10"/>
                                        </p:tgtEl>
                                        <p:attrNameLst>
                                          <p:attrName>ppt_w</p:attrName>
                                        </p:attrNameLst>
                                      </p:cBhvr>
                                      <p:tavLst>
                                        <p:tav tm="0">
                                          <p:val>
                                            <p:fltVal val="0"/>
                                          </p:val>
                                        </p:tav>
                                        <p:tav tm="100000">
                                          <p:val>
                                            <p:strVal val="#ppt_w"/>
                                          </p:val>
                                        </p:tav>
                                      </p:tavLst>
                                    </p:anim>
                                    <p:anim calcmode="lin" valueType="num">
                                      <p:cBhvr>
                                        <p:cTn id="22" dur="500" fill="hold"/>
                                        <p:tgtEl>
                                          <p:spTgt spid="10"/>
                                        </p:tgtEl>
                                        <p:attrNameLst>
                                          <p:attrName>ppt_h</p:attrName>
                                        </p:attrNameLst>
                                      </p:cBhvr>
                                      <p:tavLst>
                                        <p:tav tm="0">
                                          <p:val>
                                            <p:fltVal val="0"/>
                                          </p:val>
                                        </p:tav>
                                        <p:tav tm="100000">
                                          <p:val>
                                            <p:strVal val="#ppt_h"/>
                                          </p:val>
                                        </p:tav>
                                      </p:tavLst>
                                    </p:anim>
                                    <p:animEffect transition="in" filter="fade">
                                      <p:cBhvr>
                                        <p:cTn id="23" dur="500"/>
                                        <p:tgtEl>
                                          <p:spTgt spid="10"/>
                                        </p:tgtEl>
                                      </p:cBhvr>
                                    </p:animEffect>
                                  </p:childTnLst>
                                </p:cTn>
                              </p:par>
                            </p:childTnLst>
                          </p:cTn>
                        </p:par>
                        <p:par>
                          <p:cTn id="24" fill="hold">
                            <p:stCondLst>
                              <p:cond delay="1500"/>
                            </p:stCondLst>
                            <p:childTnLst>
                              <p:par>
                                <p:cTn id="25" presetID="22" presetClass="entr" presetSubtype="8" fill="hold" grpId="0" nodeType="afterEffect">
                                  <p:stCondLst>
                                    <p:cond delay="0"/>
                                  </p:stCondLst>
                                  <p:childTnLst>
                                    <p:set>
                                      <p:cBhvr>
                                        <p:cTn id="26" dur="1" fill="hold">
                                          <p:stCondLst>
                                            <p:cond delay="0"/>
                                          </p:stCondLst>
                                        </p:cTn>
                                        <p:tgtEl>
                                          <p:spTgt spid="11"/>
                                        </p:tgtEl>
                                        <p:attrNameLst>
                                          <p:attrName>style.visibility</p:attrName>
                                        </p:attrNameLst>
                                      </p:cBhvr>
                                      <p:to>
                                        <p:strVal val="visible"/>
                                      </p:to>
                                    </p:set>
                                    <p:animEffect transition="in" filter="wipe(left)">
                                      <p:cBhvr>
                                        <p:cTn id="27" dur="500"/>
                                        <p:tgtEl>
                                          <p:spTgt spid="11"/>
                                        </p:tgtEl>
                                      </p:cBhvr>
                                    </p:animEffect>
                                  </p:childTnLst>
                                </p:cTn>
                              </p:par>
                              <p:par>
                                <p:cTn id="28" presetID="22" presetClass="entr" presetSubtype="8" fill="hold" nodeType="withEffect">
                                  <p:stCondLst>
                                    <p:cond delay="0"/>
                                  </p:stCondLst>
                                  <p:childTnLst>
                                    <p:set>
                                      <p:cBhvr>
                                        <p:cTn id="29" dur="1" fill="hold">
                                          <p:stCondLst>
                                            <p:cond delay="0"/>
                                          </p:stCondLst>
                                        </p:cTn>
                                        <p:tgtEl>
                                          <p:spTgt spid="17"/>
                                        </p:tgtEl>
                                        <p:attrNameLst>
                                          <p:attrName>style.visibility</p:attrName>
                                        </p:attrNameLst>
                                      </p:cBhvr>
                                      <p:to>
                                        <p:strVal val="visible"/>
                                      </p:to>
                                    </p:set>
                                    <p:animEffect transition="in" filter="wipe(left)">
                                      <p:cBhvr>
                                        <p:cTn id="30" dur="500"/>
                                        <p:tgtEl>
                                          <p:spTgt spid="17"/>
                                        </p:tgtEl>
                                      </p:cBhvr>
                                    </p:animEffect>
                                  </p:childTnLst>
                                </p:cTn>
                              </p:par>
                              <p:par>
                                <p:cTn id="31" presetID="22" presetClass="entr" presetSubtype="2" fill="hold" nodeType="withEffect">
                                  <p:stCondLst>
                                    <p:cond delay="0"/>
                                  </p:stCondLst>
                                  <p:childTnLst>
                                    <p:set>
                                      <p:cBhvr>
                                        <p:cTn id="32" dur="1" fill="hold">
                                          <p:stCondLst>
                                            <p:cond delay="0"/>
                                          </p:stCondLst>
                                        </p:cTn>
                                        <p:tgtEl>
                                          <p:spTgt spid="18"/>
                                        </p:tgtEl>
                                        <p:attrNameLst>
                                          <p:attrName>style.visibility</p:attrName>
                                        </p:attrNameLst>
                                      </p:cBhvr>
                                      <p:to>
                                        <p:strVal val="visible"/>
                                      </p:to>
                                    </p:set>
                                    <p:animEffect transition="in" filter="wipe(right)">
                                      <p:cBhvr>
                                        <p:cTn id="33" dur="500"/>
                                        <p:tgtEl>
                                          <p:spTgt spid="18"/>
                                        </p:tgtEl>
                                      </p:cBhvr>
                                    </p:animEffect>
                                  </p:childTnLst>
                                </p:cTn>
                              </p:par>
                              <p:par>
                                <p:cTn id="34" presetID="22" presetClass="entr" presetSubtype="2" fill="hold" nodeType="withEffect">
                                  <p:stCondLst>
                                    <p:cond delay="0"/>
                                  </p:stCondLst>
                                  <p:childTnLst>
                                    <p:set>
                                      <p:cBhvr>
                                        <p:cTn id="35" dur="1" fill="hold">
                                          <p:stCondLst>
                                            <p:cond delay="0"/>
                                          </p:stCondLst>
                                        </p:cTn>
                                        <p:tgtEl>
                                          <p:spTgt spid="19"/>
                                        </p:tgtEl>
                                        <p:attrNameLst>
                                          <p:attrName>style.visibility</p:attrName>
                                        </p:attrNameLst>
                                      </p:cBhvr>
                                      <p:to>
                                        <p:strVal val="visible"/>
                                      </p:to>
                                    </p:set>
                                    <p:animEffect transition="in" filter="wipe(right)">
                                      <p:cBhvr>
                                        <p:cTn id="36"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0" grpId="0"/>
      <p:bldP spid="62487" grpId="0" animBg="1"/>
      <p:bldP spid="62490" grpId="0" animBg="1"/>
      <p:bldP spid="62491"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37" name="AutoShape 25"/>
          <p:cNvSpPr>
            <a:spLocks noChangeArrowheads="1"/>
          </p:cNvSpPr>
          <p:nvPr/>
        </p:nvSpPr>
        <p:spPr bwMode="auto">
          <a:xfrm rot="-5400000">
            <a:off x="2471896" y="2115596"/>
            <a:ext cx="2475629" cy="1196007"/>
          </a:xfrm>
          <a:custGeom>
            <a:avLst/>
            <a:gdLst>
              <a:gd name="T0" fmla="*/ 3003033 w 21600"/>
              <a:gd name="T1" fmla="*/ 796925 h 21600"/>
              <a:gd name="T2" fmla="*/ 1670844 w 21600"/>
              <a:gd name="T3" fmla="*/ 1593850 h 21600"/>
              <a:gd name="T4" fmla="*/ 338655 w 21600"/>
              <a:gd name="T5" fmla="*/ 796925 h 21600"/>
              <a:gd name="T6" fmla="*/ 1670844 w 21600"/>
              <a:gd name="T7" fmla="*/ 0 h 21600"/>
              <a:gd name="T8" fmla="*/ 0 60000 65536"/>
              <a:gd name="T9" fmla="*/ 0 60000 65536"/>
              <a:gd name="T10" fmla="*/ 0 60000 65536"/>
              <a:gd name="T11" fmla="*/ 0 60000 65536"/>
              <a:gd name="T12" fmla="*/ 3989 w 21600"/>
              <a:gd name="T13" fmla="*/ 3989 h 21600"/>
              <a:gd name="T14" fmla="*/ 17611 w 21600"/>
              <a:gd name="T15" fmla="*/ 17611 h 21600"/>
            </a:gdLst>
            <a:ahLst/>
            <a:cxnLst>
              <a:cxn ang="T8">
                <a:pos x="T0" y="T1"/>
              </a:cxn>
              <a:cxn ang="T9">
                <a:pos x="T2" y="T3"/>
              </a:cxn>
              <a:cxn ang="T10">
                <a:pos x="T4" y="T5"/>
              </a:cxn>
              <a:cxn ang="T11">
                <a:pos x="T6" y="T7"/>
              </a:cxn>
            </a:cxnLst>
            <a:rect l="T12" t="T13" r="T14" b="T15"/>
            <a:pathLst>
              <a:path w="21600" h="21600">
                <a:moveTo>
                  <a:pt x="0" y="0"/>
                </a:moveTo>
                <a:lnTo>
                  <a:pt x="4378" y="21600"/>
                </a:lnTo>
                <a:lnTo>
                  <a:pt x="17222" y="21600"/>
                </a:lnTo>
                <a:lnTo>
                  <a:pt x="21600" y="0"/>
                </a:lnTo>
                <a:close/>
              </a:path>
            </a:pathLst>
          </a:custGeom>
          <a:solidFill>
            <a:schemeClr val="bg2"/>
          </a:solidFill>
          <a:ln w="9525">
            <a:noFill/>
            <a:miter lim="800000"/>
            <a:headEnd/>
            <a:tailEnd/>
          </a:ln>
          <a:effectLst>
            <a:outerShdw dist="40161" dir="9693903" algn="ctr" rotWithShape="0">
              <a:schemeClr val="tx1">
                <a:alpha val="50000"/>
              </a:schemeClr>
            </a:outerShdw>
          </a:effectLst>
        </p:spPr>
        <p:txBody>
          <a:bodyPr wrap="none" anchor="ct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000000"/>
              </a:solidFill>
              <a:effectLst/>
              <a:uLnTx/>
              <a:uFillTx/>
              <a:latin typeface="Arial" charset="0"/>
              <a:ea typeface="宋体" charset="-122"/>
              <a:cs typeface="+mn-cs"/>
            </a:endParaRPr>
          </a:p>
        </p:txBody>
      </p:sp>
      <p:sp>
        <p:nvSpPr>
          <p:cNvPr id="115738" name="AutoShape 26"/>
          <p:cNvSpPr>
            <a:spLocks noChangeArrowheads="1"/>
          </p:cNvSpPr>
          <p:nvPr/>
        </p:nvSpPr>
        <p:spPr bwMode="auto">
          <a:xfrm rot="-5400000">
            <a:off x="4243509" y="2123808"/>
            <a:ext cx="2474135" cy="1196007"/>
          </a:xfrm>
          <a:custGeom>
            <a:avLst/>
            <a:gdLst>
              <a:gd name="T0" fmla="*/ 3003032 w 21600"/>
              <a:gd name="T1" fmla="*/ 796925 h 21600"/>
              <a:gd name="T2" fmla="*/ 1670844 w 21600"/>
              <a:gd name="T3" fmla="*/ 1593850 h 21600"/>
              <a:gd name="T4" fmla="*/ 338655 w 21600"/>
              <a:gd name="T5" fmla="*/ 796925 h 21600"/>
              <a:gd name="T6" fmla="*/ 1670844 w 21600"/>
              <a:gd name="T7" fmla="*/ 0 h 21600"/>
              <a:gd name="T8" fmla="*/ 0 60000 65536"/>
              <a:gd name="T9" fmla="*/ 0 60000 65536"/>
              <a:gd name="T10" fmla="*/ 0 60000 65536"/>
              <a:gd name="T11" fmla="*/ 0 60000 65536"/>
              <a:gd name="T12" fmla="*/ 3989 w 21600"/>
              <a:gd name="T13" fmla="*/ 3989 h 21600"/>
              <a:gd name="T14" fmla="*/ 17611 w 21600"/>
              <a:gd name="T15" fmla="*/ 17611 h 21600"/>
            </a:gdLst>
            <a:ahLst/>
            <a:cxnLst>
              <a:cxn ang="T8">
                <a:pos x="T0" y="T1"/>
              </a:cxn>
              <a:cxn ang="T9">
                <a:pos x="T2" y="T3"/>
              </a:cxn>
              <a:cxn ang="T10">
                <a:pos x="T4" y="T5"/>
              </a:cxn>
              <a:cxn ang="T11">
                <a:pos x="T6" y="T7"/>
              </a:cxn>
            </a:cxnLst>
            <a:rect l="T12" t="T13" r="T14" b="T15"/>
            <a:pathLst>
              <a:path w="21600" h="21600">
                <a:moveTo>
                  <a:pt x="0" y="0"/>
                </a:moveTo>
                <a:lnTo>
                  <a:pt x="4378" y="21600"/>
                </a:lnTo>
                <a:lnTo>
                  <a:pt x="17222" y="21600"/>
                </a:lnTo>
                <a:lnTo>
                  <a:pt x="21600" y="0"/>
                </a:lnTo>
                <a:close/>
              </a:path>
            </a:pathLst>
          </a:custGeom>
          <a:solidFill>
            <a:schemeClr val="tx2"/>
          </a:solidFill>
          <a:ln w="9525">
            <a:noFill/>
            <a:miter lim="800000"/>
            <a:headEnd/>
            <a:tailEnd/>
          </a:ln>
          <a:effectLst>
            <a:outerShdw dist="40161" dir="9693903" algn="ctr" rotWithShape="0">
              <a:schemeClr val="tx1">
                <a:alpha val="50000"/>
              </a:schemeClr>
            </a:outerShdw>
          </a:effectLst>
        </p:spPr>
        <p:txBody>
          <a:bodyPr wrap="none" anchor="ct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000000"/>
              </a:solidFill>
              <a:effectLst/>
              <a:uLnTx/>
              <a:uFillTx/>
              <a:latin typeface="Arial" charset="0"/>
              <a:ea typeface="宋体" charset="-122"/>
              <a:cs typeface="+mn-cs"/>
            </a:endParaRPr>
          </a:p>
        </p:txBody>
      </p:sp>
      <p:sp>
        <p:nvSpPr>
          <p:cNvPr id="115739" name="AutoShape 27"/>
          <p:cNvSpPr>
            <a:spLocks noChangeArrowheads="1"/>
          </p:cNvSpPr>
          <p:nvPr/>
        </p:nvSpPr>
        <p:spPr bwMode="auto">
          <a:xfrm rot="-5400000">
            <a:off x="6024827" y="2144713"/>
            <a:ext cx="2475629" cy="1194513"/>
          </a:xfrm>
          <a:custGeom>
            <a:avLst/>
            <a:gdLst>
              <a:gd name="T0" fmla="*/ 3003033 w 21600"/>
              <a:gd name="T1" fmla="*/ 796925 h 21600"/>
              <a:gd name="T2" fmla="*/ 1670844 w 21600"/>
              <a:gd name="T3" fmla="*/ 1593850 h 21600"/>
              <a:gd name="T4" fmla="*/ 338655 w 21600"/>
              <a:gd name="T5" fmla="*/ 796925 h 21600"/>
              <a:gd name="T6" fmla="*/ 1670844 w 21600"/>
              <a:gd name="T7" fmla="*/ 0 h 21600"/>
              <a:gd name="T8" fmla="*/ 0 60000 65536"/>
              <a:gd name="T9" fmla="*/ 0 60000 65536"/>
              <a:gd name="T10" fmla="*/ 0 60000 65536"/>
              <a:gd name="T11" fmla="*/ 0 60000 65536"/>
              <a:gd name="T12" fmla="*/ 3989 w 21600"/>
              <a:gd name="T13" fmla="*/ 3989 h 21600"/>
              <a:gd name="T14" fmla="*/ 17611 w 21600"/>
              <a:gd name="T15" fmla="*/ 17611 h 21600"/>
            </a:gdLst>
            <a:ahLst/>
            <a:cxnLst>
              <a:cxn ang="T8">
                <a:pos x="T0" y="T1"/>
              </a:cxn>
              <a:cxn ang="T9">
                <a:pos x="T2" y="T3"/>
              </a:cxn>
              <a:cxn ang="T10">
                <a:pos x="T4" y="T5"/>
              </a:cxn>
              <a:cxn ang="T11">
                <a:pos x="T6" y="T7"/>
              </a:cxn>
            </a:cxnLst>
            <a:rect l="T12" t="T13" r="T14" b="T15"/>
            <a:pathLst>
              <a:path w="21600" h="21600">
                <a:moveTo>
                  <a:pt x="0" y="0"/>
                </a:moveTo>
                <a:lnTo>
                  <a:pt x="4378" y="21600"/>
                </a:lnTo>
                <a:lnTo>
                  <a:pt x="17222" y="21600"/>
                </a:lnTo>
                <a:lnTo>
                  <a:pt x="21600" y="0"/>
                </a:lnTo>
                <a:close/>
              </a:path>
            </a:pathLst>
          </a:custGeom>
          <a:solidFill>
            <a:schemeClr val="bg2"/>
          </a:solidFill>
          <a:ln w="9525">
            <a:noFill/>
            <a:miter lim="800000"/>
            <a:headEnd/>
            <a:tailEnd/>
          </a:ln>
          <a:effectLst>
            <a:outerShdw dist="40161" dir="9693903" algn="ctr" rotWithShape="0">
              <a:schemeClr val="tx1">
                <a:alpha val="50000"/>
              </a:schemeClr>
            </a:outerShdw>
          </a:effectLst>
        </p:spPr>
        <p:txBody>
          <a:bodyPr wrap="none" anchor="ct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000000"/>
              </a:solidFill>
              <a:effectLst/>
              <a:uLnTx/>
              <a:uFillTx/>
              <a:latin typeface="Arial" charset="0"/>
              <a:ea typeface="宋体" charset="-122"/>
              <a:cs typeface="+mn-cs"/>
            </a:endParaRPr>
          </a:p>
        </p:txBody>
      </p:sp>
      <p:sp>
        <p:nvSpPr>
          <p:cNvPr id="115733" name="AutoShape 21"/>
          <p:cNvSpPr>
            <a:spLocks noChangeArrowheads="1"/>
          </p:cNvSpPr>
          <p:nvPr/>
        </p:nvSpPr>
        <p:spPr bwMode="auto">
          <a:xfrm rot="-5400000">
            <a:off x="689832" y="2131275"/>
            <a:ext cx="2475629" cy="1194513"/>
          </a:xfrm>
          <a:custGeom>
            <a:avLst/>
            <a:gdLst>
              <a:gd name="T0" fmla="*/ 3003032 w 21600"/>
              <a:gd name="T1" fmla="*/ 796925 h 21600"/>
              <a:gd name="T2" fmla="*/ 1670844 w 21600"/>
              <a:gd name="T3" fmla="*/ 1593850 h 21600"/>
              <a:gd name="T4" fmla="*/ 338655 w 21600"/>
              <a:gd name="T5" fmla="*/ 796925 h 21600"/>
              <a:gd name="T6" fmla="*/ 1670844 w 21600"/>
              <a:gd name="T7" fmla="*/ 0 h 21600"/>
              <a:gd name="T8" fmla="*/ 0 60000 65536"/>
              <a:gd name="T9" fmla="*/ 0 60000 65536"/>
              <a:gd name="T10" fmla="*/ 0 60000 65536"/>
              <a:gd name="T11" fmla="*/ 0 60000 65536"/>
              <a:gd name="T12" fmla="*/ 3989 w 21600"/>
              <a:gd name="T13" fmla="*/ 3989 h 21600"/>
              <a:gd name="T14" fmla="*/ 17611 w 21600"/>
              <a:gd name="T15" fmla="*/ 17611 h 21600"/>
            </a:gdLst>
            <a:ahLst/>
            <a:cxnLst>
              <a:cxn ang="T8">
                <a:pos x="T0" y="T1"/>
              </a:cxn>
              <a:cxn ang="T9">
                <a:pos x="T2" y="T3"/>
              </a:cxn>
              <a:cxn ang="T10">
                <a:pos x="T4" y="T5"/>
              </a:cxn>
              <a:cxn ang="T11">
                <a:pos x="T6" y="T7"/>
              </a:cxn>
            </a:cxnLst>
            <a:rect l="T12" t="T13" r="T14" b="T15"/>
            <a:pathLst>
              <a:path w="21600" h="21600">
                <a:moveTo>
                  <a:pt x="0" y="0"/>
                </a:moveTo>
                <a:lnTo>
                  <a:pt x="4378" y="21600"/>
                </a:lnTo>
                <a:lnTo>
                  <a:pt x="17222" y="21600"/>
                </a:lnTo>
                <a:lnTo>
                  <a:pt x="21600" y="0"/>
                </a:lnTo>
                <a:close/>
              </a:path>
            </a:pathLst>
          </a:custGeom>
          <a:solidFill>
            <a:schemeClr val="tx2"/>
          </a:solidFill>
          <a:ln w="9525">
            <a:noFill/>
            <a:miter lim="800000"/>
            <a:headEnd/>
            <a:tailEnd/>
          </a:ln>
          <a:effectLst>
            <a:outerShdw dist="40161" dir="9693903" algn="ctr" rotWithShape="0">
              <a:schemeClr val="tx1">
                <a:alpha val="50000"/>
              </a:schemeClr>
            </a:outerShdw>
          </a:effectLst>
        </p:spPr>
        <p:txBody>
          <a:bodyPr wrap="none" anchor="ct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000000"/>
              </a:solidFill>
              <a:effectLst/>
              <a:uLnTx/>
              <a:uFillTx/>
              <a:latin typeface="Arial" charset="0"/>
              <a:ea typeface="宋体" charset="-122"/>
              <a:cs typeface="+mn-cs"/>
            </a:endParaRPr>
          </a:p>
        </p:txBody>
      </p:sp>
      <p:sp>
        <p:nvSpPr>
          <p:cNvPr id="100366" name="KSO_Shape"/>
          <p:cNvSpPr>
            <a:spLocks/>
          </p:cNvSpPr>
          <p:nvPr/>
        </p:nvSpPr>
        <p:spPr bwMode="auto">
          <a:xfrm>
            <a:off x="1661868" y="2065575"/>
            <a:ext cx="438984" cy="425546"/>
          </a:xfrm>
          <a:custGeom>
            <a:avLst/>
            <a:gdLst>
              <a:gd name="T0" fmla="*/ 2147483647 w 6140"/>
              <a:gd name="T1" fmla="*/ 2147483647 h 6040"/>
              <a:gd name="T2" fmla="*/ 2147483647 w 6140"/>
              <a:gd name="T3" fmla="*/ 2147483647 h 6040"/>
              <a:gd name="T4" fmla="*/ 2147483647 w 6140"/>
              <a:gd name="T5" fmla="*/ 2147483647 h 6040"/>
              <a:gd name="T6" fmla="*/ 2147483647 w 6140"/>
              <a:gd name="T7" fmla="*/ 2147483647 h 6040"/>
              <a:gd name="T8" fmla="*/ 2147483647 w 6140"/>
              <a:gd name="T9" fmla="*/ 2147483647 h 6040"/>
              <a:gd name="T10" fmla="*/ 2147483647 w 6140"/>
              <a:gd name="T11" fmla="*/ 2147483647 h 6040"/>
              <a:gd name="T12" fmla="*/ 2147483647 w 6140"/>
              <a:gd name="T13" fmla="*/ 2147483647 h 6040"/>
              <a:gd name="T14" fmla="*/ 2147483647 w 6140"/>
              <a:gd name="T15" fmla="*/ 2147483647 h 6040"/>
              <a:gd name="T16" fmla="*/ 2147483647 w 6140"/>
              <a:gd name="T17" fmla="*/ 2147483647 h 6040"/>
              <a:gd name="T18" fmla="*/ 2147483647 w 6140"/>
              <a:gd name="T19" fmla="*/ 2147483647 h 6040"/>
              <a:gd name="T20" fmla="*/ 2147483647 w 6140"/>
              <a:gd name="T21" fmla="*/ 2147483647 h 6040"/>
              <a:gd name="T22" fmla="*/ 2147483647 w 6140"/>
              <a:gd name="T23" fmla="*/ 2147483647 h 6040"/>
              <a:gd name="T24" fmla="*/ 2147483647 w 6140"/>
              <a:gd name="T25" fmla="*/ 2147483647 h 6040"/>
              <a:gd name="T26" fmla="*/ 2147483647 w 6140"/>
              <a:gd name="T27" fmla="*/ 2147483647 h 6040"/>
              <a:gd name="T28" fmla="*/ 2147483647 w 6140"/>
              <a:gd name="T29" fmla="*/ 2147483647 h 6040"/>
              <a:gd name="T30" fmla="*/ 2147483647 w 6140"/>
              <a:gd name="T31" fmla="*/ 2147483647 h 6040"/>
              <a:gd name="T32" fmla="*/ 2147483647 w 6140"/>
              <a:gd name="T33" fmla="*/ 2147483647 h 6040"/>
              <a:gd name="T34" fmla="*/ 2147483647 w 6140"/>
              <a:gd name="T35" fmla="*/ 2147483647 h 6040"/>
              <a:gd name="T36" fmla="*/ 2147483647 w 6140"/>
              <a:gd name="T37" fmla="*/ 2147483647 h 6040"/>
              <a:gd name="T38" fmla="*/ 2147483647 w 6140"/>
              <a:gd name="T39" fmla="*/ 2147483647 h 6040"/>
              <a:gd name="T40" fmla="*/ 2147483647 w 6140"/>
              <a:gd name="T41" fmla="*/ 2147483647 h 6040"/>
              <a:gd name="T42" fmla="*/ 2147483647 w 6140"/>
              <a:gd name="T43" fmla="*/ 2147483647 h 6040"/>
              <a:gd name="T44" fmla="*/ 2147483647 w 6140"/>
              <a:gd name="T45" fmla="*/ 2147483647 h 6040"/>
              <a:gd name="T46" fmla="*/ 2147483647 w 6140"/>
              <a:gd name="T47" fmla="*/ 2147483647 h 6040"/>
              <a:gd name="T48" fmla="*/ 2147483647 w 6140"/>
              <a:gd name="T49" fmla="*/ 2147483647 h 6040"/>
              <a:gd name="T50" fmla="*/ 2147483647 w 6140"/>
              <a:gd name="T51" fmla="*/ 2147483647 h 6040"/>
              <a:gd name="T52" fmla="*/ 2147483647 w 6140"/>
              <a:gd name="T53" fmla="*/ 2147483647 h 6040"/>
              <a:gd name="T54" fmla="*/ 2147483647 w 6140"/>
              <a:gd name="T55" fmla="*/ 2147483647 h 6040"/>
              <a:gd name="T56" fmla="*/ 2147483647 w 6140"/>
              <a:gd name="T57" fmla="*/ 2147483647 h 6040"/>
              <a:gd name="T58" fmla="*/ 2147483647 w 6140"/>
              <a:gd name="T59" fmla="*/ 2147483647 h 6040"/>
              <a:gd name="T60" fmla="*/ 2147483647 w 6140"/>
              <a:gd name="T61" fmla="*/ 2147483647 h 6040"/>
              <a:gd name="T62" fmla="*/ 2147483647 w 6140"/>
              <a:gd name="T63" fmla="*/ 2147483647 h 6040"/>
              <a:gd name="T64" fmla="*/ 2147483647 w 6140"/>
              <a:gd name="T65" fmla="*/ 2147483647 h 6040"/>
              <a:gd name="T66" fmla="*/ 2147483647 w 6140"/>
              <a:gd name="T67" fmla="*/ 2147483647 h 6040"/>
              <a:gd name="T68" fmla="*/ 2147483647 w 6140"/>
              <a:gd name="T69" fmla="*/ 2147483647 h 6040"/>
              <a:gd name="T70" fmla="*/ 2147483647 w 6140"/>
              <a:gd name="T71" fmla="*/ 2147483647 h 6040"/>
              <a:gd name="T72" fmla="*/ 2147483647 w 6140"/>
              <a:gd name="T73" fmla="*/ 2147483647 h 6040"/>
              <a:gd name="T74" fmla="*/ 2147483647 w 6140"/>
              <a:gd name="T75" fmla="*/ 2147483647 h 6040"/>
              <a:gd name="T76" fmla="*/ 2147483647 w 6140"/>
              <a:gd name="T77" fmla="*/ 2147483647 h 6040"/>
              <a:gd name="T78" fmla="*/ 2147483647 w 6140"/>
              <a:gd name="T79" fmla="*/ 2147483647 h 6040"/>
              <a:gd name="T80" fmla="*/ 2147483647 w 6140"/>
              <a:gd name="T81" fmla="*/ 2147483647 h 6040"/>
              <a:gd name="T82" fmla="*/ 2147483647 w 6140"/>
              <a:gd name="T83" fmla="*/ 2147483647 h 6040"/>
              <a:gd name="T84" fmla="*/ 2147483647 w 6140"/>
              <a:gd name="T85" fmla="*/ 2147483647 h 6040"/>
              <a:gd name="T86" fmla="*/ 2147483647 w 6140"/>
              <a:gd name="T87" fmla="*/ 2147483647 h 6040"/>
              <a:gd name="T88" fmla="*/ 2147483647 w 6140"/>
              <a:gd name="T89" fmla="*/ 2147483647 h 6040"/>
              <a:gd name="T90" fmla="*/ 2147483647 w 6140"/>
              <a:gd name="T91" fmla="*/ 2147483647 h 6040"/>
              <a:gd name="T92" fmla="*/ 2147483647 w 6140"/>
              <a:gd name="T93" fmla="*/ 2147483647 h 6040"/>
              <a:gd name="T94" fmla="*/ 2147483647 w 6140"/>
              <a:gd name="T95" fmla="*/ 2147483647 h 6040"/>
              <a:gd name="T96" fmla="*/ 2147483647 w 6140"/>
              <a:gd name="T97" fmla="*/ 2147483647 h 6040"/>
              <a:gd name="T98" fmla="*/ 2147483647 w 6140"/>
              <a:gd name="T99" fmla="*/ 2147483647 h 6040"/>
              <a:gd name="T100" fmla="*/ 2147483647 w 6140"/>
              <a:gd name="T101" fmla="*/ 2147483647 h 6040"/>
              <a:gd name="T102" fmla="*/ 2147483647 w 6140"/>
              <a:gd name="T103" fmla="*/ 2147483647 h 6040"/>
              <a:gd name="T104" fmla="*/ 2147483647 w 6140"/>
              <a:gd name="T105" fmla="*/ 2147483647 h 6040"/>
              <a:gd name="T106" fmla="*/ 2147483647 w 6140"/>
              <a:gd name="T107" fmla="*/ 2147483647 h 6040"/>
              <a:gd name="T108" fmla="*/ 2147483647 w 6140"/>
              <a:gd name="T109" fmla="*/ 2147483647 h 6040"/>
              <a:gd name="T110" fmla="*/ 2147483647 w 6140"/>
              <a:gd name="T111" fmla="*/ 2147483647 h 6040"/>
              <a:gd name="T112" fmla="*/ 2147483647 w 6140"/>
              <a:gd name="T113" fmla="*/ 2147483647 h 6040"/>
              <a:gd name="T114" fmla="*/ 2147483647 w 6140"/>
              <a:gd name="T115" fmla="*/ 2147483647 h 6040"/>
              <a:gd name="T116" fmla="*/ 2147483647 w 6140"/>
              <a:gd name="T117" fmla="*/ 2147483647 h 6040"/>
              <a:gd name="T118" fmla="*/ 2147483647 w 6140"/>
              <a:gd name="T119" fmla="*/ 2147483647 h 6040"/>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6140"/>
              <a:gd name="T181" fmla="*/ 0 h 6040"/>
              <a:gd name="T182" fmla="*/ 6140 w 6140"/>
              <a:gd name="T183" fmla="*/ 6040 h 6040"/>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6140" h="6040">
                <a:moveTo>
                  <a:pt x="3011" y="554"/>
                </a:moveTo>
                <a:lnTo>
                  <a:pt x="5433" y="554"/>
                </a:lnTo>
                <a:lnTo>
                  <a:pt x="5469" y="555"/>
                </a:lnTo>
                <a:lnTo>
                  <a:pt x="5505" y="557"/>
                </a:lnTo>
                <a:lnTo>
                  <a:pt x="5540" y="562"/>
                </a:lnTo>
                <a:lnTo>
                  <a:pt x="5575" y="567"/>
                </a:lnTo>
                <a:lnTo>
                  <a:pt x="5608" y="576"/>
                </a:lnTo>
                <a:lnTo>
                  <a:pt x="5642" y="586"/>
                </a:lnTo>
                <a:lnTo>
                  <a:pt x="5676" y="597"/>
                </a:lnTo>
                <a:lnTo>
                  <a:pt x="5707" y="609"/>
                </a:lnTo>
                <a:lnTo>
                  <a:pt x="5738" y="623"/>
                </a:lnTo>
                <a:lnTo>
                  <a:pt x="5768" y="639"/>
                </a:lnTo>
                <a:lnTo>
                  <a:pt x="5799" y="656"/>
                </a:lnTo>
                <a:lnTo>
                  <a:pt x="5828" y="674"/>
                </a:lnTo>
                <a:lnTo>
                  <a:pt x="5854" y="694"/>
                </a:lnTo>
                <a:lnTo>
                  <a:pt x="5881" y="716"/>
                </a:lnTo>
                <a:lnTo>
                  <a:pt x="5908" y="738"/>
                </a:lnTo>
                <a:lnTo>
                  <a:pt x="5932" y="761"/>
                </a:lnTo>
                <a:lnTo>
                  <a:pt x="5955" y="786"/>
                </a:lnTo>
                <a:lnTo>
                  <a:pt x="5977" y="811"/>
                </a:lnTo>
                <a:lnTo>
                  <a:pt x="5998" y="838"/>
                </a:lnTo>
                <a:lnTo>
                  <a:pt x="6018" y="866"/>
                </a:lnTo>
                <a:lnTo>
                  <a:pt x="6037" y="895"/>
                </a:lnTo>
                <a:lnTo>
                  <a:pt x="6054" y="924"/>
                </a:lnTo>
                <a:lnTo>
                  <a:pt x="6069" y="955"/>
                </a:lnTo>
                <a:lnTo>
                  <a:pt x="6084" y="987"/>
                </a:lnTo>
                <a:lnTo>
                  <a:pt x="6097" y="1018"/>
                </a:lnTo>
                <a:lnTo>
                  <a:pt x="6107" y="1051"/>
                </a:lnTo>
                <a:lnTo>
                  <a:pt x="6117" y="1084"/>
                </a:lnTo>
                <a:lnTo>
                  <a:pt x="6125" y="1119"/>
                </a:lnTo>
                <a:lnTo>
                  <a:pt x="6132" y="1154"/>
                </a:lnTo>
                <a:lnTo>
                  <a:pt x="6136" y="1189"/>
                </a:lnTo>
                <a:lnTo>
                  <a:pt x="6139" y="1225"/>
                </a:lnTo>
                <a:lnTo>
                  <a:pt x="6140" y="1261"/>
                </a:lnTo>
                <a:lnTo>
                  <a:pt x="6140" y="5331"/>
                </a:lnTo>
                <a:lnTo>
                  <a:pt x="6139" y="5369"/>
                </a:lnTo>
                <a:lnTo>
                  <a:pt x="6136" y="5405"/>
                </a:lnTo>
                <a:lnTo>
                  <a:pt x="6132" y="5439"/>
                </a:lnTo>
                <a:lnTo>
                  <a:pt x="6125" y="5474"/>
                </a:lnTo>
                <a:lnTo>
                  <a:pt x="6117" y="5508"/>
                </a:lnTo>
                <a:lnTo>
                  <a:pt x="6107" y="5542"/>
                </a:lnTo>
                <a:lnTo>
                  <a:pt x="6097" y="5574"/>
                </a:lnTo>
                <a:lnTo>
                  <a:pt x="6084" y="5607"/>
                </a:lnTo>
                <a:lnTo>
                  <a:pt x="6069" y="5638"/>
                </a:lnTo>
                <a:lnTo>
                  <a:pt x="6054" y="5668"/>
                </a:lnTo>
                <a:lnTo>
                  <a:pt x="6037" y="5698"/>
                </a:lnTo>
                <a:lnTo>
                  <a:pt x="6018" y="5726"/>
                </a:lnTo>
                <a:lnTo>
                  <a:pt x="5998" y="5754"/>
                </a:lnTo>
                <a:lnTo>
                  <a:pt x="5977" y="5781"/>
                </a:lnTo>
                <a:lnTo>
                  <a:pt x="5955" y="5806"/>
                </a:lnTo>
                <a:lnTo>
                  <a:pt x="5932" y="5832"/>
                </a:lnTo>
                <a:lnTo>
                  <a:pt x="5908" y="5855"/>
                </a:lnTo>
                <a:lnTo>
                  <a:pt x="5881" y="5877"/>
                </a:lnTo>
                <a:lnTo>
                  <a:pt x="5854" y="5898"/>
                </a:lnTo>
                <a:lnTo>
                  <a:pt x="5828" y="5918"/>
                </a:lnTo>
                <a:lnTo>
                  <a:pt x="5799" y="5936"/>
                </a:lnTo>
                <a:lnTo>
                  <a:pt x="5768" y="5954"/>
                </a:lnTo>
                <a:lnTo>
                  <a:pt x="5738" y="5969"/>
                </a:lnTo>
                <a:lnTo>
                  <a:pt x="5707" y="5983"/>
                </a:lnTo>
                <a:lnTo>
                  <a:pt x="5676" y="5996"/>
                </a:lnTo>
                <a:lnTo>
                  <a:pt x="5642" y="6007"/>
                </a:lnTo>
                <a:lnTo>
                  <a:pt x="5608" y="6016"/>
                </a:lnTo>
                <a:lnTo>
                  <a:pt x="5575" y="6025"/>
                </a:lnTo>
                <a:lnTo>
                  <a:pt x="5540" y="6030"/>
                </a:lnTo>
                <a:lnTo>
                  <a:pt x="5505" y="6035"/>
                </a:lnTo>
                <a:lnTo>
                  <a:pt x="5469" y="6039"/>
                </a:lnTo>
                <a:lnTo>
                  <a:pt x="5433" y="6040"/>
                </a:lnTo>
                <a:lnTo>
                  <a:pt x="3011" y="6040"/>
                </a:lnTo>
                <a:lnTo>
                  <a:pt x="2981" y="6039"/>
                </a:lnTo>
                <a:lnTo>
                  <a:pt x="2951" y="6036"/>
                </a:lnTo>
                <a:lnTo>
                  <a:pt x="2921" y="6033"/>
                </a:lnTo>
                <a:lnTo>
                  <a:pt x="2892" y="6029"/>
                </a:lnTo>
                <a:lnTo>
                  <a:pt x="2863" y="6023"/>
                </a:lnTo>
                <a:lnTo>
                  <a:pt x="2834" y="6016"/>
                </a:lnTo>
                <a:lnTo>
                  <a:pt x="2806" y="6008"/>
                </a:lnTo>
                <a:lnTo>
                  <a:pt x="2778" y="5999"/>
                </a:lnTo>
                <a:lnTo>
                  <a:pt x="2750" y="5989"/>
                </a:lnTo>
                <a:lnTo>
                  <a:pt x="2723" y="5978"/>
                </a:lnTo>
                <a:lnTo>
                  <a:pt x="2698" y="5965"/>
                </a:lnTo>
                <a:lnTo>
                  <a:pt x="2672" y="5951"/>
                </a:lnTo>
                <a:lnTo>
                  <a:pt x="2647" y="5938"/>
                </a:lnTo>
                <a:lnTo>
                  <a:pt x="2623" y="5922"/>
                </a:lnTo>
                <a:lnTo>
                  <a:pt x="2599" y="5906"/>
                </a:lnTo>
                <a:lnTo>
                  <a:pt x="2577" y="5889"/>
                </a:lnTo>
                <a:lnTo>
                  <a:pt x="2554" y="5870"/>
                </a:lnTo>
                <a:lnTo>
                  <a:pt x="2533" y="5852"/>
                </a:lnTo>
                <a:lnTo>
                  <a:pt x="2512" y="5832"/>
                </a:lnTo>
                <a:lnTo>
                  <a:pt x="2492" y="5811"/>
                </a:lnTo>
                <a:lnTo>
                  <a:pt x="2474" y="5790"/>
                </a:lnTo>
                <a:lnTo>
                  <a:pt x="2455" y="5768"/>
                </a:lnTo>
                <a:lnTo>
                  <a:pt x="2438" y="5745"/>
                </a:lnTo>
                <a:lnTo>
                  <a:pt x="2421" y="5722"/>
                </a:lnTo>
                <a:lnTo>
                  <a:pt x="2406" y="5697"/>
                </a:lnTo>
                <a:lnTo>
                  <a:pt x="2392" y="5672"/>
                </a:lnTo>
                <a:lnTo>
                  <a:pt x="2378" y="5646"/>
                </a:lnTo>
                <a:lnTo>
                  <a:pt x="2366" y="5621"/>
                </a:lnTo>
                <a:lnTo>
                  <a:pt x="2355" y="5594"/>
                </a:lnTo>
                <a:lnTo>
                  <a:pt x="2345" y="5567"/>
                </a:lnTo>
                <a:lnTo>
                  <a:pt x="2336" y="5539"/>
                </a:lnTo>
                <a:lnTo>
                  <a:pt x="2327" y="5510"/>
                </a:lnTo>
                <a:lnTo>
                  <a:pt x="2315" y="5509"/>
                </a:lnTo>
                <a:lnTo>
                  <a:pt x="2259" y="5501"/>
                </a:lnTo>
                <a:lnTo>
                  <a:pt x="2203" y="5493"/>
                </a:lnTo>
                <a:lnTo>
                  <a:pt x="2147" y="5484"/>
                </a:lnTo>
                <a:lnTo>
                  <a:pt x="2092" y="5474"/>
                </a:lnTo>
                <a:lnTo>
                  <a:pt x="2037" y="5463"/>
                </a:lnTo>
                <a:lnTo>
                  <a:pt x="1983" y="5451"/>
                </a:lnTo>
                <a:lnTo>
                  <a:pt x="1929" y="5439"/>
                </a:lnTo>
                <a:lnTo>
                  <a:pt x="1876" y="5427"/>
                </a:lnTo>
                <a:lnTo>
                  <a:pt x="1824" y="5413"/>
                </a:lnTo>
                <a:lnTo>
                  <a:pt x="1771" y="5398"/>
                </a:lnTo>
                <a:lnTo>
                  <a:pt x="1719" y="5383"/>
                </a:lnTo>
                <a:lnTo>
                  <a:pt x="1668" y="5366"/>
                </a:lnTo>
                <a:lnTo>
                  <a:pt x="1618" y="5350"/>
                </a:lnTo>
                <a:lnTo>
                  <a:pt x="1568" y="5333"/>
                </a:lnTo>
                <a:lnTo>
                  <a:pt x="1519" y="5314"/>
                </a:lnTo>
                <a:lnTo>
                  <a:pt x="1471" y="5295"/>
                </a:lnTo>
                <a:lnTo>
                  <a:pt x="1423" y="5276"/>
                </a:lnTo>
                <a:lnTo>
                  <a:pt x="1375" y="5255"/>
                </a:lnTo>
                <a:lnTo>
                  <a:pt x="1329" y="5234"/>
                </a:lnTo>
                <a:lnTo>
                  <a:pt x="1283" y="5213"/>
                </a:lnTo>
                <a:lnTo>
                  <a:pt x="1237" y="5190"/>
                </a:lnTo>
                <a:lnTo>
                  <a:pt x="1193" y="5167"/>
                </a:lnTo>
                <a:lnTo>
                  <a:pt x="1150" y="5143"/>
                </a:lnTo>
                <a:lnTo>
                  <a:pt x="1107" y="5119"/>
                </a:lnTo>
                <a:lnTo>
                  <a:pt x="1064" y="5093"/>
                </a:lnTo>
                <a:lnTo>
                  <a:pt x="1024" y="5067"/>
                </a:lnTo>
                <a:lnTo>
                  <a:pt x="983" y="5041"/>
                </a:lnTo>
                <a:lnTo>
                  <a:pt x="944" y="5013"/>
                </a:lnTo>
                <a:lnTo>
                  <a:pt x="905" y="4985"/>
                </a:lnTo>
                <a:lnTo>
                  <a:pt x="867" y="4956"/>
                </a:lnTo>
                <a:lnTo>
                  <a:pt x="830" y="4927"/>
                </a:lnTo>
                <a:lnTo>
                  <a:pt x="794" y="4897"/>
                </a:lnTo>
                <a:lnTo>
                  <a:pt x="757" y="4866"/>
                </a:lnTo>
                <a:lnTo>
                  <a:pt x="721" y="4832"/>
                </a:lnTo>
                <a:lnTo>
                  <a:pt x="686" y="4800"/>
                </a:lnTo>
                <a:lnTo>
                  <a:pt x="652" y="4765"/>
                </a:lnTo>
                <a:lnTo>
                  <a:pt x="620" y="4730"/>
                </a:lnTo>
                <a:lnTo>
                  <a:pt x="588" y="4695"/>
                </a:lnTo>
                <a:lnTo>
                  <a:pt x="557" y="4658"/>
                </a:lnTo>
                <a:lnTo>
                  <a:pt x="528" y="4622"/>
                </a:lnTo>
                <a:lnTo>
                  <a:pt x="500" y="4584"/>
                </a:lnTo>
                <a:lnTo>
                  <a:pt x="472" y="4547"/>
                </a:lnTo>
                <a:lnTo>
                  <a:pt x="447" y="4507"/>
                </a:lnTo>
                <a:lnTo>
                  <a:pt x="422" y="4468"/>
                </a:lnTo>
                <a:lnTo>
                  <a:pt x="398" y="4428"/>
                </a:lnTo>
                <a:lnTo>
                  <a:pt x="376" y="4386"/>
                </a:lnTo>
                <a:lnTo>
                  <a:pt x="355" y="4346"/>
                </a:lnTo>
                <a:lnTo>
                  <a:pt x="335" y="4304"/>
                </a:lnTo>
                <a:lnTo>
                  <a:pt x="317" y="4261"/>
                </a:lnTo>
                <a:lnTo>
                  <a:pt x="299" y="4218"/>
                </a:lnTo>
                <a:lnTo>
                  <a:pt x="283" y="4174"/>
                </a:lnTo>
                <a:lnTo>
                  <a:pt x="269" y="4130"/>
                </a:lnTo>
                <a:lnTo>
                  <a:pt x="255" y="4084"/>
                </a:lnTo>
                <a:lnTo>
                  <a:pt x="243" y="4038"/>
                </a:lnTo>
                <a:lnTo>
                  <a:pt x="233" y="3993"/>
                </a:lnTo>
                <a:lnTo>
                  <a:pt x="224" y="3945"/>
                </a:lnTo>
                <a:lnTo>
                  <a:pt x="217" y="3897"/>
                </a:lnTo>
                <a:lnTo>
                  <a:pt x="210" y="3850"/>
                </a:lnTo>
                <a:lnTo>
                  <a:pt x="205" y="3801"/>
                </a:lnTo>
                <a:lnTo>
                  <a:pt x="203" y="3752"/>
                </a:lnTo>
                <a:lnTo>
                  <a:pt x="201" y="3702"/>
                </a:lnTo>
                <a:lnTo>
                  <a:pt x="201" y="3651"/>
                </a:lnTo>
                <a:lnTo>
                  <a:pt x="202" y="3601"/>
                </a:lnTo>
                <a:lnTo>
                  <a:pt x="204" y="3549"/>
                </a:lnTo>
                <a:lnTo>
                  <a:pt x="209" y="3500"/>
                </a:lnTo>
                <a:lnTo>
                  <a:pt x="216" y="3445"/>
                </a:lnTo>
                <a:lnTo>
                  <a:pt x="221" y="3403"/>
                </a:lnTo>
                <a:lnTo>
                  <a:pt x="228" y="3360"/>
                </a:lnTo>
                <a:lnTo>
                  <a:pt x="235" y="3317"/>
                </a:lnTo>
                <a:lnTo>
                  <a:pt x="245" y="3274"/>
                </a:lnTo>
                <a:lnTo>
                  <a:pt x="255" y="3231"/>
                </a:lnTo>
                <a:lnTo>
                  <a:pt x="267" y="3187"/>
                </a:lnTo>
                <a:lnTo>
                  <a:pt x="278" y="3143"/>
                </a:lnTo>
                <a:lnTo>
                  <a:pt x="292" y="3099"/>
                </a:lnTo>
                <a:lnTo>
                  <a:pt x="306" y="3053"/>
                </a:lnTo>
                <a:lnTo>
                  <a:pt x="322" y="3009"/>
                </a:lnTo>
                <a:lnTo>
                  <a:pt x="339" y="2964"/>
                </a:lnTo>
                <a:lnTo>
                  <a:pt x="356" y="2919"/>
                </a:lnTo>
                <a:lnTo>
                  <a:pt x="376" y="2872"/>
                </a:lnTo>
                <a:lnTo>
                  <a:pt x="396" y="2826"/>
                </a:lnTo>
                <a:lnTo>
                  <a:pt x="416" y="2779"/>
                </a:lnTo>
                <a:lnTo>
                  <a:pt x="440" y="2733"/>
                </a:lnTo>
                <a:lnTo>
                  <a:pt x="398" y="2695"/>
                </a:lnTo>
                <a:lnTo>
                  <a:pt x="357" y="2654"/>
                </a:lnTo>
                <a:lnTo>
                  <a:pt x="319" y="2614"/>
                </a:lnTo>
                <a:lnTo>
                  <a:pt x="282" y="2573"/>
                </a:lnTo>
                <a:lnTo>
                  <a:pt x="247" y="2531"/>
                </a:lnTo>
                <a:lnTo>
                  <a:pt x="214" y="2489"/>
                </a:lnTo>
                <a:lnTo>
                  <a:pt x="184" y="2445"/>
                </a:lnTo>
                <a:lnTo>
                  <a:pt x="155" y="2401"/>
                </a:lnTo>
                <a:lnTo>
                  <a:pt x="129" y="2356"/>
                </a:lnTo>
                <a:lnTo>
                  <a:pt x="104" y="2310"/>
                </a:lnTo>
                <a:lnTo>
                  <a:pt x="82" y="2263"/>
                </a:lnTo>
                <a:lnTo>
                  <a:pt x="62" y="2215"/>
                </a:lnTo>
                <a:lnTo>
                  <a:pt x="46" y="2165"/>
                </a:lnTo>
                <a:lnTo>
                  <a:pt x="38" y="2141"/>
                </a:lnTo>
                <a:lnTo>
                  <a:pt x="31" y="2115"/>
                </a:lnTo>
                <a:lnTo>
                  <a:pt x="25" y="2090"/>
                </a:lnTo>
                <a:lnTo>
                  <a:pt x="19" y="2064"/>
                </a:lnTo>
                <a:lnTo>
                  <a:pt x="14" y="2037"/>
                </a:lnTo>
                <a:lnTo>
                  <a:pt x="10" y="2011"/>
                </a:lnTo>
                <a:lnTo>
                  <a:pt x="7" y="1984"/>
                </a:lnTo>
                <a:lnTo>
                  <a:pt x="3" y="1957"/>
                </a:lnTo>
                <a:lnTo>
                  <a:pt x="1" y="1929"/>
                </a:lnTo>
                <a:lnTo>
                  <a:pt x="0" y="1902"/>
                </a:lnTo>
                <a:lnTo>
                  <a:pt x="0" y="1874"/>
                </a:lnTo>
                <a:lnTo>
                  <a:pt x="0" y="1846"/>
                </a:lnTo>
                <a:lnTo>
                  <a:pt x="0" y="1817"/>
                </a:lnTo>
                <a:lnTo>
                  <a:pt x="2" y="1788"/>
                </a:lnTo>
                <a:lnTo>
                  <a:pt x="4" y="1758"/>
                </a:lnTo>
                <a:lnTo>
                  <a:pt x="7" y="1729"/>
                </a:lnTo>
                <a:lnTo>
                  <a:pt x="11" y="1698"/>
                </a:lnTo>
                <a:lnTo>
                  <a:pt x="16" y="1667"/>
                </a:lnTo>
                <a:lnTo>
                  <a:pt x="21" y="1637"/>
                </a:lnTo>
                <a:lnTo>
                  <a:pt x="28" y="1606"/>
                </a:lnTo>
                <a:lnTo>
                  <a:pt x="35" y="1573"/>
                </a:lnTo>
                <a:lnTo>
                  <a:pt x="43" y="1542"/>
                </a:lnTo>
                <a:lnTo>
                  <a:pt x="51" y="1509"/>
                </a:lnTo>
                <a:lnTo>
                  <a:pt x="61" y="1475"/>
                </a:lnTo>
                <a:lnTo>
                  <a:pt x="72" y="1443"/>
                </a:lnTo>
                <a:lnTo>
                  <a:pt x="83" y="1409"/>
                </a:lnTo>
                <a:lnTo>
                  <a:pt x="109" y="1340"/>
                </a:lnTo>
                <a:lnTo>
                  <a:pt x="138" y="1270"/>
                </a:lnTo>
                <a:lnTo>
                  <a:pt x="170" y="1198"/>
                </a:lnTo>
                <a:lnTo>
                  <a:pt x="207" y="1124"/>
                </a:lnTo>
                <a:lnTo>
                  <a:pt x="247" y="1048"/>
                </a:lnTo>
                <a:lnTo>
                  <a:pt x="291" y="970"/>
                </a:lnTo>
                <a:lnTo>
                  <a:pt x="232" y="930"/>
                </a:lnTo>
                <a:lnTo>
                  <a:pt x="966" y="3"/>
                </a:lnTo>
                <a:lnTo>
                  <a:pt x="977" y="2"/>
                </a:lnTo>
                <a:lnTo>
                  <a:pt x="1011" y="1"/>
                </a:lnTo>
                <a:lnTo>
                  <a:pt x="1062" y="0"/>
                </a:lnTo>
                <a:lnTo>
                  <a:pt x="1092" y="1"/>
                </a:lnTo>
                <a:lnTo>
                  <a:pt x="1126" y="2"/>
                </a:lnTo>
                <a:lnTo>
                  <a:pt x="1161" y="4"/>
                </a:lnTo>
                <a:lnTo>
                  <a:pt x="1198" y="9"/>
                </a:lnTo>
                <a:lnTo>
                  <a:pt x="1236" y="14"/>
                </a:lnTo>
                <a:lnTo>
                  <a:pt x="1276" y="22"/>
                </a:lnTo>
                <a:lnTo>
                  <a:pt x="1314" y="31"/>
                </a:lnTo>
                <a:lnTo>
                  <a:pt x="1352" y="43"/>
                </a:lnTo>
                <a:lnTo>
                  <a:pt x="1372" y="48"/>
                </a:lnTo>
                <a:lnTo>
                  <a:pt x="1390" y="57"/>
                </a:lnTo>
                <a:lnTo>
                  <a:pt x="1408" y="65"/>
                </a:lnTo>
                <a:lnTo>
                  <a:pt x="1426" y="73"/>
                </a:lnTo>
                <a:lnTo>
                  <a:pt x="1461" y="93"/>
                </a:lnTo>
                <a:lnTo>
                  <a:pt x="1495" y="114"/>
                </a:lnTo>
                <a:lnTo>
                  <a:pt x="1527" y="136"/>
                </a:lnTo>
                <a:lnTo>
                  <a:pt x="1559" y="159"/>
                </a:lnTo>
                <a:lnTo>
                  <a:pt x="1588" y="182"/>
                </a:lnTo>
                <a:lnTo>
                  <a:pt x="1616" y="205"/>
                </a:lnTo>
                <a:lnTo>
                  <a:pt x="1642" y="230"/>
                </a:lnTo>
                <a:lnTo>
                  <a:pt x="1666" y="252"/>
                </a:lnTo>
                <a:lnTo>
                  <a:pt x="1707" y="293"/>
                </a:lnTo>
                <a:lnTo>
                  <a:pt x="1739" y="327"/>
                </a:lnTo>
                <a:lnTo>
                  <a:pt x="1759" y="350"/>
                </a:lnTo>
                <a:lnTo>
                  <a:pt x="1765" y="359"/>
                </a:lnTo>
                <a:lnTo>
                  <a:pt x="1153" y="1011"/>
                </a:lnTo>
                <a:lnTo>
                  <a:pt x="985" y="843"/>
                </a:lnTo>
                <a:lnTo>
                  <a:pt x="714" y="1251"/>
                </a:lnTo>
                <a:lnTo>
                  <a:pt x="630" y="1196"/>
                </a:lnTo>
                <a:lnTo>
                  <a:pt x="603" y="1246"/>
                </a:lnTo>
                <a:lnTo>
                  <a:pt x="578" y="1294"/>
                </a:lnTo>
                <a:lnTo>
                  <a:pt x="556" y="1342"/>
                </a:lnTo>
                <a:lnTo>
                  <a:pt x="535" y="1390"/>
                </a:lnTo>
                <a:lnTo>
                  <a:pt x="516" y="1435"/>
                </a:lnTo>
                <a:lnTo>
                  <a:pt x="500" y="1480"/>
                </a:lnTo>
                <a:lnTo>
                  <a:pt x="485" y="1524"/>
                </a:lnTo>
                <a:lnTo>
                  <a:pt x="472" y="1567"/>
                </a:lnTo>
                <a:lnTo>
                  <a:pt x="462" y="1609"/>
                </a:lnTo>
                <a:lnTo>
                  <a:pt x="452" y="1650"/>
                </a:lnTo>
                <a:lnTo>
                  <a:pt x="445" y="1690"/>
                </a:lnTo>
                <a:lnTo>
                  <a:pt x="440" y="1729"/>
                </a:lnTo>
                <a:lnTo>
                  <a:pt x="436" y="1768"/>
                </a:lnTo>
                <a:lnTo>
                  <a:pt x="435" y="1805"/>
                </a:lnTo>
                <a:lnTo>
                  <a:pt x="434" y="1842"/>
                </a:lnTo>
                <a:lnTo>
                  <a:pt x="436" y="1878"/>
                </a:lnTo>
                <a:lnTo>
                  <a:pt x="439" y="1913"/>
                </a:lnTo>
                <a:lnTo>
                  <a:pt x="443" y="1948"/>
                </a:lnTo>
                <a:lnTo>
                  <a:pt x="450" y="1982"/>
                </a:lnTo>
                <a:lnTo>
                  <a:pt x="457" y="2014"/>
                </a:lnTo>
                <a:lnTo>
                  <a:pt x="466" y="2047"/>
                </a:lnTo>
                <a:lnTo>
                  <a:pt x="477" y="2079"/>
                </a:lnTo>
                <a:lnTo>
                  <a:pt x="488" y="2111"/>
                </a:lnTo>
                <a:lnTo>
                  <a:pt x="502" y="2141"/>
                </a:lnTo>
                <a:lnTo>
                  <a:pt x="516" y="2171"/>
                </a:lnTo>
                <a:lnTo>
                  <a:pt x="533" y="2200"/>
                </a:lnTo>
                <a:lnTo>
                  <a:pt x="550" y="2229"/>
                </a:lnTo>
                <a:lnTo>
                  <a:pt x="569" y="2257"/>
                </a:lnTo>
                <a:lnTo>
                  <a:pt x="587" y="2285"/>
                </a:lnTo>
                <a:lnTo>
                  <a:pt x="608" y="2313"/>
                </a:lnTo>
                <a:lnTo>
                  <a:pt x="630" y="2339"/>
                </a:lnTo>
                <a:lnTo>
                  <a:pt x="652" y="2366"/>
                </a:lnTo>
                <a:lnTo>
                  <a:pt x="682" y="2322"/>
                </a:lnTo>
                <a:lnTo>
                  <a:pt x="713" y="2278"/>
                </a:lnTo>
                <a:lnTo>
                  <a:pt x="745" y="2234"/>
                </a:lnTo>
                <a:lnTo>
                  <a:pt x="778" y="2188"/>
                </a:lnTo>
                <a:lnTo>
                  <a:pt x="811" y="2144"/>
                </a:lnTo>
                <a:lnTo>
                  <a:pt x="846" y="2099"/>
                </a:lnTo>
                <a:lnTo>
                  <a:pt x="883" y="2054"/>
                </a:lnTo>
                <a:lnTo>
                  <a:pt x="920" y="2007"/>
                </a:lnTo>
                <a:lnTo>
                  <a:pt x="957" y="1962"/>
                </a:lnTo>
                <a:lnTo>
                  <a:pt x="997" y="1916"/>
                </a:lnTo>
                <a:lnTo>
                  <a:pt x="1038" y="1870"/>
                </a:lnTo>
                <a:lnTo>
                  <a:pt x="1079" y="1824"/>
                </a:lnTo>
                <a:lnTo>
                  <a:pt x="1166" y="1730"/>
                </a:lnTo>
                <a:lnTo>
                  <a:pt x="1257" y="1636"/>
                </a:lnTo>
                <a:lnTo>
                  <a:pt x="1247" y="1611"/>
                </a:lnTo>
                <a:lnTo>
                  <a:pt x="1237" y="1586"/>
                </a:lnTo>
                <a:lnTo>
                  <a:pt x="1230" y="1560"/>
                </a:lnTo>
                <a:lnTo>
                  <a:pt x="1223" y="1534"/>
                </a:lnTo>
                <a:lnTo>
                  <a:pt x="1219" y="1507"/>
                </a:lnTo>
                <a:lnTo>
                  <a:pt x="1215" y="1479"/>
                </a:lnTo>
                <a:lnTo>
                  <a:pt x="1213" y="1451"/>
                </a:lnTo>
                <a:lnTo>
                  <a:pt x="1212" y="1423"/>
                </a:lnTo>
                <a:lnTo>
                  <a:pt x="1213" y="1397"/>
                </a:lnTo>
                <a:lnTo>
                  <a:pt x="1214" y="1370"/>
                </a:lnTo>
                <a:lnTo>
                  <a:pt x="1218" y="1344"/>
                </a:lnTo>
                <a:lnTo>
                  <a:pt x="1222" y="1319"/>
                </a:lnTo>
                <a:lnTo>
                  <a:pt x="1228" y="1293"/>
                </a:lnTo>
                <a:lnTo>
                  <a:pt x="1235" y="1269"/>
                </a:lnTo>
                <a:lnTo>
                  <a:pt x="1243" y="1244"/>
                </a:lnTo>
                <a:lnTo>
                  <a:pt x="1252" y="1221"/>
                </a:lnTo>
                <a:lnTo>
                  <a:pt x="1263" y="1198"/>
                </a:lnTo>
                <a:lnTo>
                  <a:pt x="1274" y="1175"/>
                </a:lnTo>
                <a:lnTo>
                  <a:pt x="1287" y="1154"/>
                </a:lnTo>
                <a:lnTo>
                  <a:pt x="1301" y="1132"/>
                </a:lnTo>
                <a:lnTo>
                  <a:pt x="1315" y="1112"/>
                </a:lnTo>
                <a:lnTo>
                  <a:pt x="1331" y="1092"/>
                </a:lnTo>
                <a:lnTo>
                  <a:pt x="1348" y="1073"/>
                </a:lnTo>
                <a:lnTo>
                  <a:pt x="1365" y="1055"/>
                </a:lnTo>
                <a:lnTo>
                  <a:pt x="1365" y="1054"/>
                </a:lnTo>
                <a:lnTo>
                  <a:pt x="1384" y="1037"/>
                </a:lnTo>
                <a:lnTo>
                  <a:pt x="1402" y="1020"/>
                </a:lnTo>
                <a:lnTo>
                  <a:pt x="1422" y="1005"/>
                </a:lnTo>
                <a:lnTo>
                  <a:pt x="1443" y="990"/>
                </a:lnTo>
                <a:lnTo>
                  <a:pt x="1464" y="977"/>
                </a:lnTo>
                <a:lnTo>
                  <a:pt x="1486" y="965"/>
                </a:lnTo>
                <a:lnTo>
                  <a:pt x="1508" y="953"/>
                </a:lnTo>
                <a:lnTo>
                  <a:pt x="1531" y="943"/>
                </a:lnTo>
                <a:lnTo>
                  <a:pt x="1554" y="933"/>
                </a:lnTo>
                <a:lnTo>
                  <a:pt x="1579" y="925"/>
                </a:lnTo>
                <a:lnTo>
                  <a:pt x="1603" y="918"/>
                </a:lnTo>
                <a:lnTo>
                  <a:pt x="1628" y="912"/>
                </a:lnTo>
                <a:lnTo>
                  <a:pt x="1654" y="908"/>
                </a:lnTo>
                <a:lnTo>
                  <a:pt x="1681" y="904"/>
                </a:lnTo>
                <a:lnTo>
                  <a:pt x="1706" y="902"/>
                </a:lnTo>
                <a:lnTo>
                  <a:pt x="1733" y="902"/>
                </a:lnTo>
                <a:lnTo>
                  <a:pt x="1760" y="902"/>
                </a:lnTo>
                <a:lnTo>
                  <a:pt x="1786" y="904"/>
                </a:lnTo>
                <a:lnTo>
                  <a:pt x="1813" y="908"/>
                </a:lnTo>
                <a:lnTo>
                  <a:pt x="1839" y="912"/>
                </a:lnTo>
                <a:lnTo>
                  <a:pt x="1863" y="918"/>
                </a:lnTo>
                <a:lnTo>
                  <a:pt x="1889" y="925"/>
                </a:lnTo>
                <a:lnTo>
                  <a:pt x="1913" y="933"/>
                </a:lnTo>
                <a:lnTo>
                  <a:pt x="1936" y="943"/>
                </a:lnTo>
                <a:lnTo>
                  <a:pt x="1959" y="953"/>
                </a:lnTo>
                <a:lnTo>
                  <a:pt x="1981" y="965"/>
                </a:lnTo>
                <a:lnTo>
                  <a:pt x="2003" y="977"/>
                </a:lnTo>
                <a:lnTo>
                  <a:pt x="2024" y="990"/>
                </a:lnTo>
                <a:lnTo>
                  <a:pt x="2045" y="1005"/>
                </a:lnTo>
                <a:lnTo>
                  <a:pt x="2065" y="1020"/>
                </a:lnTo>
                <a:lnTo>
                  <a:pt x="2084" y="1037"/>
                </a:lnTo>
                <a:lnTo>
                  <a:pt x="2102" y="1054"/>
                </a:lnTo>
                <a:lnTo>
                  <a:pt x="2102" y="1055"/>
                </a:lnTo>
                <a:lnTo>
                  <a:pt x="2118" y="1073"/>
                </a:lnTo>
                <a:lnTo>
                  <a:pt x="2136" y="1091"/>
                </a:lnTo>
                <a:lnTo>
                  <a:pt x="2151" y="1111"/>
                </a:lnTo>
                <a:lnTo>
                  <a:pt x="2165" y="1132"/>
                </a:lnTo>
                <a:lnTo>
                  <a:pt x="2179" y="1153"/>
                </a:lnTo>
                <a:lnTo>
                  <a:pt x="2192" y="1175"/>
                </a:lnTo>
                <a:lnTo>
                  <a:pt x="2203" y="1197"/>
                </a:lnTo>
                <a:lnTo>
                  <a:pt x="2214" y="1220"/>
                </a:lnTo>
                <a:lnTo>
                  <a:pt x="2223" y="1244"/>
                </a:lnTo>
                <a:lnTo>
                  <a:pt x="2231" y="1269"/>
                </a:lnTo>
                <a:lnTo>
                  <a:pt x="2238" y="1293"/>
                </a:lnTo>
                <a:lnTo>
                  <a:pt x="2244" y="1319"/>
                </a:lnTo>
                <a:lnTo>
                  <a:pt x="2248" y="1344"/>
                </a:lnTo>
                <a:lnTo>
                  <a:pt x="2252" y="1370"/>
                </a:lnTo>
                <a:lnTo>
                  <a:pt x="2254" y="1397"/>
                </a:lnTo>
                <a:lnTo>
                  <a:pt x="2254" y="1423"/>
                </a:lnTo>
                <a:lnTo>
                  <a:pt x="2254" y="1450"/>
                </a:lnTo>
                <a:lnTo>
                  <a:pt x="2252" y="1477"/>
                </a:lnTo>
                <a:lnTo>
                  <a:pt x="2248" y="1502"/>
                </a:lnTo>
                <a:lnTo>
                  <a:pt x="2244" y="1528"/>
                </a:lnTo>
                <a:lnTo>
                  <a:pt x="2238" y="1553"/>
                </a:lnTo>
                <a:lnTo>
                  <a:pt x="2231" y="1578"/>
                </a:lnTo>
                <a:lnTo>
                  <a:pt x="2223" y="1602"/>
                </a:lnTo>
                <a:lnTo>
                  <a:pt x="2214" y="1626"/>
                </a:lnTo>
                <a:lnTo>
                  <a:pt x="2203" y="1648"/>
                </a:lnTo>
                <a:lnTo>
                  <a:pt x="2192" y="1672"/>
                </a:lnTo>
                <a:lnTo>
                  <a:pt x="2179" y="1694"/>
                </a:lnTo>
                <a:lnTo>
                  <a:pt x="2166" y="1715"/>
                </a:lnTo>
                <a:lnTo>
                  <a:pt x="2151" y="1734"/>
                </a:lnTo>
                <a:lnTo>
                  <a:pt x="2136" y="1754"/>
                </a:lnTo>
                <a:lnTo>
                  <a:pt x="2120" y="1774"/>
                </a:lnTo>
                <a:lnTo>
                  <a:pt x="2102" y="1791"/>
                </a:lnTo>
                <a:lnTo>
                  <a:pt x="2084" y="1809"/>
                </a:lnTo>
                <a:lnTo>
                  <a:pt x="2065" y="1825"/>
                </a:lnTo>
                <a:lnTo>
                  <a:pt x="2045" y="1841"/>
                </a:lnTo>
                <a:lnTo>
                  <a:pt x="2024" y="1855"/>
                </a:lnTo>
                <a:lnTo>
                  <a:pt x="2003" y="1869"/>
                </a:lnTo>
                <a:lnTo>
                  <a:pt x="1981" y="1882"/>
                </a:lnTo>
                <a:lnTo>
                  <a:pt x="1959" y="1893"/>
                </a:lnTo>
                <a:lnTo>
                  <a:pt x="1936" y="1904"/>
                </a:lnTo>
                <a:lnTo>
                  <a:pt x="1913" y="1913"/>
                </a:lnTo>
                <a:lnTo>
                  <a:pt x="1889" y="1921"/>
                </a:lnTo>
                <a:lnTo>
                  <a:pt x="1863" y="1928"/>
                </a:lnTo>
                <a:lnTo>
                  <a:pt x="1839" y="1934"/>
                </a:lnTo>
                <a:lnTo>
                  <a:pt x="1813" y="1939"/>
                </a:lnTo>
                <a:lnTo>
                  <a:pt x="1786" y="1942"/>
                </a:lnTo>
                <a:lnTo>
                  <a:pt x="1760" y="1943"/>
                </a:lnTo>
                <a:lnTo>
                  <a:pt x="1733" y="1945"/>
                </a:lnTo>
                <a:lnTo>
                  <a:pt x="1710" y="1943"/>
                </a:lnTo>
                <a:lnTo>
                  <a:pt x="1685" y="1942"/>
                </a:lnTo>
                <a:lnTo>
                  <a:pt x="1662" y="1940"/>
                </a:lnTo>
                <a:lnTo>
                  <a:pt x="1640" y="1936"/>
                </a:lnTo>
                <a:lnTo>
                  <a:pt x="1617" y="1932"/>
                </a:lnTo>
                <a:lnTo>
                  <a:pt x="1595" y="1926"/>
                </a:lnTo>
                <a:lnTo>
                  <a:pt x="1573" y="1919"/>
                </a:lnTo>
                <a:lnTo>
                  <a:pt x="1552" y="1912"/>
                </a:lnTo>
                <a:lnTo>
                  <a:pt x="1465" y="2000"/>
                </a:lnTo>
                <a:lnTo>
                  <a:pt x="1384" y="2089"/>
                </a:lnTo>
                <a:lnTo>
                  <a:pt x="1306" y="2177"/>
                </a:lnTo>
                <a:lnTo>
                  <a:pt x="1233" y="2263"/>
                </a:lnTo>
                <a:lnTo>
                  <a:pt x="1164" y="2349"/>
                </a:lnTo>
                <a:lnTo>
                  <a:pt x="1099" y="2433"/>
                </a:lnTo>
                <a:lnTo>
                  <a:pt x="1069" y="2475"/>
                </a:lnTo>
                <a:lnTo>
                  <a:pt x="1039" y="2517"/>
                </a:lnTo>
                <a:lnTo>
                  <a:pt x="1011" y="2558"/>
                </a:lnTo>
                <a:lnTo>
                  <a:pt x="983" y="2599"/>
                </a:lnTo>
                <a:lnTo>
                  <a:pt x="961" y="2633"/>
                </a:lnTo>
                <a:lnTo>
                  <a:pt x="1020" y="2674"/>
                </a:lnTo>
                <a:lnTo>
                  <a:pt x="1081" y="2714"/>
                </a:lnTo>
                <a:lnTo>
                  <a:pt x="1143" y="2755"/>
                </a:lnTo>
                <a:lnTo>
                  <a:pt x="1207" y="2796"/>
                </a:lnTo>
                <a:lnTo>
                  <a:pt x="1341" y="2878"/>
                </a:lnTo>
                <a:lnTo>
                  <a:pt x="1479" y="2962"/>
                </a:lnTo>
                <a:lnTo>
                  <a:pt x="1583" y="3026"/>
                </a:lnTo>
                <a:lnTo>
                  <a:pt x="1689" y="3089"/>
                </a:lnTo>
                <a:lnTo>
                  <a:pt x="1795" y="3156"/>
                </a:lnTo>
                <a:lnTo>
                  <a:pt x="1900" y="3223"/>
                </a:lnTo>
                <a:lnTo>
                  <a:pt x="2003" y="3293"/>
                </a:lnTo>
                <a:lnTo>
                  <a:pt x="2056" y="3329"/>
                </a:lnTo>
                <a:lnTo>
                  <a:pt x="2107" y="3365"/>
                </a:lnTo>
                <a:lnTo>
                  <a:pt x="2157" y="3402"/>
                </a:lnTo>
                <a:lnTo>
                  <a:pt x="2207" y="3439"/>
                </a:lnTo>
                <a:lnTo>
                  <a:pt x="2255" y="3477"/>
                </a:lnTo>
                <a:lnTo>
                  <a:pt x="2304" y="3517"/>
                </a:lnTo>
                <a:lnTo>
                  <a:pt x="2304" y="1261"/>
                </a:lnTo>
                <a:lnTo>
                  <a:pt x="2305" y="1225"/>
                </a:lnTo>
                <a:lnTo>
                  <a:pt x="2308" y="1189"/>
                </a:lnTo>
                <a:lnTo>
                  <a:pt x="2312" y="1154"/>
                </a:lnTo>
                <a:lnTo>
                  <a:pt x="2319" y="1119"/>
                </a:lnTo>
                <a:lnTo>
                  <a:pt x="2326" y="1084"/>
                </a:lnTo>
                <a:lnTo>
                  <a:pt x="2337" y="1051"/>
                </a:lnTo>
                <a:lnTo>
                  <a:pt x="2347" y="1018"/>
                </a:lnTo>
                <a:lnTo>
                  <a:pt x="2360" y="987"/>
                </a:lnTo>
                <a:lnTo>
                  <a:pt x="2374" y="955"/>
                </a:lnTo>
                <a:lnTo>
                  <a:pt x="2390" y="924"/>
                </a:lnTo>
                <a:lnTo>
                  <a:pt x="2407" y="895"/>
                </a:lnTo>
                <a:lnTo>
                  <a:pt x="2425" y="866"/>
                </a:lnTo>
                <a:lnTo>
                  <a:pt x="2445" y="838"/>
                </a:lnTo>
                <a:lnTo>
                  <a:pt x="2467" y="811"/>
                </a:lnTo>
                <a:lnTo>
                  <a:pt x="2489" y="786"/>
                </a:lnTo>
                <a:lnTo>
                  <a:pt x="2512" y="761"/>
                </a:lnTo>
                <a:lnTo>
                  <a:pt x="2536" y="738"/>
                </a:lnTo>
                <a:lnTo>
                  <a:pt x="2562" y="716"/>
                </a:lnTo>
                <a:lnTo>
                  <a:pt x="2589" y="694"/>
                </a:lnTo>
                <a:lnTo>
                  <a:pt x="2616" y="674"/>
                </a:lnTo>
                <a:lnTo>
                  <a:pt x="2645" y="656"/>
                </a:lnTo>
                <a:lnTo>
                  <a:pt x="2674" y="639"/>
                </a:lnTo>
                <a:lnTo>
                  <a:pt x="2706" y="623"/>
                </a:lnTo>
                <a:lnTo>
                  <a:pt x="2737" y="609"/>
                </a:lnTo>
                <a:lnTo>
                  <a:pt x="2769" y="597"/>
                </a:lnTo>
                <a:lnTo>
                  <a:pt x="2802" y="586"/>
                </a:lnTo>
                <a:lnTo>
                  <a:pt x="2835" y="576"/>
                </a:lnTo>
                <a:lnTo>
                  <a:pt x="2870" y="567"/>
                </a:lnTo>
                <a:lnTo>
                  <a:pt x="2904" y="562"/>
                </a:lnTo>
                <a:lnTo>
                  <a:pt x="2939" y="557"/>
                </a:lnTo>
                <a:lnTo>
                  <a:pt x="2975" y="555"/>
                </a:lnTo>
                <a:lnTo>
                  <a:pt x="3011" y="554"/>
                </a:lnTo>
                <a:close/>
                <a:moveTo>
                  <a:pt x="1887" y="1269"/>
                </a:moveTo>
                <a:lnTo>
                  <a:pt x="1887" y="1269"/>
                </a:lnTo>
                <a:lnTo>
                  <a:pt x="1871" y="1255"/>
                </a:lnTo>
                <a:lnTo>
                  <a:pt x="1855" y="1242"/>
                </a:lnTo>
                <a:lnTo>
                  <a:pt x="1837" y="1232"/>
                </a:lnTo>
                <a:lnTo>
                  <a:pt x="1818" y="1222"/>
                </a:lnTo>
                <a:lnTo>
                  <a:pt x="1798" y="1215"/>
                </a:lnTo>
                <a:lnTo>
                  <a:pt x="1777" y="1210"/>
                </a:lnTo>
                <a:lnTo>
                  <a:pt x="1755" y="1206"/>
                </a:lnTo>
                <a:lnTo>
                  <a:pt x="1733" y="1205"/>
                </a:lnTo>
                <a:lnTo>
                  <a:pt x="1711" y="1206"/>
                </a:lnTo>
                <a:lnTo>
                  <a:pt x="1689" y="1210"/>
                </a:lnTo>
                <a:lnTo>
                  <a:pt x="1668" y="1215"/>
                </a:lnTo>
                <a:lnTo>
                  <a:pt x="1648" y="1222"/>
                </a:lnTo>
                <a:lnTo>
                  <a:pt x="1630" y="1232"/>
                </a:lnTo>
                <a:lnTo>
                  <a:pt x="1611" y="1242"/>
                </a:lnTo>
                <a:lnTo>
                  <a:pt x="1595" y="1255"/>
                </a:lnTo>
                <a:lnTo>
                  <a:pt x="1580" y="1269"/>
                </a:lnTo>
                <a:lnTo>
                  <a:pt x="1579" y="1269"/>
                </a:lnTo>
                <a:lnTo>
                  <a:pt x="1565" y="1284"/>
                </a:lnTo>
                <a:lnTo>
                  <a:pt x="1552" y="1301"/>
                </a:lnTo>
                <a:lnTo>
                  <a:pt x="1541" y="1319"/>
                </a:lnTo>
                <a:lnTo>
                  <a:pt x="1532" y="1338"/>
                </a:lnTo>
                <a:lnTo>
                  <a:pt x="1525" y="1358"/>
                </a:lnTo>
                <a:lnTo>
                  <a:pt x="1519" y="1379"/>
                </a:lnTo>
                <a:lnTo>
                  <a:pt x="1517" y="1401"/>
                </a:lnTo>
                <a:lnTo>
                  <a:pt x="1516" y="1423"/>
                </a:lnTo>
                <a:lnTo>
                  <a:pt x="1517" y="1445"/>
                </a:lnTo>
                <a:lnTo>
                  <a:pt x="1519" y="1467"/>
                </a:lnTo>
                <a:lnTo>
                  <a:pt x="1525" y="1488"/>
                </a:lnTo>
                <a:lnTo>
                  <a:pt x="1532" y="1508"/>
                </a:lnTo>
                <a:lnTo>
                  <a:pt x="1541" y="1527"/>
                </a:lnTo>
                <a:lnTo>
                  <a:pt x="1553" y="1545"/>
                </a:lnTo>
                <a:lnTo>
                  <a:pt x="1565" y="1561"/>
                </a:lnTo>
                <a:lnTo>
                  <a:pt x="1580" y="1576"/>
                </a:lnTo>
                <a:lnTo>
                  <a:pt x="1580" y="1578"/>
                </a:lnTo>
                <a:lnTo>
                  <a:pt x="1595" y="1592"/>
                </a:lnTo>
                <a:lnTo>
                  <a:pt x="1611" y="1604"/>
                </a:lnTo>
                <a:lnTo>
                  <a:pt x="1630" y="1615"/>
                </a:lnTo>
                <a:lnTo>
                  <a:pt x="1648" y="1624"/>
                </a:lnTo>
                <a:lnTo>
                  <a:pt x="1668" y="1631"/>
                </a:lnTo>
                <a:lnTo>
                  <a:pt x="1689" y="1637"/>
                </a:lnTo>
                <a:lnTo>
                  <a:pt x="1711" y="1639"/>
                </a:lnTo>
                <a:lnTo>
                  <a:pt x="1733" y="1640"/>
                </a:lnTo>
                <a:lnTo>
                  <a:pt x="1755" y="1639"/>
                </a:lnTo>
                <a:lnTo>
                  <a:pt x="1777" y="1637"/>
                </a:lnTo>
                <a:lnTo>
                  <a:pt x="1798" y="1631"/>
                </a:lnTo>
                <a:lnTo>
                  <a:pt x="1818" y="1624"/>
                </a:lnTo>
                <a:lnTo>
                  <a:pt x="1837" y="1615"/>
                </a:lnTo>
                <a:lnTo>
                  <a:pt x="1855" y="1603"/>
                </a:lnTo>
                <a:lnTo>
                  <a:pt x="1871" y="1592"/>
                </a:lnTo>
                <a:lnTo>
                  <a:pt x="1887" y="1576"/>
                </a:lnTo>
                <a:lnTo>
                  <a:pt x="1901" y="1561"/>
                </a:lnTo>
                <a:lnTo>
                  <a:pt x="1914" y="1545"/>
                </a:lnTo>
                <a:lnTo>
                  <a:pt x="1925" y="1527"/>
                </a:lnTo>
                <a:lnTo>
                  <a:pt x="1934" y="1508"/>
                </a:lnTo>
                <a:lnTo>
                  <a:pt x="1941" y="1488"/>
                </a:lnTo>
                <a:lnTo>
                  <a:pt x="1947" y="1467"/>
                </a:lnTo>
                <a:lnTo>
                  <a:pt x="1950" y="1445"/>
                </a:lnTo>
                <a:lnTo>
                  <a:pt x="1951" y="1423"/>
                </a:lnTo>
                <a:lnTo>
                  <a:pt x="1950" y="1401"/>
                </a:lnTo>
                <a:lnTo>
                  <a:pt x="1947" y="1379"/>
                </a:lnTo>
                <a:lnTo>
                  <a:pt x="1941" y="1358"/>
                </a:lnTo>
                <a:lnTo>
                  <a:pt x="1934" y="1338"/>
                </a:lnTo>
                <a:lnTo>
                  <a:pt x="1925" y="1319"/>
                </a:lnTo>
                <a:lnTo>
                  <a:pt x="1914" y="1301"/>
                </a:lnTo>
                <a:lnTo>
                  <a:pt x="1901" y="1284"/>
                </a:lnTo>
                <a:lnTo>
                  <a:pt x="1887" y="1269"/>
                </a:lnTo>
                <a:close/>
                <a:moveTo>
                  <a:pt x="2304" y="5100"/>
                </a:moveTo>
                <a:lnTo>
                  <a:pt x="2304" y="4074"/>
                </a:lnTo>
                <a:lnTo>
                  <a:pt x="2277" y="4045"/>
                </a:lnTo>
                <a:lnTo>
                  <a:pt x="2251" y="4017"/>
                </a:lnTo>
                <a:lnTo>
                  <a:pt x="2224" y="3989"/>
                </a:lnTo>
                <a:lnTo>
                  <a:pt x="2195" y="3961"/>
                </a:lnTo>
                <a:lnTo>
                  <a:pt x="2138" y="3908"/>
                </a:lnTo>
                <a:lnTo>
                  <a:pt x="2078" y="3856"/>
                </a:lnTo>
                <a:lnTo>
                  <a:pt x="2016" y="3805"/>
                </a:lnTo>
                <a:lnTo>
                  <a:pt x="1952" y="3755"/>
                </a:lnTo>
                <a:lnTo>
                  <a:pt x="1887" y="3706"/>
                </a:lnTo>
                <a:lnTo>
                  <a:pt x="1821" y="3659"/>
                </a:lnTo>
                <a:lnTo>
                  <a:pt x="1754" y="3613"/>
                </a:lnTo>
                <a:lnTo>
                  <a:pt x="1687" y="3567"/>
                </a:lnTo>
                <a:lnTo>
                  <a:pt x="1617" y="3522"/>
                </a:lnTo>
                <a:lnTo>
                  <a:pt x="1548" y="3478"/>
                </a:lnTo>
                <a:lnTo>
                  <a:pt x="1409" y="3392"/>
                </a:lnTo>
                <a:lnTo>
                  <a:pt x="1270" y="3308"/>
                </a:lnTo>
                <a:lnTo>
                  <a:pt x="1140" y="3230"/>
                </a:lnTo>
                <a:lnTo>
                  <a:pt x="1012" y="3151"/>
                </a:lnTo>
                <a:lnTo>
                  <a:pt x="949" y="3111"/>
                </a:lnTo>
                <a:lnTo>
                  <a:pt x="888" y="3071"/>
                </a:lnTo>
                <a:lnTo>
                  <a:pt x="826" y="3030"/>
                </a:lnTo>
                <a:lnTo>
                  <a:pt x="765" y="2988"/>
                </a:lnTo>
                <a:lnTo>
                  <a:pt x="737" y="3056"/>
                </a:lnTo>
                <a:lnTo>
                  <a:pt x="710" y="3122"/>
                </a:lnTo>
                <a:lnTo>
                  <a:pt x="687" y="3186"/>
                </a:lnTo>
                <a:lnTo>
                  <a:pt x="667" y="3250"/>
                </a:lnTo>
                <a:lnTo>
                  <a:pt x="650" y="3313"/>
                </a:lnTo>
                <a:lnTo>
                  <a:pt x="636" y="3375"/>
                </a:lnTo>
                <a:lnTo>
                  <a:pt x="624" y="3435"/>
                </a:lnTo>
                <a:lnTo>
                  <a:pt x="615" y="3496"/>
                </a:lnTo>
                <a:lnTo>
                  <a:pt x="612" y="3533"/>
                </a:lnTo>
                <a:lnTo>
                  <a:pt x="608" y="3577"/>
                </a:lnTo>
                <a:lnTo>
                  <a:pt x="606" y="3615"/>
                </a:lnTo>
                <a:lnTo>
                  <a:pt x="605" y="3652"/>
                </a:lnTo>
                <a:lnTo>
                  <a:pt x="605" y="3691"/>
                </a:lnTo>
                <a:lnTo>
                  <a:pt x="606" y="3728"/>
                </a:lnTo>
                <a:lnTo>
                  <a:pt x="609" y="3765"/>
                </a:lnTo>
                <a:lnTo>
                  <a:pt x="613" y="3801"/>
                </a:lnTo>
                <a:lnTo>
                  <a:pt x="617" y="3837"/>
                </a:lnTo>
                <a:lnTo>
                  <a:pt x="623" y="3873"/>
                </a:lnTo>
                <a:lnTo>
                  <a:pt x="630" y="3908"/>
                </a:lnTo>
                <a:lnTo>
                  <a:pt x="638" y="3943"/>
                </a:lnTo>
                <a:lnTo>
                  <a:pt x="646" y="3976"/>
                </a:lnTo>
                <a:lnTo>
                  <a:pt x="657" y="4010"/>
                </a:lnTo>
                <a:lnTo>
                  <a:pt x="668" y="4044"/>
                </a:lnTo>
                <a:lnTo>
                  <a:pt x="680" y="4076"/>
                </a:lnTo>
                <a:lnTo>
                  <a:pt x="693" y="4109"/>
                </a:lnTo>
                <a:lnTo>
                  <a:pt x="707" y="4141"/>
                </a:lnTo>
                <a:lnTo>
                  <a:pt x="722" y="4173"/>
                </a:lnTo>
                <a:lnTo>
                  <a:pt x="738" y="4204"/>
                </a:lnTo>
                <a:lnTo>
                  <a:pt x="755" y="4234"/>
                </a:lnTo>
                <a:lnTo>
                  <a:pt x="773" y="4264"/>
                </a:lnTo>
                <a:lnTo>
                  <a:pt x="791" y="4295"/>
                </a:lnTo>
                <a:lnTo>
                  <a:pt x="811" y="4324"/>
                </a:lnTo>
                <a:lnTo>
                  <a:pt x="832" y="4353"/>
                </a:lnTo>
                <a:lnTo>
                  <a:pt x="853" y="4380"/>
                </a:lnTo>
                <a:lnTo>
                  <a:pt x="875" y="4408"/>
                </a:lnTo>
                <a:lnTo>
                  <a:pt x="898" y="4436"/>
                </a:lnTo>
                <a:lnTo>
                  <a:pt x="923" y="4463"/>
                </a:lnTo>
                <a:lnTo>
                  <a:pt x="947" y="4488"/>
                </a:lnTo>
                <a:lnTo>
                  <a:pt x="973" y="4515"/>
                </a:lnTo>
                <a:lnTo>
                  <a:pt x="999" y="4540"/>
                </a:lnTo>
                <a:lnTo>
                  <a:pt x="1027" y="4565"/>
                </a:lnTo>
                <a:lnTo>
                  <a:pt x="1055" y="4589"/>
                </a:lnTo>
                <a:lnTo>
                  <a:pt x="1084" y="4614"/>
                </a:lnTo>
                <a:lnTo>
                  <a:pt x="1114" y="4637"/>
                </a:lnTo>
                <a:lnTo>
                  <a:pt x="1144" y="4660"/>
                </a:lnTo>
                <a:lnTo>
                  <a:pt x="1176" y="4684"/>
                </a:lnTo>
                <a:lnTo>
                  <a:pt x="1208" y="4706"/>
                </a:lnTo>
                <a:lnTo>
                  <a:pt x="1242" y="4728"/>
                </a:lnTo>
                <a:lnTo>
                  <a:pt x="1276" y="4749"/>
                </a:lnTo>
                <a:lnTo>
                  <a:pt x="1309" y="4769"/>
                </a:lnTo>
                <a:lnTo>
                  <a:pt x="1344" y="4789"/>
                </a:lnTo>
                <a:lnTo>
                  <a:pt x="1380" y="4809"/>
                </a:lnTo>
                <a:lnTo>
                  <a:pt x="1416" y="4829"/>
                </a:lnTo>
                <a:lnTo>
                  <a:pt x="1453" y="4847"/>
                </a:lnTo>
                <a:lnTo>
                  <a:pt x="1490" y="4865"/>
                </a:lnTo>
                <a:lnTo>
                  <a:pt x="1529" y="4882"/>
                </a:lnTo>
                <a:lnTo>
                  <a:pt x="1568" y="4899"/>
                </a:lnTo>
                <a:lnTo>
                  <a:pt x="1608" y="4916"/>
                </a:lnTo>
                <a:lnTo>
                  <a:pt x="1647" y="4931"/>
                </a:lnTo>
                <a:lnTo>
                  <a:pt x="1688" y="4947"/>
                </a:lnTo>
                <a:lnTo>
                  <a:pt x="1728" y="4961"/>
                </a:lnTo>
                <a:lnTo>
                  <a:pt x="1770" y="4975"/>
                </a:lnTo>
                <a:lnTo>
                  <a:pt x="1855" y="5002"/>
                </a:lnTo>
                <a:lnTo>
                  <a:pt x="1941" y="5026"/>
                </a:lnTo>
                <a:lnTo>
                  <a:pt x="2029" y="5048"/>
                </a:lnTo>
                <a:lnTo>
                  <a:pt x="2120" y="5068"/>
                </a:lnTo>
                <a:lnTo>
                  <a:pt x="2211" y="5085"/>
                </a:lnTo>
                <a:lnTo>
                  <a:pt x="2304" y="5100"/>
                </a:lnTo>
                <a:close/>
                <a:moveTo>
                  <a:pt x="2991" y="1292"/>
                </a:moveTo>
                <a:lnTo>
                  <a:pt x="2991" y="3627"/>
                </a:lnTo>
                <a:lnTo>
                  <a:pt x="5477" y="3627"/>
                </a:lnTo>
                <a:lnTo>
                  <a:pt x="5477" y="1292"/>
                </a:lnTo>
                <a:lnTo>
                  <a:pt x="2991" y="1292"/>
                </a:lnTo>
                <a:close/>
                <a:moveTo>
                  <a:pt x="4212" y="3997"/>
                </a:moveTo>
                <a:lnTo>
                  <a:pt x="4212" y="3997"/>
                </a:lnTo>
                <a:lnTo>
                  <a:pt x="4181" y="3998"/>
                </a:lnTo>
                <a:lnTo>
                  <a:pt x="4150" y="4000"/>
                </a:lnTo>
                <a:lnTo>
                  <a:pt x="4120" y="4003"/>
                </a:lnTo>
                <a:lnTo>
                  <a:pt x="4090" y="4007"/>
                </a:lnTo>
                <a:lnTo>
                  <a:pt x="4060" y="4012"/>
                </a:lnTo>
                <a:lnTo>
                  <a:pt x="4030" y="4018"/>
                </a:lnTo>
                <a:lnTo>
                  <a:pt x="4001" y="4026"/>
                </a:lnTo>
                <a:lnTo>
                  <a:pt x="3974" y="4034"/>
                </a:lnTo>
                <a:lnTo>
                  <a:pt x="3946" y="4044"/>
                </a:lnTo>
                <a:lnTo>
                  <a:pt x="3918" y="4054"/>
                </a:lnTo>
                <a:lnTo>
                  <a:pt x="3891" y="4066"/>
                </a:lnTo>
                <a:lnTo>
                  <a:pt x="3864" y="4079"/>
                </a:lnTo>
                <a:lnTo>
                  <a:pt x="3839" y="4091"/>
                </a:lnTo>
                <a:lnTo>
                  <a:pt x="3813" y="4105"/>
                </a:lnTo>
                <a:lnTo>
                  <a:pt x="3789" y="4120"/>
                </a:lnTo>
                <a:lnTo>
                  <a:pt x="3765" y="4137"/>
                </a:lnTo>
                <a:lnTo>
                  <a:pt x="4227" y="4599"/>
                </a:lnTo>
                <a:lnTo>
                  <a:pt x="4676" y="4149"/>
                </a:lnTo>
                <a:lnTo>
                  <a:pt x="4652" y="4132"/>
                </a:lnTo>
                <a:lnTo>
                  <a:pt x="4626" y="4116"/>
                </a:lnTo>
                <a:lnTo>
                  <a:pt x="4599" y="4100"/>
                </a:lnTo>
                <a:lnTo>
                  <a:pt x="4573" y="4086"/>
                </a:lnTo>
                <a:lnTo>
                  <a:pt x="4546" y="4072"/>
                </a:lnTo>
                <a:lnTo>
                  <a:pt x="4518" y="4059"/>
                </a:lnTo>
                <a:lnTo>
                  <a:pt x="4489" y="4048"/>
                </a:lnTo>
                <a:lnTo>
                  <a:pt x="4460" y="4038"/>
                </a:lnTo>
                <a:lnTo>
                  <a:pt x="4431" y="4029"/>
                </a:lnTo>
                <a:lnTo>
                  <a:pt x="4401" y="4021"/>
                </a:lnTo>
                <a:lnTo>
                  <a:pt x="4371" y="4014"/>
                </a:lnTo>
                <a:lnTo>
                  <a:pt x="4339" y="4008"/>
                </a:lnTo>
                <a:lnTo>
                  <a:pt x="4308" y="4003"/>
                </a:lnTo>
                <a:lnTo>
                  <a:pt x="4277" y="4000"/>
                </a:lnTo>
                <a:lnTo>
                  <a:pt x="4244" y="3998"/>
                </a:lnTo>
                <a:lnTo>
                  <a:pt x="4212" y="3997"/>
                </a:lnTo>
                <a:close/>
                <a:moveTo>
                  <a:pt x="4858" y="4335"/>
                </a:moveTo>
                <a:lnTo>
                  <a:pt x="4411" y="4783"/>
                </a:lnTo>
                <a:lnTo>
                  <a:pt x="4859" y="5233"/>
                </a:lnTo>
                <a:lnTo>
                  <a:pt x="4876" y="5208"/>
                </a:lnTo>
                <a:lnTo>
                  <a:pt x="4891" y="5184"/>
                </a:lnTo>
                <a:lnTo>
                  <a:pt x="4906" y="5158"/>
                </a:lnTo>
                <a:lnTo>
                  <a:pt x="4919" y="5133"/>
                </a:lnTo>
                <a:lnTo>
                  <a:pt x="4931" y="5106"/>
                </a:lnTo>
                <a:lnTo>
                  <a:pt x="4943" y="5079"/>
                </a:lnTo>
                <a:lnTo>
                  <a:pt x="4953" y="5052"/>
                </a:lnTo>
                <a:lnTo>
                  <a:pt x="4963" y="5024"/>
                </a:lnTo>
                <a:lnTo>
                  <a:pt x="4971" y="4995"/>
                </a:lnTo>
                <a:lnTo>
                  <a:pt x="4978" y="4967"/>
                </a:lnTo>
                <a:lnTo>
                  <a:pt x="4985" y="4937"/>
                </a:lnTo>
                <a:lnTo>
                  <a:pt x="4989" y="4908"/>
                </a:lnTo>
                <a:lnTo>
                  <a:pt x="4994" y="4877"/>
                </a:lnTo>
                <a:lnTo>
                  <a:pt x="4996" y="4847"/>
                </a:lnTo>
                <a:lnTo>
                  <a:pt x="4999" y="4816"/>
                </a:lnTo>
                <a:lnTo>
                  <a:pt x="5000" y="4786"/>
                </a:lnTo>
                <a:lnTo>
                  <a:pt x="4999" y="4754"/>
                </a:lnTo>
                <a:lnTo>
                  <a:pt x="4996" y="4723"/>
                </a:lnTo>
                <a:lnTo>
                  <a:pt x="4994" y="4693"/>
                </a:lnTo>
                <a:lnTo>
                  <a:pt x="4989" y="4663"/>
                </a:lnTo>
                <a:lnTo>
                  <a:pt x="4985" y="4632"/>
                </a:lnTo>
                <a:lnTo>
                  <a:pt x="4978" y="4603"/>
                </a:lnTo>
                <a:lnTo>
                  <a:pt x="4971" y="4574"/>
                </a:lnTo>
                <a:lnTo>
                  <a:pt x="4963" y="4545"/>
                </a:lnTo>
                <a:lnTo>
                  <a:pt x="4952" y="4517"/>
                </a:lnTo>
                <a:lnTo>
                  <a:pt x="4942" y="4490"/>
                </a:lnTo>
                <a:lnTo>
                  <a:pt x="4930" y="4463"/>
                </a:lnTo>
                <a:lnTo>
                  <a:pt x="4917" y="4436"/>
                </a:lnTo>
                <a:lnTo>
                  <a:pt x="4905" y="4411"/>
                </a:lnTo>
                <a:lnTo>
                  <a:pt x="4890" y="4385"/>
                </a:lnTo>
                <a:lnTo>
                  <a:pt x="4874" y="4360"/>
                </a:lnTo>
                <a:lnTo>
                  <a:pt x="4858" y="4335"/>
                </a:lnTo>
                <a:close/>
                <a:moveTo>
                  <a:pt x="4678" y="5420"/>
                </a:moveTo>
                <a:lnTo>
                  <a:pt x="4227" y="4968"/>
                </a:lnTo>
                <a:lnTo>
                  <a:pt x="3762" y="5431"/>
                </a:lnTo>
                <a:lnTo>
                  <a:pt x="3787" y="5448"/>
                </a:lnTo>
                <a:lnTo>
                  <a:pt x="3811" y="5464"/>
                </a:lnTo>
                <a:lnTo>
                  <a:pt x="3837" y="5478"/>
                </a:lnTo>
                <a:lnTo>
                  <a:pt x="3863" y="5492"/>
                </a:lnTo>
                <a:lnTo>
                  <a:pt x="3890" y="5503"/>
                </a:lnTo>
                <a:lnTo>
                  <a:pt x="3917" y="5515"/>
                </a:lnTo>
                <a:lnTo>
                  <a:pt x="3945" y="5526"/>
                </a:lnTo>
                <a:lnTo>
                  <a:pt x="3972" y="5536"/>
                </a:lnTo>
                <a:lnTo>
                  <a:pt x="4000" y="5544"/>
                </a:lnTo>
                <a:lnTo>
                  <a:pt x="4029" y="5552"/>
                </a:lnTo>
                <a:lnTo>
                  <a:pt x="4060" y="5558"/>
                </a:lnTo>
                <a:lnTo>
                  <a:pt x="4089" y="5564"/>
                </a:lnTo>
                <a:lnTo>
                  <a:pt x="4119" y="5567"/>
                </a:lnTo>
                <a:lnTo>
                  <a:pt x="4150" y="5571"/>
                </a:lnTo>
                <a:lnTo>
                  <a:pt x="4180" y="5572"/>
                </a:lnTo>
                <a:lnTo>
                  <a:pt x="4212" y="5573"/>
                </a:lnTo>
                <a:lnTo>
                  <a:pt x="4244" y="5572"/>
                </a:lnTo>
                <a:lnTo>
                  <a:pt x="4277" y="5569"/>
                </a:lnTo>
                <a:lnTo>
                  <a:pt x="4308" y="5567"/>
                </a:lnTo>
                <a:lnTo>
                  <a:pt x="4340" y="5562"/>
                </a:lnTo>
                <a:lnTo>
                  <a:pt x="4371" y="5557"/>
                </a:lnTo>
                <a:lnTo>
                  <a:pt x="4402" y="5550"/>
                </a:lnTo>
                <a:lnTo>
                  <a:pt x="4432" y="5542"/>
                </a:lnTo>
                <a:lnTo>
                  <a:pt x="4461" y="5532"/>
                </a:lnTo>
                <a:lnTo>
                  <a:pt x="4490" y="5522"/>
                </a:lnTo>
                <a:lnTo>
                  <a:pt x="4519" y="5510"/>
                </a:lnTo>
                <a:lnTo>
                  <a:pt x="4547" y="5497"/>
                </a:lnTo>
                <a:lnTo>
                  <a:pt x="4575" y="5485"/>
                </a:lnTo>
                <a:lnTo>
                  <a:pt x="4602" y="5470"/>
                </a:lnTo>
                <a:lnTo>
                  <a:pt x="4627" y="5454"/>
                </a:lnTo>
                <a:lnTo>
                  <a:pt x="4653" y="5437"/>
                </a:lnTo>
                <a:lnTo>
                  <a:pt x="4678" y="5420"/>
                </a:lnTo>
                <a:close/>
                <a:moveTo>
                  <a:pt x="3575" y="5249"/>
                </a:moveTo>
                <a:lnTo>
                  <a:pt x="4042" y="4783"/>
                </a:lnTo>
                <a:lnTo>
                  <a:pt x="3578" y="4319"/>
                </a:lnTo>
                <a:lnTo>
                  <a:pt x="3560" y="4343"/>
                </a:lnTo>
                <a:lnTo>
                  <a:pt x="3543" y="4369"/>
                </a:lnTo>
                <a:lnTo>
                  <a:pt x="3528" y="4396"/>
                </a:lnTo>
                <a:lnTo>
                  <a:pt x="3513" y="4422"/>
                </a:lnTo>
                <a:lnTo>
                  <a:pt x="3499" y="4450"/>
                </a:lnTo>
                <a:lnTo>
                  <a:pt x="3487" y="4478"/>
                </a:lnTo>
                <a:lnTo>
                  <a:pt x="3476" y="4506"/>
                </a:lnTo>
                <a:lnTo>
                  <a:pt x="3465" y="4536"/>
                </a:lnTo>
                <a:lnTo>
                  <a:pt x="3456" y="4565"/>
                </a:lnTo>
                <a:lnTo>
                  <a:pt x="3448" y="4595"/>
                </a:lnTo>
                <a:lnTo>
                  <a:pt x="3441" y="4625"/>
                </a:lnTo>
                <a:lnTo>
                  <a:pt x="3435" y="4657"/>
                </a:lnTo>
                <a:lnTo>
                  <a:pt x="3430" y="4688"/>
                </a:lnTo>
                <a:lnTo>
                  <a:pt x="3427" y="4721"/>
                </a:lnTo>
                <a:lnTo>
                  <a:pt x="3426" y="4752"/>
                </a:lnTo>
                <a:lnTo>
                  <a:pt x="3424" y="4786"/>
                </a:lnTo>
                <a:lnTo>
                  <a:pt x="3426" y="4817"/>
                </a:lnTo>
                <a:lnTo>
                  <a:pt x="3427" y="4850"/>
                </a:lnTo>
                <a:lnTo>
                  <a:pt x="3430" y="4881"/>
                </a:lnTo>
                <a:lnTo>
                  <a:pt x="3435" y="4912"/>
                </a:lnTo>
                <a:lnTo>
                  <a:pt x="3441" y="4944"/>
                </a:lnTo>
                <a:lnTo>
                  <a:pt x="3448" y="4974"/>
                </a:lnTo>
                <a:lnTo>
                  <a:pt x="3456" y="5004"/>
                </a:lnTo>
                <a:lnTo>
                  <a:pt x="3464" y="5033"/>
                </a:lnTo>
                <a:lnTo>
                  <a:pt x="3474" y="5062"/>
                </a:lnTo>
                <a:lnTo>
                  <a:pt x="3486" y="5091"/>
                </a:lnTo>
                <a:lnTo>
                  <a:pt x="3499" y="5119"/>
                </a:lnTo>
                <a:lnTo>
                  <a:pt x="3512" y="5147"/>
                </a:lnTo>
                <a:lnTo>
                  <a:pt x="3527" y="5174"/>
                </a:lnTo>
                <a:lnTo>
                  <a:pt x="3542" y="5199"/>
                </a:lnTo>
                <a:lnTo>
                  <a:pt x="3558" y="5225"/>
                </a:lnTo>
                <a:lnTo>
                  <a:pt x="3575" y="5249"/>
                </a:lnTo>
                <a:close/>
              </a:path>
            </a:pathLst>
          </a:custGeom>
          <a:solidFill>
            <a:schemeClr val="bg1"/>
          </a:solidFill>
          <a:ln w="9525">
            <a:noFill/>
            <a:round/>
            <a:headEnd/>
            <a:tailEnd/>
          </a:ln>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1" i="0" u="none" strike="noStrike" kern="1200" cap="none" spc="0" normalizeH="0" baseline="0" noProof="0">
              <a:ln>
                <a:noFill/>
              </a:ln>
              <a:solidFill>
                <a:srgbClr val="000000"/>
              </a:solidFill>
              <a:effectLst/>
              <a:uLnTx/>
              <a:uFillTx/>
              <a:latin typeface="Arial" charset="0"/>
              <a:ea typeface="微软雅黑" pitchFamily="34" charset="-122"/>
              <a:cs typeface="+mn-cs"/>
            </a:endParaRPr>
          </a:p>
        </p:txBody>
      </p:sp>
      <p:sp>
        <p:nvSpPr>
          <p:cNvPr id="100367" name="KSO_Shape"/>
          <p:cNvSpPr>
            <a:spLocks/>
          </p:cNvSpPr>
          <p:nvPr/>
        </p:nvSpPr>
        <p:spPr bwMode="auto">
          <a:xfrm>
            <a:off x="3504404" y="2007344"/>
            <a:ext cx="388217" cy="606216"/>
          </a:xfrm>
          <a:custGeom>
            <a:avLst/>
            <a:gdLst>
              <a:gd name="T0" fmla="*/ 2147483647 w 3864"/>
              <a:gd name="T1" fmla="*/ 2147483647 h 6111"/>
              <a:gd name="T2" fmla="*/ 2147483647 w 3864"/>
              <a:gd name="T3" fmla="*/ 2147483647 h 6111"/>
              <a:gd name="T4" fmla="*/ 2147483647 w 3864"/>
              <a:gd name="T5" fmla="*/ 2147483647 h 6111"/>
              <a:gd name="T6" fmla="*/ 2147483647 w 3864"/>
              <a:gd name="T7" fmla="*/ 2147483647 h 6111"/>
              <a:gd name="T8" fmla="*/ 2147483647 w 3864"/>
              <a:gd name="T9" fmla="*/ 2147483647 h 6111"/>
              <a:gd name="T10" fmla="*/ 2147483647 w 3864"/>
              <a:gd name="T11" fmla="*/ 2147483647 h 6111"/>
              <a:gd name="T12" fmla="*/ 2147483647 w 3864"/>
              <a:gd name="T13" fmla="*/ 2147483647 h 6111"/>
              <a:gd name="T14" fmla="*/ 2147483647 w 3864"/>
              <a:gd name="T15" fmla="*/ 2147483647 h 6111"/>
              <a:gd name="T16" fmla="*/ 2147483647 w 3864"/>
              <a:gd name="T17" fmla="*/ 2147483647 h 6111"/>
              <a:gd name="T18" fmla="*/ 2147483647 w 3864"/>
              <a:gd name="T19" fmla="*/ 2147483647 h 6111"/>
              <a:gd name="T20" fmla="*/ 2147483647 w 3864"/>
              <a:gd name="T21" fmla="*/ 2147483647 h 6111"/>
              <a:gd name="T22" fmla="*/ 2147483647 w 3864"/>
              <a:gd name="T23" fmla="*/ 2147483647 h 6111"/>
              <a:gd name="T24" fmla="*/ 2147483647 w 3864"/>
              <a:gd name="T25" fmla="*/ 2147483647 h 6111"/>
              <a:gd name="T26" fmla="*/ 2147483647 w 3864"/>
              <a:gd name="T27" fmla="*/ 2147483647 h 6111"/>
              <a:gd name="T28" fmla="*/ 2147483647 w 3864"/>
              <a:gd name="T29" fmla="*/ 2147483647 h 6111"/>
              <a:gd name="T30" fmla="*/ 2147483647 w 3864"/>
              <a:gd name="T31" fmla="*/ 2147483647 h 6111"/>
              <a:gd name="T32" fmla="*/ 2147483647 w 3864"/>
              <a:gd name="T33" fmla="*/ 2147483647 h 6111"/>
              <a:gd name="T34" fmla="*/ 2147483647 w 3864"/>
              <a:gd name="T35" fmla="*/ 2147483647 h 6111"/>
              <a:gd name="T36" fmla="*/ 2147483647 w 3864"/>
              <a:gd name="T37" fmla="*/ 2147483647 h 6111"/>
              <a:gd name="T38" fmla="*/ 2147483647 w 3864"/>
              <a:gd name="T39" fmla="*/ 2147483647 h 6111"/>
              <a:gd name="T40" fmla="*/ 2147483647 w 3864"/>
              <a:gd name="T41" fmla="*/ 2147483647 h 6111"/>
              <a:gd name="T42" fmla="*/ 2147483647 w 3864"/>
              <a:gd name="T43" fmla="*/ 2147483647 h 6111"/>
              <a:gd name="T44" fmla="*/ 2147483647 w 3864"/>
              <a:gd name="T45" fmla="*/ 2147483647 h 6111"/>
              <a:gd name="T46" fmla="*/ 2147483647 w 3864"/>
              <a:gd name="T47" fmla="*/ 2147483647 h 6111"/>
              <a:gd name="T48" fmla="*/ 2147483647 w 3864"/>
              <a:gd name="T49" fmla="*/ 2147483647 h 6111"/>
              <a:gd name="T50" fmla="*/ 2147483647 w 3864"/>
              <a:gd name="T51" fmla="*/ 2147483647 h 6111"/>
              <a:gd name="T52" fmla="*/ 2147483647 w 3864"/>
              <a:gd name="T53" fmla="*/ 2147483647 h 6111"/>
              <a:gd name="T54" fmla="*/ 2147483647 w 3864"/>
              <a:gd name="T55" fmla="*/ 2147483647 h 6111"/>
              <a:gd name="T56" fmla="*/ 2147483647 w 3864"/>
              <a:gd name="T57" fmla="*/ 2147483647 h 6111"/>
              <a:gd name="T58" fmla="*/ 2147483647 w 3864"/>
              <a:gd name="T59" fmla="*/ 2147483647 h 6111"/>
              <a:gd name="T60" fmla="*/ 2147483647 w 3864"/>
              <a:gd name="T61" fmla="*/ 2147483647 h 6111"/>
              <a:gd name="T62" fmla="*/ 2147483647 w 3864"/>
              <a:gd name="T63" fmla="*/ 2147483647 h 6111"/>
              <a:gd name="T64" fmla="*/ 2147483647 w 3864"/>
              <a:gd name="T65" fmla="*/ 2147483647 h 6111"/>
              <a:gd name="T66" fmla="*/ 2147483647 w 3864"/>
              <a:gd name="T67" fmla="*/ 2147483647 h 6111"/>
              <a:gd name="T68" fmla="*/ 2147483647 w 3864"/>
              <a:gd name="T69" fmla="*/ 2147483647 h 6111"/>
              <a:gd name="T70" fmla="*/ 2147483647 w 3864"/>
              <a:gd name="T71" fmla="*/ 2147483647 h 6111"/>
              <a:gd name="T72" fmla="*/ 2147483647 w 3864"/>
              <a:gd name="T73" fmla="*/ 2147483647 h 6111"/>
              <a:gd name="T74" fmla="*/ 2147483647 w 3864"/>
              <a:gd name="T75" fmla="*/ 2147483647 h 6111"/>
              <a:gd name="T76" fmla="*/ 2147483647 w 3864"/>
              <a:gd name="T77" fmla="*/ 2147483647 h 6111"/>
              <a:gd name="T78" fmla="*/ 2147483647 w 3864"/>
              <a:gd name="T79" fmla="*/ 2147483647 h 6111"/>
              <a:gd name="T80" fmla="*/ 2147483647 w 3864"/>
              <a:gd name="T81" fmla="*/ 2147483647 h 6111"/>
              <a:gd name="T82" fmla="*/ 2147483647 w 3864"/>
              <a:gd name="T83" fmla="*/ 2147483647 h 6111"/>
              <a:gd name="T84" fmla="*/ 2147483647 w 3864"/>
              <a:gd name="T85" fmla="*/ 2147483647 h 6111"/>
              <a:gd name="T86" fmla="*/ 2147483647 w 3864"/>
              <a:gd name="T87" fmla="*/ 2147483647 h 6111"/>
              <a:gd name="T88" fmla="*/ 2147483647 w 3864"/>
              <a:gd name="T89" fmla="*/ 2147483647 h 6111"/>
              <a:gd name="T90" fmla="*/ 2147483647 w 3864"/>
              <a:gd name="T91" fmla="*/ 2147483647 h 6111"/>
              <a:gd name="T92" fmla="*/ 2147483647 w 3864"/>
              <a:gd name="T93" fmla="*/ 2147483647 h 6111"/>
              <a:gd name="T94" fmla="*/ 2147483647 w 3864"/>
              <a:gd name="T95" fmla="*/ 2147483647 h 6111"/>
              <a:gd name="T96" fmla="*/ 2147483647 w 3864"/>
              <a:gd name="T97" fmla="*/ 2147483647 h 6111"/>
              <a:gd name="T98" fmla="*/ 2147483647 w 3864"/>
              <a:gd name="T99" fmla="*/ 2147483647 h 6111"/>
              <a:gd name="T100" fmla="*/ 2147483647 w 3864"/>
              <a:gd name="T101" fmla="*/ 2147483647 h 6111"/>
              <a:gd name="T102" fmla="*/ 2147483647 w 3864"/>
              <a:gd name="T103" fmla="*/ 2147483647 h 6111"/>
              <a:gd name="T104" fmla="*/ 2147483647 w 3864"/>
              <a:gd name="T105" fmla="*/ 2147483647 h 6111"/>
              <a:gd name="T106" fmla="*/ 2147483647 w 3864"/>
              <a:gd name="T107" fmla="*/ 2147483647 h 6111"/>
              <a:gd name="T108" fmla="*/ 2147483647 w 3864"/>
              <a:gd name="T109" fmla="*/ 2147483647 h 6111"/>
              <a:gd name="T110" fmla="*/ 2147483647 w 3864"/>
              <a:gd name="T111" fmla="*/ 2147483647 h 6111"/>
              <a:gd name="T112" fmla="*/ 2147483647 w 3864"/>
              <a:gd name="T113" fmla="*/ 2147483647 h 6111"/>
              <a:gd name="T114" fmla="*/ 2147483647 w 3864"/>
              <a:gd name="T115" fmla="*/ 2147483647 h 6111"/>
              <a:gd name="T116" fmla="*/ 2147483647 w 3864"/>
              <a:gd name="T117" fmla="*/ 2147483647 h 6111"/>
              <a:gd name="T118" fmla="*/ 2147483647 w 3864"/>
              <a:gd name="T119" fmla="*/ 2147483647 h 6111"/>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3864"/>
              <a:gd name="T181" fmla="*/ 0 h 6111"/>
              <a:gd name="T182" fmla="*/ 3864 w 3864"/>
              <a:gd name="T183" fmla="*/ 6111 h 6111"/>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3864" h="6111">
                <a:moveTo>
                  <a:pt x="1932" y="0"/>
                </a:moveTo>
                <a:lnTo>
                  <a:pt x="1932" y="0"/>
                </a:lnTo>
                <a:lnTo>
                  <a:pt x="1982" y="0"/>
                </a:lnTo>
                <a:lnTo>
                  <a:pt x="2031" y="2"/>
                </a:lnTo>
                <a:lnTo>
                  <a:pt x="2081" y="5"/>
                </a:lnTo>
                <a:lnTo>
                  <a:pt x="2129" y="9"/>
                </a:lnTo>
                <a:lnTo>
                  <a:pt x="2178" y="15"/>
                </a:lnTo>
                <a:lnTo>
                  <a:pt x="2226" y="22"/>
                </a:lnTo>
                <a:lnTo>
                  <a:pt x="2273" y="30"/>
                </a:lnTo>
                <a:lnTo>
                  <a:pt x="2321" y="39"/>
                </a:lnTo>
                <a:lnTo>
                  <a:pt x="2367" y="48"/>
                </a:lnTo>
                <a:lnTo>
                  <a:pt x="2415" y="60"/>
                </a:lnTo>
                <a:lnTo>
                  <a:pt x="2460" y="73"/>
                </a:lnTo>
                <a:lnTo>
                  <a:pt x="2507" y="87"/>
                </a:lnTo>
                <a:lnTo>
                  <a:pt x="2551" y="101"/>
                </a:lnTo>
                <a:lnTo>
                  <a:pt x="2596" y="117"/>
                </a:lnTo>
                <a:lnTo>
                  <a:pt x="2640" y="133"/>
                </a:lnTo>
                <a:lnTo>
                  <a:pt x="2683" y="152"/>
                </a:lnTo>
                <a:lnTo>
                  <a:pt x="2727" y="170"/>
                </a:lnTo>
                <a:lnTo>
                  <a:pt x="2769" y="190"/>
                </a:lnTo>
                <a:lnTo>
                  <a:pt x="2811" y="211"/>
                </a:lnTo>
                <a:lnTo>
                  <a:pt x="2853" y="233"/>
                </a:lnTo>
                <a:lnTo>
                  <a:pt x="2893" y="255"/>
                </a:lnTo>
                <a:lnTo>
                  <a:pt x="2934" y="279"/>
                </a:lnTo>
                <a:lnTo>
                  <a:pt x="2973" y="304"/>
                </a:lnTo>
                <a:lnTo>
                  <a:pt x="3012" y="329"/>
                </a:lnTo>
                <a:lnTo>
                  <a:pt x="3050" y="356"/>
                </a:lnTo>
                <a:lnTo>
                  <a:pt x="3087" y="383"/>
                </a:lnTo>
                <a:lnTo>
                  <a:pt x="3124" y="412"/>
                </a:lnTo>
                <a:lnTo>
                  <a:pt x="3160" y="441"/>
                </a:lnTo>
                <a:lnTo>
                  <a:pt x="3196" y="471"/>
                </a:lnTo>
                <a:lnTo>
                  <a:pt x="3231" y="501"/>
                </a:lnTo>
                <a:lnTo>
                  <a:pt x="3265" y="532"/>
                </a:lnTo>
                <a:lnTo>
                  <a:pt x="3297" y="565"/>
                </a:lnTo>
                <a:lnTo>
                  <a:pt x="3330" y="599"/>
                </a:lnTo>
                <a:lnTo>
                  <a:pt x="3362" y="632"/>
                </a:lnTo>
                <a:lnTo>
                  <a:pt x="3393" y="667"/>
                </a:lnTo>
                <a:lnTo>
                  <a:pt x="3423" y="702"/>
                </a:lnTo>
                <a:lnTo>
                  <a:pt x="3452" y="739"/>
                </a:lnTo>
                <a:lnTo>
                  <a:pt x="3480" y="775"/>
                </a:lnTo>
                <a:lnTo>
                  <a:pt x="3507" y="813"/>
                </a:lnTo>
                <a:lnTo>
                  <a:pt x="3534" y="852"/>
                </a:lnTo>
                <a:lnTo>
                  <a:pt x="3560" y="890"/>
                </a:lnTo>
                <a:lnTo>
                  <a:pt x="3584" y="930"/>
                </a:lnTo>
                <a:lnTo>
                  <a:pt x="3607" y="970"/>
                </a:lnTo>
                <a:lnTo>
                  <a:pt x="3631" y="1011"/>
                </a:lnTo>
                <a:lnTo>
                  <a:pt x="3653" y="1051"/>
                </a:lnTo>
                <a:lnTo>
                  <a:pt x="3674" y="1094"/>
                </a:lnTo>
                <a:lnTo>
                  <a:pt x="3693" y="1136"/>
                </a:lnTo>
                <a:lnTo>
                  <a:pt x="3712" y="1179"/>
                </a:lnTo>
                <a:lnTo>
                  <a:pt x="3729" y="1223"/>
                </a:lnTo>
                <a:lnTo>
                  <a:pt x="3747" y="1267"/>
                </a:lnTo>
                <a:lnTo>
                  <a:pt x="3762" y="1312"/>
                </a:lnTo>
                <a:lnTo>
                  <a:pt x="3777" y="1357"/>
                </a:lnTo>
                <a:lnTo>
                  <a:pt x="3791" y="1402"/>
                </a:lnTo>
                <a:lnTo>
                  <a:pt x="3802" y="1449"/>
                </a:lnTo>
                <a:lnTo>
                  <a:pt x="3814" y="1495"/>
                </a:lnTo>
                <a:lnTo>
                  <a:pt x="3824" y="1543"/>
                </a:lnTo>
                <a:lnTo>
                  <a:pt x="3834" y="1589"/>
                </a:lnTo>
                <a:lnTo>
                  <a:pt x="3842" y="1638"/>
                </a:lnTo>
                <a:lnTo>
                  <a:pt x="3848" y="1685"/>
                </a:lnTo>
                <a:lnTo>
                  <a:pt x="3853" y="1734"/>
                </a:lnTo>
                <a:lnTo>
                  <a:pt x="3858" y="1783"/>
                </a:lnTo>
                <a:lnTo>
                  <a:pt x="3862" y="1832"/>
                </a:lnTo>
                <a:lnTo>
                  <a:pt x="3863" y="1882"/>
                </a:lnTo>
                <a:lnTo>
                  <a:pt x="3864" y="1932"/>
                </a:lnTo>
                <a:lnTo>
                  <a:pt x="3863" y="1999"/>
                </a:lnTo>
                <a:lnTo>
                  <a:pt x="3859" y="2065"/>
                </a:lnTo>
                <a:lnTo>
                  <a:pt x="3853" y="2130"/>
                </a:lnTo>
                <a:lnTo>
                  <a:pt x="3845" y="2195"/>
                </a:lnTo>
                <a:lnTo>
                  <a:pt x="3836" y="2260"/>
                </a:lnTo>
                <a:lnTo>
                  <a:pt x="3823" y="2324"/>
                </a:lnTo>
                <a:lnTo>
                  <a:pt x="3809" y="2387"/>
                </a:lnTo>
                <a:lnTo>
                  <a:pt x="3793" y="2449"/>
                </a:lnTo>
                <a:lnTo>
                  <a:pt x="3776" y="2511"/>
                </a:lnTo>
                <a:lnTo>
                  <a:pt x="3755" y="2571"/>
                </a:lnTo>
                <a:lnTo>
                  <a:pt x="3733" y="2631"/>
                </a:lnTo>
                <a:lnTo>
                  <a:pt x="3709" y="2690"/>
                </a:lnTo>
                <a:lnTo>
                  <a:pt x="3683" y="2747"/>
                </a:lnTo>
                <a:lnTo>
                  <a:pt x="3656" y="2804"/>
                </a:lnTo>
                <a:lnTo>
                  <a:pt x="3626" y="2859"/>
                </a:lnTo>
                <a:lnTo>
                  <a:pt x="3596" y="2914"/>
                </a:lnTo>
                <a:lnTo>
                  <a:pt x="3566" y="2963"/>
                </a:lnTo>
                <a:lnTo>
                  <a:pt x="3534" y="3011"/>
                </a:lnTo>
                <a:lnTo>
                  <a:pt x="3502" y="3058"/>
                </a:lnTo>
                <a:lnTo>
                  <a:pt x="3467" y="3103"/>
                </a:lnTo>
                <a:lnTo>
                  <a:pt x="3432" y="3148"/>
                </a:lnTo>
                <a:lnTo>
                  <a:pt x="3395" y="3193"/>
                </a:lnTo>
                <a:lnTo>
                  <a:pt x="3358" y="3234"/>
                </a:lnTo>
                <a:lnTo>
                  <a:pt x="3318" y="3276"/>
                </a:lnTo>
                <a:lnTo>
                  <a:pt x="3278" y="3317"/>
                </a:lnTo>
                <a:lnTo>
                  <a:pt x="3237" y="3356"/>
                </a:lnTo>
                <a:lnTo>
                  <a:pt x="3194" y="3393"/>
                </a:lnTo>
                <a:lnTo>
                  <a:pt x="3150" y="3431"/>
                </a:lnTo>
                <a:lnTo>
                  <a:pt x="3106" y="3465"/>
                </a:lnTo>
                <a:lnTo>
                  <a:pt x="3059" y="3500"/>
                </a:lnTo>
                <a:lnTo>
                  <a:pt x="3013" y="3533"/>
                </a:lnTo>
                <a:lnTo>
                  <a:pt x="2965" y="3564"/>
                </a:lnTo>
                <a:lnTo>
                  <a:pt x="2965" y="3763"/>
                </a:lnTo>
                <a:lnTo>
                  <a:pt x="3040" y="3756"/>
                </a:lnTo>
                <a:lnTo>
                  <a:pt x="3184" y="3744"/>
                </a:lnTo>
                <a:lnTo>
                  <a:pt x="3240" y="3879"/>
                </a:lnTo>
                <a:lnTo>
                  <a:pt x="3257" y="3921"/>
                </a:lnTo>
                <a:lnTo>
                  <a:pt x="3272" y="3961"/>
                </a:lnTo>
                <a:lnTo>
                  <a:pt x="3283" y="4003"/>
                </a:lnTo>
                <a:lnTo>
                  <a:pt x="3293" y="4044"/>
                </a:lnTo>
                <a:lnTo>
                  <a:pt x="3301" y="4084"/>
                </a:lnTo>
                <a:lnTo>
                  <a:pt x="3305" y="4125"/>
                </a:lnTo>
                <a:lnTo>
                  <a:pt x="3309" y="4166"/>
                </a:lnTo>
                <a:lnTo>
                  <a:pt x="3310" y="4206"/>
                </a:lnTo>
                <a:lnTo>
                  <a:pt x="3309" y="4248"/>
                </a:lnTo>
                <a:lnTo>
                  <a:pt x="3305" y="4289"/>
                </a:lnTo>
                <a:lnTo>
                  <a:pt x="3300" y="4329"/>
                </a:lnTo>
                <a:lnTo>
                  <a:pt x="3292" y="4370"/>
                </a:lnTo>
                <a:lnTo>
                  <a:pt x="3282" y="4409"/>
                </a:lnTo>
                <a:lnTo>
                  <a:pt x="3269" y="4449"/>
                </a:lnTo>
                <a:lnTo>
                  <a:pt x="3256" y="4487"/>
                </a:lnTo>
                <a:lnTo>
                  <a:pt x="3239" y="4527"/>
                </a:lnTo>
                <a:lnTo>
                  <a:pt x="3224" y="4560"/>
                </a:lnTo>
                <a:lnTo>
                  <a:pt x="3240" y="4600"/>
                </a:lnTo>
                <a:lnTo>
                  <a:pt x="3257" y="4642"/>
                </a:lnTo>
                <a:lnTo>
                  <a:pt x="3272" y="4682"/>
                </a:lnTo>
                <a:lnTo>
                  <a:pt x="3283" y="4724"/>
                </a:lnTo>
                <a:lnTo>
                  <a:pt x="3293" y="4765"/>
                </a:lnTo>
                <a:lnTo>
                  <a:pt x="3301" y="4805"/>
                </a:lnTo>
                <a:lnTo>
                  <a:pt x="3305" y="4846"/>
                </a:lnTo>
                <a:lnTo>
                  <a:pt x="3309" y="4888"/>
                </a:lnTo>
                <a:lnTo>
                  <a:pt x="3310" y="4927"/>
                </a:lnTo>
                <a:lnTo>
                  <a:pt x="3309" y="4969"/>
                </a:lnTo>
                <a:lnTo>
                  <a:pt x="3305" y="5010"/>
                </a:lnTo>
                <a:lnTo>
                  <a:pt x="3300" y="5050"/>
                </a:lnTo>
                <a:lnTo>
                  <a:pt x="3292" y="5091"/>
                </a:lnTo>
                <a:lnTo>
                  <a:pt x="3282" y="5130"/>
                </a:lnTo>
                <a:lnTo>
                  <a:pt x="3269" y="5170"/>
                </a:lnTo>
                <a:lnTo>
                  <a:pt x="3256" y="5209"/>
                </a:lnTo>
                <a:lnTo>
                  <a:pt x="3239" y="5248"/>
                </a:lnTo>
                <a:lnTo>
                  <a:pt x="3191" y="5356"/>
                </a:lnTo>
                <a:lnTo>
                  <a:pt x="3073" y="5366"/>
                </a:lnTo>
                <a:lnTo>
                  <a:pt x="886" y="5559"/>
                </a:lnTo>
                <a:lnTo>
                  <a:pt x="735" y="5573"/>
                </a:lnTo>
                <a:lnTo>
                  <a:pt x="681" y="5430"/>
                </a:lnTo>
                <a:lnTo>
                  <a:pt x="668" y="5395"/>
                </a:lnTo>
                <a:lnTo>
                  <a:pt x="656" y="5359"/>
                </a:lnTo>
                <a:lnTo>
                  <a:pt x="646" y="5323"/>
                </a:lnTo>
                <a:lnTo>
                  <a:pt x="636" y="5286"/>
                </a:lnTo>
                <a:lnTo>
                  <a:pt x="628" y="5249"/>
                </a:lnTo>
                <a:lnTo>
                  <a:pt x="623" y="5210"/>
                </a:lnTo>
                <a:lnTo>
                  <a:pt x="618" y="5172"/>
                </a:lnTo>
                <a:lnTo>
                  <a:pt x="616" y="5133"/>
                </a:lnTo>
                <a:lnTo>
                  <a:pt x="614" y="5091"/>
                </a:lnTo>
                <a:lnTo>
                  <a:pt x="617" y="5049"/>
                </a:lnTo>
                <a:lnTo>
                  <a:pt x="621" y="5006"/>
                </a:lnTo>
                <a:lnTo>
                  <a:pt x="628" y="4963"/>
                </a:lnTo>
                <a:lnTo>
                  <a:pt x="633" y="4941"/>
                </a:lnTo>
                <a:lnTo>
                  <a:pt x="638" y="4919"/>
                </a:lnTo>
                <a:lnTo>
                  <a:pt x="645" y="4897"/>
                </a:lnTo>
                <a:lnTo>
                  <a:pt x="652" y="4875"/>
                </a:lnTo>
                <a:lnTo>
                  <a:pt x="659" y="4853"/>
                </a:lnTo>
                <a:lnTo>
                  <a:pt x="668" y="4831"/>
                </a:lnTo>
                <a:lnTo>
                  <a:pt x="677" y="4808"/>
                </a:lnTo>
                <a:lnTo>
                  <a:pt x="688" y="4786"/>
                </a:lnTo>
                <a:lnTo>
                  <a:pt x="700" y="4759"/>
                </a:lnTo>
                <a:lnTo>
                  <a:pt x="681" y="4709"/>
                </a:lnTo>
                <a:lnTo>
                  <a:pt x="668" y="4674"/>
                </a:lnTo>
                <a:lnTo>
                  <a:pt x="656" y="4638"/>
                </a:lnTo>
                <a:lnTo>
                  <a:pt x="646" y="4602"/>
                </a:lnTo>
                <a:lnTo>
                  <a:pt x="636" y="4565"/>
                </a:lnTo>
                <a:lnTo>
                  <a:pt x="628" y="4528"/>
                </a:lnTo>
                <a:lnTo>
                  <a:pt x="623" y="4489"/>
                </a:lnTo>
                <a:lnTo>
                  <a:pt x="618" y="4451"/>
                </a:lnTo>
                <a:lnTo>
                  <a:pt x="616" y="4412"/>
                </a:lnTo>
                <a:lnTo>
                  <a:pt x="614" y="4370"/>
                </a:lnTo>
                <a:lnTo>
                  <a:pt x="617" y="4327"/>
                </a:lnTo>
                <a:lnTo>
                  <a:pt x="621" y="4285"/>
                </a:lnTo>
                <a:lnTo>
                  <a:pt x="628" y="4242"/>
                </a:lnTo>
                <a:lnTo>
                  <a:pt x="633" y="4220"/>
                </a:lnTo>
                <a:lnTo>
                  <a:pt x="638" y="4198"/>
                </a:lnTo>
                <a:lnTo>
                  <a:pt x="645" y="4176"/>
                </a:lnTo>
                <a:lnTo>
                  <a:pt x="652" y="4154"/>
                </a:lnTo>
                <a:lnTo>
                  <a:pt x="659" y="4132"/>
                </a:lnTo>
                <a:lnTo>
                  <a:pt x="668" y="4110"/>
                </a:lnTo>
                <a:lnTo>
                  <a:pt x="677" y="4087"/>
                </a:lnTo>
                <a:lnTo>
                  <a:pt x="688" y="4064"/>
                </a:lnTo>
                <a:lnTo>
                  <a:pt x="736" y="3960"/>
                </a:lnTo>
                <a:lnTo>
                  <a:pt x="851" y="3950"/>
                </a:lnTo>
                <a:lnTo>
                  <a:pt x="934" y="3943"/>
                </a:lnTo>
                <a:lnTo>
                  <a:pt x="934" y="3586"/>
                </a:lnTo>
                <a:lnTo>
                  <a:pt x="885" y="3555"/>
                </a:lnTo>
                <a:lnTo>
                  <a:pt x="836" y="3522"/>
                </a:lnTo>
                <a:lnTo>
                  <a:pt x="789" y="3489"/>
                </a:lnTo>
                <a:lnTo>
                  <a:pt x="742" y="3454"/>
                </a:lnTo>
                <a:lnTo>
                  <a:pt x="697" y="3417"/>
                </a:lnTo>
                <a:lnTo>
                  <a:pt x="653" y="3378"/>
                </a:lnTo>
                <a:lnTo>
                  <a:pt x="610" y="3340"/>
                </a:lnTo>
                <a:lnTo>
                  <a:pt x="568" y="3299"/>
                </a:lnTo>
                <a:lnTo>
                  <a:pt x="527" y="3258"/>
                </a:lnTo>
                <a:lnTo>
                  <a:pt x="488" y="3215"/>
                </a:lnTo>
                <a:lnTo>
                  <a:pt x="450" y="3170"/>
                </a:lnTo>
                <a:lnTo>
                  <a:pt x="414" y="3125"/>
                </a:lnTo>
                <a:lnTo>
                  <a:pt x="378" y="3079"/>
                </a:lnTo>
                <a:lnTo>
                  <a:pt x="344" y="3031"/>
                </a:lnTo>
                <a:lnTo>
                  <a:pt x="311" y="2982"/>
                </a:lnTo>
                <a:lnTo>
                  <a:pt x="280" y="2934"/>
                </a:lnTo>
                <a:lnTo>
                  <a:pt x="248" y="2878"/>
                </a:lnTo>
                <a:lnTo>
                  <a:pt x="217" y="2821"/>
                </a:lnTo>
                <a:lnTo>
                  <a:pt x="188" y="2763"/>
                </a:lnTo>
                <a:lnTo>
                  <a:pt x="162" y="2705"/>
                </a:lnTo>
                <a:lnTo>
                  <a:pt x="136" y="2644"/>
                </a:lnTo>
                <a:lnTo>
                  <a:pt x="113" y="2584"/>
                </a:lnTo>
                <a:lnTo>
                  <a:pt x="92" y="2523"/>
                </a:lnTo>
                <a:lnTo>
                  <a:pt x="73" y="2460"/>
                </a:lnTo>
                <a:lnTo>
                  <a:pt x="56" y="2396"/>
                </a:lnTo>
                <a:lnTo>
                  <a:pt x="42" y="2332"/>
                </a:lnTo>
                <a:lnTo>
                  <a:pt x="29" y="2267"/>
                </a:lnTo>
                <a:lnTo>
                  <a:pt x="19" y="2201"/>
                </a:lnTo>
                <a:lnTo>
                  <a:pt x="11" y="2135"/>
                </a:lnTo>
                <a:lnTo>
                  <a:pt x="5" y="2067"/>
                </a:lnTo>
                <a:lnTo>
                  <a:pt x="1" y="2000"/>
                </a:lnTo>
                <a:lnTo>
                  <a:pt x="0" y="1932"/>
                </a:lnTo>
                <a:lnTo>
                  <a:pt x="0" y="1882"/>
                </a:lnTo>
                <a:lnTo>
                  <a:pt x="3" y="1832"/>
                </a:lnTo>
                <a:lnTo>
                  <a:pt x="5" y="1783"/>
                </a:lnTo>
                <a:lnTo>
                  <a:pt x="10" y="1734"/>
                </a:lnTo>
                <a:lnTo>
                  <a:pt x="15" y="1685"/>
                </a:lnTo>
                <a:lnTo>
                  <a:pt x="22" y="1638"/>
                </a:lnTo>
                <a:lnTo>
                  <a:pt x="30" y="1589"/>
                </a:lnTo>
                <a:lnTo>
                  <a:pt x="39" y="1543"/>
                </a:lnTo>
                <a:lnTo>
                  <a:pt x="49" y="1495"/>
                </a:lnTo>
                <a:lnTo>
                  <a:pt x="61" y="1449"/>
                </a:lnTo>
                <a:lnTo>
                  <a:pt x="73" y="1402"/>
                </a:lnTo>
                <a:lnTo>
                  <a:pt x="86" y="1357"/>
                </a:lnTo>
                <a:lnTo>
                  <a:pt x="101" y="1312"/>
                </a:lnTo>
                <a:lnTo>
                  <a:pt x="118" y="1267"/>
                </a:lnTo>
                <a:lnTo>
                  <a:pt x="134" y="1223"/>
                </a:lnTo>
                <a:lnTo>
                  <a:pt x="151" y="1179"/>
                </a:lnTo>
                <a:lnTo>
                  <a:pt x="171" y="1136"/>
                </a:lnTo>
                <a:lnTo>
                  <a:pt x="191" y="1094"/>
                </a:lnTo>
                <a:lnTo>
                  <a:pt x="212" y="1051"/>
                </a:lnTo>
                <a:lnTo>
                  <a:pt x="232" y="1011"/>
                </a:lnTo>
                <a:lnTo>
                  <a:pt x="256" y="970"/>
                </a:lnTo>
                <a:lnTo>
                  <a:pt x="279" y="930"/>
                </a:lnTo>
                <a:lnTo>
                  <a:pt x="304" y="890"/>
                </a:lnTo>
                <a:lnTo>
                  <a:pt x="330" y="852"/>
                </a:lnTo>
                <a:lnTo>
                  <a:pt x="357" y="813"/>
                </a:lnTo>
                <a:lnTo>
                  <a:pt x="383" y="775"/>
                </a:lnTo>
                <a:lnTo>
                  <a:pt x="411" y="739"/>
                </a:lnTo>
                <a:lnTo>
                  <a:pt x="441" y="702"/>
                </a:lnTo>
                <a:lnTo>
                  <a:pt x="470" y="667"/>
                </a:lnTo>
                <a:lnTo>
                  <a:pt x="502" y="632"/>
                </a:lnTo>
                <a:lnTo>
                  <a:pt x="533" y="599"/>
                </a:lnTo>
                <a:lnTo>
                  <a:pt x="566" y="565"/>
                </a:lnTo>
                <a:lnTo>
                  <a:pt x="599" y="532"/>
                </a:lnTo>
                <a:lnTo>
                  <a:pt x="633" y="501"/>
                </a:lnTo>
                <a:lnTo>
                  <a:pt x="668" y="471"/>
                </a:lnTo>
                <a:lnTo>
                  <a:pt x="703" y="441"/>
                </a:lnTo>
                <a:lnTo>
                  <a:pt x="739" y="412"/>
                </a:lnTo>
                <a:lnTo>
                  <a:pt x="776" y="383"/>
                </a:lnTo>
                <a:lnTo>
                  <a:pt x="813" y="356"/>
                </a:lnTo>
                <a:lnTo>
                  <a:pt x="851" y="329"/>
                </a:lnTo>
                <a:lnTo>
                  <a:pt x="891" y="304"/>
                </a:lnTo>
                <a:lnTo>
                  <a:pt x="930" y="279"/>
                </a:lnTo>
                <a:lnTo>
                  <a:pt x="970" y="255"/>
                </a:lnTo>
                <a:lnTo>
                  <a:pt x="1010" y="233"/>
                </a:lnTo>
                <a:lnTo>
                  <a:pt x="1052" y="211"/>
                </a:lnTo>
                <a:lnTo>
                  <a:pt x="1094" y="190"/>
                </a:lnTo>
                <a:lnTo>
                  <a:pt x="1137" y="170"/>
                </a:lnTo>
                <a:lnTo>
                  <a:pt x="1180" y="152"/>
                </a:lnTo>
                <a:lnTo>
                  <a:pt x="1224" y="133"/>
                </a:lnTo>
                <a:lnTo>
                  <a:pt x="1268" y="117"/>
                </a:lnTo>
                <a:lnTo>
                  <a:pt x="1312" y="101"/>
                </a:lnTo>
                <a:lnTo>
                  <a:pt x="1357" y="87"/>
                </a:lnTo>
                <a:lnTo>
                  <a:pt x="1403" y="73"/>
                </a:lnTo>
                <a:lnTo>
                  <a:pt x="1449" y="60"/>
                </a:lnTo>
                <a:lnTo>
                  <a:pt x="1496" y="48"/>
                </a:lnTo>
                <a:lnTo>
                  <a:pt x="1542" y="39"/>
                </a:lnTo>
                <a:lnTo>
                  <a:pt x="1590" y="30"/>
                </a:lnTo>
                <a:lnTo>
                  <a:pt x="1637" y="22"/>
                </a:lnTo>
                <a:lnTo>
                  <a:pt x="1686" y="15"/>
                </a:lnTo>
                <a:lnTo>
                  <a:pt x="1735" y="9"/>
                </a:lnTo>
                <a:lnTo>
                  <a:pt x="1783" y="5"/>
                </a:lnTo>
                <a:lnTo>
                  <a:pt x="1832" y="2"/>
                </a:lnTo>
                <a:lnTo>
                  <a:pt x="1882" y="0"/>
                </a:lnTo>
                <a:lnTo>
                  <a:pt x="1932" y="0"/>
                </a:lnTo>
                <a:close/>
                <a:moveTo>
                  <a:pt x="1507" y="2300"/>
                </a:moveTo>
                <a:lnTo>
                  <a:pt x="1507" y="2300"/>
                </a:lnTo>
                <a:lnTo>
                  <a:pt x="1533" y="2310"/>
                </a:lnTo>
                <a:lnTo>
                  <a:pt x="1557" y="2318"/>
                </a:lnTo>
                <a:lnTo>
                  <a:pt x="1569" y="2321"/>
                </a:lnTo>
                <a:lnTo>
                  <a:pt x="1580" y="2323"/>
                </a:lnTo>
                <a:lnTo>
                  <a:pt x="1592" y="2324"/>
                </a:lnTo>
                <a:lnTo>
                  <a:pt x="1604" y="2324"/>
                </a:lnTo>
                <a:lnTo>
                  <a:pt x="1619" y="2324"/>
                </a:lnTo>
                <a:lnTo>
                  <a:pt x="1633" y="2322"/>
                </a:lnTo>
                <a:lnTo>
                  <a:pt x="1648" y="2318"/>
                </a:lnTo>
                <a:lnTo>
                  <a:pt x="1663" y="2314"/>
                </a:lnTo>
                <a:lnTo>
                  <a:pt x="1677" y="2308"/>
                </a:lnTo>
                <a:lnTo>
                  <a:pt x="1691" y="2300"/>
                </a:lnTo>
                <a:lnTo>
                  <a:pt x="1705" y="2289"/>
                </a:lnTo>
                <a:lnTo>
                  <a:pt x="1718" y="2279"/>
                </a:lnTo>
                <a:lnTo>
                  <a:pt x="1750" y="2251"/>
                </a:lnTo>
                <a:lnTo>
                  <a:pt x="1782" y="2276"/>
                </a:lnTo>
                <a:lnTo>
                  <a:pt x="1801" y="2290"/>
                </a:lnTo>
                <a:lnTo>
                  <a:pt x="1819" y="2303"/>
                </a:lnTo>
                <a:lnTo>
                  <a:pt x="1838" y="2314"/>
                </a:lnTo>
                <a:lnTo>
                  <a:pt x="1855" y="2323"/>
                </a:lnTo>
                <a:lnTo>
                  <a:pt x="1873" y="2330"/>
                </a:lnTo>
                <a:lnTo>
                  <a:pt x="1890" y="2336"/>
                </a:lnTo>
                <a:lnTo>
                  <a:pt x="1908" y="2339"/>
                </a:lnTo>
                <a:lnTo>
                  <a:pt x="1924" y="2340"/>
                </a:lnTo>
                <a:lnTo>
                  <a:pt x="1939" y="2340"/>
                </a:lnTo>
                <a:lnTo>
                  <a:pt x="1954" y="2338"/>
                </a:lnTo>
                <a:lnTo>
                  <a:pt x="1969" y="2333"/>
                </a:lnTo>
                <a:lnTo>
                  <a:pt x="1984" y="2328"/>
                </a:lnTo>
                <a:lnTo>
                  <a:pt x="1999" y="2319"/>
                </a:lnTo>
                <a:lnTo>
                  <a:pt x="2013" y="2309"/>
                </a:lnTo>
                <a:lnTo>
                  <a:pt x="2028" y="2296"/>
                </a:lnTo>
                <a:lnTo>
                  <a:pt x="2044" y="2282"/>
                </a:lnTo>
                <a:lnTo>
                  <a:pt x="2077" y="2246"/>
                </a:lnTo>
                <a:lnTo>
                  <a:pt x="2113" y="2279"/>
                </a:lnTo>
                <a:lnTo>
                  <a:pt x="2134" y="2295"/>
                </a:lnTo>
                <a:lnTo>
                  <a:pt x="2154" y="2308"/>
                </a:lnTo>
                <a:lnTo>
                  <a:pt x="2175" y="2319"/>
                </a:lnTo>
                <a:lnTo>
                  <a:pt x="2194" y="2326"/>
                </a:lnTo>
                <a:lnTo>
                  <a:pt x="2215" y="2332"/>
                </a:lnTo>
                <a:lnTo>
                  <a:pt x="2235" y="2336"/>
                </a:lnTo>
                <a:lnTo>
                  <a:pt x="2255" y="2337"/>
                </a:lnTo>
                <a:lnTo>
                  <a:pt x="2275" y="2336"/>
                </a:lnTo>
                <a:lnTo>
                  <a:pt x="2291" y="2333"/>
                </a:lnTo>
                <a:lnTo>
                  <a:pt x="2308" y="2330"/>
                </a:lnTo>
                <a:lnTo>
                  <a:pt x="2324" y="2325"/>
                </a:lnTo>
                <a:lnTo>
                  <a:pt x="2342" y="2319"/>
                </a:lnTo>
                <a:lnTo>
                  <a:pt x="2359" y="2314"/>
                </a:lnTo>
                <a:lnTo>
                  <a:pt x="2377" y="2307"/>
                </a:lnTo>
                <a:lnTo>
                  <a:pt x="2412" y="2290"/>
                </a:lnTo>
                <a:lnTo>
                  <a:pt x="2484" y="2175"/>
                </a:lnTo>
                <a:lnTo>
                  <a:pt x="2653" y="2281"/>
                </a:lnTo>
                <a:lnTo>
                  <a:pt x="2239" y="2948"/>
                </a:lnTo>
                <a:lnTo>
                  <a:pt x="2239" y="3826"/>
                </a:lnTo>
                <a:lnTo>
                  <a:pt x="2564" y="3799"/>
                </a:lnTo>
                <a:lnTo>
                  <a:pt x="2564" y="3450"/>
                </a:lnTo>
                <a:lnTo>
                  <a:pt x="2564" y="3332"/>
                </a:lnTo>
                <a:lnTo>
                  <a:pt x="2668" y="3274"/>
                </a:lnTo>
                <a:lnTo>
                  <a:pt x="2712" y="3248"/>
                </a:lnTo>
                <a:lnTo>
                  <a:pt x="2756" y="3222"/>
                </a:lnTo>
                <a:lnTo>
                  <a:pt x="2799" y="3194"/>
                </a:lnTo>
                <a:lnTo>
                  <a:pt x="2841" y="3163"/>
                </a:lnTo>
                <a:lnTo>
                  <a:pt x="2882" y="3132"/>
                </a:lnTo>
                <a:lnTo>
                  <a:pt x="2921" y="3100"/>
                </a:lnTo>
                <a:lnTo>
                  <a:pt x="2960" y="3066"/>
                </a:lnTo>
                <a:lnTo>
                  <a:pt x="2997" y="3031"/>
                </a:lnTo>
                <a:lnTo>
                  <a:pt x="3033" y="2995"/>
                </a:lnTo>
                <a:lnTo>
                  <a:pt x="3067" y="2958"/>
                </a:lnTo>
                <a:lnTo>
                  <a:pt x="3101" y="2918"/>
                </a:lnTo>
                <a:lnTo>
                  <a:pt x="3134" y="2879"/>
                </a:lnTo>
                <a:lnTo>
                  <a:pt x="3165" y="2838"/>
                </a:lnTo>
                <a:lnTo>
                  <a:pt x="3195" y="2797"/>
                </a:lnTo>
                <a:lnTo>
                  <a:pt x="3223" y="2754"/>
                </a:lnTo>
                <a:lnTo>
                  <a:pt x="3250" y="2711"/>
                </a:lnTo>
                <a:lnTo>
                  <a:pt x="3275" y="2667"/>
                </a:lnTo>
                <a:lnTo>
                  <a:pt x="3299" y="2624"/>
                </a:lnTo>
                <a:lnTo>
                  <a:pt x="3319" y="2578"/>
                </a:lnTo>
                <a:lnTo>
                  <a:pt x="3340" y="2533"/>
                </a:lnTo>
                <a:lnTo>
                  <a:pt x="3359" y="2487"/>
                </a:lnTo>
                <a:lnTo>
                  <a:pt x="3376" y="2439"/>
                </a:lnTo>
                <a:lnTo>
                  <a:pt x="3393" y="2391"/>
                </a:lnTo>
                <a:lnTo>
                  <a:pt x="3406" y="2343"/>
                </a:lnTo>
                <a:lnTo>
                  <a:pt x="3419" y="2293"/>
                </a:lnTo>
                <a:lnTo>
                  <a:pt x="3431" y="2243"/>
                </a:lnTo>
                <a:lnTo>
                  <a:pt x="3440" y="2193"/>
                </a:lnTo>
                <a:lnTo>
                  <a:pt x="3448" y="2142"/>
                </a:lnTo>
                <a:lnTo>
                  <a:pt x="3454" y="2089"/>
                </a:lnTo>
                <a:lnTo>
                  <a:pt x="3459" y="2037"/>
                </a:lnTo>
                <a:lnTo>
                  <a:pt x="3461" y="1985"/>
                </a:lnTo>
                <a:lnTo>
                  <a:pt x="3462" y="1932"/>
                </a:lnTo>
                <a:lnTo>
                  <a:pt x="3462" y="1892"/>
                </a:lnTo>
                <a:lnTo>
                  <a:pt x="3460" y="1853"/>
                </a:lnTo>
                <a:lnTo>
                  <a:pt x="3458" y="1814"/>
                </a:lnTo>
                <a:lnTo>
                  <a:pt x="3454" y="1775"/>
                </a:lnTo>
                <a:lnTo>
                  <a:pt x="3449" y="1737"/>
                </a:lnTo>
                <a:lnTo>
                  <a:pt x="3445" y="1698"/>
                </a:lnTo>
                <a:lnTo>
                  <a:pt x="3438" y="1661"/>
                </a:lnTo>
                <a:lnTo>
                  <a:pt x="3431" y="1623"/>
                </a:lnTo>
                <a:lnTo>
                  <a:pt x="3423" y="1586"/>
                </a:lnTo>
                <a:lnTo>
                  <a:pt x="3415" y="1548"/>
                </a:lnTo>
                <a:lnTo>
                  <a:pt x="3404" y="1512"/>
                </a:lnTo>
                <a:lnTo>
                  <a:pt x="3394" y="1476"/>
                </a:lnTo>
                <a:lnTo>
                  <a:pt x="3382" y="1440"/>
                </a:lnTo>
                <a:lnTo>
                  <a:pt x="3369" y="1406"/>
                </a:lnTo>
                <a:lnTo>
                  <a:pt x="3357" y="1371"/>
                </a:lnTo>
                <a:lnTo>
                  <a:pt x="3341" y="1336"/>
                </a:lnTo>
                <a:lnTo>
                  <a:pt x="3328" y="1301"/>
                </a:lnTo>
                <a:lnTo>
                  <a:pt x="3311" y="1267"/>
                </a:lnTo>
                <a:lnTo>
                  <a:pt x="3295" y="1235"/>
                </a:lnTo>
                <a:lnTo>
                  <a:pt x="3278" y="1202"/>
                </a:lnTo>
                <a:lnTo>
                  <a:pt x="3259" y="1170"/>
                </a:lnTo>
                <a:lnTo>
                  <a:pt x="3240" y="1137"/>
                </a:lnTo>
                <a:lnTo>
                  <a:pt x="3221" y="1106"/>
                </a:lnTo>
                <a:lnTo>
                  <a:pt x="3201" y="1076"/>
                </a:lnTo>
                <a:lnTo>
                  <a:pt x="3180" y="1046"/>
                </a:lnTo>
                <a:lnTo>
                  <a:pt x="3158" y="1015"/>
                </a:lnTo>
                <a:lnTo>
                  <a:pt x="3136" y="986"/>
                </a:lnTo>
                <a:lnTo>
                  <a:pt x="3113" y="957"/>
                </a:lnTo>
                <a:lnTo>
                  <a:pt x="3090" y="930"/>
                </a:lnTo>
                <a:lnTo>
                  <a:pt x="3065" y="902"/>
                </a:lnTo>
                <a:lnTo>
                  <a:pt x="3040" y="875"/>
                </a:lnTo>
                <a:lnTo>
                  <a:pt x="3014" y="849"/>
                </a:lnTo>
                <a:lnTo>
                  <a:pt x="2987" y="824"/>
                </a:lnTo>
                <a:lnTo>
                  <a:pt x="2961" y="798"/>
                </a:lnTo>
                <a:lnTo>
                  <a:pt x="2934" y="774"/>
                </a:lnTo>
                <a:lnTo>
                  <a:pt x="2905" y="751"/>
                </a:lnTo>
                <a:lnTo>
                  <a:pt x="2877" y="728"/>
                </a:lnTo>
                <a:lnTo>
                  <a:pt x="2848" y="704"/>
                </a:lnTo>
                <a:lnTo>
                  <a:pt x="2818" y="683"/>
                </a:lnTo>
                <a:lnTo>
                  <a:pt x="2788" y="663"/>
                </a:lnTo>
                <a:lnTo>
                  <a:pt x="2756" y="642"/>
                </a:lnTo>
                <a:lnTo>
                  <a:pt x="2725" y="622"/>
                </a:lnTo>
                <a:lnTo>
                  <a:pt x="2694" y="603"/>
                </a:lnTo>
                <a:lnTo>
                  <a:pt x="2661" y="586"/>
                </a:lnTo>
                <a:lnTo>
                  <a:pt x="2629" y="568"/>
                </a:lnTo>
                <a:lnTo>
                  <a:pt x="2595" y="552"/>
                </a:lnTo>
                <a:lnTo>
                  <a:pt x="2561" y="536"/>
                </a:lnTo>
                <a:lnTo>
                  <a:pt x="2528" y="521"/>
                </a:lnTo>
                <a:lnTo>
                  <a:pt x="2493" y="507"/>
                </a:lnTo>
                <a:lnTo>
                  <a:pt x="2458" y="494"/>
                </a:lnTo>
                <a:lnTo>
                  <a:pt x="2423" y="481"/>
                </a:lnTo>
                <a:lnTo>
                  <a:pt x="2387" y="470"/>
                </a:lnTo>
                <a:lnTo>
                  <a:pt x="2351" y="459"/>
                </a:lnTo>
                <a:lnTo>
                  <a:pt x="2314" y="449"/>
                </a:lnTo>
                <a:lnTo>
                  <a:pt x="2277" y="440"/>
                </a:lnTo>
                <a:lnTo>
                  <a:pt x="2240" y="431"/>
                </a:lnTo>
                <a:lnTo>
                  <a:pt x="2203" y="424"/>
                </a:lnTo>
                <a:lnTo>
                  <a:pt x="2164" y="419"/>
                </a:lnTo>
                <a:lnTo>
                  <a:pt x="2127" y="413"/>
                </a:lnTo>
                <a:lnTo>
                  <a:pt x="2088" y="408"/>
                </a:lnTo>
                <a:lnTo>
                  <a:pt x="2049" y="405"/>
                </a:lnTo>
                <a:lnTo>
                  <a:pt x="2011" y="402"/>
                </a:lnTo>
                <a:lnTo>
                  <a:pt x="1972" y="401"/>
                </a:lnTo>
                <a:lnTo>
                  <a:pt x="1932" y="401"/>
                </a:lnTo>
                <a:lnTo>
                  <a:pt x="1893" y="401"/>
                </a:lnTo>
                <a:lnTo>
                  <a:pt x="1853" y="402"/>
                </a:lnTo>
                <a:lnTo>
                  <a:pt x="1814" y="405"/>
                </a:lnTo>
                <a:lnTo>
                  <a:pt x="1775" y="408"/>
                </a:lnTo>
                <a:lnTo>
                  <a:pt x="1737" y="413"/>
                </a:lnTo>
                <a:lnTo>
                  <a:pt x="1699" y="419"/>
                </a:lnTo>
                <a:lnTo>
                  <a:pt x="1660" y="424"/>
                </a:lnTo>
                <a:lnTo>
                  <a:pt x="1623" y="431"/>
                </a:lnTo>
                <a:lnTo>
                  <a:pt x="1586" y="440"/>
                </a:lnTo>
                <a:lnTo>
                  <a:pt x="1549" y="449"/>
                </a:lnTo>
                <a:lnTo>
                  <a:pt x="1513" y="459"/>
                </a:lnTo>
                <a:lnTo>
                  <a:pt x="1477" y="470"/>
                </a:lnTo>
                <a:lnTo>
                  <a:pt x="1441" y="481"/>
                </a:lnTo>
                <a:lnTo>
                  <a:pt x="1405" y="494"/>
                </a:lnTo>
                <a:lnTo>
                  <a:pt x="1370" y="507"/>
                </a:lnTo>
                <a:lnTo>
                  <a:pt x="1335" y="521"/>
                </a:lnTo>
                <a:lnTo>
                  <a:pt x="1302" y="536"/>
                </a:lnTo>
                <a:lnTo>
                  <a:pt x="1268" y="552"/>
                </a:lnTo>
                <a:lnTo>
                  <a:pt x="1234" y="568"/>
                </a:lnTo>
                <a:lnTo>
                  <a:pt x="1202" y="586"/>
                </a:lnTo>
                <a:lnTo>
                  <a:pt x="1169" y="603"/>
                </a:lnTo>
                <a:lnTo>
                  <a:pt x="1138" y="622"/>
                </a:lnTo>
                <a:lnTo>
                  <a:pt x="1107" y="642"/>
                </a:lnTo>
                <a:lnTo>
                  <a:pt x="1076" y="663"/>
                </a:lnTo>
                <a:lnTo>
                  <a:pt x="1045" y="683"/>
                </a:lnTo>
                <a:lnTo>
                  <a:pt x="1016" y="704"/>
                </a:lnTo>
                <a:lnTo>
                  <a:pt x="987" y="728"/>
                </a:lnTo>
                <a:lnTo>
                  <a:pt x="958" y="751"/>
                </a:lnTo>
                <a:lnTo>
                  <a:pt x="930" y="774"/>
                </a:lnTo>
                <a:lnTo>
                  <a:pt x="902" y="798"/>
                </a:lnTo>
                <a:lnTo>
                  <a:pt x="876" y="824"/>
                </a:lnTo>
                <a:lnTo>
                  <a:pt x="849" y="849"/>
                </a:lnTo>
                <a:lnTo>
                  <a:pt x="823" y="875"/>
                </a:lnTo>
                <a:lnTo>
                  <a:pt x="799" y="902"/>
                </a:lnTo>
                <a:lnTo>
                  <a:pt x="775" y="930"/>
                </a:lnTo>
                <a:lnTo>
                  <a:pt x="750" y="957"/>
                </a:lnTo>
                <a:lnTo>
                  <a:pt x="728" y="986"/>
                </a:lnTo>
                <a:lnTo>
                  <a:pt x="705" y="1015"/>
                </a:lnTo>
                <a:lnTo>
                  <a:pt x="684" y="1046"/>
                </a:lnTo>
                <a:lnTo>
                  <a:pt x="662" y="1076"/>
                </a:lnTo>
                <a:lnTo>
                  <a:pt x="642" y="1106"/>
                </a:lnTo>
                <a:lnTo>
                  <a:pt x="623" y="1137"/>
                </a:lnTo>
                <a:lnTo>
                  <a:pt x="604" y="1170"/>
                </a:lnTo>
                <a:lnTo>
                  <a:pt x="585" y="1202"/>
                </a:lnTo>
                <a:lnTo>
                  <a:pt x="569" y="1235"/>
                </a:lnTo>
                <a:lnTo>
                  <a:pt x="552" y="1267"/>
                </a:lnTo>
                <a:lnTo>
                  <a:pt x="537" y="1301"/>
                </a:lnTo>
                <a:lnTo>
                  <a:pt x="522" y="1336"/>
                </a:lnTo>
                <a:lnTo>
                  <a:pt x="508" y="1371"/>
                </a:lnTo>
                <a:lnTo>
                  <a:pt x="494" y="1406"/>
                </a:lnTo>
                <a:lnTo>
                  <a:pt x="482" y="1440"/>
                </a:lnTo>
                <a:lnTo>
                  <a:pt x="470" y="1476"/>
                </a:lnTo>
                <a:lnTo>
                  <a:pt x="459" y="1512"/>
                </a:lnTo>
                <a:lnTo>
                  <a:pt x="450" y="1548"/>
                </a:lnTo>
                <a:lnTo>
                  <a:pt x="440" y="1586"/>
                </a:lnTo>
                <a:lnTo>
                  <a:pt x="432" y="1623"/>
                </a:lnTo>
                <a:lnTo>
                  <a:pt x="425" y="1661"/>
                </a:lnTo>
                <a:lnTo>
                  <a:pt x="418" y="1698"/>
                </a:lnTo>
                <a:lnTo>
                  <a:pt x="414" y="1737"/>
                </a:lnTo>
                <a:lnTo>
                  <a:pt x="409" y="1775"/>
                </a:lnTo>
                <a:lnTo>
                  <a:pt x="405" y="1814"/>
                </a:lnTo>
                <a:lnTo>
                  <a:pt x="403" y="1853"/>
                </a:lnTo>
                <a:lnTo>
                  <a:pt x="402" y="1892"/>
                </a:lnTo>
                <a:lnTo>
                  <a:pt x="401" y="1932"/>
                </a:lnTo>
                <a:lnTo>
                  <a:pt x="402" y="1986"/>
                </a:lnTo>
                <a:lnTo>
                  <a:pt x="405" y="2040"/>
                </a:lnTo>
                <a:lnTo>
                  <a:pt x="410" y="2093"/>
                </a:lnTo>
                <a:lnTo>
                  <a:pt x="416" y="2146"/>
                </a:lnTo>
                <a:lnTo>
                  <a:pt x="424" y="2199"/>
                </a:lnTo>
                <a:lnTo>
                  <a:pt x="434" y="2251"/>
                </a:lnTo>
                <a:lnTo>
                  <a:pt x="446" y="2301"/>
                </a:lnTo>
                <a:lnTo>
                  <a:pt x="459" y="2352"/>
                </a:lnTo>
                <a:lnTo>
                  <a:pt x="474" y="2402"/>
                </a:lnTo>
                <a:lnTo>
                  <a:pt x="490" y="2451"/>
                </a:lnTo>
                <a:lnTo>
                  <a:pt x="509" y="2498"/>
                </a:lnTo>
                <a:lnTo>
                  <a:pt x="529" y="2546"/>
                </a:lnTo>
                <a:lnTo>
                  <a:pt x="549" y="2592"/>
                </a:lnTo>
                <a:lnTo>
                  <a:pt x="573" y="2638"/>
                </a:lnTo>
                <a:lnTo>
                  <a:pt x="597" y="2682"/>
                </a:lnTo>
                <a:lnTo>
                  <a:pt x="623" y="2726"/>
                </a:lnTo>
                <a:lnTo>
                  <a:pt x="650" y="2770"/>
                </a:lnTo>
                <a:lnTo>
                  <a:pt x="679" y="2814"/>
                </a:lnTo>
                <a:lnTo>
                  <a:pt x="711" y="2856"/>
                </a:lnTo>
                <a:lnTo>
                  <a:pt x="743" y="2896"/>
                </a:lnTo>
                <a:lnTo>
                  <a:pt x="777" y="2937"/>
                </a:lnTo>
                <a:lnTo>
                  <a:pt x="812" y="2975"/>
                </a:lnTo>
                <a:lnTo>
                  <a:pt x="848" y="3014"/>
                </a:lnTo>
                <a:lnTo>
                  <a:pt x="885" y="3050"/>
                </a:lnTo>
                <a:lnTo>
                  <a:pt x="924" y="3085"/>
                </a:lnTo>
                <a:lnTo>
                  <a:pt x="964" y="3118"/>
                </a:lnTo>
                <a:lnTo>
                  <a:pt x="1004" y="3151"/>
                </a:lnTo>
                <a:lnTo>
                  <a:pt x="1047" y="3182"/>
                </a:lnTo>
                <a:lnTo>
                  <a:pt x="1090" y="3211"/>
                </a:lnTo>
                <a:lnTo>
                  <a:pt x="1135" y="3239"/>
                </a:lnTo>
                <a:lnTo>
                  <a:pt x="1180" y="3266"/>
                </a:lnTo>
                <a:lnTo>
                  <a:pt x="1226" y="3291"/>
                </a:lnTo>
                <a:lnTo>
                  <a:pt x="1335" y="3348"/>
                </a:lnTo>
                <a:lnTo>
                  <a:pt x="1335" y="3469"/>
                </a:lnTo>
                <a:lnTo>
                  <a:pt x="1335" y="3838"/>
                </a:lnTo>
                <a:lnTo>
                  <a:pt x="1674" y="3838"/>
                </a:lnTo>
                <a:lnTo>
                  <a:pt x="1674" y="2948"/>
                </a:lnTo>
                <a:lnTo>
                  <a:pt x="1260" y="2281"/>
                </a:lnTo>
                <a:lnTo>
                  <a:pt x="1431" y="2175"/>
                </a:lnTo>
                <a:lnTo>
                  <a:pt x="1507" y="2300"/>
                </a:lnTo>
                <a:close/>
                <a:moveTo>
                  <a:pt x="2326" y="2429"/>
                </a:moveTo>
                <a:lnTo>
                  <a:pt x="2326" y="2429"/>
                </a:lnTo>
                <a:lnTo>
                  <a:pt x="2305" y="2432"/>
                </a:lnTo>
                <a:lnTo>
                  <a:pt x="2284" y="2435"/>
                </a:lnTo>
                <a:lnTo>
                  <a:pt x="2258" y="2437"/>
                </a:lnTo>
                <a:lnTo>
                  <a:pt x="2234" y="2437"/>
                </a:lnTo>
                <a:lnTo>
                  <a:pt x="2208" y="2433"/>
                </a:lnTo>
                <a:lnTo>
                  <a:pt x="2184" y="2429"/>
                </a:lnTo>
                <a:lnTo>
                  <a:pt x="2158" y="2420"/>
                </a:lnTo>
                <a:lnTo>
                  <a:pt x="2134" y="2411"/>
                </a:lnTo>
                <a:lnTo>
                  <a:pt x="2109" y="2397"/>
                </a:lnTo>
                <a:lnTo>
                  <a:pt x="2083" y="2382"/>
                </a:lnTo>
                <a:lnTo>
                  <a:pt x="2063" y="2396"/>
                </a:lnTo>
                <a:lnTo>
                  <a:pt x="2045" y="2409"/>
                </a:lnTo>
                <a:lnTo>
                  <a:pt x="2024" y="2419"/>
                </a:lnTo>
                <a:lnTo>
                  <a:pt x="2004" y="2427"/>
                </a:lnTo>
                <a:lnTo>
                  <a:pt x="1983" y="2434"/>
                </a:lnTo>
                <a:lnTo>
                  <a:pt x="1962" y="2438"/>
                </a:lnTo>
                <a:lnTo>
                  <a:pt x="1941" y="2440"/>
                </a:lnTo>
                <a:lnTo>
                  <a:pt x="1920" y="2440"/>
                </a:lnTo>
                <a:lnTo>
                  <a:pt x="1900" y="2439"/>
                </a:lnTo>
                <a:lnTo>
                  <a:pt x="1879" y="2435"/>
                </a:lnTo>
                <a:lnTo>
                  <a:pt x="1858" y="2430"/>
                </a:lnTo>
                <a:lnTo>
                  <a:pt x="1837" y="2423"/>
                </a:lnTo>
                <a:lnTo>
                  <a:pt x="1816" y="2415"/>
                </a:lnTo>
                <a:lnTo>
                  <a:pt x="1794" y="2404"/>
                </a:lnTo>
                <a:lnTo>
                  <a:pt x="1773" y="2393"/>
                </a:lnTo>
                <a:lnTo>
                  <a:pt x="1752" y="2379"/>
                </a:lnTo>
                <a:lnTo>
                  <a:pt x="1735" y="2390"/>
                </a:lnTo>
                <a:lnTo>
                  <a:pt x="1716" y="2399"/>
                </a:lnTo>
                <a:lnTo>
                  <a:pt x="1699" y="2408"/>
                </a:lnTo>
                <a:lnTo>
                  <a:pt x="1679" y="2413"/>
                </a:lnTo>
                <a:lnTo>
                  <a:pt x="1660" y="2418"/>
                </a:lnTo>
                <a:lnTo>
                  <a:pt x="1642" y="2422"/>
                </a:lnTo>
                <a:lnTo>
                  <a:pt x="1622" y="2424"/>
                </a:lnTo>
                <a:lnTo>
                  <a:pt x="1602" y="2424"/>
                </a:lnTo>
                <a:lnTo>
                  <a:pt x="1585" y="2424"/>
                </a:lnTo>
                <a:lnTo>
                  <a:pt x="1860" y="2866"/>
                </a:lnTo>
                <a:lnTo>
                  <a:pt x="1875" y="2891"/>
                </a:lnTo>
                <a:lnTo>
                  <a:pt x="1875" y="2918"/>
                </a:lnTo>
                <a:lnTo>
                  <a:pt x="1875" y="3838"/>
                </a:lnTo>
                <a:lnTo>
                  <a:pt x="2038" y="3838"/>
                </a:lnTo>
                <a:lnTo>
                  <a:pt x="2038" y="2918"/>
                </a:lnTo>
                <a:lnTo>
                  <a:pt x="2038" y="2891"/>
                </a:lnTo>
                <a:lnTo>
                  <a:pt x="2053" y="2866"/>
                </a:lnTo>
                <a:lnTo>
                  <a:pt x="2326" y="2429"/>
                </a:lnTo>
                <a:close/>
                <a:moveTo>
                  <a:pt x="2506" y="5533"/>
                </a:moveTo>
                <a:lnTo>
                  <a:pt x="1402" y="5631"/>
                </a:lnTo>
                <a:lnTo>
                  <a:pt x="1405" y="5656"/>
                </a:lnTo>
                <a:lnTo>
                  <a:pt x="1410" y="5681"/>
                </a:lnTo>
                <a:lnTo>
                  <a:pt x="1417" y="5705"/>
                </a:lnTo>
                <a:lnTo>
                  <a:pt x="1424" y="5729"/>
                </a:lnTo>
                <a:lnTo>
                  <a:pt x="1432" y="5753"/>
                </a:lnTo>
                <a:lnTo>
                  <a:pt x="1441" y="5776"/>
                </a:lnTo>
                <a:lnTo>
                  <a:pt x="1451" y="5798"/>
                </a:lnTo>
                <a:lnTo>
                  <a:pt x="1463" y="5820"/>
                </a:lnTo>
                <a:lnTo>
                  <a:pt x="1475" y="5842"/>
                </a:lnTo>
                <a:lnTo>
                  <a:pt x="1489" y="5862"/>
                </a:lnTo>
                <a:lnTo>
                  <a:pt x="1503" y="5883"/>
                </a:lnTo>
                <a:lnTo>
                  <a:pt x="1516" y="5902"/>
                </a:lnTo>
                <a:lnTo>
                  <a:pt x="1533" y="5921"/>
                </a:lnTo>
                <a:lnTo>
                  <a:pt x="1549" y="5938"/>
                </a:lnTo>
                <a:lnTo>
                  <a:pt x="1566" y="5956"/>
                </a:lnTo>
                <a:lnTo>
                  <a:pt x="1584" y="5973"/>
                </a:lnTo>
                <a:lnTo>
                  <a:pt x="1602" y="5988"/>
                </a:lnTo>
                <a:lnTo>
                  <a:pt x="1622" y="6003"/>
                </a:lnTo>
                <a:lnTo>
                  <a:pt x="1642" y="6017"/>
                </a:lnTo>
                <a:lnTo>
                  <a:pt x="1663" y="6031"/>
                </a:lnTo>
                <a:lnTo>
                  <a:pt x="1685" y="6043"/>
                </a:lnTo>
                <a:lnTo>
                  <a:pt x="1706" y="6055"/>
                </a:lnTo>
                <a:lnTo>
                  <a:pt x="1729" y="6065"/>
                </a:lnTo>
                <a:lnTo>
                  <a:pt x="1752" y="6074"/>
                </a:lnTo>
                <a:lnTo>
                  <a:pt x="1775" y="6082"/>
                </a:lnTo>
                <a:lnTo>
                  <a:pt x="1799" y="6091"/>
                </a:lnTo>
                <a:lnTo>
                  <a:pt x="1823" y="6096"/>
                </a:lnTo>
                <a:lnTo>
                  <a:pt x="1849" y="6102"/>
                </a:lnTo>
                <a:lnTo>
                  <a:pt x="1873" y="6106"/>
                </a:lnTo>
                <a:lnTo>
                  <a:pt x="1900" y="6109"/>
                </a:lnTo>
                <a:lnTo>
                  <a:pt x="1925" y="6110"/>
                </a:lnTo>
                <a:lnTo>
                  <a:pt x="1951" y="6111"/>
                </a:lnTo>
                <a:lnTo>
                  <a:pt x="1980" y="6110"/>
                </a:lnTo>
                <a:lnTo>
                  <a:pt x="2008" y="6109"/>
                </a:lnTo>
                <a:lnTo>
                  <a:pt x="2035" y="6106"/>
                </a:lnTo>
                <a:lnTo>
                  <a:pt x="2063" y="6100"/>
                </a:lnTo>
                <a:lnTo>
                  <a:pt x="2090" y="6094"/>
                </a:lnTo>
                <a:lnTo>
                  <a:pt x="2117" y="6087"/>
                </a:lnTo>
                <a:lnTo>
                  <a:pt x="2142" y="6078"/>
                </a:lnTo>
                <a:lnTo>
                  <a:pt x="2168" y="6067"/>
                </a:lnTo>
                <a:lnTo>
                  <a:pt x="2192" y="6057"/>
                </a:lnTo>
                <a:lnTo>
                  <a:pt x="2215" y="6044"/>
                </a:lnTo>
                <a:lnTo>
                  <a:pt x="2239" y="6031"/>
                </a:lnTo>
                <a:lnTo>
                  <a:pt x="2262" y="6016"/>
                </a:lnTo>
                <a:lnTo>
                  <a:pt x="2284" y="6001"/>
                </a:lnTo>
                <a:lnTo>
                  <a:pt x="2305" y="5985"/>
                </a:lnTo>
                <a:lnTo>
                  <a:pt x="2324" y="5968"/>
                </a:lnTo>
                <a:lnTo>
                  <a:pt x="2344" y="5949"/>
                </a:lnTo>
                <a:lnTo>
                  <a:pt x="2362" y="5929"/>
                </a:lnTo>
                <a:lnTo>
                  <a:pt x="2379" y="5909"/>
                </a:lnTo>
                <a:lnTo>
                  <a:pt x="2396" y="5889"/>
                </a:lnTo>
                <a:lnTo>
                  <a:pt x="2412" y="5866"/>
                </a:lnTo>
                <a:lnTo>
                  <a:pt x="2425" y="5844"/>
                </a:lnTo>
                <a:lnTo>
                  <a:pt x="2439" y="5821"/>
                </a:lnTo>
                <a:lnTo>
                  <a:pt x="2451" y="5797"/>
                </a:lnTo>
                <a:lnTo>
                  <a:pt x="2463" y="5772"/>
                </a:lnTo>
                <a:lnTo>
                  <a:pt x="2473" y="5747"/>
                </a:lnTo>
                <a:lnTo>
                  <a:pt x="2481" y="5721"/>
                </a:lnTo>
                <a:lnTo>
                  <a:pt x="2489" y="5695"/>
                </a:lnTo>
                <a:lnTo>
                  <a:pt x="2495" y="5668"/>
                </a:lnTo>
                <a:lnTo>
                  <a:pt x="2500" y="5641"/>
                </a:lnTo>
                <a:lnTo>
                  <a:pt x="2503" y="5613"/>
                </a:lnTo>
                <a:lnTo>
                  <a:pt x="2506" y="5584"/>
                </a:lnTo>
                <a:lnTo>
                  <a:pt x="2507" y="5556"/>
                </a:lnTo>
                <a:lnTo>
                  <a:pt x="2506" y="5533"/>
                </a:lnTo>
                <a:close/>
                <a:moveTo>
                  <a:pt x="2908" y="4892"/>
                </a:moveTo>
                <a:lnTo>
                  <a:pt x="1018" y="5060"/>
                </a:lnTo>
                <a:lnTo>
                  <a:pt x="1015" y="5089"/>
                </a:lnTo>
                <a:lnTo>
                  <a:pt x="1015" y="5118"/>
                </a:lnTo>
                <a:lnTo>
                  <a:pt x="1017" y="5144"/>
                </a:lnTo>
                <a:lnTo>
                  <a:pt x="2906" y="4978"/>
                </a:lnTo>
                <a:lnTo>
                  <a:pt x="2908" y="4953"/>
                </a:lnTo>
                <a:lnTo>
                  <a:pt x="2910" y="4927"/>
                </a:lnTo>
                <a:lnTo>
                  <a:pt x="2910" y="4910"/>
                </a:lnTo>
                <a:lnTo>
                  <a:pt x="2908" y="4892"/>
                </a:lnTo>
                <a:close/>
                <a:moveTo>
                  <a:pt x="2908" y="4171"/>
                </a:moveTo>
                <a:lnTo>
                  <a:pt x="1018" y="4337"/>
                </a:lnTo>
                <a:lnTo>
                  <a:pt x="1015" y="4368"/>
                </a:lnTo>
                <a:lnTo>
                  <a:pt x="1015" y="4397"/>
                </a:lnTo>
                <a:lnTo>
                  <a:pt x="1017" y="4423"/>
                </a:lnTo>
                <a:lnTo>
                  <a:pt x="2906" y="4257"/>
                </a:lnTo>
                <a:lnTo>
                  <a:pt x="2908" y="4232"/>
                </a:lnTo>
                <a:lnTo>
                  <a:pt x="2910" y="4206"/>
                </a:lnTo>
                <a:lnTo>
                  <a:pt x="2910" y="4189"/>
                </a:lnTo>
                <a:lnTo>
                  <a:pt x="2908" y="4171"/>
                </a:lnTo>
                <a:close/>
              </a:path>
            </a:pathLst>
          </a:custGeom>
          <a:solidFill>
            <a:schemeClr val="bg1"/>
          </a:solidFill>
          <a:ln w="9525">
            <a:noFill/>
            <a:round/>
            <a:headEnd/>
            <a:tailEnd/>
          </a:ln>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1" i="0" u="none" strike="noStrike" kern="1200" cap="none" spc="0" normalizeH="0" baseline="0" noProof="0">
              <a:ln>
                <a:noFill/>
              </a:ln>
              <a:solidFill>
                <a:srgbClr val="000000"/>
              </a:solidFill>
              <a:effectLst/>
              <a:uLnTx/>
              <a:uFillTx/>
              <a:latin typeface="Arial" charset="0"/>
              <a:ea typeface="微软雅黑" pitchFamily="34" charset="-122"/>
              <a:cs typeface="+mn-cs"/>
            </a:endParaRPr>
          </a:p>
        </p:txBody>
      </p:sp>
      <p:sp>
        <p:nvSpPr>
          <p:cNvPr id="100368" name="KSO_Shape"/>
          <p:cNvSpPr>
            <a:spLocks/>
          </p:cNvSpPr>
          <p:nvPr/>
        </p:nvSpPr>
        <p:spPr bwMode="auto">
          <a:xfrm>
            <a:off x="5334996" y="2037207"/>
            <a:ext cx="280711" cy="546490"/>
          </a:xfrm>
          <a:custGeom>
            <a:avLst/>
            <a:gdLst>
              <a:gd name="T0" fmla="*/ 2147483647 w 3408"/>
              <a:gd name="T1" fmla="*/ 2147483647 h 6695"/>
              <a:gd name="T2" fmla="*/ 2147483647 w 3408"/>
              <a:gd name="T3" fmla="*/ 2147483647 h 6695"/>
              <a:gd name="T4" fmla="*/ 0 w 3408"/>
              <a:gd name="T5" fmla="*/ 2147483647 h 6695"/>
              <a:gd name="T6" fmla="*/ 0 w 3408"/>
              <a:gd name="T7" fmla="*/ 2147483647 h 6695"/>
              <a:gd name="T8" fmla="*/ 2147483647 w 3408"/>
              <a:gd name="T9" fmla="*/ 2147483647 h 6695"/>
              <a:gd name="T10" fmla="*/ 2147483647 w 3408"/>
              <a:gd name="T11" fmla="*/ 2147483647 h 6695"/>
              <a:gd name="T12" fmla="*/ 2147483647 w 3408"/>
              <a:gd name="T13" fmla="*/ 2147483647 h 6695"/>
              <a:gd name="T14" fmla="*/ 2147483647 w 3408"/>
              <a:gd name="T15" fmla="*/ 2147483647 h 6695"/>
              <a:gd name="T16" fmla="*/ 2147483647 w 3408"/>
              <a:gd name="T17" fmla="*/ 2147483647 h 6695"/>
              <a:gd name="T18" fmla="*/ 2147483647 w 3408"/>
              <a:gd name="T19" fmla="*/ 2147483647 h 6695"/>
              <a:gd name="T20" fmla="*/ 2147483647 w 3408"/>
              <a:gd name="T21" fmla="*/ 2147483647 h 6695"/>
              <a:gd name="T22" fmla="*/ 2147483647 w 3408"/>
              <a:gd name="T23" fmla="*/ 2147483647 h 6695"/>
              <a:gd name="T24" fmla="*/ 2147483647 w 3408"/>
              <a:gd name="T25" fmla="*/ 2147483647 h 6695"/>
              <a:gd name="T26" fmla="*/ 2147483647 w 3408"/>
              <a:gd name="T27" fmla="*/ 2147483647 h 6695"/>
              <a:gd name="T28" fmla="*/ 2147483647 w 3408"/>
              <a:gd name="T29" fmla="*/ 2147483647 h 6695"/>
              <a:gd name="T30" fmla="*/ 2147483647 w 3408"/>
              <a:gd name="T31" fmla="*/ 2147483647 h 6695"/>
              <a:gd name="T32" fmla="*/ 2147483647 w 3408"/>
              <a:gd name="T33" fmla="*/ 2147483647 h 6695"/>
              <a:gd name="T34" fmla="*/ 2147483647 w 3408"/>
              <a:gd name="T35" fmla="*/ 2147483647 h 6695"/>
              <a:gd name="T36" fmla="*/ 2147483647 w 3408"/>
              <a:gd name="T37" fmla="*/ 2147483647 h 6695"/>
              <a:gd name="T38" fmla="*/ 2147483647 w 3408"/>
              <a:gd name="T39" fmla="*/ 2147483647 h 6695"/>
              <a:gd name="T40" fmla="*/ 2147483647 w 3408"/>
              <a:gd name="T41" fmla="*/ 2147483647 h 6695"/>
              <a:gd name="T42" fmla="*/ 2147483647 w 3408"/>
              <a:gd name="T43" fmla="*/ 2147483647 h 6695"/>
              <a:gd name="T44" fmla="*/ 2147483647 w 3408"/>
              <a:gd name="T45" fmla="*/ 2147483647 h 6695"/>
              <a:gd name="T46" fmla="*/ 2147483647 w 3408"/>
              <a:gd name="T47" fmla="*/ 2147483647 h 6695"/>
              <a:gd name="T48" fmla="*/ 2147483647 w 3408"/>
              <a:gd name="T49" fmla="*/ 2147483647 h 6695"/>
              <a:gd name="T50" fmla="*/ 2147483647 w 3408"/>
              <a:gd name="T51" fmla="*/ 2147483647 h 6695"/>
              <a:gd name="T52" fmla="*/ 2147483647 w 3408"/>
              <a:gd name="T53" fmla="*/ 2147483647 h 6695"/>
              <a:gd name="T54" fmla="*/ 2147483647 w 3408"/>
              <a:gd name="T55" fmla="*/ 2147483647 h 6695"/>
              <a:gd name="T56" fmla="*/ 2147483647 w 3408"/>
              <a:gd name="T57" fmla="*/ 2147483647 h 6695"/>
              <a:gd name="T58" fmla="*/ 2147483647 w 3408"/>
              <a:gd name="T59" fmla="*/ 2147483647 h 6695"/>
              <a:gd name="T60" fmla="*/ 2147483647 w 3408"/>
              <a:gd name="T61" fmla="*/ 2147483647 h 6695"/>
              <a:gd name="T62" fmla="*/ 2147483647 w 3408"/>
              <a:gd name="T63" fmla="*/ 2147483647 h 6695"/>
              <a:gd name="T64" fmla="*/ 2147483647 w 3408"/>
              <a:gd name="T65" fmla="*/ 2147483647 h 6695"/>
              <a:gd name="T66" fmla="*/ 2147483647 w 3408"/>
              <a:gd name="T67" fmla="*/ 2147483647 h 6695"/>
              <a:gd name="T68" fmla="*/ 2147483647 w 3408"/>
              <a:gd name="T69" fmla="*/ 2147483647 h 6695"/>
              <a:gd name="T70" fmla="*/ 2147483647 w 3408"/>
              <a:gd name="T71" fmla="*/ 2147483647 h 6695"/>
              <a:gd name="T72" fmla="*/ 2147483647 w 3408"/>
              <a:gd name="T73" fmla="*/ 2147483647 h 6695"/>
              <a:gd name="T74" fmla="*/ 2147483647 w 3408"/>
              <a:gd name="T75" fmla="*/ 2147483647 h 6695"/>
              <a:gd name="T76" fmla="*/ 2147483647 w 3408"/>
              <a:gd name="T77" fmla="*/ 2147483647 h 6695"/>
              <a:gd name="T78" fmla="*/ 2147483647 w 3408"/>
              <a:gd name="T79" fmla="*/ 2147483647 h 6695"/>
              <a:gd name="T80" fmla="*/ 2147483647 w 3408"/>
              <a:gd name="T81" fmla="*/ 2147483647 h 6695"/>
              <a:gd name="T82" fmla="*/ 2147483647 w 3408"/>
              <a:gd name="T83" fmla="*/ 2147483647 h 6695"/>
              <a:gd name="T84" fmla="*/ 2147483647 w 3408"/>
              <a:gd name="T85" fmla="*/ 2147483647 h 6695"/>
              <a:gd name="T86" fmla="*/ 2147483647 w 3408"/>
              <a:gd name="T87" fmla="*/ 2147483647 h 6695"/>
              <a:gd name="T88" fmla="*/ 2147483647 w 3408"/>
              <a:gd name="T89" fmla="*/ 2147483647 h 6695"/>
              <a:gd name="T90" fmla="*/ 2147483647 w 3408"/>
              <a:gd name="T91" fmla="*/ 2147483647 h 6695"/>
              <a:gd name="T92" fmla="*/ 2147483647 w 3408"/>
              <a:gd name="T93" fmla="*/ 2147483647 h 6695"/>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3408"/>
              <a:gd name="T142" fmla="*/ 0 h 6695"/>
              <a:gd name="T143" fmla="*/ 3408 w 3408"/>
              <a:gd name="T144" fmla="*/ 6695 h 6695"/>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3408" h="6695">
                <a:moveTo>
                  <a:pt x="0" y="2326"/>
                </a:moveTo>
                <a:lnTo>
                  <a:pt x="847" y="2730"/>
                </a:lnTo>
                <a:lnTo>
                  <a:pt x="847" y="6545"/>
                </a:lnTo>
                <a:lnTo>
                  <a:pt x="0" y="6143"/>
                </a:lnTo>
                <a:lnTo>
                  <a:pt x="0" y="2326"/>
                </a:lnTo>
                <a:close/>
                <a:moveTo>
                  <a:pt x="2010" y="1223"/>
                </a:moveTo>
                <a:lnTo>
                  <a:pt x="2318" y="1123"/>
                </a:lnTo>
                <a:lnTo>
                  <a:pt x="2318" y="1310"/>
                </a:lnTo>
                <a:lnTo>
                  <a:pt x="2010" y="1410"/>
                </a:lnTo>
                <a:lnTo>
                  <a:pt x="2010" y="1223"/>
                </a:lnTo>
                <a:close/>
                <a:moveTo>
                  <a:pt x="1413" y="1403"/>
                </a:moveTo>
                <a:lnTo>
                  <a:pt x="1721" y="1303"/>
                </a:lnTo>
                <a:lnTo>
                  <a:pt x="1721" y="1491"/>
                </a:lnTo>
                <a:lnTo>
                  <a:pt x="1413" y="1591"/>
                </a:lnTo>
                <a:lnTo>
                  <a:pt x="1413" y="1403"/>
                </a:lnTo>
                <a:close/>
                <a:moveTo>
                  <a:pt x="1084" y="764"/>
                </a:moveTo>
                <a:lnTo>
                  <a:pt x="1086" y="774"/>
                </a:lnTo>
                <a:lnTo>
                  <a:pt x="728" y="604"/>
                </a:lnTo>
                <a:lnTo>
                  <a:pt x="739" y="2014"/>
                </a:lnTo>
                <a:lnTo>
                  <a:pt x="754" y="2022"/>
                </a:lnTo>
                <a:lnTo>
                  <a:pt x="388" y="2123"/>
                </a:lnTo>
                <a:lnTo>
                  <a:pt x="1179" y="2522"/>
                </a:lnTo>
                <a:lnTo>
                  <a:pt x="1164" y="6588"/>
                </a:lnTo>
                <a:lnTo>
                  <a:pt x="1200" y="6601"/>
                </a:lnTo>
                <a:lnTo>
                  <a:pt x="1236" y="6613"/>
                </a:lnTo>
                <a:lnTo>
                  <a:pt x="1272" y="6623"/>
                </a:lnTo>
                <a:lnTo>
                  <a:pt x="1308" y="6634"/>
                </a:lnTo>
                <a:lnTo>
                  <a:pt x="1344" y="6643"/>
                </a:lnTo>
                <a:lnTo>
                  <a:pt x="1380" y="6652"/>
                </a:lnTo>
                <a:lnTo>
                  <a:pt x="1414" y="6659"/>
                </a:lnTo>
                <a:lnTo>
                  <a:pt x="1450" y="6666"/>
                </a:lnTo>
                <a:lnTo>
                  <a:pt x="1486" y="6673"/>
                </a:lnTo>
                <a:lnTo>
                  <a:pt x="1522" y="6679"/>
                </a:lnTo>
                <a:lnTo>
                  <a:pt x="1557" y="6684"/>
                </a:lnTo>
                <a:lnTo>
                  <a:pt x="1593" y="6687"/>
                </a:lnTo>
                <a:lnTo>
                  <a:pt x="1629" y="6691"/>
                </a:lnTo>
                <a:lnTo>
                  <a:pt x="1664" y="6693"/>
                </a:lnTo>
                <a:lnTo>
                  <a:pt x="1700" y="6694"/>
                </a:lnTo>
                <a:lnTo>
                  <a:pt x="1735" y="6695"/>
                </a:lnTo>
                <a:lnTo>
                  <a:pt x="1771" y="6695"/>
                </a:lnTo>
                <a:lnTo>
                  <a:pt x="1806" y="6695"/>
                </a:lnTo>
                <a:lnTo>
                  <a:pt x="1842" y="6694"/>
                </a:lnTo>
                <a:lnTo>
                  <a:pt x="1877" y="6692"/>
                </a:lnTo>
                <a:lnTo>
                  <a:pt x="1912" y="6689"/>
                </a:lnTo>
                <a:lnTo>
                  <a:pt x="1947" y="6686"/>
                </a:lnTo>
                <a:lnTo>
                  <a:pt x="1983" y="6681"/>
                </a:lnTo>
                <a:lnTo>
                  <a:pt x="2018" y="6677"/>
                </a:lnTo>
                <a:lnTo>
                  <a:pt x="2053" y="6671"/>
                </a:lnTo>
                <a:lnTo>
                  <a:pt x="2089" y="6664"/>
                </a:lnTo>
                <a:lnTo>
                  <a:pt x="2159" y="6650"/>
                </a:lnTo>
                <a:lnTo>
                  <a:pt x="2229" y="6633"/>
                </a:lnTo>
                <a:lnTo>
                  <a:pt x="2299" y="6612"/>
                </a:lnTo>
                <a:lnTo>
                  <a:pt x="2369" y="6588"/>
                </a:lnTo>
                <a:lnTo>
                  <a:pt x="2440" y="6563"/>
                </a:lnTo>
                <a:lnTo>
                  <a:pt x="2509" y="6535"/>
                </a:lnTo>
                <a:lnTo>
                  <a:pt x="2579" y="6504"/>
                </a:lnTo>
                <a:lnTo>
                  <a:pt x="2649" y="6470"/>
                </a:lnTo>
                <a:lnTo>
                  <a:pt x="2718" y="6434"/>
                </a:lnTo>
                <a:lnTo>
                  <a:pt x="2787" y="6396"/>
                </a:lnTo>
                <a:lnTo>
                  <a:pt x="2856" y="6354"/>
                </a:lnTo>
                <a:lnTo>
                  <a:pt x="2926" y="6311"/>
                </a:lnTo>
                <a:lnTo>
                  <a:pt x="2994" y="6264"/>
                </a:lnTo>
                <a:lnTo>
                  <a:pt x="3064" y="6216"/>
                </a:lnTo>
                <a:lnTo>
                  <a:pt x="3133" y="6165"/>
                </a:lnTo>
                <a:lnTo>
                  <a:pt x="3201" y="6112"/>
                </a:lnTo>
                <a:lnTo>
                  <a:pt x="3271" y="6057"/>
                </a:lnTo>
                <a:lnTo>
                  <a:pt x="3339" y="5999"/>
                </a:lnTo>
                <a:lnTo>
                  <a:pt x="3408" y="5939"/>
                </a:lnTo>
                <a:lnTo>
                  <a:pt x="3408" y="2146"/>
                </a:lnTo>
                <a:lnTo>
                  <a:pt x="1402" y="2803"/>
                </a:lnTo>
                <a:lnTo>
                  <a:pt x="1402" y="2555"/>
                </a:lnTo>
                <a:lnTo>
                  <a:pt x="3408" y="1899"/>
                </a:lnTo>
                <a:lnTo>
                  <a:pt x="3408" y="1887"/>
                </a:lnTo>
                <a:lnTo>
                  <a:pt x="2673" y="1570"/>
                </a:lnTo>
                <a:lnTo>
                  <a:pt x="2668" y="301"/>
                </a:lnTo>
                <a:lnTo>
                  <a:pt x="2147" y="23"/>
                </a:lnTo>
                <a:lnTo>
                  <a:pt x="2109" y="0"/>
                </a:lnTo>
                <a:lnTo>
                  <a:pt x="2068" y="13"/>
                </a:lnTo>
                <a:lnTo>
                  <a:pt x="843" y="442"/>
                </a:lnTo>
                <a:lnTo>
                  <a:pt x="1075" y="583"/>
                </a:lnTo>
                <a:lnTo>
                  <a:pt x="2084" y="219"/>
                </a:lnTo>
                <a:lnTo>
                  <a:pt x="2320" y="356"/>
                </a:lnTo>
                <a:lnTo>
                  <a:pt x="1084" y="764"/>
                </a:lnTo>
                <a:close/>
                <a:moveTo>
                  <a:pt x="2470" y="538"/>
                </a:moveTo>
                <a:lnTo>
                  <a:pt x="1224" y="936"/>
                </a:lnTo>
                <a:lnTo>
                  <a:pt x="1230" y="2298"/>
                </a:lnTo>
                <a:lnTo>
                  <a:pt x="2470" y="1885"/>
                </a:lnTo>
                <a:lnTo>
                  <a:pt x="2470" y="538"/>
                </a:lnTo>
                <a:close/>
              </a:path>
            </a:pathLst>
          </a:custGeom>
          <a:solidFill>
            <a:schemeClr val="bg1"/>
          </a:solidFill>
          <a:ln w="9525">
            <a:noFill/>
            <a:round/>
            <a:headEnd/>
            <a:tailEnd/>
          </a:ln>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1" i="0" u="none" strike="noStrike" kern="1200" cap="none" spc="0" normalizeH="0" baseline="0" noProof="0">
              <a:ln>
                <a:noFill/>
              </a:ln>
              <a:solidFill>
                <a:srgbClr val="000000"/>
              </a:solidFill>
              <a:effectLst/>
              <a:uLnTx/>
              <a:uFillTx/>
              <a:latin typeface="Arial" charset="0"/>
              <a:ea typeface="微软雅黑" pitchFamily="34" charset="-122"/>
              <a:cs typeface="+mn-cs"/>
            </a:endParaRPr>
          </a:p>
        </p:txBody>
      </p:sp>
      <p:sp>
        <p:nvSpPr>
          <p:cNvPr id="100369" name="KSO_Shape"/>
          <p:cNvSpPr>
            <a:spLocks/>
          </p:cNvSpPr>
          <p:nvPr/>
        </p:nvSpPr>
        <p:spPr bwMode="auto">
          <a:xfrm>
            <a:off x="7073013" y="2077521"/>
            <a:ext cx="512147" cy="510654"/>
          </a:xfrm>
          <a:custGeom>
            <a:avLst/>
            <a:gdLst>
              <a:gd name="T0" fmla="*/ 2147483647 w 4218"/>
              <a:gd name="T1" fmla="*/ 2147483647 h 4267"/>
              <a:gd name="T2" fmla="*/ 2147483647 w 4218"/>
              <a:gd name="T3" fmla="*/ 2147483647 h 4267"/>
              <a:gd name="T4" fmla="*/ 2147483647 w 4218"/>
              <a:gd name="T5" fmla="*/ 2147483647 h 4267"/>
              <a:gd name="T6" fmla="*/ 2147483647 w 4218"/>
              <a:gd name="T7" fmla="*/ 2147483647 h 4267"/>
              <a:gd name="T8" fmla="*/ 2147483647 w 4218"/>
              <a:gd name="T9" fmla="*/ 2147483647 h 4267"/>
              <a:gd name="T10" fmla="*/ 2147483647 w 4218"/>
              <a:gd name="T11" fmla="*/ 2147483647 h 4267"/>
              <a:gd name="T12" fmla="*/ 2147483647 w 4218"/>
              <a:gd name="T13" fmla="*/ 2147483647 h 4267"/>
              <a:gd name="T14" fmla="*/ 2147483647 w 4218"/>
              <a:gd name="T15" fmla="*/ 2147483647 h 4267"/>
              <a:gd name="T16" fmla="*/ 2147483647 w 4218"/>
              <a:gd name="T17" fmla="*/ 2147483647 h 4267"/>
              <a:gd name="T18" fmla="*/ 2147483647 w 4218"/>
              <a:gd name="T19" fmla="*/ 2147483647 h 4267"/>
              <a:gd name="T20" fmla="*/ 2147483647 w 4218"/>
              <a:gd name="T21" fmla="*/ 2147483647 h 4267"/>
              <a:gd name="T22" fmla="*/ 2147483647 w 4218"/>
              <a:gd name="T23" fmla="*/ 2147483647 h 4267"/>
              <a:gd name="T24" fmla="*/ 2147483647 w 4218"/>
              <a:gd name="T25" fmla="*/ 2147483647 h 4267"/>
              <a:gd name="T26" fmla="*/ 2147483647 w 4218"/>
              <a:gd name="T27" fmla="*/ 2147483647 h 4267"/>
              <a:gd name="T28" fmla="*/ 2147483647 w 4218"/>
              <a:gd name="T29" fmla="*/ 2147483647 h 4267"/>
              <a:gd name="T30" fmla="*/ 2147483647 w 4218"/>
              <a:gd name="T31" fmla="*/ 2147483647 h 4267"/>
              <a:gd name="T32" fmla="*/ 2147483647 w 4218"/>
              <a:gd name="T33" fmla="*/ 2147483647 h 4267"/>
              <a:gd name="T34" fmla="*/ 2147483647 w 4218"/>
              <a:gd name="T35" fmla="*/ 2147483647 h 4267"/>
              <a:gd name="T36" fmla="*/ 2147483647 w 4218"/>
              <a:gd name="T37" fmla="*/ 2147483647 h 4267"/>
              <a:gd name="T38" fmla="*/ 2147483647 w 4218"/>
              <a:gd name="T39" fmla="*/ 2147483647 h 4267"/>
              <a:gd name="T40" fmla="*/ 2147483647 w 4218"/>
              <a:gd name="T41" fmla="*/ 2147483647 h 4267"/>
              <a:gd name="T42" fmla="*/ 2147483647 w 4218"/>
              <a:gd name="T43" fmla="*/ 2147483647 h 4267"/>
              <a:gd name="T44" fmla="*/ 2147483647 w 4218"/>
              <a:gd name="T45" fmla="*/ 2147483647 h 4267"/>
              <a:gd name="T46" fmla="*/ 2147483647 w 4218"/>
              <a:gd name="T47" fmla="*/ 2147483647 h 4267"/>
              <a:gd name="T48" fmla="*/ 2147483647 w 4218"/>
              <a:gd name="T49" fmla="*/ 2147483647 h 4267"/>
              <a:gd name="T50" fmla="*/ 2147483647 w 4218"/>
              <a:gd name="T51" fmla="*/ 2147483647 h 4267"/>
              <a:gd name="T52" fmla="*/ 2147483647 w 4218"/>
              <a:gd name="T53" fmla="*/ 2147483647 h 4267"/>
              <a:gd name="T54" fmla="*/ 2147483647 w 4218"/>
              <a:gd name="T55" fmla="*/ 2147483647 h 4267"/>
              <a:gd name="T56" fmla="*/ 2147483647 w 4218"/>
              <a:gd name="T57" fmla="*/ 2147483647 h 4267"/>
              <a:gd name="T58" fmla="*/ 2147483647 w 4218"/>
              <a:gd name="T59" fmla="*/ 2147483647 h 4267"/>
              <a:gd name="T60" fmla="*/ 2147483647 w 4218"/>
              <a:gd name="T61" fmla="*/ 2147483647 h 4267"/>
              <a:gd name="T62" fmla="*/ 2147483647 w 4218"/>
              <a:gd name="T63" fmla="*/ 2147483647 h 4267"/>
              <a:gd name="T64" fmla="*/ 2147483647 w 4218"/>
              <a:gd name="T65" fmla="*/ 2147483647 h 4267"/>
              <a:gd name="T66" fmla="*/ 2147483647 w 4218"/>
              <a:gd name="T67" fmla="*/ 2147483647 h 4267"/>
              <a:gd name="T68" fmla="*/ 2147483647 w 4218"/>
              <a:gd name="T69" fmla="*/ 2147483647 h 4267"/>
              <a:gd name="T70" fmla="*/ 2147483647 w 4218"/>
              <a:gd name="T71" fmla="*/ 2147483647 h 4267"/>
              <a:gd name="T72" fmla="*/ 2147483647 w 4218"/>
              <a:gd name="T73" fmla="*/ 2147483647 h 4267"/>
              <a:gd name="T74" fmla="*/ 2147483647 w 4218"/>
              <a:gd name="T75" fmla="*/ 2147483647 h 4267"/>
              <a:gd name="T76" fmla="*/ 2147483647 w 4218"/>
              <a:gd name="T77" fmla="*/ 2147483647 h 4267"/>
              <a:gd name="T78" fmla="*/ 2147483647 w 4218"/>
              <a:gd name="T79" fmla="*/ 2147483647 h 4267"/>
              <a:gd name="T80" fmla="*/ 2147483647 w 4218"/>
              <a:gd name="T81" fmla="*/ 2147483647 h 4267"/>
              <a:gd name="T82" fmla="*/ 2147483647 w 4218"/>
              <a:gd name="T83" fmla="*/ 2147483647 h 4267"/>
              <a:gd name="T84" fmla="*/ 2147483647 w 4218"/>
              <a:gd name="T85" fmla="*/ 2147483647 h 4267"/>
              <a:gd name="T86" fmla="*/ 2147483647 w 4218"/>
              <a:gd name="T87" fmla="*/ 2147483647 h 4267"/>
              <a:gd name="T88" fmla="*/ 2147483647 w 4218"/>
              <a:gd name="T89" fmla="*/ 2147483647 h 4267"/>
              <a:gd name="T90" fmla="*/ 2147483647 w 4218"/>
              <a:gd name="T91" fmla="*/ 2147483647 h 4267"/>
              <a:gd name="T92" fmla="*/ 2147483647 w 4218"/>
              <a:gd name="T93" fmla="*/ 2147483647 h 4267"/>
              <a:gd name="T94" fmla="*/ 2147483647 w 4218"/>
              <a:gd name="T95" fmla="*/ 2147483647 h 4267"/>
              <a:gd name="T96" fmla="*/ 2147483647 w 4218"/>
              <a:gd name="T97" fmla="*/ 2147483647 h 4267"/>
              <a:gd name="T98" fmla="*/ 2147483647 w 4218"/>
              <a:gd name="T99" fmla="*/ 2147483647 h 4267"/>
              <a:gd name="T100" fmla="*/ 2147483647 w 4218"/>
              <a:gd name="T101" fmla="*/ 2147483647 h 4267"/>
              <a:gd name="T102" fmla="*/ 2147483647 w 4218"/>
              <a:gd name="T103" fmla="*/ 2147483647 h 4267"/>
              <a:gd name="T104" fmla="*/ 2147483647 w 4218"/>
              <a:gd name="T105" fmla="*/ 2147483647 h 4267"/>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4218"/>
              <a:gd name="T160" fmla="*/ 0 h 4267"/>
              <a:gd name="T161" fmla="*/ 4218 w 4218"/>
              <a:gd name="T162" fmla="*/ 4267 h 4267"/>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4218" h="4267">
                <a:moveTo>
                  <a:pt x="276" y="0"/>
                </a:moveTo>
                <a:lnTo>
                  <a:pt x="309" y="188"/>
                </a:lnTo>
                <a:lnTo>
                  <a:pt x="363" y="500"/>
                </a:lnTo>
                <a:lnTo>
                  <a:pt x="488" y="1217"/>
                </a:lnTo>
                <a:lnTo>
                  <a:pt x="563" y="1641"/>
                </a:lnTo>
                <a:lnTo>
                  <a:pt x="638" y="2060"/>
                </a:lnTo>
                <a:lnTo>
                  <a:pt x="706" y="2439"/>
                </a:lnTo>
                <a:lnTo>
                  <a:pt x="762" y="2745"/>
                </a:lnTo>
                <a:lnTo>
                  <a:pt x="770" y="2785"/>
                </a:lnTo>
                <a:lnTo>
                  <a:pt x="779" y="2828"/>
                </a:lnTo>
                <a:lnTo>
                  <a:pt x="790" y="2874"/>
                </a:lnTo>
                <a:lnTo>
                  <a:pt x="803" y="2921"/>
                </a:lnTo>
                <a:lnTo>
                  <a:pt x="811" y="2945"/>
                </a:lnTo>
                <a:lnTo>
                  <a:pt x="818" y="2968"/>
                </a:lnTo>
                <a:lnTo>
                  <a:pt x="828" y="2993"/>
                </a:lnTo>
                <a:lnTo>
                  <a:pt x="838" y="3017"/>
                </a:lnTo>
                <a:lnTo>
                  <a:pt x="849" y="3041"/>
                </a:lnTo>
                <a:lnTo>
                  <a:pt x="861" y="3064"/>
                </a:lnTo>
                <a:lnTo>
                  <a:pt x="874" y="3087"/>
                </a:lnTo>
                <a:lnTo>
                  <a:pt x="890" y="3110"/>
                </a:lnTo>
                <a:lnTo>
                  <a:pt x="905" y="3132"/>
                </a:lnTo>
                <a:lnTo>
                  <a:pt x="923" y="3154"/>
                </a:lnTo>
                <a:lnTo>
                  <a:pt x="940" y="3174"/>
                </a:lnTo>
                <a:lnTo>
                  <a:pt x="961" y="3194"/>
                </a:lnTo>
                <a:lnTo>
                  <a:pt x="982" y="3213"/>
                </a:lnTo>
                <a:lnTo>
                  <a:pt x="1005" y="3231"/>
                </a:lnTo>
                <a:lnTo>
                  <a:pt x="1031" y="3248"/>
                </a:lnTo>
                <a:lnTo>
                  <a:pt x="1057" y="3262"/>
                </a:lnTo>
                <a:lnTo>
                  <a:pt x="1085" y="3276"/>
                </a:lnTo>
                <a:lnTo>
                  <a:pt x="1115" y="3289"/>
                </a:lnTo>
                <a:lnTo>
                  <a:pt x="1147" y="3300"/>
                </a:lnTo>
                <a:lnTo>
                  <a:pt x="1181" y="3308"/>
                </a:lnTo>
                <a:lnTo>
                  <a:pt x="1217" y="3316"/>
                </a:lnTo>
                <a:lnTo>
                  <a:pt x="1255" y="3322"/>
                </a:lnTo>
                <a:lnTo>
                  <a:pt x="1296" y="3325"/>
                </a:lnTo>
                <a:lnTo>
                  <a:pt x="1338" y="3326"/>
                </a:lnTo>
                <a:lnTo>
                  <a:pt x="2594" y="3326"/>
                </a:lnTo>
                <a:lnTo>
                  <a:pt x="2637" y="3325"/>
                </a:lnTo>
                <a:lnTo>
                  <a:pt x="2677" y="3322"/>
                </a:lnTo>
                <a:lnTo>
                  <a:pt x="2715" y="3316"/>
                </a:lnTo>
                <a:lnTo>
                  <a:pt x="2751" y="3308"/>
                </a:lnTo>
                <a:lnTo>
                  <a:pt x="2785" y="3300"/>
                </a:lnTo>
                <a:lnTo>
                  <a:pt x="2817" y="3289"/>
                </a:lnTo>
                <a:lnTo>
                  <a:pt x="2847" y="3276"/>
                </a:lnTo>
                <a:lnTo>
                  <a:pt x="2875" y="3262"/>
                </a:lnTo>
                <a:lnTo>
                  <a:pt x="2901" y="3248"/>
                </a:lnTo>
                <a:lnTo>
                  <a:pt x="2926" y="3231"/>
                </a:lnTo>
                <a:lnTo>
                  <a:pt x="2949" y="3213"/>
                </a:lnTo>
                <a:lnTo>
                  <a:pt x="2970" y="3194"/>
                </a:lnTo>
                <a:lnTo>
                  <a:pt x="2990" y="3174"/>
                </a:lnTo>
                <a:lnTo>
                  <a:pt x="3009" y="3154"/>
                </a:lnTo>
                <a:lnTo>
                  <a:pt x="3026" y="3132"/>
                </a:lnTo>
                <a:lnTo>
                  <a:pt x="3042" y="3110"/>
                </a:lnTo>
                <a:lnTo>
                  <a:pt x="3056" y="3087"/>
                </a:lnTo>
                <a:lnTo>
                  <a:pt x="3069" y="3064"/>
                </a:lnTo>
                <a:lnTo>
                  <a:pt x="3081" y="3041"/>
                </a:lnTo>
                <a:lnTo>
                  <a:pt x="3094" y="3017"/>
                </a:lnTo>
                <a:lnTo>
                  <a:pt x="3103" y="2993"/>
                </a:lnTo>
                <a:lnTo>
                  <a:pt x="3112" y="2968"/>
                </a:lnTo>
                <a:lnTo>
                  <a:pt x="3121" y="2945"/>
                </a:lnTo>
                <a:lnTo>
                  <a:pt x="3129" y="2921"/>
                </a:lnTo>
                <a:lnTo>
                  <a:pt x="3142" y="2874"/>
                </a:lnTo>
                <a:lnTo>
                  <a:pt x="3152" y="2828"/>
                </a:lnTo>
                <a:lnTo>
                  <a:pt x="3161" y="2785"/>
                </a:lnTo>
                <a:lnTo>
                  <a:pt x="3168" y="2745"/>
                </a:lnTo>
                <a:lnTo>
                  <a:pt x="3226" y="2439"/>
                </a:lnTo>
                <a:lnTo>
                  <a:pt x="3294" y="2060"/>
                </a:lnTo>
                <a:lnTo>
                  <a:pt x="3367" y="1641"/>
                </a:lnTo>
                <a:lnTo>
                  <a:pt x="3442" y="1217"/>
                </a:lnTo>
                <a:lnTo>
                  <a:pt x="3568" y="500"/>
                </a:lnTo>
                <a:lnTo>
                  <a:pt x="3623" y="188"/>
                </a:lnTo>
                <a:lnTo>
                  <a:pt x="3655" y="0"/>
                </a:lnTo>
                <a:lnTo>
                  <a:pt x="276" y="0"/>
                </a:lnTo>
                <a:close/>
                <a:moveTo>
                  <a:pt x="3143" y="1066"/>
                </a:moveTo>
                <a:lnTo>
                  <a:pt x="787" y="1066"/>
                </a:lnTo>
                <a:lnTo>
                  <a:pt x="658" y="320"/>
                </a:lnTo>
                <a:lnTo>
                  <a:pt x="3274" y="320"/>
                </a:lnTo>
                <a:lnTo>
                  <a:pt x="3143" y="1066"/>
                </a:lnTo>
                <a:close/>
                <a:moveTo>
                  <a:pt x="4209" y="1156"/>
                </a:moveTo>
                <a:lnTo>
                  <a:pt x="4209" y="1156"/>
                </a:lnTo>
                <a:lnTo>
                  <a:pt x="4192" y="1251"/>
                </a:lnTo>
                <a:lnTo>
                  <a:pt x="4168" y="1369"/>
                </a:lnTo>
                <a:lnTo>
                  <a:pt x="4113" y="1645"/>
                </a:lnTo>
                <a:lnTo>
                  <a:pt x="4053" y="1936"/>
                </a:lnTo>
                <a:lnTo>
                  <a:pt x="4000" y="2191"/>
                </a:lnTo>
                <a:lnTo>
                  <a:pt x="3991" y="2228"/>
                </a:lnTo>
                <a:lnTo>
                  <a:pt x="3986" y="2250"/>
                </a:lnTo>
                <a:lnTo>
                  <a:pt x="3978" y="2273"/>
                </a:lnTo>
                <a:lnTo>
                  <a:pt x="3969" y="2297"/>
                </a:lnTo>
                <a:lnTo>
                  <a:pt x="3958" y="2322"/>
                </a:lnTo>
                <a:lnTo>
                  <a:pt x="3945" y="2346"/>
                </a:lnTo>
                <a:lnTo>
                  <a:pt x="3937" y="2358"/>
                </a:lnTo>
                <a:lnTo>
                  <a:pt x="3929" y="2369"/>
                </a:lnTo>
                <a:lnTo>
                  <a:pt x="3920" y="2381"/>
                </a:lnTo>
                <a:lnTo>
                  <a:pt x="3910" y="2392"/>
                </a:lnTo>
                <a:lnTo>
                  <a:pt x="3900" y="2403"/>
                </a:lnTo>
                <a:lnTo>
                  <a:pt x="3888" y="2413"/>
                </a:lnTo>
                <a:lnTo>
                  <a:pt x="3876" y="2423"/>
                </a:lnTo>
                <a:lnTo>
                  <a:pt x="3863" y="2433"/>
                </a:lnTo>
                <a:lnTo>
                  <a:pt x="3848" y="2441"/>
                </a:lnTo>
                <a:lnTo>
                  <a:pt x="3834" y="2449"/>
                </a:lnTo>
                <a:lnTo>
                  <a:pt x="3817" y="2457"/>
                </a:lnTo>
                <a:lnTo>
                  <a:pt x="3800" y="2463"/>
                </a:lnTo>
                <a:lnTo>
                  <a:pt x="3782" y="2469"/>
                </a:lnTo>
                <a:lnTo>
                  <a:pt x="3762" y="2474"/>
                </a:lnTo>
                <a:lnTo>
                  <a:pt x="3743" y="2478"/>
                </a:lnTo>
                <a:lnTo>
                  <a:pt x="3721" y="2481"/>
                </a:lnTo>
                <a:lnTo>
                  <a:pt x="3698" y="2482"/>
                </a:lnTo>
                <a:lnTo>
                  <a:pt x="3673" y="2483"/>
                </a:lnTo>
                <a:lnTo>
                  <a:pt x="3381" y="2483"/>
                </a:lnTo>
                <a:lnTo>
                  <a:pt x="3430" y="2208"/>
                </a:lnTo>
                <a:lnTo>
                  <a:pt x="3673" y="2208"/>
                </a:lnTo>
                <a:lnTo>
                  <a:pt x="3690" y="2207"/>
                </a:lnTo>
                <a:lnTo>
                  <a:pt x="3702" y="2206"/>
                </a:lnTo>
                <a:lnTo>
                  <a:pt x="3707" y="2204"/>
                </a:lnTo>
                <a:lnTo>
                  <a:pt x="3710" y="2204"/>
                </a:lnTo>
                <a:lnTo>
                  <a:pt x="3712" y="2199"/>
                </a:lnTo>
                <a:lnTo>
                  <a:pt x="3716" y="2188"/>
                </a:lnTo>
                <a:lnTo>
                  <a:pt x="3723" y="2167"/>
                </a:lnTo>
                <a:lnTo>
                  <a:pt x="3731" y="2133"/>
                </a:lnTo>
                <a:lnTo>
                  <a:pt x="3783" y="1881"/>
                </a:lnTo>
                <a:lnTo>
                  <a:pt x="3844" y="1592"/>
                </a:lnTo>
                <a:lnTo>
                  <a:pt x="3899" y="1318"/>
                </a:lnTo>
                <a:lnTo>
                  <a:pt x="3921" y="1203"/>
                </a:lnTo>
                <a:lnTo>
                  <a:pt x="3937" y="1109"/>
                </a:lnTo>
                <a:lnTo>
                  <a:pt x="3941" y="1093"/>
                </a:lnTo>
                <a:lnTo>
                  <a:pt x="3942" y="1075"/>
                </a:lnTo>
                <a:lnTo>
                  <a:pt x="3943" y="1057"/>
                </a:lnTo>
                <a:lnTo>
                  <a:pt x="3943" y="1039"/>
                </a:lnTo>
                <a:lnTo>
                  <a:pt x="3941" y="1021"/>
                </a:lnTo>
                <a:lnTo>
                  <a:pt x="3936" y="1004"/>
                </a:lnTo>
                <a:lnTo>
                  <a:pt x="3934" y="996"/>
                </a:lnTo>
                <a:lnTo>
                  <a:pt x="3931" y="988"/>
                </a:lnTo>
                <a:lnTo>
                  <a:pt x="3926" y="980"/>
                </a:lnTo>
                <a:lnTo>
                  <a:pt x="3922" y="974"/>
                </a:lnTo>
                <a:lnTo>
                  <a:pt x="3914" y="965"/>
                </a:lnTo>
                <a:lnTo>
                  <a:pt x="3906" y="957"/>
                </a:lnTo>
                <a:lnTo>
                  <a:pt x="3897" y="951"/>
                </a:lnTo>
                <a:lnTo>
                  <a:pt x="3889" y="945"/>
                </a:lnTo>
                <a:lnTo>
                  <a:pt x="3873" y="938"/>
                </a:lnTo>
                <a:lnTo>
                  <a:pt x="3860" y="933"/>
                </a:lnTo>
                <a:lnTo>
                  <a:pt x="3655" y="933"/>
                </a:lnTo>
                <a:lnTo>
                  <a:pt x="3703" y="659"/>
                </a:lnTo>
                <a:lnTo>
                  <a:pt x="3892" y="659"/>
                </a:lnTo>
                <a:lnTo>
                  <a:pt x="3904" y="661"/>
                </a:lnTo>
                <a:lnTo>
                  <a:pt x="3925" y="666"/>
                </a:lnTo>
                <a:lnTo>
                  <a:pt x="3955" y="675"/>
                </a:lnTo>
                <a:lnTo>
                  <a:pt x="3972" y="681"/>
                </a:lnTo>
                <a:lnTo>
                  <a:pt x="3989" y="689"/>
                </a:lnTo>
                <a:lnTo>
                  <a:pt x="4008" y="698"/>
                </a:lnTo>
                <a:lnTo>
                  <a:pt x="4028" y="708"/>
                </a:lnTo>
                <a:lnTo>
                  <a:pt x="4047" y="720"/>
                </a:lnTo>
                <a:lnTo>
                  <a:pt x="4067" y="734"/>
                </a:lnTo>
                <a:lnTo>
                  <a:pt x="4087" y="751"/>
                </a:lnTo>
                <a:lnTo>
                  <a:pt x="4107" y="768"/>
                </a:lnTo>
                <a:lnTo>
                  <a:pt x="4126" y="788"/>
                </a:lnTo>
                <a:lnTo>
                  <a:pt x="4143" y="811"/>
                </a:lnTo>
                <a:lnTo>
                  <a:pt x="4152" y="823"/>
                </a:lnTo>
                <a:lnTo>
                  <a:pt x="4161" y="836"/>
                </a:lnTo>
                <a:lnTo>
                  <a:pt x="4170" y="852"/>
                </a:lnTo>
                <a:lnTo>
                  <a:pt x="4177" y="867"/>
                </a:lnTo>
                <a:lnTo>
                  <a:pt x="4185" y="885"/>
                </a:lnTo>
                <a:lnTo>
                  <a:pt x="4193" y="902"/>
                </a:lnTo>
                <a:lnTo>
                  <a:pt x="4199" y="922"/>
                </a:lnTo>
                <a:lnTo>
                  <a:pt x="4205" y="943"/>
                </a:lnTo>
                <a:lnTo>
                  <a:pt x="4209" y="965"/>
                </a:lnTo>
                <a:lnTo>
                  <a:pt x="4214" y="988"/>
                </a:lnTo>
                <a:lnTo>
                  <a:pt x="4216" y="1012"/>
                </a:lnTo>
                <a:lnTo>
                  <a:pt x="4218" y="1039"/>
                </a:lnTo>
                <a:lnTo>
                  <a:pt x="4218" y="1066"/>
                </a:lnTo>
                <a:lnTo>
                  <a:pt x="4217" y="1095"/>
                </a:lnTo>
                <a:lnTo>
                  <a:pt x="4214" y="1125"/>
                </a:lnTo>
                <a:lnTo>
                  <a:pt x="4209" y="1156"/>
                </a:lnTo>
                <a:close/>
                <a:moveTo>
                  <a:pt x="3771" y="3532"/>
                </a:moveTo>
                <a:lnTo>
                  <a:pt x="160" y="3532"/>
                </a:lnTo>
                <a:lnTo>
                  <a:pt x="144" y="3533"/>
                </a:lnTo>
                <a:lnTo>
                  <a:pt x="127" y="3535"/>
                </a:lnTo>
                <a:lnTo>
                  <a:pt x="112" y="3539"/>
                </a:lnTo>
                <a:lnTo>
                  <a:pt x="98" y="3545"/>
                </a:lnTo>
                <a:lnTo>
                  <a:pt x="83" y="3551"/>
                </a:lnTo>
                <a:lnTo>
                  <a:pt x="70" y="3559"/>
                </a:lnTo>
                <a:lnTo>
                  <a:pt x="58" y="3569"/>
                </a:lnTo>
                <a:lnTo>
                  <a:pt x="47" y="3579"/>
                </a:lnTo>
                <a:lnTo>
                  <a:pt x="36" y="3590"/>
                </a:lnTo>
                <a:lnTo>
                  <a:pt x="27" y="3603"/>
                </a:lnTo>
                <a:lnTo>
                  <a:pt x="19" y="3616"/>
                </a:lnTo>
                <a:lnTo>
                  <a:pt x="13" y="3631"/>
                </a:lnTo>
                <a:lnTo>
                  <a:pt x="7" y="3645"/>
                </a:lnTo>
                <a:lnTo>
                  <a:pt x="3" y="3660"/>
                </a:lnTo>
                <a:lnTo>
                  <a:pt x="1" y="3676"/>
                </a:lnTo>
                <a:lnTo>
                  <a:pt x="0" y="3692"/>
                </a:lnTo>
                <a:lnTo>
                  <a:pt x="1" y="3709"/>
                </a:lnTo>
                <a:lnTo>
                  <a:pt x="3" y="3725"/>
                </a:lnTo>
                <a:lnTo>
                  <a:pt x="7" y="3741"/>
                </a:lnTo>
                <a:lnTo>
                  <a:pt x="13" y="3755"/>
                </a:lnTo>
                <a:lnTo>
                  <a:pt x="19" y="3769"/>
                </a:lnTo>
                <a:lnTo>
                  <a:pt x="27" y="3782"/>
                </a:lnTo>
                <a:lnTo>
                  <a:pt x="36" y="3795"/>
                </a:lnTo>
                <a:lnTo>
                  <a:pt x="47" y="3806"/>
                </a:lnTo>
                <a:lnTo>
                  <a:pt x="58" y="3817"/>
                </a:lnTo>
                <a:lnTo>
                  <a:pt x="70" y="3825"/>
                </a:lnTo>
                <a:lnTo>
                  <a:pt x="83" y="3833"/>
                </a:lnTo>
                <a:lnTo>
                  <a:pt x="98" y="3841"/>
                </a:lnTo>
                <a:lnTo>
                  <a:pt x="112" y="3846"/>
                </a:lnTo>
                <a:lnTo>
                  <a:pt x="127" y="3850"/>
                </a:lnTo>
                <a:lnTo>
                  <a:pt x="144" y="3852"/>
                </a:lnTo>
                <a:lnTo>
                  <a:pt x="160" y="3853"/>
                </a:lnTo>
                <a:lnTo>
                  <a:pt x="3771" y="3853"/>
                </a:lnTo>
                <a:lnTo>
                  <a:pt x="3788" y="3852"/>
                </a:lnTo>
                <a:lnTo>
                  <a:pt x="3803" y="3850"/>
                </a:lnTo>
                <a:lnTo>
                  <a:pt x="3819" y="3846"/>
                </a:lnTo>
                <a:lnTo>
                  <a:pt x="3834" y="3841"/>
                </a:lnTo>
                <a:lnTo>
                  <a:pt x="3847" y="3833"/>
                </a:lnTo>
                <a:lnTo>
                  <a:pt x="3860" y="3825"/>
                </a:lnTo>
                <a:lnTo>
                  <a:pt x="3874" y="3817"/>
                </a:lnTo>
                <a:lnTo>
                  <a:pt x="3885" y="3806"/>
                </a:lnTo>
                <a:lnTo>
                  <a:pt x="3895" y="3795"/>
                </a:lnTo>
                <a:lnTo>
                  <a:pt x="3904" y="3782"/>
                </a:lnTo>
                <a:lnTo>
                  <a:pt x="3912" y="3769"/>
                </a:lnTo>
                <a:lnTo>
                  <a:pt x="3919" y="3755"/>
                </a:lnTo>
                <a:lnTo>
                  <a:pt x="3924" y="3741"/>
                </a:lnTo>
                <a:lnTo>
                  <a:pt x="3929" y="3725"/>
                </a:lnTo>
                <a:lnTo>
                  <a:pt x="3931" y="3709"/>
                </a:lnTo>
                <a:lnTo>
                  <a:pt x="3932" y="3692"/>
                </a:lnTo>
                <a:lnTo>
                  <a:pt x="3931" y="3676"/>
                </a:lnTo>
                <a:lnTo>
                  <a:pt x="3929" y="3660"/>
                </a:lnTo>
                <a:lnTo>
                  <a:pt x="3924" y="3645"/>
                </a:lnTo>
                <a:lnTo>
                  <a:pt x="3919" y="3631"/>
                </a:lnTo>
                <a:lnTo>
                  <a:pt x="3912" y="3616"/>
                </a:lnTo>
                <a:lnTo>
                  <a:pt x="3904" y="3603"/>
                </a:lnTo>
                <a:lnTo>
                  <a:pt x="3895" y="3590"/>
                </a:lnTo>
                <a:lnTo>
                  <a:pt x="3885" y="3579"/>
                </a:lnTo>
                <a:lnTo>
                  <a:pt x="3874" y="3569"/>
                </a:lnTo>
                <a:lnTo>
                  <a:pt x="3860" y="3559"/>
                </a:lnTo>
                <a:lnTo>
                  <a:pt x="3847" y="3551"/>
                </a:lnTo>
                <a:lnTo>
                  <a:pt x="3834" y="3545"/>
                </a:lnTo>
                <a:lnTo>
                  <a:pt x="3819" y="3539"/>
                </a:lnTo>
                <a:lnTo>
                  <a:pt x="3803" y="3535"/>
                </a:lnTo>
                <a:lnTo>
                  <a:pt x="3788" y="3533"/>
                </a:lnTo>
                <a:lnTo>
                  <a:pt x="3771" y="3532"/>
                </a:lnTo>
                <a:close/>
                <a:moveTo>
                  <a:pt x="1077" y="4267"/>
                </a:moveTo>
                <a:lnTo>
                  <a:pt x="2854" y="4267"/>
                </a:lnTo>
                <a:lnTo>
                  <a:pt x="2854" y="4038"/>
                </a:lnTo>
                <a:lnTo>
                  <a:pt x="1077" y="4038"/>
                </a:lnTo>
                <a:lnTo>
                  <a:pt x="1077" y="4267"/>
                </a:lnTo>
                <a:close/>
              </a:path>
            </a:pathLst>
          </a:custGeom>
          <a:solidFill>
            <a:schemeClr val="bg1"/>
          </a:solidFill>
          <a:ln w="9525">
            <a:noFill/>
            <a:round/>
            <a:headEnd/>
            <a:tailEnd/>
          </a:ln>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1" i="0" u="none" strike="noStrike" kern="1200" cap="none" spc="0" normalizeH="0" baseline="0" noProof="0">
              <a:ln>
                <a:noFill/>
              </a:ln>
              <a:solidFill>
                <a:srgbClr val="000000"/>
              </a:solidFill>
              <a:effectLst/>
              <a:uLnTx/>
              <a:uFillTx/>
              <a:latin typeface="Arial" charset="0"/>
              <a:ea typeface="微软雅黑" pitchFamily="34" charset="-122"/>
              <a:cs typeface="+mn-cs"/>
            </a:endParaRPr>
          </a:p>
        </p:txBody>
      </p:sp>
      <p:sp>
        <p:nvSpPr>
          <p:cNvPr id="100371" name="文本框 21"/>
          <p:cNvSpPr txBox="1">
            <a:spLocks noChangeArrowheads="1"/>
          </p:cNvSpPr>
          <p:nvPr/>
        </p:nvSpPr>
        <p:spPr bwMode="auto">
          <a:xfrm>
            <a:off x="1388622" y="2774819"/>
            <a:ext cx="1040720" cy="647623"/>
          </a:xfrm>
          <a:prstGeom prst="rect">
            <a:avLst/>
          </a:prstGeom>
          <a:noFill/>
          <a:ln w="9525">
            <a:noFill/>
            <a:miter lim="800000"/>
            <a:headEnd/>
            <a:tailEnd/>
          </a:ln>
        </p:spPr>
        <p:txBody>
          <a:bodyPr lIns="68271" tIns="34136" rIns="68271" bIns="34136">
            <a:spAutoFit/>
          </a:bodyPr>
          <a:lstStyle/>
          <a:p>
            <a:pPr marL="0" marR="0" lvl="0" indent="0" algn="l" defTabSz="682394" rtl="0" eaLnBrk="1" fontAlgn="base" latinLnBrk="0" hangingPunct="1">
              <a:lnSpc>
                <a:spcPct val="100000"/>
              </a:lnSpc>
              <a:spcBef>
                <a:spcPct val="0"/>
              </a:spcBef>
              <a:spcAft>
                <a:spcPct val="0"/>
              </a:spcAft>
              <a:buClrTx/>
              <a:buSzTx/>
              <a:buFontTx/>
              <a:buNone/>
              <a:tabLst/>
              <a:defRPr/>
            </a:pPr>
            <a:r>
              <a:rPr kumimoji="0" lang="zh-CN" altLang="en-US" sz="752" b="0" i="0" u="none" strike="noStrike" kern="1200" cap="none" spc="0" normalizeH="0" baseline="0" noProof="0">
                <a:ln>
                  <a:noFill/>
                </a:ln>
                <a:solidFill>
                  <a:srgbClr val="FFFFFF"/>
                </a:solidFill>
                <a:effectLst/>
                <a:uLnTx/>
                <a:uFillTx/>
                <a:latin typeface="Arial" charset="0"/>
                <a:ea typeface="微软雅黑" pitchFamily="34" charset="-122"/>
                <a:cs typeface="+mn-cs"/>
              </a:rPr>
              <a:t>点击输入本栏的具体文字，简明扼要的说明分项内容，此为概念图解，请根据您的具体内容酌情修改</a:t>
            </a:r>
          </a:p>
        </p:txBody>
      </p:sp>
      <p:sp>
        <p:nvSpPr>
          <p:cNvPr id="100375" name="文本框 21"/>
          <p:cNvSpPr txBox="1">
            <a:spLocks noChangeArrowheads="1"/>
          </p:cNvSpPr>
          <p:nvPr/>
        </p:nvSpPr>
        <p:spPr bwMode="auto">
          <a:xfrm>
            <a:off x="3192337" y="2774819"/>
            <a:ext cx="1040720" cy="647623"/>
          </a:xfrm>
          <a:prstGeom prst="rect">
            <a:avLst/>
          </a:prstGeom>
          <a:noFill/>
          <a:ln w="9525">
            <a:noFill/>
            <a:miter lim="800000"/>
            <a:headEnd/>
            <a:tailEnd/>
          </a:ln>
        </p:spPr>
        <p:txBody>
          <a:bodyPr lIns="68271" tIns="34136" rIns="68271" bIns="34136">
            <a:spAutoFit/>
          </a:bodyPr>
          <a:lstStyle/>
          <a:p>
            <a:pPr marL="0" marR="0" lvl="0" indent="0" algn="l" defTabSz="682394" rtl="0" eaLnBrk="1" fontAlgn="base" latinLnBrk="0" hangingPunct="1">
              <a:lnSpc>
                <a:spcPct val="100000"/>
              </a:lnSpc>
              <a:spcBef>
                <a:spcPct val="0"/>
              </a:spcBef>
              <a:spcAft>
                <a:spcPct val="0"/>
              </a:spcAft>
              <a:buClrTx/>
              <a:buSzTx/>
              <a:buFontTx/>
              <a:buNone/>
              <a:tabLst/>
              <a:defRPr/>
            </a:pPr>
            <a:r>
              <a:rPr kumimoji="0" lang="zh-CN" altLang="en-US" sz="752" b="0" i="0" u="none" strike="noStrike" kern="1200" cap="none" spc="0" normalizeH="0" baseline="0" noProof="0">
                <a:ln>
                  <a:noFill/>
                </a:ln>
                <a:solidFill>
                  <a:srgbClr val="FFFFFF"/>
                </a:solidFill>
                <a:effectLst/>
                <a:uLnTx/>
                <a:uFillTx/>
                <a:latin typeface="Arial" charset="0"/>
                <a:ea typeface="微软雅黑" pitchFamily="34" charset="-122"/>
                <a:cs typeface="+mn-cs"/>
              </a:rPr>
              <a:t>点击输入本栏的具体文字，简明扼要的说明分项内容，此为概念图解，请根据您的具体内容酌情修改</a:t>
            </a:r>
          </a:p>
        </p:txBody>
      </p:sp>
      <p:sp>
        <p:nvSpPr>
          <p:cNvPr id="100376" name="文本框 21"/>
          <p:cNvSpPr txBox="1">
            <a:spLocks noChangeArrowheads="1"/>
          </p:cNvSpPr>
          <p:nvPr/>
        </p:nvSpPr>
        <p:spPr bwMode="auto">
          <a:xfrm>
            <a:off x="4954244" y="2774819"/>
            <a:ext cx="1040720" cy="647623"/>
          </a:xfrm>
          <a:prstGeom prst="rect">
            <a:avLst/>
          </a:prstGeom>
          <a:noFill/>
          <a:ln w="9525">
            <a:noFill/>
            <a:miter lim="800000"/>
            <a:headEnd/>
            <a:tailEnd/>
          </a:ln>
        </p:spPr>
        <p:txBody>
          <a:bodyPr lIns="68271" tIns="34136" rIns="68271" bIns="34136">
            <a:spAutoFit/>
          </a:bodyPr>
          <a:lstStyle/>
          <a:p>
            <a:pPr marL="0" marR="0" lvl="0" indent="0" algn="l" defTabSz="682394" rtl="0" eaLnBrk="1" fontAlgn="base" latinLnBrk="0" hangingPunct="1">
              <a:lnSpc>
                <a:spcPct val="100000"/>
              </a:lnSpc>
              <a:spcBef>
                <a:spcPct val="0"/>
              </a:spcBef>
              <a:spcAft>
                <a:spcPct val="0"/>
              </a:spcAft>
              <a:buClrTx/>
              <a:buSzTx/>
              <a:buFontTx/>
              <a:buNone/>
              <a:tabLst/>
              <a:defRPr/>
            </a:pPr>
            <a:r>
              <a:rPr kumimoji="0" lang="zh-CN" altLang="en-US" sz="752" b="0" i="0" u="none" strike="noStrike" kern="1200" cap="none" spc="0" normalizeH="0" baseline="0" noProof="0">
                <a:ln>
                  <a:noFill/>
                </a:ln>
                <a:solidFill>
                  <a:srgbClr val="FFFFFF"/>
                </a:solidFill>
                <a:effectLst/>
                <a:uLnTx/>
                <a:uFillTx/>
                <a:latin typeface="Arial" charset="0"/>
                <a:ea typeface="微软雅黑" pitchFamily="34" charset="-122"/>
                <a:cs typeface="+mn-cs"/>
              </a:rPr>
              <a:t>点击输入本栏的具体文字，简明扼要的说明分项内容，此为概念图解，请根据您的具体内容酌情修改</a:t>
            </a:r>
          </a:p>
        </p:txBody>
      </p:sp>
      <p:sp>
        <p:nvSpPr>
          <p:cNvPr id="100377" name="文本框 21"/>
          <p:cNvSpPr txBox="1">
            <a:spLocks noChangeArrowheads="1"/>
          </p:cNvSpPr>
          <p:nvPr/>
        </p:nvSpPr>
        <p:spPr bwMode="auto">
          <a:xfrm>
            <a:off x="6781850" y="2774819"/>
            <a:ext cx="1040720" cy="647623"/>
          </a:xfrm>
          <a:prstGeom prst="rect">
            <a:avLst/>
          </a:prstGeom>
          <a:noFill/>
          <a:ln w="9525">
            <a:noFill/>
            <a:miter lim="800000"/>
            <a:headEnd/>
            <a:tailEnd/>
          </a:ln>
        </p:spPr>
        <p:txBody>
          <a:bodyPr lIns="68271" tIns="34136" rIns="68271" bIns="34136">
            <a:spAutoFit/>
          </a:bodyPr>
          <a:lstStyle/>
          <a:p>
            <a:pPr marL="0" marR="0" lvl="0" indent="0" algn="l" defTabSz="682394" rtl="0" eaLnBrk="1" fontAlgn="base" latinLnBrk="0" hangingPunct="1">
              <a:lnSpc>
                <a:spcPct val="100000"/>
              </a:lnSpc>
              <a:spcBef>
                <a:spcPct val="0"/>
              </a:spcBef>
              <a:spcAft>
                <a:spcPct val="0"/>
              </a:spcAft>
              <a:buClrTx/>
              <a:buSzTx/>
              <a:buFontTx/>
              <a:buNone/>
              <a:tabLst/>
              <a:defRPr/>
            </a:pPr>
            <a:r>
              <a:rPr kumimoji="0" lang="zh-CN" altLang="en-US" sz="752" b="0" i="0" u="none" strike="noStrike" kern="1200" cap="none" spc="0" normalizeH="0" baseline="0" noProof="0">
                <a:ln>
                  <a:noFill/>
                </a:ln>
                <a:solidFill>
                  <a:srgbClr val="FFFFFF"/>
                </a:solidFill>
                <a:effectLst/>
                <a:uLnTx/>
                <a:uFillTx/>
                <a:latin typeface="Arial" charset="0"/>
                <a:ea typeface="微软雅黑" pitchFamily="34" charset="-122"/>
                <a:cs typeface="+mn-cs"/>
              </a:rPr>
              <a:t>点击输入本栏的具体文字，简明扼要的说明分项内容，此为概念图解，请根据您的具体内容酌情修改</a:t>
            </a:r>
          </a:p>
        </p:txBody>
      </p:sp>
      <p:sp>
        <p:nvSpPr>
          <p:cNvPr id="66573" name="文本框 14"/>
          <p:cNvSpPr txBox="1">
            <a:spLocks noChangeArrowheads="1"/>
          </p:cNvSpPr>
          <p:nvPr/>
        </p:nvSpPr>
        <p:spPr bwMode="auto">
          <a:xfrm>
            <a:off x="1133295" y="4241084"/>
            <a:ext cx="6877411" cy="503288"/>
          </a:xfrm>
          <a:prstGeom prst="rect">
            <a:avLst/>
          </a:prstGeom>
          <a:noFill/>
          <a:ln w="9525">
            <a:noFill/>
            <a:miter lim="800000"/>
            <a:headEnd/>
            <a:tailEnd/>
          </a:ln>
        </p:spPr>
        <p:txBody>
          <a:bodyPr lIns="0" tIns="34136" rIns="0" bIns="34136">
            <a:spAutoFit/>
          </a:bodyPr>
          <a:lstStyle/>
          <a:p>
            <a:pPr marL="0" marR="0" lvl="0" indent="0" algn="ctr" defTabSz="682394" rtl="0" eaLnBrk="1" fontAlgn="base" latinLnBrk="0" hangingPunct="1">
              <a:lnSpc>
                <a:spcPct val="150000"/>
              </a:lnSpc>
              <a:spcBef>
                <a:spcPct val="0"/>
              </a:spcBef>
              <a:spcAft>
                <a:spcPct val="0"/>
              </a:spcAft>
              <a:buClrTx/>
              <a:buSzTx/>
              <a:buFontTx/>
              <a:buNone/>
              <a:tabLst/>
              <a:defRPr/>
            </a:pPr>
            <a:r>
              <a:rPr kumimoji="0" lang="zh-CN" altLang="en-US" sz="941" b="0" i="0" u="none" strike="noStrike" kern="1200" cap="none" spc="0" normalizeH="0" baseline="0" noProof="0">
                <a:ln>
                  <a:noFill/>
                </a:ln>
                <a:solidFill>
                  <a:srgbClr val="5F5F5F"/>
                </a:solidFill>
                <a:effectLst/>
                <a:uLnTx/>
                <a:uFillTx/>
                <a:latin typeface="Arial" charset="0"/>
                <a:ea typeface="微软雅黑" pitchFamily="34" charset="-122"/>
                <a:cs typeface="+mn-cs"/>
                <a:sym typeface="造字工房悦黑体验版常规体" pitchFamily="50" charset="-122"/>
              </a:rPr>
              <a:t>请输入您想要的文字内容请输入您想要的文字内容请输入您想要的文字内容请输入您想要的文字内容请输入您想要的文字内容请输入您想要的文字内容请输入您想要的文字内容请输入您想要的文字内容请输入您想要的文字内容</a:t>
            </a:r>
          </a:p>
        </p:txBody>
      </p:sp>
    </p:spTree>
    <p:extLst>
      <p:ext uri="{BB962C8B-B14F-4D97-AF65-F5344CB8AC3E}">
        <p14:creationId xmlns:p14="http://schemas.microsoft.com/office/powerpoint/2010/main" val="1413298256"/>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nodeType="afterEffect">
                                  <p:stCondLst>
                                    <p:cond delay="0"/>
                                  </p:stCondLst>
                                  <p:childTnLst>
                                    <p:set>
                                      <p:cBhvr>
                                        <p:cTn id="6" dur="1" fill="hold">
                                          <p:stCondLst>
                                            <p:cond delay="0"/>
                                          </p:stCondLst>
                                        </p:cTn>
                                        <p:tgtEl>
                                          <p:spTgt spid="115733"/>
                                        </p:tgtEl>
                                        <p:attrNameLst>
                                          <p:attrName>style.visibility</p:attrName>
                                        </p:attrNameLst>
                                      </p:cBhvr>
                                      <p:to>
                                        <p:strVal val="visible"/>
                                      </p:to>
                                    </p:set>
                                    <p:anim calcmode="lin" valueType="num">
                                      <p:cBhvr>
                                        <p:cTn id="7" dur="1000" fill="hold"/>
                                        <p:tgtEl>
                                          <p:spTgt spid="115733"/>
                                        </p:tgtEl>
                                        <p:attrNameLst>
                                          <p:attrName>ppt_x</p:attrName>
                                        </p:attrNameLst>
                                      </p:cBhvr>
                                      <p:tavLst>
                                        <p:tav tm="0">
                                          <p:val>
                                            <p:strVal val="#ppt_x-.2"/>
                                          </p:val>
                                        </p:tav>
                                        <p:tav tm="100000">
                                          <p:val>
                                            <p:strVal val="#ppt_x"/>
                                          </p:val>
                                        </p:tav>
                                      </p:tavLst>
                                    </p:anim>
                                    <p:anim calcmode="lin" valueType="num">
                                      <p:cBhvr>
                                        <p:cTn id="8" dur="1000" fill="hold"/>
                                        <p:tgtEl>
                                          <p:spTgt spid="115733"/>
                                        </p:tgtEl>
                                        <p:attrNameLst>
                                          <p:attrName>ppt_y</p:attrName>
                                        </p:attrNameLst>
                                      </p:cBhvr>
                                      <p:tavLst>
                                        <p:tav tm="0">
                                          <p:val>
                                            <p:strVal val="#ppt_y"/>
                                          </p:val>
                                        </p:tav>
                                        <p:tav tm="100000">
                                          <p:val>
                                            <p:strVal val="#ppt_y"/>
                                          </p:val>
                                        </p:tav>
                                      </p:tavLst>
                                    </p:anim>
                                    <p:animEffect transition="in" filter="wipe(right)" prLst="gradientSize: 0.1">
                                      <p:cBhvr>
                                        <p:cTn id="9" dur="1000"/>
                                        <p:tgtEl>
                                          <p:spTgt spid="115733"/>
                                        </p:tgtEl>
                                      </p:cBhvr>
                                    </p:animEffect>
                                  </p:childTnLst>
                                </p:cTn>
                              </p:par>
                            </p:childTnLst>
                          </p:cTn>
                        </p:par>
                        <p:par>
                          <p:cTn id="10" fill="hold">
                            <p:stCondLst>
                              <p:cond delay="1000"/>
                            </p:stCondLst>
                            <p:childTnLst>
                              <p:par>
                                <p:cTn id="11" presetID="29" presetClass="entr" presetSubtype="0" fill="hold" nodeType="afterEffect">
                                  <p:stCondLst>
                                    <p:cond delay="0"/>
                                  </p:stCondLst>
                                  <p:childTnLst>
                                    <p:set>
                                      <p:cBhvr>
                                        <p:cTn id="12" dur="1" fill="hold">
                                          <p:stCondLst>
                                            <p:cond delay="0"/>
                                          </p:stCondLst>
                                        </p:cTn>
                                        <p:tgtEl>
                                          <p:spTgt spid="115737"/>
                                        </p:tgtEl>
                                        <p:attrNameLst>
                                          <p:attrName>style.visibility</p:attrName>
                                        </p:attrNameLst>
                                      </p:cBhvr>
                                      <p:to>
                                        <p:strVal val="visible"/>
                                      </p:to>
                                    </p:set>
                                    <p:anim calcmode="lin" valueType="num">
                                      <p:cBhvr>
                                        <p:cTn id="13" dur="500" fill="hold"/>
                                        <p:tgtEl>
                                          <p:spTgt spid="115737"/>
                                        </p:tgtEl>
                                        <p:attrNameLst>
                                          <p:attrName>ppt_x</p:attrName>
                                        </p:attrNameLst>
                                      </p:cBhvr>
                                      <p:tavLst>
                                        <p:tav tm="0">
                                          <p:val>
                                            <p:strVal val="#ppt_x-.2"/>
                                          </p:val>
                                        </p:tav>
                                        <p:tav tm="100000">
                                          <p:val>
                                            <p:strVal val="#ppt_x"/>
                                          </p:val>
                                        </p:tav>
                                      </p:tavLst>
                                    </p:anim>
                                    <p:anim calcmode="lin" valueType="num">
                                      <p:cBhvr>
                                        <p:cTn id="14" dur="500" fill="hold"/>
                                        <p:tgtEl>
                                          <p:spTgt spid="115737"/>
                                        </p:tgtEl>
                                        <p:attrNameLst>
                                          <p:attrName>ppt_y</p:attrName>
                                        </p:attrNameLst>
                                      </p:cBhvr>
                                      <p:tavLst>
                                        <p:tav tm="0">
                                          <p:val>
                                            <p:strVal val="#ppt_y"/>
                                          </p:val>
                                        </p:tav>
                                        <p:tav tm="100000">
                                          <p:val>
                                            <p:strVal val="#ppt_y"/>
                                          </p:val>
                                        </p:tav>
                                      </p:tavLst>
                                    </p:anim>
                                    <p:animEffect transition="in" filter="wipe(right)" prLst="gradientSize: 0.1">
                                      <p:cBhvr>
                                        <p:cTn id="15" dur="500"/>
                                        <p:tgtEl>
                                          <p:spTgt spid="115737"/>
                                        </p:tgtEl>
                                      </p:cBhvr>
                                    </p:animEffect>
                                  </p:childTnLst>
                                </p:cTn>
                              </p:par>
                            </p:childTnLst>
                          </p:cTn>
                        </p:par>
                        <p:par>
                          <p:cTn id="16" fill="hold">
                            <p:stCondLst>
                              <p:cond delay="1500"/>
                            </p:stCondLst>
                            <p:childTnLst>
                              <p:par>
                                <p:cTn id="17" presetID="29" presetClass="entr" presetSubtype="0" fill="hold" nodeType="afterEffect">
                                  <p:stCondLst>
                                    <p:cond delay="0"/>
                                  </p:stCondLst>
                                  <p:childTnLst>
                                    <p:set>
                                      <p:cBhvr>
                                        <p:cTn id="18" dur="1" fill="hold">
                                          <p:stCondLst>
                                            <p:cond delay="0"/>
                                          </p:stCondLst>
                                        </p:cTn>
                                        <p:tgtEl>
                                          <p:spTgt spid="115738"/>
                                        </p:tgtEl>
                                        <p:attrNameLst>
                                          <p:attrName>style.visibility</p:attrName>
                                        </p:attrNameLst>
                                      </p:cBhvr>
                                      <p:to>
                                        <p:strVal val="visible"/>
                                      </p:to>
                                    </p:set>
                                    <p:anim calcmode="lin" valueType="num">
                                      <p:cBhvr>
                                        <p:cTn id="19" dur="500" fill="hold"/>
                                        <p:tgtEl>
                                          <p:spTgt spid="115738"/>
                                        </p:tgtEl>
                                        <p:attrNameLst>
                                          <p:attrName>ppt_x</p:attrName>
                                        </p:attrNameLst>
                                      </p:cBhvr>
                                      <p:tavLst>
                                        <p:tav tm="0">
                                          <p:val>
                                            <p:strVal val="#ppt_x-.2"/>
                                          </p:val>
                                        </p:tav>
                                        <p:tav tm="100000">
                                          <p:val>
                                            <p:strVal val="#ppt_x"/>
                                          </p:val>
                                        </p:tav>
                                      </p:tavLst>
                                    </p:anim>
                                    <p:anim calcmode="lin" valueType="num">
                                      <p:cBhvr>
                                        <p:cTn id="20" dur="500" fill="hold"/>
                                        <p:tgtEl>
                                          <p:spTgt spid="115738"/>
                                        </p:tgtEl>
                                        <p:attrNameLst>
                                          <p:attrName>ppt_y</p:attrName>
                                        </p:attrNameLst>
                                      </p:cBhvr>
                                      <p:tavLst>
                                        <p:tav tm="0">
                                          <p:val>
                                            <p:strVal val="#ppt_y"/>
                                          </p:val>
                                        </p:tav>
                                        <p:tav tm="100000">
                                          <p:val>
                                            <p:strVal val="#ppt_y"/>
                                          </p:val>
                                        </p:tav>
                                      </p:tavLst>
                                    </p:anim>
                                    <p:animEffect transition="in" filter="wipe(right)" prLst="gradientSize: 0.1">
                                      <p:cBhvr>
                                        <p:cTn id="21" dur="500"/>
                                        <p:tgtEl>
                                          <p:spTgt spid="115738"/>
                                        </p:tgtEl>
                                      </p:cBhvr>
                                    </p:animEffect>
                                  </p:childTnLst>
                                </p:cTn>
                              </p:par>
                            </p:childTnLst>
                          </p:cTn>
                        </p:par>
                        <p:par>
                          <p:cTn id="22" fill="hold">
                            <p:stCondLst>
                              <p:cond delay="2000"/>
                            </p:stCondLst>
                            <p:childTnLst>
                              <p:par>
                                <p:cTn id="23" presetID="29" presetClass="entr" presetSubtype="0" fill="hold" nodeType="afterEffect">
                                  <p:stCondLst>
                                    <p:cond delay="0"/>
                                  </p:stCondLst>
                                  <p:childTnLst>
                                    <p:set>
                                      <p:cBhvr>
                                        <p:cTn id="24" dur="1" fill="hold">
                                          <p:stCondLst>
                                            <p:cond delay="0"/>
                                          </p:stCondLst>
                                        </p:cTn>
                                        <p:tgtEl>
                                          <p:spTgt spid="115739"/>
                                        </p:tgtEl>
                                        <p:attrNameLst>
                                          <p:attrName>style.visibility</p:attrName>
                                        </p:attrNameLst>
                                      </p:cBhvr>
                                      <p:to>
                                        <p:strVal val="visible"/>
                                      </p:to>
                                    </p:set>
                                    <p:anim calcmode="lin" valueType="num">
                                      <p:cBhvr>
                                        <p:cTn id="25" dur="500" fill="hold"/>
                                        <p:tgtEl>
                                          <p:spTgt spid="115739"/>
                                        </p:tgtEl>
                                        <p:attrNameLst>
                                          <p:attrName>ppt_x</p:attrName>
                                        </p:attrNameLst>
                                      </p:cBhvr>
                                      <p:tavLst>
                                        <p:tav tm="0">
                                          <p:val>
                                            <p:strVal val="#ppt_x-.2"/>
                                          </p:val>
                                        </p:tav>
                                        <p:tav tm="100000">
                                          <p:val>
                                            <p:strVal val="#ppt_x"/>
                                          </p:val>
                                        </p:tav>
                                      </p:tavLst>
                                    </p:anim>
                                    <p:anim calcmode="lin" valueType="num">
                                      <p:cBhvr>
                                        <p:cTn id="26" dur="500" fill="hold"/>
                                        <p:tgtEl>
                                          <p:spTgt spid="115739"/>
                                        </p:tgtEl>
                                        <p:attrNameLst>
                                          <p:attrName>ppt_y</p:attrName>
                                        </p:attrNameLst>
                                      </p:cBhvr>
                                      <p:tavLst>
                                        <p:tav tm="0">
                                          <p:val>
                                            <p:strVal val="#ppt_y"/>
                                          </p:val>
                                        </p:tav>
                                        <p:tav tm="100000">
                                          <p:val>
                                            <p:strVal val="#ppt_y"/>
                                          </p:val>
                                        </p:tav>
                                      </p:tavLst>
                                    </p:anim>
                                    <p:animEffect transition="in" filter="wipe(right)" prLst="gradientSize: 0.1">
                                      <p:cBhvr>
                                        <p:cTn id="27" dur="500"/>
                                        <p:tgtEl>
                                          <p:spTgt spid="115739"/>
                                        </p:tgtEl>
                                      </p:cBhvr>
                                    </p:animEffect>
                                  </p:childTnLst>
                                </p:cTn>
                              </p:par>
                            </p:childTnLst>
                          </p:cTn>
                        </p:par>
                        <p:par>
                          <p:cTn id="28" fill="hold">
                            <p:stCondLst>
                              <p:cond delay="2500"/>
                            </p:stCondLst>
                            <p:childTnLst>
                              <p:par>
                                <p:cTn id="29" presetID="9" presetClass="entr" presetSubtype="0" fill="hold" grpId="0" nodeType="afterEffect">
                                  <p:stCondLst>
                                    <p:cond delay="0"/>
                                  </p:stCondLst>
                                  <p:childTnLst>
                                    <p:set>
                                      <p:cBhvr>
                                        <p:cTn id="30" dur="1" fill="hold">
                                          <p:stCondLst>
                                            <p:cond delay="0"/>
                                          </p:stCondLst>
                                        </p:cTn>
                                        <p:tgtEl>
                                          <p:spTgt spid="100366"/>
                                        </p:tgtEl>
                                        <p:attrNameLst>
                                          <p:attrName>style.visibility</p:attrName>
                                        </p:attrNameLst>
                                      </p:cBhvr>
                                      <p:to>
                                        <p:strVal val="visible"/>
                                      </p:to>
                                    </p:set>
                                    <p:animEffect transition="in" filter="dissolve">
                                      <p:cBhvr>
                                        <p:cTn id="31" dur="500"/>
                                        <p:tgtEl>
                                          <p:spTgt spid="100366"/>
                                        </p:tgtEl>
                                      </p:cBhvr>
                                    </p:animEffect>
                                  </p:childTnLst>
                                </p:cTn>
                              </p:par>
                              <p:par>
                                <p:cTn id="32" presetID="9" presetClass="entr" presetSubtype="0" fill="hold" grpId="0" nodeType="withEffect">
                                  <p:stCondLst>
                                    <p:cond delay="0"/>
                                  </p:stCondLst>
                                  <p:childTnLst>
                                    <p:set>
                                      <p:cBhvr>
                                        <p:cTn id="33" dur="1" fill="hold">
                                          <p:stCondLst>
                                            <p:cond delay="0"/>
                                          </p:stCondLst>
                                        </p:cTn>
                                        <p:tgtEl>
                                          <p:spTgt spid="100367"/>
                                        </p:tgtEl>
                                        <p:attrNameLst>
                                          <p:attrName>style.visibility</p:attrName>
                                        </p:attrNameLst>
                                      </p:cBhvr>
                                      <p:to>
                                        <p:strVal val="visible"/>
                                      </p:to>
                                    </p:set>
                                    <p:animEffect transition="in" filter="dissolve">
                                      <p:cBhvr>
                                        <p:cTn id="34" dur="500"/>
                                        <p:tgtEl>
                                          <p:spTgt spid="100367"/>
                                        </p:tgtEl>
                                      </p:cBhvr>
                                    </p:animEffect>
                                  </p:childTnLst>
                                </p:cTn>
                              </p:par>
                              <p:par>
                                <p:cTn id="35" presetID="9" presetClass="entr" presetSubtype="0" fill="hold" grpId="0" nodeType="withEffect">
                                  <p:stCondLst>
                                    <p:cond delay="0"/>
                                  </p:stCondLst>
                                  <p:childTnLst>
                                    <p:set>
                                      <p:cBhvr>
                                        <p:cTn id="36" dur="1" fill="hold">
                                          <p:stCondLst>
                                            <p:cond delay="0"/>
                                          </p:stCondLst>
                                        </p:cTn>
                                        <p:tgtEl>
                                          <p:spTgt spid="100368"/>
                                        </p:tgtEl>
                                        <p:attrNameLst>
                                          <p:attrName>style.visibility</p:attrName>
                                        </p:attrNameLst>
                                      </p:cBhvr>
                                      <p:to>
                                        <p:strVal val="visible"/>
                                      </p:to>
                                    </p:set>
                                    <p:animEffect transition="in" filter="dissolve">
                                      <p:cBhvr>
                                        <p:cTn id="37" dur="500"/>
                                        <p:tgtEl>
                                          <p:spTgt spid="100368"/>
                                        </p:tgtEl>
                                      </p:cBhvr>
                                    </p:animEffect>
                                  </p:childTnLst>
                                </p:cTn>
                              </p:par>
                              <p:par>
                                <p:cTn id="38" presetID="9" presetClass="entr" presetSubtype="0" fill="hold" grpId="0" nodeType="withEffect">
                                  <p:stCondLst>
                                    <p:cond delay="0"/>
                                  </p:stCondLst>
                                  <p:childTnLst>
                                    <p:set>
                                      <p:cBhvr>
                                        <p:cTn id="39" dur="1" fill="hold">
                                          <p:stCondLst>
                                            <p:cond delay="0"/>
                                          </p:stCondLst>
                                        </p:cTn>
                                        <p:tgtEl>
                                          <p:spTgt spid="100369"/>
                                        </p:tgtEl>
                                        <p:attrNameLst>
                                          <p:attrName>style.visibility</p:attrName>
                                        </p:attrNameLst>
                                      </p:cBhvr>
                                      <p:to>
                                        <p:strVal val="visible"/>
                                      </p:to>
                                    </p:set>
                                    <p:animEffect transition="in" filter="dissolve">
                                      <p:cBhvr>
                                        <p:cTn id="40" dur="500"/>
                                        <p:tgtEl>
                                          <p:spTgt spid="100369"/>
                                        </p:tgtEl>
                                      </p:cBhvr>
                                    </p:animEffect>
                                  </p:childTnLst>
                                </p:cTn>
                              </p:par>
                            </p:childTnLst>
                          </p:cTn>
                        </p:par>
                        <p:par>
                          <p:cTn id="41" fill="hold">
                            <p:stCondLst>
                              <p:cond delay="3000"/>
                            </p:stCondLst>
                            <p:childTnLst>
                              <p:par>
                                <p:cTn id="42" presetID="55" presetClass="entr" presetSubtype="0" fill="hold" grpId="0" nodeType="afterEffect">
                                  <p:stCondLst>
                                    <p:cond delay="0"/>
                                  </p:stCondLst>
                                  <p:childTnLst>
                                    <p:set>
                                      <p:cBhvr>
                                        <p:cTn id="43" dur="1" fill="hold">
                                          <p:stCondLst>
                                            <p:cond delay="0"/>
                                          </p:stCondLst>
                                        </p:cTn>
                                        <p:tgtEl>
                                          <p:spTgt spid="100371"/>
                                        </p:tgtEl>
                                        <p:attrNameLst>
                                          <p:attrName>style.visibility</p:attrName>
                                        </p:attrNameLst>
                                      </p:cBhvr>
                                      <p:to>
                                        <p:strVal val="visible"/>
                                      </p:to>
                                    </p:set>
                                    <p:anim calcmode="lin" valueType="num">
                                      <p:cBhvr>
                                        <p:cTn id="44" dur="500" fill="hold"/>
                                        <p:tgtEl>
                                          <p:spTgt spid="100371"/>
                                        </p:tgtEl>
                                        <p:attrNameLst>
                                          <p:attrName>ppt_w</p:attrName>
                                        </p:attrNameLst>
                                      </p:cBhvr>
                                      <p:tavLst>
                                        <p:tav tm="0">
                                          <p:val>
                                            <p:strVal val="#ppt_w*0.70"/>
                                          </p:val>
                                        </p:tav>
                                        <p:tav tm="100000">
                                          <p:val>
                                            <p:strVal val="#ppt_w"/>
                                          </p:val>
                                        </p:tav>
                                      </p:tavLst>
                                    </p:anim>
                                    <p:anim calcmode="lin" valueType="num">
                                      <p:cBhvr>
                                        <p:cTn id="45" dur="500" fill="hold"/>
                                        <p:tgtEl>
                                          <p:spTgt spid="100371"/>
                                        </p:tgtEl>
                                        <p:attrNameLst>
                                          <p:attrName>ppt_h</p:attrName>
                                        </p:attrNameLst>
                                      </p:cBhvr>
                                      <p:tavLst>
                                        <p:tav tm="0">
                                          <p:val>
                                            <p:strVal val="#ppt_h"/>
                                          </p:val>
                                        </p:tav>
                                        <p:tav tm="100000">
                                          <p:val>
                                            <p:strVal val="#ppt_h"/>
                                          </p:val>
                                        </p:tav>
                                      </p:tavLst>
                                    </p:anim>
                                    <p:animEffect transition="in" filter="fade">
                                      <p:cBhvr>
                                        <p:cTn id="46" dur="500"/>
                                        <p:tgtEl>
                                          <p:spTgt spid="100371"/>
                                        </p:tgtEl>
                                      </p:cBhvr>
                                    </p:animEffect>
                                  </p:childTnLst>
                                </p:cTn>
                              </p:par>
                              <p:par>
                                <p:cTn id="47" presetID="55" presetClass="entr" presetSubtype="0" fill="hold" grpId="0" nodeType="withEffect">
                                  <p:stCondLst>
                                    <p:cond delay="0"/>
                                  </p:stCondLst>
                                  <p:childTnLst>
                                    <p:set>
                                      <p:cBhvr>
                                        <p:cTn id="48" dur="1" fill="hold">
                                          <p:stCondLst>
                                            <p:cond delay="0"/>
                                          </p:stCondLst>
                                        </p:cTn>
                                        <p:tgtEl>
                                          <p:spTgt spid="100375"/>
                                        </p:tgtEl>
                                        <p:attrNameLst>
                                          <p:attrName>style.visibility</p:attrName>
                                        </p:attrNameLst>
                                      </p:cBhvr>
                                      <p:to>
                                        <p:strVal val="visible"/>
                                      </p:to>
                                    </p:set>
                                    <p:anim calcmode="lin" valueType="num">
                                      <p:cBhvr>
                                        <p:cTn id="49" dur="500" fill="hold"/>
                                        <p:tgtEl>
                                          <p:spTgt spid="100375"/>
                                        </p:tgtEl>
                                        <p:attrNameLst>
                                          <p:attrName>ppt_w</p:attrName>
                                        </p:attrNameLst>
                                      </p:cBhvr>
                                      <p:tavLst>
                                        <p:tav tm="0">
                                          <p:val>
                                            <p:strVal val="#ppt_w*0.70"/>
                                          </p:val>
                                        </p:tav>
                                        <p:tav tm="100000">
                                          <p:val>
                                            <p:strVal val="#ppt_w"/>
                                          </p:val>
                                        </p:tav>
                                      </p:tavLst>
                                    </p:anim>
                                    <p:anim calcmode="lin" valueType="num">
                                      <p:cBhvr>
                                        <p:cTn id="50" dur="500" fill="hold"/>
                                        <p:tgtEl>
                                          <p:spTgt spid="100375"/>
                                        </p:tgtEl>
                                        <p:attrNameLst>
                                          <p:attrName>ppt_h</p:attrName>
                                        </p:attrNameLst>
                                      </p:cBhvr>
                                      <p:tavLst>
                                        <p:tav tm="0">
                                          <p:val>
                                            <p:strVal val="#ppt_h"/>
                                          </p:val>
                                        </p:tav>
                                        <p:tav tm="100000">
                                          <p:val>
                                            <p:strVal val="#ppt_h"/>
                                          </p:val>
                                        </p:tav>
                                      </p:tavLst>
                                    </p:anim>
                                    <p:animEffect transition="in" filter="fade">
                                      <p:cBhvr>
                                        <p:cTn id="51" dur="500"/>
                                        <p:tgtEl>
                                          <p:spTgt spid="100375"/>
                                        </p:tgtEl>
                                      </p:cBhvr>
                                    </p:animEffect>
                                  </p:childTnLst>
                                </p:cTn>
                              </p:par>
                              <p:par>
                                <p:cTn id="52" presetID="55" presetClass="entr" presetSubtype="0" fill="hold" grpId="0" nodeType="withEffect">
                                  <p:stCondLst>
                                    <p:cond delay="0"/>
                                  </p:stCondLst>
                                  <p:childTnLst>
                                    <p:set>
                                      <p:cBhvr>
                                        <p:cTn id="53" dur="1" fill="hold">
                                          <p:stCondLst>
                                            <p:cond delay="0"/>
                                          </p:stCondLst>
                                        </p:cTn>
                                        <p:tgtEl>
                                          <p:spTgt spid="100376"/>
                                        </p:tgtEl>
                                        <p:attrNameLst>
                                          <p:attrName>style.visibility</p:attrName>
                                        </p:attrNameLst>
                                      </p:cBhvr>
                                      <p:to>
                                        <p:strVal val="visible"/>
                                      </p:to>
                                    </p:set>
                                    <p:anim calcmode="lin" valueType="num">
                                      <p:cBhvr>
                                        <p:cTn id="54" dur="500" fill="hold"/>
                                        <p:tgtEl>
                                          <p:spTgt spid="100376"/>
                                        </p:tgtEl>
                                        <p:attrNameLst>
                                          <p:attrName>ppt_w</p:attrName>
                                        </p:attrNameLst>
                                      </p:cBhvr>
                                      <p:tavLst>
                                        <p:tav tm="0">
                                          <p:val>
                                            <p:strVal val="#ppt_w*0.70"/>
                                          </p:val>
                                        </p:tav>
                                        <p:tav tm="100000">
                                          <p:val>
                                            <p:strVal val="#ppt_w"/>
                                          </p:val>
                                        </p:tav>
                                      </p:tavLst>
                                    </p:anim>
                                    <p:anim calcmode="lin" valueType="num">
                                      <p:cBhvr>
                                        <p:cTn id="55" dur="500" fill="hold"/>
                                        <p:tgtEl>
                                          <p:spTgt spid="100376"/>
                                        </p:tgtEl>
                                        <p:attrNameLst>
                                          <p:attrName>ppt_h</p:attrName>
                                        </p:attrNameLst>
                                      </p:cBhvr>
                                      <p:tavLst>
                                        <p:tav tm="0">
                                          <p:val>
                                            <p:strVal val="#ppt_h"/>
                                          </p:val>
                                        </p:tav>
                                        <p:tav tm="100000">
                                          <p:val>
                                            <p:strVal val="#ppt_h"/>
                                          </p:val>
                                        </p:tav>
                                      </p:tavLst>
                                    </p:anim>
                                    <p:animEffect transition="in" filter="fade">
                                      <p:cBhvr>
                                        <p:cTn id="56" dur="500"/>
                                        <p:tgtEl>
                                          <p:spTgt spid="100376"/>
                                        </p:tgtEl>
                                      </p:cBhvr>
                                    </p:animEffect>
                                  </p:childTnLst>
                                </p:cTn>
                              </p:par>
                              <p:par>
                                <p:cTn id="57" presetID="55" presetClass="entr" presetSubtype="0" fill="hold" grpId="0" nodeType="withEffect">
                                  <p:stCondLst>
                                    <p:cond delay="0"/>
                                  </p:stCondLst>
                                  <p:childTnLst>
                                    <p:set>
                                      <p:cBhvr>
                                        <p:cTn id="58" dur="1" fill="hold">
                                          <p:stCondLst>
                                            <p:cond delay="0"/>
                                          </p:stCondLst>
                                        </p:cTn>
                                        <p:tgtEl>
                                          <p:spTgt spid="100377"/>
                                        </p:tgtEl>
                                        <p:attrNameLst>
                                          <p:attrName>style.visibility</p:attrName>
                                        </p:attrNameLst>
                                      </p:cBhvr>
                                      <p:to>
                                        <p:strVal val="visible"/>
                                      </p:to>
                                    </p:set>
                                    <p:anim calcmode="lin" valueType="num">
                                      <p:cBhvr>
                                        <p:cTn id="59" dur="500" fill="hold"/>
                                        <p:tgtEl>
                                          <p:spTgt spid="100377"/>
                                        </p:tgtEl>
                                        <p:attrNameLst>
                                          <p:attrName>ppt_w</p:attrName>
                                        </p:attrNameLst>
                                      </p:cBhvr>
                                      <p:tavLst>
                                        <p:tav tm="0">
                                          <p:val>
                                            <p:strVal val="#ppt_w*0.70"/>
                                          </p:val>
                                        </p:tav>
                                        <p:tav tm="100000">
                                          <p:val>
                                            <p:strVal val="#ppt_w"/>
                                          </p:val>
                                        </p:tav>
                                      </p:tavLst>
                                    </p:anim>
                                    <p:anim calcmode="lin" valueType="num">
                                      <p:cBhvr>
                                        <p:cTn id="60" dur="500" fill="hold"/>
                                        <p:tgtEl>
                                          <p:spTgt spid="100377"/>
                                        </p:tgtEl>
                                        <p:attrNameLst>
                                          <p:attrName>ppt_h</p:attrName>
                                        </p:attrNameLst>
                                      </p:cBhvr>
                                      <p:tavLst>
                                        <p:tav tm="0">
                                          <p:val>
                                            <p:strVal val="#ppt_h"/>
                                          </p:val>
                                        </p:tav>
                                        <p:tav tm="100000">
                                          <p:val>
                                            <p:strVal val="#ppt_h"/>
                                          </p:val>
                                        </p:tav>
                                      </p:tavLst>
                                    </p:anim>
                                    <p:animEffect transition="in" filter="fade">
                                      <p:cBhvr>
                                        <p:cTn id="61" dur="500"/>
                                        <p:tgtEl>
                                          <p:spTgt spid="100377"/>
                                        </p:tgtEl>
                                      </p:cBhvr>
                                    </p:animEffect>
                                  </p:childTnLst>
                                </p:cTn>
                              </p:par>
                            </p:childTnLst>
                          </p:cTn>
                        </p:par>
                        <p:par>
                          <p:cTn id="62" fill="hold">
                            <p:stCondLst>
                              <p:cond delay="3500"/>
                            </p:stCondLst>
                            <p:childTnLst>
                              <p:par>
                                <p:cTn id="63" presetID="9" presetClass="entr" presetSubtype="0" fill="hold" grpId="0" nodeType="afterEffect">
                                  <p:stCondLst>
                                    <p:cond delay="0"/>
                                  </p:stCondLst>
                                  <p:childTnLst>
                                    <p:set>
                                      <p:cBhvr>
                                        <p:cTn id="64" dur="1" fill="hold">
                                          <p:stCondLst>
                                            <p:cond delay="0"/>
                                          </p:stCondLst>
                                        </p:cTn>
                                        <p:tgtEl>
                                          <p:spTgt spid="66573"/>
                                        </p:tgtEl>
                                        <p:attrNameLst>
                                          <p:attrName>style.visibility</p:attrName>
                                        </p:attrNameLst>
                                      </p:cBhvr>
                                      <p:to>
                                        <p:strVal val="visible"/>
                                      </p:to>
                                    </p:set>
                                    <p:animEffect transition="in" filter="dissolve">
                                      <p:cBhvr>
                                        <p:cTn id="65" dur="500"/>
                                        <p:tgtEl>
                                          <p:spTgt spid="6657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0366" grpId="0" animBg="1"/>
      <p:bldP spid="100367" grpId="0" animBg="1"/>
      <p:bldP spid="100368" grpId="0" animBg="1"/>
      <p:bldP spid="100369" grpId="0" animBg="1"/>
      <p:bldP spid="100371" grpId="0"/>
      <p:bldP spid="100375" grpId="0"/>
      <p:bldP spid="100376" grpId="0"/>
      <p:bldP spid="100377" grpId="0"/>
      <p:bldP spid="66573"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Oval 17"/>
          <p:cNvSpPr>
            <a:spLocks noChangeArrowheads="1"/>
          </p:cNvSpPr>
          <p:nvPr/>
        </p:nvSpPr>
        <p:spPr bwMode="auto">
          <a:xfrm>
            <a:off x="1049680" y="2870379"/>
            <a:ext cx="558435" cy="559928"/>
          </a:xfrm>
          <a:prstGeom prst="ellipse">
            <a:avLst/>
          </a:prstGeom>
          <a:solidFill>
            <a:schemeClr val="tx2"/>
          </a:solidFill>
          <a:ln w="9525">
            <a:noFill/>
            <a:round/>
            <a:headEnd/>
            <a:tailEnd/>
          </a:ln>
        </p:spPr>
        <p:txBody>
          <a:bodyPr wrap="none" anchor="ct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000000"/>
              </a:solidFill>
              <a:effectLst/>
              <a:uLnTx/>
              <a:uFillTx/>
              <a:latin typeface="Arial" charset="0"/>
              <a:ea typeface="宋体" charset="-122"/>
              <a:cs typeface="+mn-cs"/>
            </a:endParaRPr>
          </a:p>
        </p:txBody>
      </p:sp>
      <p:sp>
        <p:nvSpPr>
          <p:cNvPr id="43011" name="Oval 18"/>
          <p:cNvSpPr>
            <a:spLocks noChangeArrowheads="1"/>
          </p:cNvSpPr>
          <p:nvPr/>
        </p:nvSpPr>
        <p:spPr bwMode="auto">
          <a:xfrm>
            <a:off x="3659691" y="1441442"/>
            <a:ext cx="497216" cy="497217"/>
          </a:xfrm>
          <a:prstGeom prst="ellipse">
            <a:avLst/>
          </a:prstGeom>
          <a:solidFill>
            <a:schemeClr val="bg2"/>
          </a:solidFill>
          <a:ln w="9525">
            <a:noFill/>
            <a:round/>
            <a:headEnd/>
            <a:tailEnd/>
          </a:ln>
        </p:spPr>
        <p:txBody>
          <a:bodyPr wrap="none" anchor="ct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000000"/>
              </a:solidFill>
              <a:effectLst/>
              <a:uLnTx/>
              <a:uFillTx/>
              <a:latin typeface="Arial" charset="0"/>
              <a:ea typeface="宋体" charset="-122"/>
              <a:cs typeface="+mn-cs"/>
            </a:endParaRPr>
          </a:p>
        </p:txBody>
      </p:sp>
      <p:sp>
        <p:nvSpPr>
          <p:cNvPr id="43012" name="Oval 19"/>
          <p:cNvSpPr>
            <a:spLocks noChangeArrowheads="1"/>
          </p:cNvSpPr>
          <p:nvPr/>
        </p:nvSpPr>
        <p:spPr bwMode="auto">
          <a:xfrm>
            <a:off x="5090121" y="4238097"/>
            <a:ext cx="433011" cy="434504"/>
          </a:xfrm>
          <a:prstGeom prst="ellipse">
            <a:avLst/>
          </a:prstGeom>
          <a:solidFill>
            <a:schemeClr val="bg2"/>
          </a:solidFill>
          <a:ln w="9525">
            <a:noFill/>
            <a:round/>
            <a:headEnd/>
            <a:tailEnd/>
          </a:ln>
        </p:spPr>
        <p:txBody>
          <a:bodyPr wrap="none" anchor="ct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000000"/>
              </a:solidFill>
              <a:effectLst/>
              <a:uLnTx/>
              <a:uFillTx/>
              <a:latin typeface="Arial" charset="0"/>
              <a:ea typeface="宋体" charset="-122"/>
              <a:cs typeface="+mn-cs"/>
            </a:endParaRPr>
          </a:p>
        </p:txBody>
      </p:sp>
      <p:sp>
        <p:nvSpPr>
          <p:cNvPr id="43013" name="Oval 20"/>
          <p:cNvSpPr>
            <a:spLocks noChangeArrowheads="1"/>
          </p:cNvSpPr>
          <p:nvPr/>
        </p:nvSpPr>
        <p:spPr bwMode="auto">
          <a:xfrm>
            <a:off x="7449285" y="3491527"/>
            <a:ext cx="373285" cy="373285"/>
          </a:xfrm>
          <a:prstGeom prst="ellipse">
            <a:avLst/>
          </a:prstGeom>
          <a:solidFill>
            <a:schemeClr val="tx2"/>
          </a:solidFill>
          <a:ln w="9525">
            <a:noFill/>
            <a:round/>
            <a:headEnd/>
            <a:tailEnd/>
          </a:ln>
        </p:spPr>
        <p:txBody>
          <a:bodyPr wrap="none" anchor="ct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000000"/>
              </a:solidFill>
              <a:effectLst/>
              <a:uLnTx/>
              <a:uFillTx/>
              <a:latin typeface="Arial" charset="0"/>
              <a:ea typeface="宋体" charset="-122"/>
              <a:cs typeface="+mn-cs"/>
            </a:endParaRPr>
          </a:p>
        </p:txBody>
      </p:sp>
      <p:sp>
        <p:nvSpPr>
          <p:cNvPr id="43014" name="Oval 21"/>
          <p:cNvSpPr>
            <a:spLocks noChangeArrowheads="1"/>
          </p:cNvSpPr>
          <p:nvPr/>
        </p:nvSpPr>
        <p:spPr bwMode="auto">
          <a:xfrm>
            <a:off x="6828137" y="1750523"/>
            <a:ext cx="559928" cy="559928"/>
          </a:xfrm>
          <a:prstGeom prst="ellipse">
            <a:avLst/>
          </a:prstGeom>
          <a:solidFill>
            <a:schemeClr val="bg2"/>
          </a:solidFill>
          <a:ln w="9525">
            <a:noFill/>
            <a:round/>
            <a:headEnd/>
            <a:tailEnd/>
          </a:ln>
        </p:spPr>
        <p:txBody>
          <a:bodyPr wrap="none" anchor="ct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000000"/>
              </a:solidFill>
              <a:effectLst/>
              <a:uLnTx/>
              <a:uFillTx/>
              <a:latin typeface="Arial" charset="0"/>
              <a:ea typeface="宋体" charset="-122"/>
              <a:cs typeface="+mn-cs"/>
            </a:endParaRPr>
          </a:p>
        </p:txBody>
      </p:sp>
      <p:grpSp>
        <p:nvGrpSpPr>
          <p:cNvPr id="43035" name="Group 27"/>
          <p:cNvGrpSpPr>
            <a:grpSpLocks/>
          </p:cNvGrpSpPr>
          <p:nvPr/>
        </p:nvGrpSpPr>
        <p:grpSpPr bwMode="auto">
          <a:xfrm>
            <a:off x="1920181" y="1565374"/>
            <a:ext cx="1431923" cy="1118363"/>
            <a:chOff x="1286" y="1027"/>
            <a:chExt cx="959" cy="749"/>
          </a:xfrm>
        </p:grpSpPr>
        <p:sp>
          <p:nvSpPr>
            <p:cNvPr id="50205" name="Oval 16"/>
            <p:cNvSpPr>
              <a:spLocks noChangeArrowheads="1"/>
            </p:cNvSpPr>
            <p:nvPr/>
          </p:nvSpPr>
          <p:spPr bwMode="auto">
            <a:xfrm>
              <a:off x="1286" y="1027"/>
              <a:ext cx="748" cy="749"/>
            </a:xfrm>
            <a:prstGeom prst="ellipse">
              <a:avLst/>
            </a:prstGeom>
            <a:solidFill>
              <a:schemeClr val="bg2"/>
            </a:solidFill>
            <a:ln w="9525">
              <a:noFill/>
              <a:round/>
              <a:headEnd/>
              <a:tailEnd/>
            </a:ln>
          </p:spPr>
          <p:txBody>
            <a:bodyPr wrap="none" anchor="ct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000000"/>
                </a:solidFill>
                <a:effectLst/>
                <a:uLnTx/>
                <a:uFillTx/>
                <a:latin typeface="Arial" charset="0"/>
                <a:ea typeface="方正大黑简体" pitchFamily="2" charset="-122"/>
                <a:cs typeface="+mn-cs"/>
              </a:endParaRPr>
            </a:p>
          </p:txBody>
        </p:sp>
        <p:sp>
          <p:nvSpPr>
            <p:cNvPr id="50206" name="Text Box 27"/>
            <p:cNvSpPr txBox="1">
              <a:spLocks noChangeArrowheads="1"/>
            </p:cNvSpPr>
            <p:nvPr/>
          </p:nvSpPr>
          <p:spPr bwMode="auto">
            <a:xfrm>
              <a:off x="1293" y="1293"/>
              <a:ext cx="952" cy="246"/>
            </a:xfrm>
            <a:prstGeom prst="rect">
              <a:avLst/>
            </a:prstGeom>
            <a:noFill/>
            <a:ln w="9525">
              <a:noFill/>
              <a:miter lim="800000"/>
              <a:headEnd/>
              <a:tailEnd/>
            </a:ln>
          </p:spPr>
          <p:txBody>
            <a:bodyPr>
              <a:spAutoFit/>
            </a:bodyPr>
            <a:lstStyle/>
            <a:p>
              <a:pPr marL="0" marR="0" lvl="0" indent="0" algn="l" defTabSz="860085" rtl="0" eaLnBrk="1" fontAlgn="base" latinLnBrk="0" hangingPunct="1">
                <a:lnSpc>
                  <a:spcPct val="100000"/>
                </a:lnSpc>
                <a:spcBef>
                  <a:spcPct val="50000"/>
                </a:spcBef>
                <a:spcAft>
                  <a:spcPct val="0"/>
                </a:spcAft>
                <a:buClrTx/>
                <a:buSzTx/>
                <a:buFontTx/>
                <a:buNone/>
                <a:tabLst/>
                <a:defRPr/>
              </a:pPr>
              <a:r>
                <a:rPr kumimoji="0" lang="zh-CN" altLang="en-US" sz="1787" b="0" i="0" u="none" strike="noStrike" kern="1200" cap="none" spc="0" normalizeH="0" baseline="0" noProof="0">
                  <a:ln>
                    <a:noFill/>
                  </a:ln>
                  <a:solidFill>
                    <a:srgbClr val="FFFFFF"/>
                  </a:solidFill>
                  <a:effectLst/>
                  <a:uLnTx/>
                  <a:uFillTx/>
                  <a:latin typeface="Arial" charset="0"/>
                  <a:ea typeface="方正大黑简体" pitchFamily="2" charset="-122"/>
                  <a:cs typeface="+mn-cs"/>
                </a:rPr>
                <a:t>添加标题</a:t>
              </a:r>
            </a:p>
          </p:txBody>
        </p:sp>
      </p:grpSp>
      <p:grpSp>
        <p:nvGrpSpPr>
          <p:cNvPr id="43036" name="Group 28"/>
          <p:cNvGrpSpPr>
            <a:grpSpLocks/>
          </p:cNvGrpSpPr>
          <p:nvPr/>
        </p:nvGrpSpPr>
        <p:grpSpPr bwMode="auto">
          <a:xfrm>
            <a:off x="5025915" y="1317512"/>
            <a:ext cx="1509567" cy="1303512"/>
            <a:chOff x="3366" y="861"/>
            <a:chExt cx="1011" cy="873"/>
          </a:xfrm>
        </p:grpSpPr>
        <p:sp>
          <p:nvSpPr>
            <p:cNvPr id="50203" name="Oval 22"/>
            <p:cNvSpPr>
              <a:spLocks noChangeArrowheads="1"/>
            </p:cNvSpPr>
            <p:nvPr/>
          </p:nvSpPr>
          <p:spPr bwMode="auto">
            <a:xfrm>
              <a:off x="3366" y="861"/>
              <a:ext cx="874" cy="873"/>
            </a:xfrm>
            <a:prstGeom prst="ellipse">
              <a:avLst/>
            </a:prstGeom>
            <a:solidFill>
              <a:schemeClr val="tx2"/>
            </a:solidFill>
            <a:ln w="9525">
              <a:noFill/>
              <a:round/>
              <a:headEnd/>
              <a:tailEnd/>
            </a:ln>
          </p:spPr>
          <p:txBody>
            <a:bodyPr wrap="none" anchor="ct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000000"/>
                </a:solidFill>
                <a:effectLst/>
                <a:uLnTx/>
                <a:uFillTx/>
                <a:latin typeface="Arial" charset="0"/>
                <a:ea typeface="方正大黑简体" pitchFamily="2" charset="-122"/>
                <a:cs typeface="+mn-cs"/>
              </a:endParaRPr>
            </a:p>
          </p:txBody>
        </p:sp>
        <p:sp>
          <p:nvSpPr>
            <p:cNvPr id="50204" name="Text Box 28"/>
            <p:cNvSpPr txBox="1">
              <a:spLocks noChangeArrowheads="1"/>
            </p:cNvSpPr>
            <p:nvPr/>
          </p:nvSpPr>
          <p:spPr bwMode="auto">
            <a:xfrm>
              <a:off x="3425" y="1189"/>
              <a:ext cx="952" cy="246"/>
            </a:xfrm>
            <a:prstGeom prst="rect">
              <a:avLst/>
            </a:prstGeom>
            <a:noFill/>
            <a:ln w="9525">
              <a:noFill/>
              <a:miter lim="800000"/>
              <a:headEnd/>
              <a:tailEnd/>
            </a:ln>
          </p:spPr>
          <p:txBody>
            <a:bodyPr>
              <a:spAutoFit/>
            </a:bodyPr>
            <a:lstStyle/>
            <a:p>
              <a:pPr marL="0" marR="0" lvl="0" indent="0" algn="l" defTabSz="860085" rtl="0" eaLnBrk="1" fontAlgn="base" latinLnBrk="0" hangingPunct="1">
                <a:lnSpc>
                  <a:spcPct val="100000"/>
                </a:lnSpc>
                <a:spcBef>
                  <a:spcPct val="50000"/>
                </a:spcBef>
                <a:spcAft>
                  <a:spcPct val="0"/>
                </a:spcAft>
                <a:buClrTx/>
                <a:buSzTx/>
                <a:buFontTx/>
                <a:buNone/>
                <a:tabLst/>
                <a:defRPr/>
              </a:pPr>
              <a:r>
                <a:rPr kumimoji="0" lang="zh-CN" altLang="en-US" sz="1787" b="0" i="0" u="none" strike="noStrike" kern="1200" cap="none" spc="0" normalizeH="0" baseline="0" noProof="0">
                  <a:ln>
                    <a:noFill/>
                  </a:ln>
                  <a:solidFill>
                    <a:srgbClr val="FFFFFF"/>
                  </a:solidFill>
                  <a:effectLst/>
                  <a:uLnTx/>
                  <a:uFillTx/>
                  <a:latin typeface="Arial" charset="0"/>
                  <a:ea typeface="方正大黑简体" pitchFamily="2" charset="-122"/>
                  <a:cs typeface="+mn-cs"/>
                </a:rPr>
                <a:t>添加标题</a:t>
              </a:r>
            </a:p>
          </p:txBody>
        </p:sp>
      </p:grpSp>
      <p:grpSp>
        <p:nvGrpSpPr>
          <p:cNvPr id="43038" name="Group 30"/>
          <p:cNvGrpSpPr>
            <a:grpSpLocks/>
          </p:cNvGrpSpPr>
          <p:nvPr/>
        </p:nvGrpSpPr>
        <p:grpSpPr bwMode="auto">
          <a:xfrm>
            <a:off x="1857468" y="3304883"/>
            <a:ext cx="1494635" cy="1181076"/>
            <a:chOff x="1244" y="2192"/>
            <a:chExt cx="1001" cy="791"/>
          </a:xfrm>
        </p:grpSpPr>
        <p:sp>
          <p:nvSpPr>
            <p:cNvPr id="50201" name="Oval 23"/>
            <p:cNvSpPr>
              <a:spLocks noChangeArrowheads="1"/>
            </p:cNvSpPr>
            <p:nvPr/>
          </p:nvSpPr>
          <p:spPr bwMode="auto">
            <a:xfrm>
              <a:off x="1244" y="2192"/>
              <a:ext cx="791" cy="791"/>
            </a:xfrm>
            <a:prstGeom prst="ellipse">
              <a:avLst/>
            </a:prstGeom>
            <a:solidFill>
              <a:schemeClr val="tx2"/>
            </a:solidFill>
            <a:ln w="9525">
              <a:noFill/>
              <a:round/>
              <a:headEnd/>
              <a:tailEnd/>
            </a:ln>
          </p:spPr>
          <p:txBody>
            <a:bodyPr wrap="none" anchor="ct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000000"/>
                </a:solidFill>
                <a:effectLst/>
                <a:uLnTx/>
                <a:uFillTx/>
                <a:latin typeface="Arial" charset="0"/>
                <a:ea typeface="方正大黑简体" pitchFamily="2" charset="-122"/>
                <a:cs typeface="+mn-cs"/>
              </a:endParaRPr>
            </a:p>
          </p:txBody>
        </p:sp>
        <p:sp>
          <p:nvSpPr>
            <p:cNvPr id="50202" name="Text Box 29"/>
            <p:cNvSpPr txBox="1">
              <a:spLocks noChangeArrowheads="1"/>
            </p:cNvSpPr>
            <p:nvPr/>
          </p:nvSpPr>
          <p:spPr bwMode="auto">
            <a:xfrm>
              <a:off x="1293" y="2472"/>
              <a:ext cx="952" cy="246"/>
            </a:xfrm>
            <a:prstGeom prst="rect">
              <a:avLst/>
            </a:prstGeom>
            <a:noFill/>
            <a:ln w="9525">
              <a:noFill/>
              <a:miter lim="800000"/>
              <a:headEnd/>
              <a:tailEnd/>
            </a:ln>
          </p:spPr>
          <p:txBody>
            <a:bodyPr>
              <a:spAutoFit/>
            </a:bodyPr>
            <a:lstStyle/>
            <a:p>
              <a:pPr marL="0" marR="0" lvl="0" indent="0" algn="l" defTabSz="860085" rtl="0" eaLnBrk="1" fontAlgn="base" latinLnBrk="0" hangingPunct="1">
                <a:lnSpc>
                  <a:spcPct val="100000"/>
                </a:lnSpc>
                <a:spcBef>
                  <a:spcPct val="50000"/>
                </a:spcBef>
                <a:spcAft>
                  <a:spcPct val="0"/>
                </a:spcAft>
                <a:buClrTx/>
                <a:buSzTx/>
                <a:buFontTx/>
                <a:buNone/>
                <a:tabLst/>
                <a:defRPr/>
              </a:pPr>
              <a:r>
                <a:rPr kumimoji="0" lang="zh-CN" altLang="en-US" sz="1787" b="0" i="0" u="none" strike="noStrike" kern="1200" cap="none" spc="0" normalizeH="0" baseline="0" noProof="0">
                  <a:ln>
                    <a:noFill/>
                  </a:ln>
                  <a:solidFill>
                    <a:srgbClr val="FFFFFF"/>
                  </a:solidFill>
                  <a:effectLst/>
                  <a:uLnTx/>
                  <a:uFillTx/>
                  <a:latin typeface="Arial" charset="0"/>
                  <a:ea typeface="方正大黑简体" pitchFamily="2" charset="-122"/>
                  <a:cs typeface="+mn-cs"/>
                </a:rPr>
                <a:t>添加标题</a:t>
              </a:r>
            </a:p>
          </p:txBody>
        </p:sp>
      </p:grpSp>
      <p:grpSp>
        <p:nvGrpSpPr>
          <p:cNvPr id="43039" name="Group 31"/>
          <p:cNvGrpSpPr>
            <a:grpSpLocks/>
          </p:cNvGrpSpPr>
          <p:nvPr/>
        </p:nvGrpSpPr>
        <p:grpSpPr bwMode="auto">
          <a:xfrm>
            <a:off x="5772487" y="3243665"/>
            <a:ext cx="1508073" cy="1305006"/>
            <a:chOff x="3866" y="2151"/>
            <a:chExt cx="1010" cy="874"/>
          </a:xfrm>
        </p:grpSpPr>
        <p:sp>
          <p:nvSpPr>
            <p:cNvPr id="50199" name="Oval 24"/>
            <p:cNvSpPr>
              <a:spLocks noChangeArrowheads="1"/>
            </p:cNvSpPr>
            <p:nvPr/>
          </p:nvSpPr>
          <p:spPr bwMode="auto">
            <a:xfrm>
              <a:off x="3866" y="2151"/>
              <a:ext cx="874" cy="874"/>
            </a:xfrm>
            <a:prstGeom prst="ellipse">
              <a:avLst/>
            </a:prstGeom>
            <a:solidFill>
              <a:schemeClr val="bg2"/>
            </a:solidFill>
            <a:ln w="9525">
              <a:noFill/>
              <a:round/>
              <a:headEnd/>
              <a:tailEnd/>
            </a:ln>
          </p:spPr>
          <p:txBody>
            <a:bodyPr wrap="none" anchor="ct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000000"/>
                </a:solidFill>
                <a:effectLst/>
                <a:uLnTx/>
                <a:uFillTx/>
                <a:latin typeface="Arial" charset="0"/>
                <a:ea typeface="方正大黑简体" pitchFamily="2" charset="-122"/>
                <a:cs typeface="+mn-cs"/>
              </a:endParaRPr>
            </a:p>
          </p:txBody>
        </p:sp>
        <p:sp>
          <p:nvSpPr>
            <p:cNvPr id="50200" name="Text Box 30"/>
            <p:cNvSpPr txBox="1">
              <a:spLocks noChangeArrowheads="1"/>
            </p:cNvSpPr>
            <p:nvPr/>
          </p:nvSpPr>
          <p:spPr bwMode="auto">
            <a:xfrm>
              <a:off x="3924" y="2472"/>
              <a:ext cx="952" cy="246"/>
            </a:xfrm>
            <a:prstGeom prst="rect">
              <a:avLst/>
            </a:prstGeom>
            <a:noFill/>
            <a:ln w="9525">
              <a:noFill/>
              <a:miter lim="800000"/>
              <a:headEnd/>
              <a:tailEnd/>
            </a:ln>
          </p:spPr>
          <p:txBody>
            <a:bodyPr>
              <a:spAutoFit/>
            </a:bodyPr>
            <a:lstStyle/>
            <a:p>
              <a:pPr marL="0" marR="0" lvl="0" indent="0" algn="l" defTabSz="860085" rtl="0" eaLnBrk="1" fontAlgn="base" latinLnBrk="0" hangingPunct="1">
                <a:lnSpc>
                  <a:spcPct val="100000"/>
                </a:lnSpc>
                <a:spcBef>
                  <a:spcPct val="50000"/>
                </a:spcBef>
                <a:spcAft>
                  <a:spcPct val="0"/>
                </a:spcAft>
                <a:buClrTx/>
                <a:buSzTx/>
                <a:buFontTx/>
                <a:buNone/>
                <a:tabLst/>
                <a:defRPr/>
              </a:pPr>
              <a:r>
                <a:rPr kumimoji="0" lang="zh-CN" altLang="en-US" sz="1787" b="0" i="0" u="none" strike="noStrike" kern="1200" cap="none" spc="0" normalizeH="0" baseline="0" noProof="0">
                  <a:ln>
                    <a:noFill/>
                  </a:ln>
                  <a:solidFill>
                    <a:srgbClr val="FFFFFF"/>
                  </a:solidFill>
                  <a:effectLst/>
                  <a:uLnTx/>
                  <a:uFillTx/>
                  <a:latin typeface="Arial" charset="0"/>
                  <a:ea typeface="方正大黑简体" pitchFamily="2" charset="-122"/>
                  <a:cs typeface="+mn-cs"/>
                </a:rPr>
                <a:t>添加标题</a:t>
              </a:r>
            </a:p>
          </p:txBody>
        </p:sp>
      </p:grpSp>
      <p:grpSp>
        <p:nvGrpSpPr>
          <p:cNvPr id="43037" name="Group 29"/>
          <p:cNvGrpSpPr>
            <a:grpSpLocks/>
          </p:cNvGrpSpPr>
          <p:nvPr/>
        </p:nvGrpSpPr>
        <p:grpSpPr bwMode="auto">
          <a:xfrm>
            <a:off x="3535759" y="2435874"/>
            <a:ext cx="1739511" cy="1739511"/>
            <a:chOff x="2368" y="1610"/>
            <a:chExt cx="1165" cy="1165"/>
          </a:xfrm>
        </p:grpSpPr>
        <p:sp>
          <p:nvSpPr>
            <p:cNvPr id="50197" name="Oval 25"/>
            <p:cNvSpPr>
              <a:spLocks noChangeArrowheads="1"/>
            </p:cNvSpPr>
            <p:nvPr/>
          </p:nvSpPr>
          <p:spPr bwMode="auto">
            <a:xfrm>
              <a:off x="2368" y="1610"/>
              <a:ext cx="1165" cy="1165"/>
            </a:xfrm>
            <a:prstGeom prst="ellipse">
              <a:avLst/>
            </a:prstGeom>
            <a:solidFill>
              <a:schemeClr val="bg2"/>
            </a:solidFill>
            <a:ln w="9525">
              <a:noFill/>
              <a:round/>
              <a:headEnd/>
              <a:tailEnd/>
            </a:ln>
          </p:spPr>
          <p:txBody>
            <a:bodyPr wrap="none" anchor="ct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000000"/>
                </a:solidFill>
                <a:effectLst/>
                <a:uLnTx/>
                <a:uFillTx/>
                <a:latin typeface="Arial" charset="0"/>
                <a:ea typeface="方正大黑简体" pitchFamily="2" charset="-122"/>
                <a:cs typeface="+mn-cs"/>
              </a:endParaRPr>
            </a:p>
          </p:txBody>
        </p:sp>
        <p:sp>
          <p:nvSpPr>
            <p:cNvPr id="50198" name="Text Box 31"/>
            <p:cNvSpPr txBox="1">
              <a:spLocks noChangeArrowheads="1"/>
            </p:cNvSpPr>
            <p:nvPr/>
          </p:nvSpPr>
          <p:spPr bwMode="auto">
            <a:xfrm>
              <a:off x="2472" y="1928"/>
              <a:ext cx="952" cy="682"/>
            </a:xfrm>
            <a:prstGeom prst="rect">
              <a:avLst/>
            </a:prstGeom>
            <a:noFill/>
            <a:ln w="9525">
              <a:noFill/>
              <a:miter lim="800000"/>
              <a:headEnd/>
              <a:tailEnd/>
            </a:ln>
          </p:spPr>
          <p:txBody>
            <a:bodyPr>
              <a:spAutoFit/>
            </a:bodyPr>
            <a:lstStyle/>
            <a:p>
              <a:pPr marL="0" marR="0" lvl="0" indent="0" algn="ctr" defTabSz="860085" rtl="0" eaLnBrk="1" fontAlgn="base" latinLnBrk="0" hangingPunct="1">
                <a:lnSpc>
                  <a:spcPct val="100000"/>
                </a:lnSpc>
                <a:spcBef>
                  <a:spcPct val="50000"/>
                </a:spcBef>
                <a:spcAft>
                  <a:spcPct val="0"/>
                </a:spcAft>
                <a:buClrTx/>
                <a:buSzTx/>
                <a:buFontTx/>
                <a:buNone/>
                <a:tabLst/>
                <a:defRPr/>
              </a:pPr>
              <a:r>
                <a:rPr kumimoji="0" lang="zh-CN" altLang="en-US" sz="3010" b="0" i="0" u="none" strike="noStrike" kern="1200" cap="none" spc="0" normalizeH="0" baseline="0" noProof="0">
                  <a:ln>
                    <a:noFill/>
                  </a:ln>
                  <a:solidFill>
                    <a:srgbClr val="FFFFFF"/>
                  </a:solidFill>
                  <a:effectLst/>
                  <a:uLnTx/>
                  <a:uFillTx/>
                  <a:latin typeface="Arial" charset="0"/>
                  <a:ea typeface="方正大黑简体" pitchFamily="2" charset="-122"/>
                  <a:cs typeface="+mn-cs"/>
                </a:rPr>
                <a:t>添加标题</a:t>
              </a:r>
            </a:p>
          </p:txBody>
        </p:sp>
      </p:grpSp>
      <p:sp>
        <p:nvSpPr>
          <p:cNvPr id="43024" name="Line 32"/>
          <p:cNvSpPr>
            <a:spLocks noChangeShapeType="1"/>
          </p:cNvSpPr>
          <p:nvPr/>
        </p:nvSpPr>
        <p:spPr bwMode="auto">
          <a:xfrm flipV="1">
            <a:off x="1524499" y="2504559"/>
            <a:ext cx="473325" cy="406135"/>
          </a:xfrm>
          <a:prstGeom prst="line">
            <a:avLst/>
          </a:prstGeom>
          <a:noFill/>
          <a:ln w="9525">
            <a:solidFill>
              <a:schemeClr val="tx2"/>
            </a:solidFill>
            <a:prstDash val="dash"/>
            <a:round/>
            <a:headEnd/>
            <a:tailEnd/>
          </a:ln>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1" i="0" u="none" strike="noStrike" kern="1200" cap="none" spc="0" normalizeH="0" baseline="0" noProof="0">
              <a:ln>
                <a:noFill/>
              </a:ln>
              <a:solidFill>
                <a:srgbClr val="000000"/>
              </a:solidFill>
              <a:effectLst/>
              <a:uLnTx/>
              <a:uFillTx/>
              <a:latin typeface="Arial" charset="0"/>
              <a:ea typeface="微软雅黑" pitchFamily="34" charset="-122"/>
              <a:cs typeface="+mn-cs"/>
            </a:endParaRPr>
          </a:p>
        </p:txBody>
      </p:sp>
      <p:sp>
        <p:nvSpPr>
          <p:cNvPr id="43025" name="Line 33"/>
          <p:cNvSpPr>
            <a:spLocks noChangeShapeType="1"/>
          </p:cNvSpPr>
          <p:nvPr/>
        </p:nvSpPr>
        <p:spPr bwMode="auto">
          <a:xfrm flipV="1">
            <a:off x="3081845" y="1826673"/>
            <a:ext cx="542011" cy="135876"/>
          </a:xfrm>
          <a:prstGeom prst="line">
            <a:avLst/>
          </a:prstGeom>
          <a:noFill/>
          <a:ln w="9525">
            <a:solidFill>
              <a:schemeClr val="tx2"/>
            </a:solidFill>
            <a:prstDash val="dash"/>
            <a:round/>
            <a:headEnd/>
            <a:tailEnd/>
          </a:ln>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1" i="0" u="none" strike="noStrike" kern="1200" cap="none" spc="0" normalizeH="0" baseline="0" noProof="0">
              <a:ln>
                <a:noFill/>
              </a:ln>
              <a:solidFill>
                <a:srgbClr val="000000"/>
              </a:solidFill>
              <a:effectLst/>
              <a:uLnTx/>
              <a:uFillTx/>
              <a:latin typeface="Arial" charset="0"/>
              <a:ea typeface="微软雅黑" pitchFamily="34" charset="-122"/>
              <a:cs typeface="+mn-cs"/>
            </a:endParaRPr>
          </a:p>
        </p:txBody>
      </p:sp>
      <p:sp>
        <p:nvSpPr>
          <p:cNvPr id="43026" name="Line 34"/>
          <p:cNvSpPr>
            <a:spLocks noChangeShapeType="1"/>
          </p:cNvSpPr>
          <p:nvPr/>
        </p:nvSpPr>
        <p:spPr bwMode="auto">
          <a:xfrm>
            <a:off x="4233057" y="1690798"/>
            <a:ext cx="745077" cy="134383"/>
          </a:xfrm>
          <a:prstGeom prst="line">
            <a:avLst/>
          </a:prstGeom>
          <a:noFill/>
          <a:ln w="9525">
            <a:solidFill>
              <a:schemeClr val="tx2"/>
            </a:solidFill>
            <a:prstDash val="dash"/>
            <a:round/>
            <a:headEnd/>
            <a:tailEnd/>
          </a:ln>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1" i="0" u="none" strike="noStrike" kern="1200" cap="none" spc="0" normalizeH="0" baseline="0" noProof="0">
              <a:ln>
                <a:noFill/>
              </a:ln>
              <a:solidFill>
                <a:srgbClr val="000000"/>
              </a:solidFill>
              <a:effectLst/>
              <a:uLnTx/>
              <a:uFillTx/>
              <a:latin typeface="Arial" charset="0"/>
              <a:ea typeface="微软雅黑" pitchFamily="34" charset="-122"/>
              <a:cs typeface="+mn-cs"/>
            </a:endParaRPr>
          </a:p>
        </p:txBody>
      </p:sp>
      <p:sp>
        <p:nvSpPr>
          <p:cNvPr id="43027" name="Line 35"/>
          <p:cNvSpPr>
            <a:spLocks noChangeShapeType="1"/>
          </p:cNvSpPr>
          <p:nvPr/>
        </p:nvSpPr>
        <p:spPr bwMode="auto">
          <a:xfrm>
            <a:off x="6333907" y="1893865"/>
            <a:ext cx="406135" cy="73163"/>
          </a:xfrm>
          <a:prstGeom prst="line">
            <a:avLst/>
          </a:prstGeom>
          <a:noFill/>
          <a:ln w="9525">
            <a:solidFill>
              <a:schemeClr val="tx2"/>
            </a:solidFill>
            <a:prstDash val="dash"/>
            <a:round/>
            <a:headEnd/>
            <a:tailEnd/>
          </a:ln>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1" i="0" u="none" strike="noStrike" kern="1200" cap="none" spc="0" normalizeH="0" baseline="0" noProof="0">
              <a:ln>
                <a:noFill/>
              </a:ln>
              <a:solidFill>
                <a:srgbClr val="000000"/>
              </a:solidFill>
              <a:effectLst/>
              <a:uLnTx/>
              <a:uFillTx/>
              <a:latin typeface="Arial" charset="0"/>
              <a:ea typeface="微软雅黑" pitchFamily="34" charset="-122"/>
              <a:cs typeface="+mn-cs"/>
            </a:endParaRPr>
          </a:p>
        </p:txBody>
      </p:sp>
      <p:sp>
        <p:nvSpPr>
          <p:cNvPr id="43028" name="Line 36"/>
          <p:cNvSpPr>
            <a:spLocks noChangeShapeType="1"/>
          </p:cNvSpPr>
          <p:nvPr/>
        </p:nvSpPr>
        <p:spPr bwMode="auto">
          <a:xfrm>
            <a:off x="7213368" y="2368684"/>
            <a:ext cx="406135" cy="1084021"/>
          </a:xfrm>
          <a:prstGeom prst="line">
            <a:avLst/>
          </a:prstGeom>
          <a:noFill/>
          <a:ln w="9525">
            <a:solidFill>
              <a:schemeClr val="tx2"/>
            </a:solidFill>
            <a:prstDash val="dash"/>
            <a:round/>
            <a:headEnd/>
            <a:tailEnd/>
          </a:ln>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1" i="0" u="none" strike="noStrike" kern="1200" cap="none" spc="0" normalizeH="0" baseline="0" noProof="0">
              <a:ln>
                <a:noFill/>
              </a:ln>
              <a:solidFill>
                <a:srgbClr val="000000"/>
              </a:solidFill>
              <a:effectLst/>
              <a:uLnTx/>
              <a:uFillTx/>
              <a:latin typeface="Arial" charset="0"/>
              <a:ea typeface="微软雅黑" pitchFamily="34" charset="-122"/>
              <a:cs typeface="+mn-cs"/>
            </a:endParaRPr>
          </a:p>
        </p:txBody>
      </p:sp>
      <p:sp>
        <p:nvSpPr>
          <p:cNvPr id="43029" name="Line 37"/>
          <p:cNvSpPr>
            <a:spLocks noChangeShapeType="1"/>
          </p:cNvSpPr>
          <p:nvPr/>
        </p:nvSpPr>
        <p:spPr bwMode="auto">
          <a:xfrm flipH="1">
            <a:off x="7146176" y="3790155"/>
            <a:ext cx="270259" cy="68685"/>
          </a:xfrm>
          <a:prstGeom prst="line">
            <a:avLst/>
          </a:prstGeom>
          <a:noFill/>
          <a:ln w="9525">
            <a:solidFill>
              <a:schemeClr val="tx2"/>
            </a:solidFill>
            <a:prstDash val="dash"/>
            <a:round/>
            <a:headEnd/>
            <a:tailEnd/>
          </a:ln>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1" i="0" u="none" strike="noStrike" kern="1200" cap="none" spc="0" normalizeH="0" baseline="0" noProof="0">
              <a:ln>
                <a:noFill/>
              </a:ln>
              <a:solidFill>
                <a:srgbClr val="000000"/>
              </a:solidFill>
              <a:effectLst/>
              <a:uLnTx/>
              <a:uFillTx/>
              <a:latin typeface="Arial" charset="0"/>
              <a:ea typeface="微软雅黑" pitchFamily="34" charset="-122"/>
              <a:cs typeface="+mn-cs"/>
            </a:endParaRPr>
          </a:p>
        </p:txBody>
      </p:sp>
      <p:sp>
        <p:nvSpPr>
          <p:cNvPr id="43030" name="Line 38"/>
          <p:cNvSpPr>
            <a:spLocks noChangeShapeType="1"/>
          </p:cNvSpPr>
          <p:nvPr/>
        </p:nvSpPr>
        <p:spPr bwMode="auto">
          <a:xfrm flipH="1">
            <a:off x="5520145" y="4332165"/>
            <a:ext cx="338943" cy="68685"/>
          </a:xfrm>
          <a:prstGeom prst="line">
            <a:avLst/>
          </a:prstGeom>
          <a:noFill/>
          <a:ln w="9525">
            <a:solidFill>
              <a:schemeClr val="tx2"/>
            </a:solidFill>
            <a:prstDash val="dash"/>
            <a:round/>
            <a:headEnd/>
            <a:tailEnd/>
          </a:ln>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1" i="0" u="none" strike="noStrike" kern="1200" cap="none" spc="0" normalizeH="0" baseline="0" noProof="0">
              <a:ln>
                <a:noFill/>
              </a:ln>
              <a:solidFill>
                <a:srgbClr val="000000"/>
              </a:solidFill>
              <a:effectLst/>
              <a:uLnTx/>
              <a:uFillTx/>
              <a:latin typeface="Arial" charset="0"/>
              <a:ea typeface="微软雅黑" pitchFamily="34" charset="-122"/>
              <a:cs typeface="+mn-cs"/>
            </a:endParaRPr>
          </a:p>
        </p:txBody>
      </p:sp>
      <p:sp>
        <p:nvSpPr>
          <p:cNvPr id="43031" name="Line 39"/>
          <p:cNvSpPr>
            <a:spLocks noChangeShapeType="1"/>
          </p:cNvSpPr>
          <p:nvPr/>
        </p:nvSpPr>
        <p:spPr bwMode="auto">
          <a:xfrm flipH="1" flipV="1">
            <a:off x="5046819" y="3994715"/>
            <a:ext cx="134383" cy="203067"/>
          </a:xfrm>
          <a:prstGeom prst="line">
            <a:avLst/>
          </a:prstGeom>
          <a:noFill/>
          <a:ln w="9525">
            <a:solidFill>
              <a:schemeClr val="tx2"/>
            </a:solidFill>
            <a:prstDash val="dash"/>
            <a:round/>
            <a:headEnd/>
            <a:tailEnd/>
          </a:ln>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1" i="0" u="none" strike="noStrike" kern="1200" cap="none" spc="0" normalizeH="0" baseline="0" noProof="0">
              <a:ln>
                <a:noFill/>
              </a:ln>
              <a:solidFill>
                <a:srgbClr val="000000"/>
              </a:solidFill>
              <a:effectLst/>
              <a:uLnTx/>
              <a:uFillTx/>
              <a:latin typeface="Arial" charset="0"/>
              <a:ea typeface="微软雅黑" pitchFamily="34" charset="-122"/>
              <a:cs typeface="+mn-cs"/>
            </a:endParaRPr>
          </a:p>
        </p:txBody>
      </p:sp>
      <p:sp>
        <p:nvSpPr>
          <p:cNvPr id="43032" name="Line 40"/>
          <p:cNvSpPr>
            <a:spLocks noChangeShapeType="1"/>
          </p:cNvSpPr>
          <p:nvPr/>
        </p:nvSpPr>
        <p:spPr bwMode="auto">
          <a:xfrm flipH="1">
            <a:off x="3081845" y="3655772"/>
            <a:ext cx="474819" cy="67191"/>
          </a:xfrm>
          <a:prstGeom prst="line">
            <a:avLst/>
          </a:prstGeom>
          <a:noFill/>
          <a:ln w="9525">
            <a:solidFill>
              <a:schemeClr val="tx2"/>
            </a:solidFill>
            <a:prstDash val="dash"/>
            <a:round/>
            <a:headEnd/>
            <a:tailEnd/>
          </a:ln>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1" i="0" u="none" strike="noStrike" kern="1200" cap="none" spc="0" normalizeH="0" baseline="0" noProof="0">
              <a:ln>
                <a:noFill/>
              </a:ln>
              <a:solidFill>
                <a:srgbClr val="000000"/>
              </a:solidFill>
              <a:effectLst/>
              <a:uLnTx/>
              <a:uFillTx/>
              <a:latin typeface="Arial" charset="0"/>
              <a:ea typeface="微软雅黑" pitchFamily="34" charset="-122"/>
              <a:cs typeface="+mn-cs"/>
            </a:endParaRPr>
          </a:p>
        </p:txBody>
      </p:sp>
      <p:sp>
        <p:nvSpPr>
          <p:cNvPr id="43033" name="Line 41"/>
          <p:cNvSpPr>
            <a:spLocks noChangeShapeType="1"/>
          </p:cNvSpPr>
          <p:nvPr/>
        </p:nvSpPr>
        <p:spPr bwMode="auto">
          <a:xfrm flipH="1" flipV="1">
            <a:off x="1658881" y="3316828"/>
            <a:ext cx="271752" cy="203067"/>
          </a:xfrm>
          <a:prstGeom prst="line">
            <a:avLst/>
          </a:prstGeom>
          <a:noFill/>
          <a:ln w="9525">
            <a:solidFill>
              <a:schemeClr val="tx2"/>
            </a:solidFill>
            <a:prstDash val="dash"/>
            <a:round/>
            <a:headEnd/>
            <a:tailEnd/>
          </a:ln>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1" i="0" u="none" strike="noStrike" kern="1200" cap="none" spc="0" normalizeH="0" baseline="0" noProof="0">
              <a:ln>
                <a:noFill/>
              </a:ln>
              <a:solidFill>
                <a:srgbClr val="000000"/>
              </a:solidFill>
              <a:effectLst/>
              <a:uLnTx/>
              <a:uFillTx/>
              <a:latin typeface="Arial" charset="0"/>
              <a:ea typeface="微软雅黑" pitchFamily="34" charset="-122"/>
              <a:cs typeface="+mn-cs"/>
            </a:endParaRPr>
          </a:p>
        </p:txBody>
      </p:sp>
    </p:spTree>
    <p:extLst>
      <p:ext uri="{BB962C8B-B14F-4D97-AF65-F5344CB8AC3E}">
        <p14:creationId xmlns:p14="http://schemas.microsoft.com/office/powerpoint/2010/main" val="1191508999"/>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grpId="0" nodeType="afterEffect">
                                  <p:stCondLst>
                                    <p:cond delay="0"/>
                                  </p:stCondLst>
                                  <p:childTnLst>
                                    <p:set>
                                      <p:cBhvr>
                                        <p:cTn id="6" dur="1" fill="hold">
                                          <p:stCondLst>
                                            <p:cond delay="0"/>
                                          </p:stCondLst>
                                        </p:cTn>
                                        <p:tgtEl>
                                          <p:spTgt spid="43010"/>
                                        </p:tgtEl>
                                        <p:attrNameLst>
                                          <p:attrName>style.visibility</p:attrName>
                                        </p:attrNameLst>
                                      </p:cBhvr>
                                      <p:to>
                                        <p:strVal val="visible"/>
                                      </p:to>
                                    </p:set>
                                    <p:anim calcmode="lin" valueType="num">
                                      <p:cBhvr>
                                        <p:cTn id="7" dur="500" fill="hold"/>
                                        <p:tgtEl>
                                          <p:spTgt spid="43010"/>
                                        </p:tgtEl>
                                        <p:attrNameLst>
                                          <p:attrName>ppt_w</p:attrName>
                                        </p:attrNameLst>
                                      </p:cBhvr>
                                      <p:tavLst>
                                        <p:tav tm="0">
                                          <p:val>
                                            <p:fltVal val="0"/>
                                          </p:val>
                                        </p:tav>
                                        <p:tav tm="100000">
                                          <p:val>
                                            <p:strVal val="#ppt_w"/>
                                          </p:val>
                                        </p:tav>
                                      </p:tavLst>
                                    </p:anim>
                                    <p:anim calcmode="lin" valueType="num">
                                      <p:cBhvr>
                                        <p:cTn id="8" dur="500" fill="hold"/>
                                        <p:tgtEl>
                                          <p:spTgt spid="43010"/>
                                        </p:tgtEl>
                                        <p:attrNameLst>
                                          <p:attrName>ppt_h</p:attrName>
                                        </p:attrNameLst>
                                      </p:cBhvr>
                                      <p:tavLst>
                                        <p:tav tm="0">
                                          <p:val>
                                            <p:fltVal val="0"/>
                                          </p:val>
                                        </p:tav>
                                        <p:tav tm="100000">
                                          <p:val>
                                            <p:strVal val="#ppt_h"/>
                                          </p:val>
                                        </p:tav>
                                      </p:tavLst>
                                    </p:anim>
                                    <p:animEffect transition="in" filter="fade">
                                      <p:cBhvr>
                                        <p:cTn id="9" dur="500"/>
                                        <p:tgtEl>
                                          <p:spTgt spid="43010"/>
                                        </p:tgtEl>
                                      </p:cBhvr>
                                    </p:animEffect>
                                  </p:childTnLst>
                                </p:cTn>
                              </p:par>
                              <p:par>
                                <p:cTn id="10" presetID="53" presetClass="entr" presetSubtype="0" fill="hold" grpId="0" nodeType="withEffect">
                                  <p:stCondLst>
                                    <p:cond delay="0"/>
                                  </p:stCondLst>
                                  <p:childTnLst>
                                    <p:set>
                                      <p:cBhvr>
                                        <p:cTn id="11" dur="1" fill="hold">
                                          <p:stCondLst>
                                            <p:cond delay="0"/>
                                          </p:stCondLst>
                                        </p:cTn>
                                        <p:tgtEl>
                                          <p:spTgt spid="43011"/>
                                        </p:tgtEl>
                                        <p:attrNameLst>
                                          <p:attrName>style.visibility</p:attrName>
                                        </p:attrNameLst>
                                      </p:cBhvr>
                                      <p:to>
                                        <p:strVal val="visible"/>
                                      </p:to>
                                    </p:set>
                                    <p:anim calcmode="lin" valueType="num">
                                      <p:cBhvr>
                                        <p:cTn id="12" dur="500" fill="hold"/>
                                        <p:tgtEl>
                                          <p:spTgt spid="43011"/>
                                        </p:tgtEl>
                                        <p:attrNameLst>
                                          <p:attrName>ppt_w</p:attrName>
                                        </p:attrNameLst>
                                      </p:cBhvr>
                                      <p:tavLst>
                                        <p:tav tm="0">
                                          <p:val>
                                            <p:fltVal val="0"/>
                                          </p:val>
                                        </p:tav>
                                        <p:tav tm="100000">
                                          <p:val>
                                            <p:strVal val="#ppt_w"/>
                                          </p:val>
                                        </p:tav>
                                      </p:tavLst>
                                    </p:anim>
                                    <p:anim calcmode="lin" valueType="num">
                                      <p:cBhvr>
                                        <p:cTn id="13" dur="500" fill="hold"/>
                                        <p:tgtEl>
                                          <p:spTgt spid="43011"/>
                                        </p:tgtEl>
                                        <p:attrNameLst>
                                          <p:attrName>ppt_h</p:attrName>
                                        </p:attrNameLst>
                                      </p:cBhvr>
                                      <p:tavLst>
                                        <p:tav tm="0">
                                          <p:val>
                                            <p:fltVal val="0"/>
                                          </p:val>
                                        </p:tav>
                                        <p:tav tm="100000">
                                          <p:val>
                                            <p:strVal val="#ppt_h"/>
                                          </p:val>
                                        </p:tav>
                                      </p:tavLst>
                                    </p:anim>
                                    <p:animEffect transition="in" filter="fade">
                                      <p:cBhvr>
                                        <p:cTn id="14" dur="500"/>
                                        <p:tgtEl>
                                          <p:spTgt spid="43011"/>
                                        </p:tgtEl>
                                      </p:cBhvr>
                                    </p:animEffect>
                                  </p:childTnLst>
                                </p:cTn>
                              </p:par>
                              <p:par>
                                <p:cTn id="15" presetID="53" presetClass="entr" presetSubtype="0" fill="hold" grpId="0" nodeType="withEffect">
                                  <p:stCondLst>
                                    <p:cond delay="0"/>
                                  </p:stCondLst>
                                  <p:childTnLst>
                                    <p:set>
                                      <p:cBhvr>
                                        <p:cTn id="16" dur="1" fill="hold">
                                          <p:stCondLst>
                                            <p:cond delay="0"/>
                                          </p:stCondLst>
                                        </p:cTn>
                                        <p:tgtEl>
                                          <p:spTgt spid="43014"/>
                                        </p:tgtEl>
                                        <p:attrNameLst>
                                          <p:attrName>style.visibility</p:attrName>
                                        </p:attrNameLst>
                                      </p:cBhvr>
                                      <p:to>
                                        <p:strVal val="visible"/>
                                      </p:to>
                                    </p:set>
                                    <p:anim calcmode="lin" valueType="num">
                                      <p:cBhvr>
                                        <p:cTn id="17" dur="500" fill="hold"/>
                                        <p:tgtEl>
                                          <p:spTgt spid="43014"/>
                                        </p:tgtEl>
                                        <p:attrNameLst>
                                          <p:attrName>ppt_w</p:attrName>
                                        </p:attrNameLst>
                                      </p:cBhvr>
                                      <p:tavLst>
                                        <p:tav tm="0">
                                          <p:val>
                                            <p:fltVal val="0"/>
                                          </p:val>
                                        </p:tav>
                                        <p:tav tm="100000">
                                          <p:val>
                                            <p:strVal val="#ppt_w"/>
                                          </p:val>
                                        </p:tav>
                                      </p:tavLst>
                                    </p:anim>
                                    <p:anim calcmode="lin" valueType="num">
                                      <p:cBhvr>
                                        <p:cTn id="18" dur="500" fill="hold"/>
                                        <p:tgtEl>
                                          <p:spTgt spid="43014"/>
                                        </p:tgtEl>
                                        <p:attrNameLst>
                                          <p:attrName>ppt_h</p:attrName>
                                        </p:attrNameLst>
                                      </p:cBhvr>
                                      <p:tavLst>
                                        <p:tav tm="0">
                                          <p:val>
                                            <p:fltVal val="0"/>
                                          </p:val>
                                        </p:tav>
                                        <p:tav tm="100000">
                                          <p:val>
                                            <p:strVal val="#ppt_h"/>
                                          </p:val>
                                        </p:tav>
                                      </p:tavLst>
                                    </p:anim>
                                    <p:animEffect transition="in" filter="fade">
                                      <p:cBhvr>
                                        <p:cTn id="19" dur="500"/>
                                        <p:tgtEl>
                                          <p:spTgt spid="43014"/>
                                        </p:tgtEl>
                                      </p:cBhvr>
                                    </p:animEffect>
                                  </p:childTnLst>
                                </p:cTn>
                              </p:par>
                              <p:par>
                                <p:cTn id="20" presetID="53" presetClass="entr" presetSubtype="0" fill="hold" grpId="0" nodeType="withEffect">
                                  <p:stCondLst>
                                    <p:cond delay="0"/>
                                  </p:stCondLst>
                                  <p:childTnLst>
                                    <p:set>
                                      <p:cBhvr>
                                        <p:cTn id="21" dur="1" fill="hold">
                                          <p:stCondLst>
                                            <p:cond delay="0"/>
                                          </p:stCondLst>
                                        </p:cTn>
                                        <p:tgtEl>
                                          <p:spTgt spid="43013"/>
                                        </p:tgtEl>
                                        <p:attrNameLst>
                                          <p:attrName>style.visibility</p:attrName>
                                        </p:attrNameLst>
                                      </p:cBhvr>
                                      <p:to>
                                        <p:strVal val="visible"/>
                                      </p:to>
                                    </p:set>
                                    <p:anim calcmode="lin" valueType="num">
                                      <p:cBhvr>
                                        <p:cTn id="22" dur="500" fill="hold"/>
                                        <p:tgtEl>
                                          <p:spTgt spid="43013"/>
                                        </p:tgtEl>
                                        <p:attrNameLst>
                                          <p:attrName>ppt_w</p:attrName>
                                        </p:attrNameLst>
                                      </p:cBhvr>
                                      <p:tavLst>
                                        <p:tav tm="0">
                                          <p:val>
                                            <p:fltVal val="0"/>
                                          </p:val>
                                        </p:tav>
                                        <p:tav tm="100000">
                                          <p:val>
                                            <p:strVal val="#ppt_w"/>
                                          </p:val>
                                        </p:tav>
                                      </p:tavLst>
                                    </p:anim>
                                    <p:anim calcmode="lin" valueType="num">
                                      <p:cBhvr>
                                        <p:cTn id="23" dur="500" fill="hold"/>
                                        <p:tgtEl>
                                          <p:spTgt spid="43013"/>
                                        </p:tgtEl>
                                        <p:attrNameLst>
                                          <p:attrName>ppt_h</p:attrName>
                                        </p:attrNameLst>
                                      </p:cBhvr>
                                      <p:tavLst>
                                        <p:tav tm="0">
                                          <p:val>
                                            <p:fltVal val="0"/>
                                          </p:val>
                                        </p:tav>
                                        <p:tav tm="100000">
                                          <p:val>
                                            <p:strVal val="#ppt_h"/>
                                          </p:val>
                                        </p:tav>
                                      </p:tavLst>
                                    </p:anim>
                                    <p:animEffect transition="in" filter="fade">
                                      <p:cBhvr>
                                        <p:cTn id="24" dur="500"/>
                                        <p:tgtEl>
                                          <p:spTgt spid="43013"/>
                                        </p:tgtEl>
                                      </p:cBhvr>
                                    </p:animEffect>
                                  </p:childTnLst>
                                </p:cTn>
                              </p:par>
                              <p:par>
                                <p:cTn id="25" presetID="53" presetClass="entr" presetSubtype="0" fill="hold" grpId="0" nodeType="withEffect">
                                  <p:stCondLst>
                                    <p:cond delay="0"/>
                                  </p:stCondLst>
                                  <p:childTnLst>
                                    <p:set>
                                      <p:cBhvr>
                                        <p:cTn id="26" dur="1" fill="hold">
                                          <p:stCondLst>
                                            <p:cond delay="0"/>
                                          </p:stCondLst>
                                        </p:cTn>
                                        <p:tgtEl>
                                          <p:spTgt spid="43012"/>
                                        </p:tgtEl>
                                        <p:attrNameLst>
                                          <p:attrName>style.visibility</p:attrName>
                                        </p:attrNameLst>
                                      </p:cBhvr>
                                      <p:to>
                                        <p:strVal val="visible"/>
                                      </p:to>
                                    </p:set>
                                    <p:anim calcmode="lin" valueType="num">
                                      <p:cBhvr>
                                        <p:cTn id="27" dur="500" fill="hold"/>
                                        <p:tgtEl>
                                          <p:spTgt spid="43012"/>
                                        </p:tgtEl>
                                        <p:attrNameLst>
                                          <p:attrName>ppt_w</p:attrName>
                                        </p:attrNameLst>
                                      </p:cBhvr>
                                      <p:tavLst>
                                        <p:tav tm="0">
                                          <p:val>
                                            <p:fltVal val="0"/>
                                          </p:val>
                                        </p:tav>
                                        <p:tav tm="100000">
                                          <p:val>
                                            <p:strVal val="#ppt_w"/>
                                          </p:val>
                                        </p:tav>
                                      </p:tavLst>
                                    </p:anim>
                                    <p:anim calcmode="lin" valueType="num">
                                      <p:cBhvr>
                                        <p:cTn id="28" dur="500" fill="hold"/>
                                        <p:tgtEl>
                                          <p:spTgt spid="43012"/>
                                        </p:tgtEl>
                                        <p:attrNameLst>
                                          <p:attrName>ppt_h</p:attrName>
                                        </p:attrNameLst>
                                      </p:cBhvr>
                                      <p:tavLst>
                                        <p:tav tm="0">
                                          <p:val>
                                            <p:fltVal val="0"/>
                                          </p:val>
                                        </p:tav>
                                        <p:tav tm="100000">
                                          <p:val>
                                            <p:strVal val="#ppt_h"/>
                                          </p:val>
                                        </p:tav>
                                      </p:tavLst>
                                    </p:anim>
                                    <p:animEffect transition="in" filter="fade">
                                      <p:cBhvr>
                                        <p:cTn id="29" dur="500"/>
                                        <p:tgtEl>
                                          <p:spTgt spid="43012"/>
                                        </p:tgtEl>
                                      </p:cBhvr>
                                    </p:animEffect>
                                  </p:childTnLst>
                                </p:cTn>
                              </p:par>
                            </p:childTnLst>
                          </p:cTn>
                        </p:par>
                        <p:par>
                          <p:cTn id="30" fill="hold">
                            <p:stCondLst>
                              <p:cond delay="500"/>
                            </p:stCondLst>
                            <p:childTnLst>
                              <p:par>
                                <p:cTn id="31" presetID="53" presetClass="entr" presetSubtype="0" fill="hold" nodeType="afterEffect">
                                  <p:stCondLst>
                                    <p:cond delay="0"/>
                                  </p:stCondLst>
                                  <p:childTnLst>
                                    <p:set>
                                      <p:cBhvr>
                                        <p:cTn id="32" dur="1" fill="hold">
                                          <p:stCondLst>
                                            <p:cond delay="0"/>
                                          </p:stCondLst>
                                        </p:cTn>
                                        <p:tgtEl>
                                          <p:spTgt spid="43035"/>
                                        </p:tgtEl>
                                        <p:attrNameLst>
                                          <p:attrName>style.visibility</p:attrName>
                                        </p:attrNameLst>
                                      </p:cBhvr>
                                      <p:to>
                                        <p:strVal val="visible"/>
                                      </p:to>
                                    </p:set>
                                    <p:anim calcmode="lin" valueType="num">
                                      <p:cBhvr>
                                        <p:cTn id="33" dur="500" fill="hold"/>
                                        <p:tgtEl>
                                          <p:spTgt spid="43035"/>
                                        </p:tgtEl>
                                        <p:attrNameLst>
                                          <p:attrName>ppt_w</p:attrName>
                                        </p:attrNameLst>
                                      </p:cBhvr>
                                      <p:tavLst>
                                        <p:tav tm="0">
                                          <p:val>
                                            <p:fltVal val="0"/>
                                          </p:val>
                                        </p:tav>
                                        <p:tav tm="100000">
                                          <p:val>
                                            <p:strVal val="#ppt_w"/>
                                          </p:val>
                                        </p:tav>
                                      </p:tavLst>
                                    </p:anim>
                                    <p:anim calcmode="lin" valueType="num">
                                      <p:cBhvr>
                                        <p:cTn id="34" dur="500" fill="hold"/>
                                        <p:tgtEl>
                                          <p:spTgt spid="43035"/>
                                        </p:tgtEl>
                                        <p:attrNameLst>
                                          <p:attrName>ppt_h</p:attrName>
                                        </p:attrNameLst>
                                      </p:cBhvr>
                                      <p:tavLst>
                                        <p:tav tm="0">
                                          <p:val>
                                            <p:fltVal val="0"/>
                                          </p:val>
                                        </p:tav>
                                        <p:tav tm="100000">
                                          <p:val>
                                            <p:strVal val="#ppt_h"/>
                                          </p:val>
                                        </p:tav>
                                      </p:tavLst>
                                    </p:anim>
                                    <p:animEffect transition="in" filter="fade">
                                      <p:cBhvr>
                                        <p:cTn id="35" dur="500"/>
                                        <p:tgtEl>
                                          <p:spTgt spid="43035"/>
                                        </p:tgtEl>
                                      </p:cBhvr>
                                    </p:animEffect>
                                  </p:childTnLst>
                                </p:cTn>
                              </p:par>
                              <p:par>
                                <p:cTn id="36" presetID="53" presetClass="entr" presetSubtype="0" fill="hold" nodeType="withEffect">
                                  <p:stCondLst>
                                    <p:cond delay="0"/>
                                  </p:stCondLst>
                                  <p:childTnLst>
                                    <p:set>
                                      <p:cBhvr>
                                        <p:cTn id="37" dur="1" fill="hold">
                                          <p:stCondLst>
                                            <p:cond delay="0"/>
                                          </p:stCondLst>
                                        </p:cTn>
                                        <p:tgtEl>
                                          <p:spTgt spid="43036"/>
                                        </p:tgtEl>
                                        <p:attrNameLst>
                                          <p:attrName>style.visibility</p:attrName>
                                        </p:attrNameLst>
                                      </p:cBhvr>
                                      <p:to>
                                        <p:strVal val="visible"/>
                                      </p:to>
                                    </p:set>
                                    <p:anim calcmode="lin" valueType="num">
                                      <p:cBhvr>
                                        <p:cTn id="38" dur="500" fill="hold"/>
                                        <p:tgtEl>
                                          <p:spTgt spid="43036"/>
                                        </p:tgtEl>
                                        <p:attrNameLst>
                                          <p:attrName>ppt_w</p:attrName>
                                        </p:attrNameLst>
                                      </p:cBhvr>
                                      <p:tavLst>
                                        <p:tav tm="0">
                                          <p:val>
                                            <p:fltVal val="0"/>
                                          </p:val>
                                        </p:tav>
                                        <p:tav tm="100000">
                                          <p:val>
                                            <p:strVal val="#ppt_w"/>
                                          </p:val>
                                        </p:tav>
                                      </p:tavLst>
                                    </p:anim>
                                    <p:anim calcmode="lin" valueType="num">
                                      <p:cBhvr>
                                        <p:cTn id="39" dur="500" fill="hold"/>
                                        <p:tgtEl>
                                          <p:spTgt spid="43036"/>
                                        </p:tgtEl>
                                        <p:attrNameLst>
                                          <p:attrName>ppt_h</p:attrName>
                                        </p:attrNameLst>
                                      </p:cBhvr>
                                      <p:tavLst>
                                        <p:tav tm="0">
                                          <p:val>
                                            <p:fltVal val="0"/>
                                          </p:val>
                                        </p:tav>
                                        <p:tav tm="100000">
                                          <p:val>
                                            <p:strVal val="#ppt_h"/>
                                          </p:val>
                                        </p:tav>
                                      </p:tavLst>
                                    </p:anim>
                                    <p:animEffect transition="in" filter="fade">
                                      <p:cBhvr>
                                        <p:cTn id="40" dur="500"/>
                                        <p:tgtEl>
                                          <p:spTgt spid="43036"/>
                                        </p:tgtEl>
                                      </p:cBhvr>
                                    </p:animEffect>
                                  </p:childTnLst>
                                </p:cTn>
                              </p:par>
                              <p:par>
                                <p:cTn id="41" presetID="53" presetClass="entr" presetSubtype="0" fill="hold" nodeType="withEffect">
                                  <p:stCondLst>
                                    <p:cond delay="0"/>
                                  </p:stCondLst>
                                  <p:childTnLst>
                                    <p:set>
                                      <p:cBhvr>
                                        <p:cTn id="42" dur="1" fill="hold">
                                          <p:stCondLst>
                                            <p:cond delay="0"/>
                                          </p:stCondLst>
                                        </p:cTn>
                                        <p:tgtEl>
                                          <p:spTgt spid="43038"/>
                                        </p:tgtEl>
                                        <p:attrNameLst>
                                          <p:attrName>style.visibility</p:attrName>
                                        </p:attrNameLst>
                                      </p:cBhvr>
                                      <p:to>
                                        <p:strVal val="visible"/>
                                      </p:to>
                                    </p:set>
                                    <p:anim calcmode="lin" valueType="num">
                                      <p:cBhvr>
                                        <p:cTn id="43" dur="500" fill="hold"/>
                                        <p:tgtEl>
                                          <p:spTgt spid="43038"/>
                                        </p:tgtEl>
                                        <p:attrNameLst>
                                          <p:attrName>ppt_w</p:attrName>
                                        </p:attrNameLst>
                                      </p:cBhvr>
                                      <p:tavLst>
                                        <p:tav tm="0">
                                          <p:val>
                                            <p:fltVal val="0"/>
                                          </p:val>
                                        </p:tav>
                                        <p:tav tm="100000">
                                          <p:val>
                                            <p:strVal val="#ppt_w"/>
                                          </p:val>
                                        </p:tav>
                                      </p:tavLst>
                                    </p:anim>
                                    <p:anim calcmode="lin" valueType="num">
                                      <p:cBhvr>
                                        <p:cTn id="44" dur="500" fill="hold"/>
                                        <p:tgtEl>
                                          <p:spTgt spid="43038"/>
                                        </p:tgtEl>
                                        <p:attrNameLst>
                                          <p:attrName>ppt_h</p:attrName>
                                        </p:attrNameLst>
                                      </p:cBhvr>
                                      <p:tavLst>
                                        <p:tav tm="0">
                                          <p:val>
                                            <p:fltVal val="0"/>
                                          </p:val>
                                        </p:tav>
                                        <p:tav tm="100000">
                                          <p:val>
                                            <p:strVal val="#ppt_h"/>
                                          </p:val>
                                        </p:tav>
                                      </p:tavLst>
                                    </p:anim>
                                    <p:animEffect transition="in" filter="fade">
                                      <p:cBhvr>
                                        <p:cTn id="45" dur="500"/>
                                        <p:tgtEl>
                                          <p:spTgt spid="43038"/>
                                        </p:tgtEl>
                                      </p:cBhvr>
                                    </p:animEffect>
                                  </p:childTnLst>
                                </p:cTn>
                              </p:par>
                              <p:par>
                                <p:cTn id="46" presetID="53" presetClass="entr" presetSubtype="0" fill="hold" nodeType="withEffect">
                                  <p:stCondLst>
                                    <p:cond delay="0"/>
                                  </p:stCondLst>
                                  <p:childTnLst>
                                    <p:set>
                                      <p:cBhvr>
                                        <p:cTn id="47" dur="1" fill="hold">
                                          <p:stCondLst>
                                            <p:cond delay="0"/>
                                          </p:stCondLst>
                                        </p:cTn>
                                        <p:tgtEl>
                                          <p:spTgt spid="43039"/>
                                        </p:tgtEl>
                                        <p:attrNameLst>
                                          <p:attrName>style.visibility</p:attrName>
                                        </p:attrNameLst>
                                      </p:cBhvr>
                                      <p:to>
                                        <p:strVal val="visible"/>
                                      </p:to>
                                    </p:set>
                                    <p:anim calcmode="lin" valueType="num">
                                      <p:cBhvr>
                                        <p:cTn id="48" dur="500" fill="hold"/>
                                        <p:tgtEl>
                                          <p:spTgt spid="43039"/>
                                        </p:tgtEl>
                                        <p:attrNameLst>
                                          <p:attrName>ppt_w</p:attrName>
                                        </p:attrNameLst>
                                      </p:cBhvr>
                                      <p:tavLst>
                                        <p:tav tm="0">
                                          <p:val>
                                            <p:fltVal val="0"/>
                                          </p:val>
                                        </p:tav>
                                        <p:tav tm="100000">
                                          <p:val>
                                            <p:strVal val="#ppt_w"/>
                                          </p:val>
                                        </p:tav>
                                      </p:tavLst>
                                    </p:anim>
                                    <p:anim calcmode="lin" valueType="num">
                                      <p:cBhvr>
                                        <p:cTn id="49" dur="500" fill="hold"/>
                                        <p:tgtEl>
                                          <p:spTgt spid="43039"/>
                                        </p:tgtEl>
                                        <p:attrNameLst>
                                          <p:attrName>ppt_h</p:attrName>
                                        </p:attrNameLst>
                                      </p:cBhvr>
                                      <p:tavLst>
                                        <p:tav tm="0">
                                          <p:val>
                                            <p:fltVal val="0"/>
                                          </p:val>
                                        </p:tav>
                                        <p:tav tm="100000">
                                          <p:val>
                                            <p:strVal val="#ppt_h"/>
                                          </p:val>
                                        </p:tav>
                                      </p:tavLst>
                                    </p:anim>
                                    <p:animEffect transition="in" filter="fade">
                                      <p:cBhvr>
                                        <p:cTn id="50" dur="500"/>
                                        <p:tgtEl>
                                          <p:spTgt spid="43039"/>
                                        </p:tgtEl>
                                      </p:cBhvr>
                                    </p:animEffect>
                                  </p:childTnLst>
                                </p:cTn>
                              </p:par>
                              <p:par>
                                <p:cTn id="51" presetID="53" presetClass="entr" presetSubtype="0" fill="hold" nodeType="withEffect">
                                  <p:stCondLst>
                                    <p:cond delay="0"/>
                                  </p:stCondLst>
                                  <p:childTnLst>
                                    <p:set>
                                      <p:cBhvr>
                                        <p:cTn id="52" dur="1" fill="hold">
                                          <p:stCondLst>
                                            <p:cond delay="0"/>
                                          </p:stCondLst>
                                        </p:cTn>
                                        <p:tgtEl>
                                          <p:spTgt spid="43037"/>
                                        </p:tgtEl>
                                        <p:attrNameLst>
                                          <p:attrName>style.visibility</p:attrName>
                                        </p:attrNameLst>
                                      </p:cBhvr>
                                      <p:to>
                                        <p:strVal val="visible"/>
                                      </p:to>
                                    </p:set>
                                    <p:anim calcmode="lin" valueType="num">
                                      <p:cBhvr>
                                        <p:cTn id="53" dur="500" fill="hold"/>
                                        <p:tgtEl>
                                          <p:spTgt spid="43037"/>
                                        </p:tgtEl>
                                        <p:attrNameLst>
                                          <p:attrName>ppt_w</p:attrName>
                                        </p:attrNameLst>
                                      </p:cBhvr>
                                      <p:tavLst>
                                        <p:tav tm="0">
                                          <p:val>
                                            <p:fltVal val="0"/>
                                          </p:val>
                                        </p:tav>
                                        <p:tav tm="100000">
                                          <p:val>
                                            <p:strVal val="#ppt_w"/>
                                          </p:val>
                                        </p:tav>
                                      </p:tavLst>
                                    </p:anim>
                                    <p:anim calcmode="lin" valueType="num">
                                      <p:cBhvr>
                                        <p:cTn id="54" dur="500" fill="hold"/>
                                        <p:tgtEl>
                                          <p:spTgt spid="43037"/>
                                        </p:tgtEl>
                                        <p:attrNameLst>
                                          <p:attrName>ppt_h</p:attrName>
                                        </p:attrNameLst>
                                      </p:cBhvr>
                                      <p:tavLst>
                                        <p:tav tm="0">
                                          <p:val>
                                            <p:fltVal val="0"/>
                                          </p:val>
                                        </p:tav>
                                        <p:tav tm="100000">
                                          <p:val>
                                            <p:strVal val="#ppt_h"/>
                                          </p:val>
                                        </p:tav>
                                      </p:tavLst>
                                    </p:anim>
                                    <p:animEffect transition="in" filter="fade">
                                      <p:cBhvr>
                                        <p:cTn id="55" dur="500"/>
                                        <p:tgtEl>
                                          <p:spTgt spid="43037"/>
                                        </p:tgtEl>
                                      </p:cBhvr>
                                    </p:animEffect>
                                  </p:childTnLst>
                                </p:cTn>
                              </p:par>
                            </p:childTnLst>
                          </p:cTn>
                        </p:par>
                        <p:par>
                          <p:cTn id="56" fill="hold">
                            <p:stCondLst>
                              <p:cond delay="1000"/>
                            </p:stCondLst>
                            <p:childTnLst>
                              <p:par>
                                <p:cTn id="57" presetID="22" presetClass="entr" presetSubtype="4" fill="hold" grpId="0" nodeType="afterEffect">
                                  <p:stCondLst>
                                    <p:cond delay="0"/>
                                  </p:stCondLst>
                                  <p:childTnLst>
                                    <p:set>
                                      <p:cBhvr>
                                        <p:cTn id="58" dur="1" fill="hold">
                                          <p:stCondLst>
                                            <p:cond delay="0"/>
                                          </p:stCondLst>
                                        </p:cTn>
                                        <p:tgtEl>
                                          <p:spTgt spid="43024"/>
                                        </p:tgtEl>
                                        <p:attrNameLst>
                                          <p:attrName>style.visibility</p:attrName>
                                        </p:attrNameLst>
                                      </p:cBhvr>
                                      <p:to>
                                        <p:strVal val="visible"/>
                                      </p:to>
                                    </p:set>
                                    <p:animEffect transition="in" filter="wipe(down)">
                                      <p:cBhvr>
                                        <p:cTn id="59" dur="500"/>
                                        <p:tgtEl>
                                          <p:spTgt spid="43024"/>
                                        </p:tgtEl>
                                      </p:cBhvr>
                                    </p:animEffect>
                                  </p:childTnLst>
                                </p:cTn>
                              </p:par>
                              <p:par>
                                <p:cTn id="60" presetID="22" presetClass="entr" presetSubtype="4" fill="hold" grpId="0" nodeType="withEffect">
                                  <p:stCondLst>
                                    <p:cond delay="0"/>
                                  </p:stCondLst>
                                  <p:childTnLst>
                                    <p:set>
                                      <p:cBhvr>
                                        <p:cTn id="61" dur="1" fill="hold">
                                          <p:stCondLst>
                                            <p:cond delay="0"/>
                                          </p:stCondLst>
                                        </p:cTn>
                                        <p:tgtEl>
                                          <p:spTgt spid="43025"/>
                                        </p:tgtEl>
                                        <p:attrNameLst>
                                          <p:attrName>style.visibility</p:attrName>
                                        </p:attrNameLst>
                                      </p:cBhvr>
                                      <p:to>
                                        <p:strVal val="visible"/>
                                      </p:to>
                                    </p:set>
                                    <p:animEffect transition="in" filter="wipe(down)">
                                      <p:cBhvr>
                                        <p:cTn id="62" dur="500"/>
                                        <p:tgtEl>
                                          <p:spTgt spid="43025"/>
                                        </p:tgtEl>
                                      </p:cBhvr>
                                    </p:animEffect>
                                  </p:childTnLst>
                                </p:cTn>
                              </p:par>
                              <p:par>
                                <p:cTn id="63" presetID="22" presetClass="entr" presetSubtype="4" fill="hold" grpId="0" nodeType="withEffect">
                                  <p:stCondLst>
                                    <p:cond delay="0"/>
                                  </p:stCondLst>
                                  <p:childTnLst>
                                    <p:set>
                                      <p:cBhvr>
                                        <p:cTn id="64" dur="1" fill="hold">
                                          <p:stCondLst>
                                            <p:cond delay="0"/>
                                          </p:stCondLst>
                                        </p:cTn>
                                        <p:tgtEl>
                                          <p:spTgt spid="43026"/>
                                        </p:tgtEl>
                                        <p:attrNameLst>
                                          <p:attrName>style.visibility</p:attrName>
                                        </p:attrNameLst>
                                      </p:cBhvr>
                                      <p:to>
                                        <p:strVal val="visible"/>
                                      </p:to>
                                    </p:set>
                                    <p:animEffect transition="in" filter="wipe(down)">
                                      <p:cBhvr>
                                        <p:cTn id="65" dur="500"/>
                                        <p:tgtEl>
                                          <p:spTgt spid="43026"/>
                                        </p:tgtEl>
                                      </p:cBhvr>
                                    </p:animEffect>
                                  </p:childTnLst>
                                </p:cTn>
                              </p:par>
                              <p:par>
                                <p:cTn id="66" presetID="22" presetClass="entr" presetSubtype="4" fill="hold" grpId="0" nodeType="withEffect">
                                  <p:stCondLst>
                                    <p:cond delay="0"/>
                                  </p:stCondLst>
                                  <p:childTnLst>
                                    <p:set>
                                      <p:cBhvr>
                                        <p:cTn id="67" dur="1" fill="hold">
                                          <p:stCondLst>
                                            <p:cond delay="0"/>
                                          </p:stCondLst>
                                        </p:cTn>
                                        <p:tgtEl>
                                          <p:spTgt spid="43027"/>
                                        </p:tgtEl>
                                        <p:attrNameLst>
                                          <p:attrName>style.visibility</p:attrName>
                                        </p:attrNameLst>
                                      </p:cBhvr>
                                      <p:to>
                                        <p:strVal val="visible"/>
                                      </p:to>
                                    </p:set>
                                    <p:animEffect transition="in" filter="wipe(down)">
                                      <p:cBhvr>
                                        <p:cTn id="68" dur="500"/>
                                        <p:tgtEl>
                                          <p:spTgt spid="43027"/>
                                        </p:tgtEl>
                                      </p:cBhvr>
                                    </p:animEffect>
                                  </p:childTnLst>
                                </p:cTn>
                              </p:par>
                              <p:par>
                                <p:cTn id="69" presetID="22" presetClass="entr" presetSubtype="4" fill="hold" grpId="0" nodeType="withEffect">
                                  <p:stCondLst>
                                    <p:cond delay="0"/>
                                  </p:stCondLst>
                                  <p:childTnLst>
                                    <p:set>
                                      <p:cBhvr>
                                        <p:cTn id="70" dur="1" fill="hold">
                                          <p:stCondLst>
                                            <p:cond delay="0"/>
                                          </p:stCondLst>
                                        </p:cTn>
                                        <p:tgtEl>
                                          <p:spTgt spid="43028"/>
                                        </p:tgtEl>
                                        <p:attrNameLst>
                                          <p:attrName>style.visibility</p:attrName>
                                        </p:attrNameLst>
                                      </p:cBhvr>
                                      <p:to>
                                        <p:strVal val="visible"/>
                                      </p:to>
                                    </p:set>
                                    <p:animEffect transition="in" filter="wipe(down)">
                                      <p:cBhvr>
                                        <p:cTn id="71" dur="500"/>
                                        <p:tgtEl>
                                          <p:spTgt spid="43028"/>
                                        </p:tgtEl>
                                      </p:cBhvr>
                                    </p:animEffect>
                                  </p:childTnLst>
                                </p:cTn>
                              </p:par>
                              <p:par>
                                <p:cTn id="72" presetID="22" presetClass="entr" presetSubtype="4" fill="hold" grpId="0" nodeType="withEffect">
                                  <p:stCondLst>
                                    <p:cond delay="0"/>
                                  </p:stCondLst>
                                  <p:childTnLst>
                                    <p:set>
                                      <p:cBhvr>
                                        <p:cTn id="73" dur="1" fill="hold">
                                          <p:stCondLst>
                                            <p:cond delay="0"/>
                                          </p:stCondLst>
                                        </p:cTn>
                                        <p:tgtEl>
                                          <p:spTgt spid="43029"/>
                                        </p:tgtEl>
                                        <p:attrNameLst>
                                          <p:attrName>style.visibility</p:attrName>
                                        </p:attrNameLst>
                                      </p:cBhvr>
                                      <p:to>
                                        <p:strVal val="visible"/>
                                      </p:to>
                                    </p:set>
                                    <p:animEffect transition="in" filter="wipe(down)">
                                      <p:cBhvr>
                                        <p:cTn id="74" dur="500"/>
                                        <p:tgtEl>
                                          <p:spTgt spid="43029"/>
                                        </p:tgtEl>
                                      </p:cBhvr>
                                    </p:animEffect>
                                  </p:childTnLst>
                                </p:cTn>
                              </p:par>
                              <p:par>
                                <p:cTn id="75" presetID="22" presetClass="entr" presetSubtype="4" fill="hold" grpId="0" nodeType="withEffect">
                                  <p:stCondLst>
                                    <p:cond delay="0"/>
                                  </p:stCondLst>
                                  <p:childTnLst>
                                    <p:set>
                                      <p:cBhvr>
                                        <p:cTn id="76" dur="1" fill="hold">
                                          <p:stCondLst>
                                            <p:cond delay="0"/>
                                          </p:stCondLst>
                                        </p:cTn>
                                        <p:tgtEl>
                                          <p:spTgt spid="43030"/>
                                        </p:tgtEl>
                                        <p:attrNameLst>
                                          <p:attrName>style.visibility</p:attrName>
                                        </p:attrNameLst>
                                      </p:cBhvr>
                                      <p:to>
                                        <p:strVal val="visible"/>
                                      </p:to>
                                    </p:set>
                                    <p:animEffect transition="in" filter="wipe(down)">
                                      <p:cBhvr>
                                        <p:cTn id="77" dur="500"/>
                                        <p:tgtEl>
                                          <p:spTgt spid="43030"/>
                                        </p:tgtEl>
                                      </p:cBhvr>
                                    </p:animEffect>
                                  </p:childTnLst>
                                </p:cTn>
                              </p:par>
                              <p:par>
                                <p:cTn id="78" presetID="22" presetClass="entr" presetSubtype="4" fill="hold" grpId="0" nodeType="withEffect">
                                  <p:stCondLst>
                                    <p:cond delay="0"/>
                                  </p:stCondLst>
                                  <p:childTnLst>
                                    <p:set>
                                      <p:cBhvr>
                                        <p:cTn id="79" dur="1" fill="hold">
                                          <p:stCondLst>
                                            <p:cond delay="0"/>
                                          </p:stCondLst>
                                        </p:cTn>
                                        <p:tgtEl>
                                          <p:spTgt spid="43031"/>
                                        </p:tgtEl>
                                        <p:attrNameLst>
                                          <p:attrName>style.visibility</p:attrName>
                                        </p:attrNameLst>
                                      </p:cBhvr>
                                      <p:to>
                                        <p:strVal val="visible"/>
                                      </p:to>
                                    </p:set>
                                    <p:animEffect transition="in" filter="wipe(down)">
                                      <p:cBhvr>
                                        <p:cTn id="80" dur="500"/>
                                        <p:tgtEl>
                                          <p:spTgt spid="43031"/>
                                        </p:tgtEl>
                                      </p:cBhvr>
                                    </p:animEffect>
                                  </p:childTnLst>
                                </p:cTn>
                              </p:par>
                              <p:par>
                                <p:cTn id="81" presetID="22" presetClass="entr" presetSubtype="4" fill="hold" grpId="0" nodeType="withEffect">
                                  <p:stCondLst>
                                    <p:cond delay="0"/>
                                  </p:stCondLst>
                                  <p:childTnLst>
                                    <p:set>
                                      <p:cBhvr>
                                        <p:cTn id="82" dur="1" fill="hold">
                                          <p:stCondLst>
                                            <p:cond delay="0"/>
                                          </p:stCondLst>
                                        </p:cTn>
                                        <p:tgtEl>
                                          <p:spTgt spid="43032"/>
                                        </p:tgtEl>
                                        <p:attrNameLst>
                                          <p:attrName>style.visibility</p:attrName>
                                        </p:attrNameLst>
                                      </p:cBhvr>
                                      <p:to>
                                        <p:strVal val="visible"/>
                                      </p:to>
                                    </p:set>
                                    <p:animEffect transition="in" filter="wipe(down)">
                                      <p:cBhvr>
                                        <p:cTn id="83" dur="500"/>
                                        <p:tgtEl>
                                          <p:spTgt spid="43032"/>
                                        </p:tgtEl>
                                      </p:cBhvr>
                                    </p:animEffect>
                                  </p:childTnLst>
                                </p:cTn>
                              </p:par>
                              <p:par>
                                <p:cTn id="84" presetID="22" presetClass="entr" presetSubtype="4" fill="hold" grpId="0" nodeType="withEffect">
                                  <p:stCondLst>
                                    <p:cond delay="0"/>
                                  </p:stCondLst>
                                  <p:childTnLst>
                                    <p:set>
                                      <p:cBhvr>
                                        <p:cTn id="85" dur="1" fill="hold">
                                          <p:stCondLst>
                                            <p:cond delay="0"/>
                                          </p:stCondLst>
                                        </p:cTn>
                                        <p:tgtEl>
                                          <p:spTgt spid="43033"/>
                                        </p:tgtEl>
                                        <p:attrNameLst>
                                          <p:attrName>style.visibility</p:attrName>
                                        </p:attrNameLst>
                                      </p:cBhvr>
                                      <p:to>
                                        <p:strVal val="visible"/>
                                      </p:to>
                                    </p:set>
                                    <p:animEffect transition="in" filter="wipe(down)">
                                      <p:cBhvr>
                                        <p:cTn id="86" dur="500"/>
                                        <p:tgtEl>
                                          <p:spTgt spid="430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010" grpId="0" animBg="1"/>
      <p:bldP spid="43011" grpId="0" animBg="1"/>
      <p:bldP spid="43012" grpId="0" animBg="1"/>
      <p:bldP spid="43013" grpId="0" animBg="1"/>
      <p:bldP spid="43014" grpId="0" animBg="1"/>
      <p:bldP spid="43024" grpId="0" animBg="1"/>
      <p:bldP spid="43025" grpId="0" animBg="1"/>
      <p:bldP spid="43026" grpId="0" animBg="1"/>
      <p:bldP spid="43027" grpId="0" animBg="1"/>
      <p:bldP spid="43028" grpId="0" animBg="1"/>
      <p:bldP spid="43029" grpId="0" animBg="1"/>
      <p:bldP spid="43030" grpId="0" animBg="1"/>
      <p:bldP spid="43031" grpId="0" animBg="1"/>
      <p:bldP spid="43032" grpId="0" animBg="1"/>
      <p:bldP spid="43033"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08001" y="410994"/>
            <a:ext cx="3178628" cy="962801"/>
          </a:xfrm>
          <a:prstGeom prst="rect">
            <a:avLst/>
          </a:prstGeom>
        </p:spPr>
      </p:pic>
      <p:pic>
        <p:nvPicPr>
          <p:cNvPr id="8" name="图片 7"/>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0" y="1625601"/>
            <a:ext cx="9144000" cy="2438400"/>
          </a:xfrm>
          <a:prstGeom prst="rect">
            <a:avLst/>
          </a:prstGeom>
        </p:spPr>
      </p:pic>
      <p:sp>
        <p:nvSpPr>
          <p:cNvPr id="4" name="对角圆角矩形 3"/>
          <p:cNvSpPr/>
          <p:nvPr/>
        </p:nvSpPr>
        <p:spPr>
          <a:xfrm>
            <a:off x="2298700" y="2905578"/>
            <a:ext cx="4470400" cy="527051"/>
          </a:xfrm>
          <a:prstGeom prst="round2DiagRect">
            <a:avLst/>
          </a:prstGeom>
          <a:solidFill>
            <a:srgbClr val="016B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2800" b="1" i="0" u="none" strike="noStrike" kern="1200" cap="none" spc="0" normalizeH="0" baseline="0" noProof="0" dirty="0" smtClean="0">
                <a:ln>
                  <a:noFill/>
                </a:ln>
                <a:solidFill>
                  <a:prstClr val="white"/>
                </a:solidFill>
                <a:effectLst/>
                <a:uLnTx/>
                <a:uFillTx/>
                <a:latin typeface="等线"/>
                <a:ea typeface="微软雅黑"/>
                <a:cs typeface="+mn-cs"/>
              </a:rPr>
              <a:t>单击此处添加文字标题</a:t>
            </a:r>
            <a:endParaRPr kumimoji="0" lang="zh-CN" altLang="en-US" sz="2800" b="1" i="0" u="none" strike="noStrike" kern="1200" cap="none" spc="0" normalizeH="0" baseline="0" noProof="0" dirty="0">
              <a:ln>
                <a:noFill/>
              </a:ln>
              <a:solidFill>
                <a:prstClr val="white"/>
              </a:solidFill>
              <a:effectLst/>
              <a:uLnTx/>
              <a:uFillTx/>
              <a:latin typeface="等线"/>
              <a:ea typeface="微软雅黑"/>
              <a:cs typeface="+mn-cs"/>
            </a:endParaRPr>
          </a:p>
        </p:txBody>
      </p:sp>
      <p:sp>
        <p:nvSpPr>
          <p:cNvPr id="12" name="对角圆角矩形 11"/>
          <p:cNvSpPr/>
          <p:nvPr/>
        </p:nvSpPr>
        <p:spPr>
          <a:xfrm>
            <a:off x="3605741" y="2124847"/>
            <a:ext cx="1856318" cy="535307"/>
          </a:xfrm>
          <a:prstGeom prst="round2DiagRect">
            <a:avLst>
              <a:gd name="adj1" fmla="val 21412"/>
              <a:gd name="adj2" fmla="val 0"/>
            </a:avLst>
          </a:prstGeom>
          <a:solidFill>
            <a:srgbClr val="016B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2800" b="1" i="0" u="none" strike="noStrike" kern="1200" cap="none" spc="0" normalizeH="0" baseline="0" noProof="0" dirty="0" smtClean="0">
                <a:ln>
                  <a:noFill/>
                </a:ln>
                <a:solidFill>
                  <a:prstClr val="white"/>
                </a:solidFill>
                <a:effectLst/>
                <a:uLnTx/>
                <a:uFillTx/>
                <a:latin typeface="等线"/>
                <a:ea typeface="微软雅黑"/>
                <a:cs typeface="+mn-cs"/>
              </a:rPr>
              <a:t>第二部分</a:t>
            </a:r>
            <a:endParaRPr kumimoji="0" lang="zh-CN" altLang="en-US" sz="2800" b="1" i="0" u="none" strike="noStrike" kern="1200" cap="none" spc="0" normalizeH="0" baseline="0" noProof="0" dirty="0">
              <a:ln>
                <a:noFill/>
              </a:ln>
              <a:solidFill>
                <a:prstClr val="white"/>
              </a:solidFill>
              <a:effectLst/>
              <a:uLnTx/>
              <a:uFillTx/>
              <a:latin typeface="等线"/>
              <a:ea typeface="微软雅黑"/>
              <a:cs typeface="+mn-cs"/>
            </a:endParaRPr>
          </a:p>
        </p:txBody>
      </p:sp>
    </p:spTree>
    <p:extLst>
      <p:ext uri="{BB962C8B-B14F-4D97-AF65-F5344CB8AC3E}">
        <p14:creationId xmlns:p14="http://schemas.microsoft.com/office/powerpoint/2010/main" val="477005094"/>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1000"/>
                                        <p:tgtEl>
                                          <p:spTgt spid="12"/>
                                        </p:tgtEl>
                                      </p:cBhvr>
                                    </p:animEffect>
                                    <p:anim calcmode="lin" valueType="num">
                                      <p:cBhvr>
                                        <p:cTn id="8" dur="1000" fill="hold"/>
                                        <p:tgtEl>
                                          <p:spTgt spid="12"/>
                                        </p:tgtEl>
                                        <p:attrNameLst>
                                          <p:attrName>ppt_x</p:attrName>
                                        </p:attrNameLst>
                                      </p:cBhvr>
                                      <p:tavLst>
                                        <p:tav tm="0">
                                          <p:val>
                                            <p:strVal val="#ppt_x"/>
                                          </p:val>
                                        </p:tav>
                                        <p:tav tm="100000">
                                          <p:val>
                                            <p:strVal val="#ppt_x"/>
                                          </p:val>
                                        </p:tav>
                                      </p:tavLst>
                                    </p:anim>
                                    <p:anim calcmode="lin" valueType="num">
                                      <p:cBhvr>
                                        <p:cTn id="9" dur="1000" fill="hold"/>
                                        <p:tgtEl>
                                          <p:spTgt spid="1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 presetClass="entr" presetSubtype="8" fill="hold" grpId="0" nodeType="after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750" fill="hold"/>
                                        <p:tgtEl>
                                          <p:spTgt spid="4"/>
                                        </p:tgtEl>
                                        <p:attrNameLst>
                                          <p:attrName>ppt_x</p:attrName>
                                        </p:attrNameLst>
                                      </p:cBhvr>
                                      <p:tavLst>
                                        <p:tav tm="0">
                                          <p:val>
                                            <p:strVal val="0-#ppt_w/2"/>
                                          </p:val>
                                        </p:tav>
                                        <p:tav tm="100000">
                                          <p:val>
                                            <p:strVal val="#ppt_x"/>
                                          </p:val>
                                        </p:tav>
                                      </p:tavLst>
                                    </p:anim>
                                    <p:anim calcmode="lin" valueType="num">
                                      <p:cBhvr additive="base">
                                        <p:cTn id="14" dur="750" fill="hold"/>
                                        <p:tgtEl>
                                          <p:spTgt spid="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12" grpId="0" animBg="1"/>
    </p:bldLst>
  </p:timing>
</p:sld>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自定义 2">
      <a:majorFont>
        <a:latin typeface="等线 Light"/>
        <a:ea typeface="微软雅黑"/>
        <a:cs typeface=""/>
      </a:majorFont>
      <a:minorFont>
        <a:latin typeface="等线"/>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第一PPT，www.1ppt.com ">
  <a:themeElements>
    <a:clrScheme name="自定义 77">
      <a:dk1>
        <a:srgbClr val="000000"/>
      </a:dk1>
      <a:lt1>
        <a:srgbClr val="FFFFFF"/>
      </a:lt1>
      <a:dk2>
        <a:srgbClr val="00785D"/>
      </a:dk2>
      <a:lt2>
        <a:srgbClr val="004C3C"/>
      </a:lt2>
      <a:accent1>
        <a:srgbClr val="FFFFFF"/>
      </a:accent1>
      <a:accent2>
        <a:srgbClr val="FFFFFF"/>
      </a:accent2>
      <a:accent3>
        <a:srgbClr val="FFFFFF"/>
      </a:accent3>
      <a:accent4>
        <a:srgbClr val="000000"/>
      </a:accent4>
      <a:accent5>
        <a:srgbClr val="FFFFFF"/>
      </a:accent5>
      <a:accent6>
        <a:srgbClr val="E7E7E7"/>
      </a:accent6>
      <a:hlink>
        <a:srgbClr val="FFFFFF"/>
      </a:hlink>
      <a:folHlink>
        <a:srgbClr val="FFFFFF"/>
      </a:folHlink>
    </a:clrScheme>
    <a:fontScheme name="自定义 1">
      <a:majorFont>
        <a:latin typeface="Arial"/>
        <a:ea typeface="微软雅黑"/>
        <a:cs typeface=""/>
      </a:majorFont>
      <a:minorFont>
        <a:latin typeface="Arial"/>
        <a:ea typeface="微软雅黑"/>
        <a:cs typeface=""/>
      </a:minorFont>
    </a:fontScheme>
    <a:fmtScheme name="复合">
      <a:fillStyleLst>
        <a:solidFill>
          <a:schemeClr val="phClr"/>
        </a:solidFill>
        <a:gradFill rotWithShape="1">
          <a:gsLst>
            <a:gs pos="0">
              <a:schemeClr val="phClr">
                <a:tint val="50000"/>
                <a:shade val="95000"/>
                <a:satMod val="300000"/>
              </a:schemeClr>
            </a:gs>
            <a:gs pos="12000">
              <a:schemeClr val="phClr">
                <a:tint val="50000"/>
                <a:shade val="90000"/>
                <a:satMod val="250000"/>
              </a:schemeClr>
            </a:gs>
            <a:gs pos="100000">
              <a:schemeClr val="phClr">
                <a:tint val="85000"/>
                <a:shade val="75000"/>
                <a:satMod val="150000"/>
              </a:schemeClr>
            </a:gs>
          </a:gsLst>
          <a:lin ang="16200000" scaled="1"/>
        </a:gradFill>
        <a:gradFill rotWithShape="1">
          <a:gsLst>
            <a:gs pos="0">
              <a:schemeClr val="phClr">
                <a:tint val="75000"/>
                <a:shade val="95000"/>
                <a:satMod val="175000"/>
              </a:schemeClr>
            </a:gs>
            <a:gs pos="12000">
              <a:schemeClr val="phClr">
                <a:tint val="90000"/>
                <a:shade val="90000"/>
                <a:satMod val="150000"/>
              </a:schemeClr>
            </a:gs>
            <a:gs pos="100000">
              <a:schemeClr val="phClr">
                <a:tint val="100000"/>
                <a:shade val="75000"/>
                <a:satMod val="150000"/>
              </a:schemeClr>
            </a:gs>
          </a:gsLst>
          <a:lin ang="16200000" scaled="1"/>
        </a:gradFill>
      </a:fillStyleLst>
      <a:lnStyleLst>
        <a:ln w="9525" cap="flat" cmpd="sng" algn="ctr">
          <a:solidFill>
            <a:schemeClr val="phClr">
              <a:shade val="95000"/>
              <a:satMod val="105000"/>
            </a:scheme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scene3d>
            <a:camera prst="orthographicFront">
              <a:rot lat="0" lon="0" rev="0"/>
            </a:camera>
            <a:lightRig rig="freezing" dir="t">
              <a:rot lat="0" lon="0" rev="6000000"/>
            </a:lightRig>
          </a:scene3d>
          <a:sp3d contourW="12700" prstMaterial="dkEdge">
            <a:bevelT w="44450" h="25400"/>
            <a:contourClr>
              <a:schemeClr val="phClr">
                <a:shade val="3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Office 主题 1">
        <a:dk1>
          <a:srgbClr val="000000"/>
        </a:dk1>
        <a:lt1>
          <a:srgbClr val="FFFFFF"/>
        </a:lt1>
        <a:dk2>
          <a:srgbClr val="0070C0"/>
        </a:dk2>
        <a:lt2>
          <a:srgbClr val="FFC000"/>
        </a:lt2>
        <a:accent1>
          <a:srgbClr val="FFFFFF"/>
        </a:accent1>
        <a:accent2>
          <a:srgbClr val="FFFFFF"/>
        </a:accent2>
        <a:accent3>
          <a:srgbClr val="FFFFFF"/>
        </a:accent3>
        <a:accent4>
          <a:srgbClr val="000000"/>
        </a:accent4>
        <a:accent5>
          <a:srgbClr val="FFFFFF"/>
        </a:accent5>
        <a:accent6>
          <a:srgbClr val="E7E7E7"/>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Office 主题 2">
        <a:dk1>
          <a:srgbClr val="000000"/>
        </a:dk1>
        <a:lt1>
          <a:srgbClr val="FFFFFF"/>
        </a:lt1>
        <a:dk2>
          <a:srgbClr val="0070C0"/>
        </a:dk2>
        <a:lt2>
          <a:srgbClr val="FFC000"/>
        </a:lt2>
        <a:accent1>
          <a:srgbClr val="969696"/>
        </a:accent1>
        <a:accent2>
          <a:srgbClr val="FFFFFF"/>
        </a:accent2>
        <a:accent3>
          <a:srgbClr val="FFFFFF"/>
        </a:accent3>
        <a:accent4>
          <a:srgbClr val="000000"/>
        </a:accent4>
        <a:accent5>
          <a:srgbClr val="C9C9C9"/>
        </a:accent5>
        <a:accent6>
          <a:srgbClr val="E7E7E7"/>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Office 主题 3">
        <a:dk1>
          <a:srgbClr val="000000"/>
        </a:dk1>
        <a:lt1>
          <a:srgbClr val="B2B2B2"/>
        </a:lt1>
        <a:dk2>
          <a:srgbClr val="0070C0"/>
        </a:dk2>
        <a:lt2>
          <a:srgbClr val="FFC000"/>
        </a:lt2>
        <a:accent1>
          <a:srgbClr val="969696"/>
        </a:accent1>
        <a:accent2>
          <a:srgbClr val="FFFFFF"/>
        </a:accent2>
        <a:accent3>
          <a:srgbClr val="D5D5D5"/>
        </a:accent3>
        <a:accent4>
          <a:srgbClr val="000000"/>
        </a:accent4>
        <a:accent5>
          <a:srgbClr val="C9C9C9"/>
        </a:accent5>
        <a:accent6>
          <a:srgbClr val="E7E7E7"/>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Office 主题 4">
        <a:dk1>
          <a:srgbClr val="000000"/>
        </a:dk1>
        <a:lt1>
          <a:srgbClr val="FFFFFF"/>
        </a:lt1>
        <a:dk2>
          <a:srgbClr val="0070C0"/>
        </a:dk2>
        <a:lt2>
          <a:srgbClr val="FFC000"/>
        </a:lt2>
        <a:accent1>
          <a:srgbClr val="FFFFFF"/>
        </a:accent1>
        <a:accent2>
          <a:srgbClr val="4D4D4D"/>
        </a:accent2>
        <a:accent3>
          <a:srgbClr val="FFFFFF"/>
        </a:accent3>
        <a:accent4>
          <a:srgbClr val="000000"/>
        </a:accent4>
        <a:accent5>
          <a:srgbClr val="FFFFFF"/>
        </a:accent5>
        <a:accent6>
          <a:srgbClr val="454545"/>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Office 主题 5">
        <a:dk1>
          <a:srgbClr val="000000"/>
        </a:dk1>
        <a:lt1>
          <a:srgbClr val="FFFFFF"/>
        </a:lt1>
        <a:dk2>
          <a:srgbClr val="0070C0"/>
        </a:dk2>
        <a:lt2>
          <a:srgbClr val="FFC000"/>
        </a:lt2>
        <a:accent1>
          <a:srgbClr val="FFFFFF"/>
        </a:accent1>
        <a:accent2>
          <a:srgbClr val="4D4D4D"/>
        </a:accent2>
        <a:accent3>
          <a:srgbClr val="FFFFFF"/>
        </a:accent3>
        <a:accent4>
          <a:srgbClr val="000000"/>
        </a:accent4>
        <a:accent5>
          <a:srgbClr val="FFFFFF"/>
        </a:accent5>
        <a:accent6>
          <a:srgbClr val="454545"/>
        </a:accent6>
        <a:hlink>
          <a:srgbClr val="969696"/>
        </a:hlink>
        <a:folHlink>
          <a:srgbClr val="FFFFFF"/>
        </a:folHlink>
      </a:clrScheme>
      <a:clrMap bg1="lt1" tx1="dk1" bg2="lt2" tx2="dk2" accent1="accent1" accent2="accent2" accent3="accent3" accent4="accent4" accent5="accent5" accent6="accent6" hlink="hlink" folHlink="folHlink"/>
    </a:extraClrScheme>
    <a:extraClrScheme>
      <a:clrScheme name="Office 主题 6">
        <a:dk1>
          <a:srgbClr val="000000"/>
        </a:dk1>
        <a:lt1>
          <a:srgbClr val="FFFFFF"/>
        </a:lt1>
        <a:dk2>
          <a:srgbClr val="0070C0"/>
        </a:dk2>
        <a:lt2>
          <a:srgbClr val="FFC000"/>
        </a:lt2>
        <a:accent1>
          <a:srgbClr val="FFFFFF"/>
        </a:accent1>
        <a:accent2>
          <a:srgbClr val="4D4D4D"/>
        </a:accent2>
        <a:accent3>
          <a:srgbClr val="FFFFFF"/>
        </a:accent3>
        <a:accent4>
          <a:srgbClr val="000000"/>
        </a:accent4>
        <a:accent5>
          <a:srgbClr val="FFFFFF"/>
        </a:accent5>
        <a:accent6>
          <a:srgbClr val="454545"/>
        </a:accent6>
        <a:hlink>
          <a:srgbClr val="969696"/>
        </a:hlink>
        <a:folHlink>
          <a:srgbClr val="CC6600"/>
        </a:folHlink>
      </a:clrScheme>
      <a:clrMap bg1="lt1" tx1="dk1" bg2="lt2" tx2="dk2" accent1="accent1" accent2="accent2" accent3="accent3" accent4="accent4" accent5="accent5" accent6="accent6" hlink="hlink" folHlink="folHlink"/>
    </a:extraClrScheme>
    <a:extraClrScheme>
      <a:clrScheme name="Office 主题 1">
        <a:dk1>
          <a:srgbClr val="000000"/>
        </a:dk1>
        <a:lt1>
          <a:srgbClr val="FFFFFF"/>
        </a:lt1>
        <a:dk2>
          <a:srgbClr val="0070C0"/>
        </a:dk2>
        <a:lt2>
          <a:srgbClr val="FFC000"/>
        </a:lt2>
        <a:accent1>
          <a:srgbClr val="FFFFFF"/>
        </a:accent1>
        <a:accent2>
          <a:srgbClr val="FFFFFF"/>
        </a:accent2>
        <a:accent3>
          <a:srgbClr val="FFFFFF"/>
        </a:accent3>
        <a:accent4>
          <a:srgbClr val="000000"/>
        </a:accent4>
        <a:accent5>
          <a:srgbClr val="FFFFFF"/>
        </a:accent5>
        <a:accent6>
          <a:srgbClr val="E7E7E7"/>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Office 主题 2">
        <a:dk1>
          <a:srgbClr val="000000"/>
        </a:dk1>
        <a:lt1>
          <a:srgbClr val="FFFFFF"/>
        </a:lt1>
        <a:dk2>
          <a:srgbClr val="0070C0"/>
        </a:dk2>
        <a:lt2>
          <a:srgbClr val="FFC000"/>
        </a:lt2>
        <a:accent1>
          <a:srgbClr val="969696"/>
        </a:accent1>
        <a:accent2>
          <a:srgbClr val="FFFFFF"/>
        </a:accent2>
        <a:accent3>
          <a:srgbClr val="FFFFFF"/>
        </a:accent3>
        <a:accent4>
          <a:srgbClr val="000000"/>
        </a:accent4>
        <a:accent5>
          <a:srgbClr val="C9C9C9"/>
        </a:accent5>
        <a:accent6>
          <a:srgbClr val="E7E7E7"/>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Office 主题 3">
        <a:dk1>
          <a:srgbClr val="000000"/>
        </a:dk1>
        <a:lt1>
          <a:srgbClr val="B2B2B2"/>
        </a:lt1>
        <a:dk2>
          <a:srgbClr val="0070C0"/>
        </a:dk2>
        <a:lt2>
          <a:srgbClr val="FFC000"/>
        </a:lt2>
        <a:accent1>
          <a:srgbClr val="969696"/>
        </a:accent1>
        <a:accent2>
          <a:srgbClr val="FFFFFF"/>
        </a:accent2>
        <a:accent3>
          <a:srgbClr val="D5D5D5"/>
        </a:accent3>
        <a:accent4>
          <a:srgbClr val="000000"/>
        </a:accent4>
        <a:accent5>
          <a:srgbClr val="C9C9C9"/>
        </a:accent5>
        <a:accent6>
          <a:srgbClr val="E7E7E7"/>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Office 主题 4">
        <a:dk1>
          <a:srgbClr val="000000"/>
        </a:dk1>
        <a:lt1>
          <a:srgbClr val="FFFFFF"/>
        </a:lt1>
        <a:dk2>
          <a:srgbClr val="0070C0"/>
        </a:dk2>
        <a:lt2>
          <a:srgbClr val="FFC000"/>
        </a:lt2>
        <a:accent1>
          <a:srgbClr val="FFFFFF"/>
        </a:accent1>
        <a:accent2>
          <a:srgbClr val="4D4D4D"/>
        </a:accent2>
        <a:accent3>
          <a:srgbClr val="FFFFFF"/>
        </a:accent3>
        <a:accent4>
          <a:srgbClr val="000000"/>
        </a:accent4>
        <a:accent5>
          <a:srgbClr val="FFFFFF"/>
        </a:accent5>
        <a:accent6>
          <a:srgbClr val="454545"/>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Office 主题 5">
        <a:dk1>
          <a:srgbClr val="000000"/>
        </a:dk1>
        <a:lt1>
          <a:srgbClr val="FFFFFF"/>
        </a:lt1>
        <a:dk2>
          <a:srgbClr val="0070C0"/>
        </a:dk2>
        <a:lt2>
          <a:srgbClr val="FFC000"/>
        </a:lt2>
        <a:accent1>
          <a:srgbClr val="FFFFFF"/>
        </a:accent1>
        <a:accent2>
          <a:srgbClr val="4D4D4D"/>
        </a:accent2>
        <a:accent3>
          <a:srgbClr val="FFFFFF"/>
        </a:accent3>
        <a:accent4>
          <a:srgbClr val="000000"/>
        </a:accent4>
        <a:accent5>
          <a:srgbClr val="FFFFFF"/>
        </a:accent5>
        <a:accent6>
          <a:srgbClr val="454545"/>
        </a:accent6>
        <a:hlink>
          <a:srgbClr val="969696"/>
        </a:hlink>
        <a:folHlink>
          <a:srgbClr val="FFFFFF"/>
        </a:folHlink>
      </a:clrScheme>
      <a:clrMap bg1="lt1" tx1="dk1" bg2="lt2" tx2="dk2" accent1="accent1" accent2="accent2" accent3="accent3" accent4="accent4" accent5="accent5" accent6="accent6" hlink="hlink" folHlink="folHlink"/>
    </a:extraClrScheme>
    <a:extraClrScheme>
      <a:clrScheme name="Office 主题 6">
        <a:dk1>
          <a:srgbClr val="000000"/>
        </a:dk1>
        <a:lt1>
          <a:srgbClr val="FFFFFF"/>
        </a:lt1>
        <a:dk2>
          <a:srgbClr val="0070C0"/>
        </a:dk2>
        <a:lt2>
          <a:srgbClr val="FFC000"/>
        </a:lt2>
        <a:accent1>
          <a:srgbClr val="FFFFFF"/>
        </a:accent1>
        <a:accent2>
          <a:srgbClr val="4D4D4D"/>
        </a:accent2>
        <a:accent3>
          <a:srgbClr val="FFFFFF"/>
        </a:accent3>
        <a:accent4>
          <a:srgbClr val="000000"/>
        </a:accent4>
        <a:accent5>
          <a:srgbClr val="FFFFFF"/>
        </a:accent5>
        <a:accent6>
          <a:srgbClr val="454545"/>
        </a:accent6>
        <a:hlink>
          <a:srgbClr val="969696"/>
        </a:hlink>
        <a:folHlink>
          <a:srgbClr val="CC6600"/>
        </a:folHlink>
      </a:clrScheme>
      <a:clrMap bg1="lt1" tx1="dk1" bg2="lt2" tx2="dk2" accent1="accent1" accent2="accent2" accent3="accent3" accent4="accent4" accent5="accent5" accent6="accent6" hlink="hlink" folHlink="folHlink"/>
    </a:extraClrScheme>
    <a:extraClrScheme>
      <a:clrScheme name="Office 主题 7">
        <a:dk1>
          <a:srgbClr val="000000"/>
        </a:dk1>
        <a:lt1>
          <a:srgbClr val="FFFFFF"/>
        </a:lt1>
        <a:dk2>
          <a:srgbClr val="660066"/>
        </a:dk2>
        <a:lt2>
          <a:srgbClr val="800080"/>
        </a:lt2>
        <a:accent1>
          <a:srgbClr val="FFFFFF"/>
        </a:accent1>
        <a:accent2>
          <a:srgbClr val="FFFFFF"/>
        </a:accent2>
        <a:accent3>
          <a:srgbClr val="FFFFFF"/>
        </a:accent3>
        <a:accent4>
          <a:srgbClr val="000000"/>
        </a:accent4>
        <a:accent5>
          <a:srgbClr val="FFFFFF"/>
        </a:accent5>
        <a:accent6>
          <a:srgbClr val="E7E7E7"/>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Office 主题 8">
        <a:dk1>
          <a:srgbClr val="000000"/>
        </a:dk1>
        <a:lt1>
          <a:srgbClr val="FFFFFF"/>
        </a:lt1>
        <a:dk2>
          <a:srgbClr val="660066"/>
        </a:dk2>
        <a:lt2>
          <a:srgbClr val="CC0099"/>
        </a:lt2>
        <a:accent1>
          <a:srgbClr val="FFFFFF"/>
        </a:accent1>
        <a:accent2>
          <a:srgbClr val="FFFFFF"/>
        </a:accent2>
        <a:accent3>
          <a:srgbClr val="FFFFFF"/>
        </a:accent3>
        <a:accent4>
          <a:srgbClr val="000000"/>
        </a:accent4>
        <a:accent5>
          <a:srgbClr val="FFFFFF"/>
        </a:accent5>
        <a:accent6>
          <a:srgbClr val="E7E7E7"/>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Office 主题 1">
        <a:dk1>
          <a:srgbClr val="000000"/>
        </a:dk1>
        <a:lt1>
          <a:srgbClr val="FFFFFF"/>
        </a:lt1>
        <a:dk2>
          <a:srgbClr val="0070C0"/>
        </a:dk2>
        <a:lt2>
          <a:srgbClr val="FFC000"/>
        </a:lt2>
        <a:accent1>
          <a:srgbClr val="FFFFFF"/>
        </a:accent1>
        <a:accent2>
          <a:srgbClr val="FFFFFF"/>
        </a:accent2>
        <a:accent3>
          <a:srgbClr val="FFFFFF"/>
        </a:accent3>
        <a:accent4>
          <a:srgbClr val="000000"/>
        </a:accent4>
        <a:accent5>
          <a:srgbClr val="FFFFFF"/>
        </a:accent5>
        <a:accent6>
          <a:srgbClr val="E7E7E7"/>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Office 主题 2">
        <a:dk1>
          <a:srgbClr val="000000"/>
        </a:dk1>
        <a:lt1>
          <a:srgbClr val="FFFFFF"/>
        </a:lt1>
        <a:dk2>
          <a:srgbClr val="0070C0"/>
        </a:dk2>
        <a:lt2>
          <a:srgbClr val="FFC000"/>
        </a:lt2>
        <a:accent1>
          <a:srgbClr val="969696"/>
        </a:accent1>
        <a:accent2>
          <a:srgbClr val="FFFFFF"/>
        </a:accent2>
        <a:accent3>
          <a:srgbClr val="FFFFFF"/>
        </a:accent3>
        <a:accent4>
          <a:srgbClr val="000000"/>
        </a:accent4>
        <a:accent5>
          <a:srgbClr val="C9C9C9"/>
        </a:accent5>
        <a:accent6>
          <a:srgbClr val="E7E7E7"/>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Office 主题 3">
        <a:dk1>
          <a:srgbClr val="000000"/>
        </a:dk1>
        <a:lt1>
          <a:srgbClr val="B2B2B2"/>
        </a:lt1>
        <a:dk2>
          <a:srgbClr val="0070C0"/>
        </a:dk2>
        <a:lt2>
          <a:srgbClr val="FFC000"/>
        </a:lt2>
        <a:accent1>
          <a:srgbClr val="969696"/>
        </a:accent1>
        <a:accent2>
          <a:srgbClr val="FFFFFF"/>
        </a:accent2>
        <a:accent3>
          <a:srgbClr val="D5D5D5"/>
        </a:accent3>
        <a:accent4>
          <a:srgbClr val="000000"/>
        </a:accent4>
        <a:accent5>
          <a:srgbClr val="C9C9C9"/>
        </a:accent5>
        <a:accent6>
          <a:srgbClr val="E7E7E7"/>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Office 主题 4">
        <a:dk1>
          <a:srgbClr val="000000"/>
        </a:dk1>
        <a:lt1>
          <a:srgbClr val="FFFFFF"/>
        </a:lt1>
        <a:dk2>
          <a:srgbClr val="0070C0"/>
        </a:dk2>
        <a:lt2>
          <a:srgbClr val="FFC000"/>
        </a:lt2>
        <a:accent1>
          <a:srgbClr val="FFFFFF"/>
        </a:accent1>
        <a:accent2>
          <a:srgbClr val="4D4D4D"/>
        </a:accent2>
        <a:accent3>
          <a:srgbClr val="FFFFFF"/>
        </a:accent3>
        <a:accent4>
          <a:srgbClr val="000000"/>
        </a:accent4>
        <a:accent5>
          <a:srgbClr val="FFFFFF"/>
        </a:accent5>
        <a:accent6>
          <a:srgbClr val="454545"/>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Office 主题 5">
        <a:dk1>
          <a:srgbClr val="000000"/>
        </a:dk1>
        <a:lt1>
          <a:srgbClr val="FFFFFF"/>
        </a:lt1>
        <a:dk2>
          <a:srgbClr val="0070C0"/>
        </a:dk2>
        <a:lt2>
          <a:srgbClr val="FFC000"/>
        </a:lt2>
        <a:accent1>
          <a:srgbClr val="FFFFFF"/>
        </a:accent1>
        <a:accent2>
          <a:srgbClr val="4D4D4D"/>
        </a:accent2>
        <a:accent3>
          <a:srgbClr val="FFFFFF"/>
        </a:accent3>
        <a:accent4>
          <a:srgbClr val="000000"/>
        </a:accent4>
        <a:accent5>
          <a:srgbClr val="FFFFFF"/>
        </a:accent5>
        <a:accent6>
          <a:srgbClr val="454545"/>
        </a:accent6>
        <a:hlink>
          <a:srgbClr val="969696"/>
        </a:hlink>
        <a:folHlink>
          <a:srgbClr val="FFFFFF"/>
        </a:folHlink>
      </a:clrScheme>
      <a:clrMap bg1="lt1" tx1="dk1" bg2="lt2" tx2="dk2" accent1="accent1" accent2="accent2" accent3="accent3" accent4="accent4" accent5="accent5" accent6="accent6" hlink="hlink" folHlink="folHlink"/>
    </a:extraClrScheme>
    <a:extraClrScheme>
      <a:clrScheme name="Office 主题 6">
        <a:dk1>
          <a:srgbClr val="000000"/>
        </a:dk1>
        <a:lt1>
          <a:srgbClr val="FFFFFF"/>
        </a:lt1>
        <a:dk2>
          <a:srgbClr val="0070C0"/>
        </a:dk2>
        <a:lt2>
          <a:srgbClr val="FFC000"/>
        </a:lt2>
        <a:accent1>
          <a:srgbClr val="FFFFFF"/>
        </a:accent1>
        <a:accent2>
          <a:srgbClr val="4D4D4D"/>
        </a:accent2>
        <a:accent3>
          <a:srgbClr val="FFFFFF"/>
        </a:accent3>
        <a:accent4>
          <a:srgbClr val="000000"/>
        </a:accent4>
        <a:accent5>
          <a:srgbClr val="FFFFFF"/>
        </a:accent5>
        <a:accent6>
          <a:srgbClr val="454545"/>
        </a:accent6>
        <a:hlink>
          <a:srgbClr val="969696"/>
        </a:hlink>
        <a:folHlink>
          <a:srgbClr val="CC6600"/>
        </a:folHlink>
      </a:clrScheme>
      <a:clrMap bg1="lt1" tx1="dk1" bg2="lt2" tx2="dk2" accent1="accent1" accent2="accent2" accent3="accent3" accent4="accent4" accent5="accent5" accent6="accent6" hlink="hlink" folHlink="folHlink"/>
    </a:extraClrScheme>
    <a:extraClrScheme>
      <a:clrScheme name="Office 主题 7">
        <a:dk1>
          <a:srgbClr val="000000"/>
        </a:dk1>
        <a:lt1>
          <a:srgbClr val="FFFFFF"/>
        </a:lt1>
        <a:dk2>
          <a:srgbClr val="0070C0"/>
        </a:dk2>
        <a:lt2>
          <a:srgbClr val="FFC000"/>
        </a:lt2>
        <a:accent1>
          <a:srgbClr val="FFFFFF"/>
        </a:accent1>
        <a:accent2>
          <a:srgbClr val="FFFFFF"/>
        </a:accent2>
        <a:accent3>
          <a:srgbClr val="FFFFFF"/>
        </a:accent3>
        <a:accent4>
          <a:srgbClr val="000000"/>
        </a:accent4>
        <a:accent5>
          <a:srgbClr val="FFFFFF"/>
        </a:accent5>
        <a:accent6>
          <a:srgbClr val="E7E7E7"/>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Office 主题 8">
        <a:dk1>
          <a:srgbClr val="000000"/>
        </a:dk1>
        <a:lt1>
          <a:srgbClr val="FFFFFF"/>
        </a:lt1>
        <a:dk2>
          <a:srgbClr val="0070C0"/>
        </a:dk2>
        <a:lt2>
          <a:srgbClr val="FFC000"/>
        </a:lt2>
        <a:accent1>
          <a:srgbClr val="969696"/>
        </a:accent1>
        <a:accent2>
          <a:srgbClr val="FFFFFF"/>
        </a:accent2>
        <a:accent3>
          <a:srgbClr val="FFFFFF"/>
        </a:accent3>
        <a:accent4>
          <a:srgbClr val="000000"/>
        </a:accent4>
        <a:accent5>
          <a:srgbClr val="C9C9C9"/>
        </a:accent5>
        <a:accent6>
          <a:srgbClr val="E7E7E7"/>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Office 主题 9">
        <a:dk1>
          <a:srgbClr val="000000"/>
        </a:dk1>
        <a:lt1>
          <a:srgbClr val="B2B2B2"/>
        </a:lt1>
        <a:dk2>
          <a:srgbClr val="0070C0"/>
        </a:dk2>
        <a:lt2>
          <a:srgbClr val="FFC000"/>
        </a:lt2>
        <a:accent1>
          <a:srgbClr val="969696"/>
        </a:accent1>
        <a:accent2>
          <a:srgbClr val="FFFFFF"/>
        </a:accent2>
        <a:accent3>
          <a:srgbClr val="D5D5D5"/>
        </a:accent3>
        <a:accent4>
          <a:srgbClr val="000000"/>
        </a:accent4>
        <a:accent5>
          <a:srgbClr val="C9C9C9"/>
        </a:accent5>
        <a:accent6>
          <a:srgbClr val="E7E7E7"/>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Office 主题 10">
        <a:dk1>
          <a:srgbClr val="000000"/>
        </a:dk1>
        <a:lt1>
          <a:srgbClr val="FFFFFF"/>
        </a:lt1>
        <a:dk2>
          <a:srgbClr val="0070C0"/>
        </a:dk2>
        <a:lt2>
          <a:srgbClr val="FFC000"/>
        </a:lt2>
        <a:accent1>
          <a:srgbClr val="FFFFFF"/>
        </a:accent1>
        <a:accent2>
          <a:srgbClr val="4D4D4D"/>
        </a:accent2>
        <a:accent3>
          <a:srgbClr val="FFFFFF"/>
        </a:accent3>
        <a:accent4>
          <a:srgbClr val="000000"/>
        </a:accent4>
        <a:accent5>
          <a:srgbClr val="FFFFFF"/>
        </a:accent5>
        <a:accent6>
          <a:srgbClr val="454545"/>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Office 主题 11">
        <a:dk1>
          <a:srgbClr val="000000"/>
        </a:dk1>
        <a:lt1>
          <a:srgbClr val="FFFFFF"/>
        </a:lt1>
        <a:dk2>
          <a:srgbClr val="0070C0"/>
        </a:dk2>
        <a:lt2>
          <a:srgbClr val="FFC000"/>
        </a:lt2>
        <a:accent1>
          <a:srgbClr val="FFFFFF"/>
        </a:accent1>
        <a:accent2>
          <a:srgbClr val="4D4D4D"/>
        </a:accent2>
        <a:accent3>
          <a:srgbClr val="FFFFFF"/>
        </a:accent3>
        <a:accent4>
          <a:srgbClr val="000000"/>
        </a:accent4>
        <a:accent5>
          <a:srgbClr val="FFFFFF"/>
        </a:accent5>
        <a:accent6>
          <a:srgbClr val="454545"/>
        </a:accent6>
        <a:hlink>
          <a:srgbClr val="969696"/>
        </a:hlink>
        <a:folHlink>
          <a:srgbClr val="FFFFFF"/>
        </a:folHlink>
      </a:clrScheme>
      <a:clrMap bg1="lt1" tx1="dk1" bg2="lt2" tx2="dk2" accent1="accent1" accent2="accent2" accent3="accent3" accent4="accent4" accent5="accent5" accent6="accent6" hlink="hlink" folHlink="folHlink"/>
    </a:extraClrScheme>
    <a:extraClrScheme>
      <a:clrScheme name="Office 主题 12">
        <a:dk1>
          <a:srgbClr val="000000"/>
        </a:dk1>
        <a:lt1>
          <a:srgbClr val="FFFFFF"/>
        </a:lt1>
        <a:dk2>
          <a:srgbClr val="0070C0"/>
        </a:dk2>
        <a:lt2>
          <a:srgbClr val="FFC000"/>
        </a:lt2>
        <a:accent1>
          <a:srgbClr val="FFFFFF"/>
        </a:accent1>
        <a:accent2>
          <a:srgbClr val="4D4D4D"/>
        </a:accent2>
        <a:accent3>
          <a:srgbClr val="FFFFFF"/>
        </a:accent3>
        <a:accent4>
          <a:srgbClr val="000000"/>
        </a:accent4>
        <a:accent5>
          <a:srgbClr val="FFFFFF"/>
        </a:accent5>
        <a:accent6>
          <a:srgbClr val="454545"/>
        </a:accent6>
        <a:hlink>
          <a:srgbClr val="969696"/>
        </a:hlink>
        <a:folHlink>
          <a:srgbClr val="CC6600"/>
        </a:folHlink>
      </a:clrScheme>
      <a:clrMap bg1="lt1" tx1="dk1" bg2="lt2" tx2="dk2" accent1="accent1" accent2="accent2" accent3="accent3" accent4="accent4" accent5="accent5" accent6="accent6" hlink="hlink" folHlink="folHlink"/>
    </a:extraClrScheme>
    <a:extraClrScheme>
      <a:clrScheme name="Office 主题 13">
        <a:dk1>
          <a:srgbClr val="000000"/>
        </a:dk1>
        <a:lt1>
          <a:srgbClr val="FFFFFF"/>
        </a:lt1>
        <a:dk2>
          <a:srgbClr val="660066"/>
        </a:dk2>
        <a:lt2>
          <a:srgbClr val="800080"/>
        </a:lt2>
        <a:accent1>
          <a:srgbClr val="FFFFFF"/>
        </a:accent1>
        <a:accent2>
          <a:srgbClr val="FFFFFF"/>
        </a:accent2>
        <a:accent3>
          <a:srgbClr val="FFFFFF"/>
        </a:accent3>
        <a:accent4>
          <a:srgbClr val="000000"/>
        </a:accent4>
        <a:accent5>
          <a:srgbClr val="FFFFFF"/>
        </a:accent5>
        <a:accent6>
          <a:srgbClr val="E7E7E7"/>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Office 主题 14">
        <a:dk1>
          <a:srgbClr val="000000"/>
        </a:dk1>
        <a:lt1>
          <a:srgbClr val="FFFFFF"/>
        </a:lt1>
        <a:dk2>
          <a:srgbClr val="660066"/>
        </a:dk2>
        <a:lt2>
          <a:srgbClr val="CC0099"/>
        </a:lt2>
        <a:accent1>
          <a:srgbClr val="FFFFFF"/>
        </a:accent1>
        <a:accent2>
          <a:srgbClr val="FFFFFF"/>
        </a:accent2>
        <a:accent3>
          <a:srgbClr val="FFFFFF"/>
        </a:accent3>
        <a:accent4>
          <a:srgbClr val="000000"/>
        </a:accent4>
        <a:accent5>
          <a:srgbClr val="FFFFFF"/>
        </a:accent5>
        <a:accent6>
          <a:srgbClr val="E7E7E7"/>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Office 主题 15">
        <a:dk1>
          <a:srgbClr val="000000"/>
        </a:dk1>
        <a:lt1>
          <a:srgbClr val="FFFFFF"/>
        </a:lt1>
        <a:dk2>
          <a:srgbClr val="99CC00"/>
        </a:dk2>
        <a:lt2>
          <a:srgbClr val="00CC00"/>
        </a:lt2>
        <a:accent1>
          <a:srgbClr val="FFFFFF"/>
        </a:accent1>
        <a:accent2>
          <a:srgbClr val="FFFFFF"/>
        </a:accent2>
        <a:accent3>
          <a:srgbClr val="FFFFFF"/>
        </a:accent3>
        <a:accent4>
          <a:srgbClr val="000000"/>
        </a:accent4>
        <a:accent5>
          <a:srgbClr val="FFFFFF"/>
        </a:accent5>
        <a:accent6>
          <a:srgbClr val="E7E7E7"/>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Office 主题 16">
        <a:dk1>
          <a:srgbClr val="000000"/>
        </a:dk1>
        <a:lt1>
          <a:srgbClr val="FFFFFF"/>
        </a:lt1>
        <a:dk2>
          <a:srgbClr val="669900"/>
        </a:dk2>
        <a:lt2>
          <a:srgbClr val="008000"/>
        </a:lt2>
        <a:accent1>
          <a:srgbClr val="FFFFFF"/>
        </a:accent1>
        <a:accent2>
          <a:srgbClr val="FFFFFF"/>
        </a:accent2>
        <a:accent3>
          <a:srgbClr val="FFFFFF"/>
        </a:accent3>
        <a:accent4>
          <a:srgbClr val="000000"/>
        </a:accent4>
        <a:accent5>
          <a:srgbClr val="FFFFFF"/>
        </a:accent5>
        <a:accent6>
          <a:srgbClr val="E7E7E7"/>
        </a:accent6>
        <a:hlink>
          <a:srgbClr val="FFFFFF"/>
        </a:hlink>
        <a:folHlink>
          <a:srgbClr val="FFFFFF"/>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438</TotalTime>
  <Words>4943</Words>
  <Application>Microsoft Office PowerPoint</Application>
  <PresentationFormat>全屏显示(16:9)</PresentationFormat>
  <Paragraphs>339</Paragraphs>
  <Slides>28</Slides>
  <Notes>22</Notes>
  <HiddenSlides>0</HiddenSlides>
  <MMClips>0</MMClips>
  <ScaleCrop>false</ScaleCrop>
  <HeadingPairs>
    <vt:vector size="4" baseType="variant">
      <vt:variant>
        <vt:lpstr>主题</vt:lpstr>
      </vt:variant>
      <vt:variant>
        <vt:i4>3</vt:i4>
      </vt:variant>
      <vt:variant>
        <vt:lpstr>幻灯片标题</vt:lpstr>
      </vt:variant>
      <vt:variant>
        <vt:i4>28</vt:i4>
      </vt:variant>
    </vt:vector>
  </HeadingPairs>
  <TitlesOfParts>
    <vt:vector size="31" baseType="lpstr">
      <vt:lpstr>第一PPT，www.1ppt.com​</vt:lpstr>
      <vt:lpstr>第一PPT，www.1ppt.com </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中国烟草</dc:title>
  <dc:creator>第一PPT</dc:creator>
  <cp:keywords>www.1ppt.com</cp:keywords>
  <cp:lastModifiedBy>Windows User</cp:lastModifiedBy>
  <cp:revision>53</cp:revision>
  <dcterms:created xsi:type="dcterms:W3CDTF">2016-12-25T02:27:54Z</dcterms:created>
  <dcterms:modified xsi:type="dcterms:W3CDTF">2019-02-25T07:29:13Z</dcterms:modified>
</cp:coreProperties>
</file>