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4" r:id="rId2"/>
  </p:sldMasterIdLst>
  <p:notesMasterIdLst>
    <p:notesMasterId r:id="rId31"/>
  </p:notesMasterIdLst>
  <p:sldIdLst>
    <p:sldId id="257" r:id="rId3"/>
    <p:sldId id="258" r:id="rId4"/>
    <p:sldId id="259" r:id="rId5"/>
    <p:sldId id="260" r:id="rId6"/>
    <p:sldId id="268" r:id="rId7"/>
    <p:sldId id="264" r:id="rId8"/>
    <p:sldId id="263" r:id="rId9"/>
    <p:sldId id="281" r:id="rId10"/>
    <p:sldId id="283" r:id="rId11"/>
    <p:sldId id="267" r:id="rId12"/>
    <p:sldId id="276" r:id="rId13"/>
    <p:sldId id="279" r:id="rId14"/>
    <p:sldId id="278" r:id="rId15"/>
    <p:sldId id="280" r:id="rId16"/>
    <p:sldId id="284" r:id="rId17"/>
    <p:sldId id="270" r:id="rId18"/>
    <p:sldId id="272" r:id="rId19"/>
    <p:sldId id="266" r:id="rId20"/>
    <p:sldId id="274" r:id="rId21"/>
    <p:sldId id="273" r:id="rId22"/>
    <p:sldId id="285" r:id="rId23"/>
    <p:sldId id="261" r:id="rId24"/>
    <p:sldId id="262" r:id="rId25"/>
    <p:sldId id="269" r:id="rId26"/>
    <p:sldId id="275" r:id="rId27"/>
    <p:sldId id="282" r:id="rId28"/>
    <p:sldId id="286" r:id="rId29"/>
    <p:sldId id="28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5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3CAF-4B92-B6F7-3648CA7EF98A}"/>
            </c:ext>
          </c:extLst>
        </c:ser>
        <c:ser>
          <c:idx val="1"/>
          <c:order val="1"/>
          <c:tx>
            <c:strRef>
              <c:f>Sheet1!$C$1</c:f>
              <c:strCache>
                <c:ptCount val="1"/>
                <c:pt idx="0">
                  <c:v>列2</c:v>
                </c:pt>
              </c:strCache>
            </c:strRef>
          </c:tx>
          <c:spPr>
            <a:solidFill>
              <a:schemeClr val="tx1">
                <a:lumMod val="75000"/>
                <a:lumOff val="25000"/>
              </a:schemeClr>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3CAF-4B92-B6F7-3648CA7EF98A}"/>
            </c:ext>
          </c:extLst>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3CAF-4B92-B6F7-3648CA7EF98A}"/>
            </c:ext>
          </c:extLst>
        </c:ser>
        <c:dLbls>
          <c:showLegendKey val="0"/>
          <c:showVal val="0"/>
          <c:showCatName val="0"/>
          <c:showSerName val="0"/>
          <c:showPercent val="0"/>
          <c:showBubbleSize val="0"/>
        </c:dLbls>
        <c:gapWidth val="150"/>
        <c:shape val="box"/>
        <c:axId val="4974848"/>
        <c:axId val="122564608"/>
        <c:axId val="0"/>
      </c:bar3DChart>
      <c:catAx>
        <c:axId val="4974848"/>
        <c:scaling>
          <c:orientation val="minMax"/>
        </c:scaling>
        <c:delete val="1"/>
        <c:axPos val="b"/>
        <c:numFmt formatCode="General" sourceLinked="1"/>
        <c:majorTickMark val="none"/>
        <c:minorTickMark val="none"/>
        <c:tickLblPos val="nextTo"/>
        <c:crossAx val="122564608"/>
        <c:crosses val="autoZero"/>
        <c:auto val="1"/>
        <c:lblAlgn val="ctr"/>
        <c:lblOffset val="100"/>
        <c:noMultiLvlLbl val="0"/>
      </c:catAx>
      <c:valAx>
        <c:axId val="122564608"/>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4974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34678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78858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59594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314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11039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59899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2000696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5325363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815834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606729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314FFB07-917D-5348-AE2D-F9A4E0AD1751}" type="slidenum">
              <a:rPr kumimoji="0" lang="en-US"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7816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097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213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0987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253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741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6395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sp>
        <p:nvSpPr>
          <p:cNvPr id="2" name="矩形 1"/>
          <p:cNvSpPr/>
          <p:nvPr userDrawn="1"/>
        </p:nvSpPr>
        <p:spPr>
          <a:xfrm>
            <a:off x="-12700" y="0"/>
            <a:ext cx="9182100" cy="5024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a:off x="88900" y="152400"/>
            <a:ext cx="596900" cy="3937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等腰三角形 7"/>
          <p:cNvSpPr/>
          <p:nvPr userDrawn="1"/>
        </p:nvSpPr>
        <p:spPr>
          <a:xfrm flipV="1">
            <a:off x="469900" y="152400"/>
            <a:ext cx="596900" cy="3937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矩形 8"/>
          <p:cNvSpPr/>
          <p:nvPr userDrawn="1"/>
        </p:nvSpPr>
        <p:spPr>
          <a:xfrm>
            <a:off x="901700" y="139700"/>
            <a:ext cx="8242300" cy="406400"/>
          </a:xfrm>
          <a:custGeom>
            <a:avLst/>
            <a:gdLst>
              <a:gd name="connsiteX0" fmla="*/ 0 w 8077200"/>
              <a:gd name="connsiteY0" fmla="*/ 0 h 393700"/>
              <a:gd name="connsiteX1" fmla="*/ 8077200 w 8077200"/>
              <a:gd name="connsiteY1" fmla="*/ 0 h 393700"/>
              <a:gd name="connsiteX2" fmla="*/ 8077200 w 8077200"/>
              <a:gd name="connsiteY2" fmla="*/ 393700 h 393700"/>
              <a:gd name="connsiteX3" fmla="*/ 0 w 8077200"/>
              <a:gd name="connsiteY3" fmla="*/ 393700 h 393700"/>
              <a:gd name="connsiteX4" fmla="*/ 0 w 8077200"/>
              <a:gd name="connsiteY4" fmla="*/ 0 h 393700"/>
              <a:gd name="connsiteX0" fmla="*/ 165100 w 8242300"/>
              <a:gd name="connsiteY0" fmla="*/ 0 h 393700"/>
              <a:gd name="connsiteX1" fmla="*/ 8242300 w 8242300"/>
              <a:gd name="connsiteY1" fmla="*/ 0 h 393700"/>
              <a:gd name="connsiteX2" fmla="*/ 8242300 w 8242300"/>
              <a:gd name="connsiteY2" fmla="*/ 393700 h 393700"/>
              <a:gd name="connsiteX3" fmla="*/ 0 w 8242300"/>
              <a:gd name="connsiteY3" fmla="*/ 393700 h 393700"/>
              <a:gd name="connsiteX4" fmla="*/ 165100 w 8242300"/>
              <a:gd name="connsiteY4" fmla="*/ 0 h 393700"/>
              <a:gd name="connsiteX0" fmla="*/ 292100 w 8242300"/>
              <a:gd name="connsiteY0" fmla="*/ 0 h 406400"/>
              <a:gd name="connsiteX1" fmla="*/ 8242300 w 8242300"/>
              <a:gd name="connsiteY1" fmla="*/ 12700 h 406400"/>
              <a:gd name="connsiteX2" fmla="*/ 8242300 w 8242300"/>
              <a:gd name="connsiteY2" fmla="*/ 406400 h 406400"/>
              <a:gd name="connsiteX3" fmla="*/ 0 w 8242300"/>
              <a:gd name="connsiteY3" fmla="*/ 406400 h 406400"/>
              <a:gd name="connsiteX4" fmla="*/ 292100 w 8242300"/>
              <a:gd name="connsiteY4" fmla="*/ 0 h 40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300" h="406400">
                <a:moveTo>
                  <a:pt x="292100" y="0"/>
                </a:moveTo>
                <a:lnTo>
                  <a:pt x="8242300" y="12700"/>
                </a:lnTo>
                <a:lnTo>
                  <a:pt x="8242300" y="406400"/>
                </a:lnTo>
                <a:lnTo>
                  <a:pt x="0" y="406400"/>
                </a:lnTo>
                <a:lnTo>
                  <a:pt x="29210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8969" y="4347719"/>
            <a:ext cx="1357738" cy="689854"/>
          </a:xfrm>
          <a:prstGeom prst="rect">
            <a:avLst/>
          </a:prstGeom>
        </p:spPr>
      </p:pic>
      <p:sp>
        <p:nvSpPr>
          <p:cNvPr id="3" name="标题 2"/>
          <p:cNvSpPr>
            <a:spLocks noGrp="1"/>
          </p:cNvSpPr>
          <p:nvPr>
            <p:ph type="title"/>
          </p:nvPr>
        </p:nvSpPr>
        <p:spPr>
          <a:xfrm>
            <a:off x="1123950" y="121444"/>
            <a:ext cx="7886700" cy="437356"/>
          </a:xfrm>
        </p:spPr>
        <p:txBody>
          <a:bodyPr>
            <a:noAutofit/>
          </a:bodyPr>
          <a:lstStyle>
            <a:lvl1pPr algn="r">
              <a:defRPr sz="20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1180791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734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75596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087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965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0609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764559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2158628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11" name="矩形 10"/>
          <p:cNvSpPr/>
          <p:nvPr userDrawn="1"/>
        </p:nvSpPr>
        <p:spPr>
          <a:xfrm>
            <a:off x="7169528" y="47801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7271984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1150006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1916936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1943928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885827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880111C1-82FF-484A-A7B0-719E5C7C2C8E}"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F5A463F1-0039-4DC1-BB98-59E9B037F088}"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62226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60" r:id="rId13"/>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205375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4" name="图片 3"/>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2394801" y="2658392"/>
            <a:ext cx="4191000" cy="952499"/>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5" name="图片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0" name="图片 9"/>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940901" y="286467"/>
            <a:ext cx="3098800" cy="1574472"/>
          </a:xfrm>
          <a:prstGeom prst="rect">
            <a:avLst/>
          </a:prstGeom>
        </p:spPr>
      </p:pic>
      <p:pic>
        <p:nvPicPr>
          <p:cNvPr id="2" name="图片 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492250" y="1749930"/>
            <a:ext cx="6159500" cy="979133"/>
          </a:xfrm>
          <a:prstGeom prst="rect">
            <a:avLst/>
          </a:prstGeom>
        </p:spPr>
      </p:pic>
    </p:spTree>
    <p:extLst>
      <p:ext uri="{BB962C8B-B14F-4D97-AF65-F5344CB8AC3E}">
        <p14:creationId xmlns:p14="http://schemas.microsoft.com/office/powerpoint/2010/main" val="3662720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1000"/>
                                        <p:tgtEl>
                                          <p:spTgt spid="2"/>
                                        </p:tgtEl>
                                      </p:cBhvr>
                                    </p:animEffect>
                                  </p:childTnLst>
                                </p:cTn>
                              </p:par>
                            </p:childTnLst>
                          </p:cTn>
                        </p:par>
                        <p:par>
                          <p:cTn id="35" fill="hold">
                            <p:stCondLst>
                              <p:cond delay="5000"/>
                            </p:stCondLst>
                            <p:childTnLst>
                              <p:par>
                                <p:cTn id="36" presetID="50" presetClass="entr" presetSubtype="0" decel="100000"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ppt_w</p:attrName>
                                        </p:attrNameLst>
                                      </p:cBhvr>
                                      <p:tavLst>
                                        <p:tav tm="0">
                                          <p:val>
                                            <p:strVal val="#ppt_w+.3"/>
                                          </p:val>
                                        </p:tav>
                                        <p:tav tm="100000">
                                          <p:val>
                                            <p:strVal val="#ppt_w"/>
                                          </p:val>
                                        </p:tav>
                                      </p:tavLst>
                                    </p:anim>
                                    <p:anim calcmode="lin" valueType="num">
                                      <p:cBhvr>
                                        <p:cTn id="39" dur="1000" fill="hold"/>
                                        <p:tgtEl>
                                          <p:spTgt spid="4"/>
                                        </p:tgtEl>
                                        <p:attrNameLst>
                                          <p:attrName>ppt_h</p:attrName>
                                        </p:attrNameLst>
                                      </p:cBhvr>
                                      <p:tavLst>
                                        <p:tav tm="0">
                                          <p:val>
                                            <p:strVal val="#ppt_h"/>
                                          </p:val>
                                        </p:tav>
                                        <p:tav tm="100000">
                                          <p:val>
                                            <p:strVal val="#ppt_h"/>
                                          </p:val>
                                        </p:tav>
                                      </p:tavLst>
                                    </p:anim>
                                    <p:animEffect transition="in" filter="fade">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2066607" y="1709252"/>
            <a:ext cx="832074" cy="923307"/>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709252"/>
            <a:ext cx="832074" cy="923307"/>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719450"/>
            <a:ext cx="832074" cy="923307"/>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168832"/>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Calibri"/>
            </a:endParaRPr>
          </a:p>
        </p:txBody>
      </p:sp>
      <p:sp>
        <p:nvSpPr>
          <p:cNvPr id="55" name="TextBox 54"/>
          <p:cNvSpPr txBox="1"/>
          <p:nvPr/>
        </p:nvSpPr>
        <p:spPr>
          <a:xfrm>
            <a:off x="600949" y="3473034"/>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56" name="TextBox 55"/>
          <p:cNvSpPr txBox="1"/>
          <p:nvPr/>
        </p:nvSpPr>
        <p:spPr>
          <a:xfrm>
            <a:off x="2626163" y="3166287"/>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endParaRPr>
          </a:p>
        </p:txBody>
      </p:sp>
      <p:sp>
        <p:nvSpPr>
          <p:cNvPr id="57" name="TextBox 56"/>
          <p:cNvSpPr txBox="1"/>
          <p:nvPr/>
        </p:nvSpPr>
        <p:spPr>
          <a:xfrm>
            <a:off x="2752771" y="3470489"/>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58" name="TextBox 57"/>
          <p:cNvSpPr txBox="1"/>
          <p:nvPr/>
        </p:nvSpPr>
        <p:spPr>
          <a:xfrm>
            <a:off x="4757584" y="3163743"/>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Calibri"/>
            </a:endParaRPr>
          </a:p>
        </p:txBody>
      </p:sp>
      <p:sp>
        <p:nvSpPr>
          <p:cNvPr id="59" name="TextBox 58"/>
          <p:cNvSpPr txBox="1"/>
          <p:nvPr/>
        </p:nvSpPr>
        <p:spPr>
          <a:xfrm>
            <a:off x="4884192" y="346794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60" name="TextBox 59"/>
          <p:cNvSpPr txBox="1"/>
          <p:nvPr/>
        </p:nvSpPr>
        <p:spPr>
          <a:xfrm>
            <a:off x="6881977" y="3168832"/>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7008585" y="3473034"/>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grpSp>
        <p:nvGrpSpPr>
          <p:cNvPr id="4" name="组合 3"/>
          <p:cNvGrpSpPr/>
          <p:nvPr/>
        </p:nvGrpSpPr>
        <p:grpSpPr>
          <a:xfrm>
            <a:off x="4932599" y="1491631"/>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 name="组合 2"/>
          <p:cNvGrpSpPr/>
          <p:nvPr/>
        </p:nvGrpSpPr>
        <p:grpSpPr>
          <a:xfrm>
            <a:off x="2867424" y="1491631"/>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5" name="组合 4"/>
          <p:cNvGrpSpPr/>
          <p:nvPr/>
        </p:nvGrpSpPr>
        <p:grpSpPr>
          <a:xfrm>
            <a:off x="7042946" y="1491631"/>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3" name="椭圆 9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 name="组合 1"/>
          <p:cNvGrpSpPr/>
          <p:nvPr/>
        </p:nvGrpSpPr>
        <p:grpSpPr>
          <a:xfrm>
            <a:off x="680580" y="1491631"/>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595119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39</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97</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63</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82</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rPr>
              <a:t>53,648,258</a:t>
            </a:r>
            <a:endParaRPr kumimoji="0" lang="zh-CN" altLang="en-US"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72" name="标题 4"/>
          <p:cNvSpPr txBox="1">
            <a:spLocks/>
          </p:cNvSpPr>
          <p:nvPr/>
        </p:nvSpPr>
        <p:spPr>
          <a:xfrm>
            <a:off x="36677" y="120738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008824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755576" y="1906671"/>
            <a:ext cx="1423450" cy="142345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394" name="组合 393"/>
          <p:cNvGrpSpPr/>
          <p:nvPr/>
        </p:nvGrpSpPr>
        <p:grpSpPr>
          <a:xfrm>
            <a:off x="2788781" y="1237560"/>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407" name="组合 406"/>
          <p:cNvGrpSpPr/>
          <p:nvPr/>
        </p:nvGrpSpPr>
        <p:grpSpPr>
          <a:xfrm>
            <a:off x="4716016" y="1266554"/>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410" name="组合 409"/>
          <p:cNvGrpSpPr/>
          <p:nvPr/>
        </p:nvGrpSpPr>
        <p:grpSpPr>
          <a:xfrm>
            <a:off x="5261064" y="2306444"/>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413" name="组合 412"/>
          <p:cNvGrpSpPr/>
          <p:nvPr/>
        </p:nvGrpSpPr>
        <p:grpSpPr>
          <a:xfrm>
            <a:off x="4716016" y="3397892"/>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
        <p:nvSpPr>
          <p:cNvPr id="416" name="TextBox 415"/>
          <p:cNvSpPr txBox="1"/>
          <p:nvPr/>
        </p:nvSpPr>
        <p:spPr>
          <a:xfrm>
            <a:off x="1210819" y="2316237"/>
            <a:ext cx="512961" cy="61555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项目</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分析</a:t>
            </a:r>
          </a:p>
        </p:txBody>
      </p:sp>
      <p:sp>
        <p:nvSpPr>
          <p:cNvPr id="417" name="TextBox 416"/>
          <p:cNvSpPr txBox="1"/>
          <p:nvPr/>
        </p:nvSpPr>
        <p:spPr>
          <a:xfrm>
            <a:off x="5611772" y="1294801"/>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418" name="TextBox 417"/>
          <p:cNvSpPr txBox="1"/>
          <p:nvPr/>
        </p:nvSpPr>
        <p:spPr>
          <a:xfrm>
            <a:off x="6043820" y="2334869"/>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419" name="TextBox 418"/>
          <p:cNvSpPr txBox="1"/>
          <p:nvPr/>
        </p:nvSpPr>
        <p:spPr>
          <a:xfrm>
            <a:off x="5558416" y="3449183"/>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420" name="TextBox 419"/>
          <p:cNvSpPr txBox="1"/>
          <p:nvPr/>
        </p:nvSpPr>
        <p:spPr>
          <a:xfrm>
            <a:off x="3275855" y="1925409"/>
            <a:ext cx="1752111" cy="1373068"/>
          </a:xfrm>
          <a:prstGeom prst="rect">
            <a:avLst/>
          </a:prstGeom>
          <a:noFill/>
        </p:spPr>
        <p:txBody>
          <a:bodyPr wrap="square" lIns="0" tIns="0" rIns="0" bIns="0"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21" name="Half Frame 12"/>
          <p:cNvSpPr/>
          <p:nvPr/>
        </p:nvSpPr>
        <p:spPr>
          <a:xfrm rot="8097294">
            <a:off x="2212685" y="2425511"/>
            <a:ext cx="360168" cy="395798"/>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90956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标题 4"/>
          <p:cNvSpPr txBox="1">
            <a:spLocks/>
          </p:cNvSpPr>
          <p:nvPr/>
        </p:nvSpPr>
        <p:spPr>
          <a:xfrm>
            <a:off x="36677" y="120738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5"/>
            <a:ext cx="3074598" cy="840021"/>
            <a:chOff x="6567113" y="1793376"/>
            <a:chExt cx="4100531" cy="1120319"/>
          </a:xfrm>
        </p:grpSpPr>
        <p:sp>
          <p:nvSpPr>
            <p:cNvPr id="141" name="文本框 69"/>
            <p:cNvSpPr txBox="1"/>
            <p:nvPr/>
          </p:nvSpPr>
          <p:spPr>
            <a:xfrm>
              <a:off x="6567113" y="1810921"/>
              <a:ext cx="916058" cy="77990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01</a:t>
              </a:r>
              <a:endParaRPr kumimoji="0" lang="zh-CN" altLang="en-US"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2" name="组合 141"/>
            <p:cNvGrpSpPr/>
            <p:nvPr/>
          </p:nvGrpSpPr>
          <p:grpSpPr>
            <a:xfrm>
              <a:off x="7395055" y="1793376"/>
              <a:ext cx="3272589" cy="1120319"/>
              <a:chOff x="6968290" y="1689104"/>
              <a:chExt cx="3272589" cy="1120319"/>
            </a:xfrm>
          </p:grpSpPr>
          <p:sp>
            <p:nvSpPr>
              <p:cNvPr id="143" name="文本框 9"/>
              <p:cNvSpPr txBox="1"/>
              <p:nvPr/>
            </p:nvSpPr>
            <p:spPr>
              <a:xfrm>
                <a:off x="6968290" y="1689104"/>
                <a:ext cx="2329313" cy="33086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44" name="文本框 11"/>
              <p:cNvSpPr txBox="1"/>
              <p:nvPr/>
            </p:nvSpPr>
            <p:spPr>
              <a:xfrm>
                <a:off x="6968290" y="2029520"/>
                <a:ext cx="3272589" cy="77990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4"/>
            <a:ext cx="3140667" cy="737622"/>
            <a:chOff x="1524357" y="2822974"/>
            <a:chExt cx="4188647" cy="983752"/>
          </a:xfrm>
        </p:grpSpPr>
        <p:sp>
          <p:nvSpPr>
            <p:cNvPr id="147" name="文本框 75"/>
            <p:cNvSpPr txBox="1"/>
            <p:nvPr/>
          </p:nvSpPr>
          <p:spPr>
            <a:xfrm>
              <a:off x="4796945" y="2868142"/>
              <a:ext cx="916059" cy="7799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02</a:t>
              </a:r>
              <a:endParaRPr kumimoji="0" lang="zh-CN" altLang="en-US"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8" name="组合 147"/>
            <p:cNvGrpSpPr/>
            <p:nvPr/>
          </p:nvGrpSpPr>
          <p:grpSpPr>
            <a:xfrm>
              <a:off x="1524357" y="2822974"/>
              <a:ext cx="3272589" cy="983752"/>
              <a:chOff x="6968290" y="1661481"/>
              <a:chExt cx="3272589" cy="983752"/>
            </a:xfrm>
          </p:grpSpPr>
          <p:sp>
            <p:nvSpPr>
              <p:cNvPr id="149" name="文本框 77"/>
              <p:cNvSpPr txBox="1"/>
              <p:nvPr/>
            </p:nvSpPr>
            <p:spPr>
              <a:xfrm>
                <a:off x="7911567" y="1661481"/>
                <a:ext cx="2329312" cy="410476"/>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0" name="文本框 80"/>
              <p:cNvSpPr txBox="1"/>
              <p:nvPr/>
            </p:nvSpPr>
            <p:spPr>
              <a:xfrm>
                <a:off x="6968290" y="2029519"/>
                <a:ext cx="3272589" cy="615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870648"/>
            <a:chOff x="6567113" y="3913546"/>
            <a:chExt cx="4100531" cy="1161166"/>
          </a:xfrm>
        </p:grpSpPr>
        <p:sp>
          <p:nvSpPr>
            <p:cNvPr id="153" name="文本框 101"/>
            <p:cNvSpPr txBox="1"/>
            <p:nvPr/>
          </p:nvSpPr>
          <p:spPr>
            <a:xfrm>
              <a:off x="6567113" y="3971939"/>
              <a:ext cx="916058" cy="7799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03</a:t>
              </a:r>
              <a:endParaRPr kumimoji="0" lang="zh-CN" altLang="en-US"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54" name="组合 153"/>
            <p:cNvGrpSpPr/>
            <p:nvPr/>
          </p:nvGrpSpPr>
          <p:grpSpPr>
            <a:xfrm>
              <a:off x="7395055" y="3913546"/>
              <a:ext cx="3272589" cy="1161166"/>
              <a:chOff x="6968290" y="1648257"/>
              <a:chExt cx="3272589" cy="1161166"/>
            </a:xfrm>
          </p:grpSpPr>
          <p:sp>
            <p:nvSpPr>
              <p:cNvPr id="155" name="文本框 103"/>
              <p:cNvSpPr txBox="1"/>
              <p:nvPr/>
            </p:nvSpPr>
            <p:spPr>
              <a:xfrm>
                <a:off x="6968290" y="1648257"/>
                <a:ext cx="2329313" cy="41047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6" name="文本框 104"/>
              <p:cNvSpPr txBox="1"/>
              <p:nvPr/>
            </p:nvSpPr>
            <p:spPr>
              <a:xfrm>
                <a:off x="6968290" y="2029520"/>
                <a:ext cx="3272589" cy="77990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728573"/>
            <a:chOff x="1524357" y="2835043"/>
            <a:chExt cx="4188647" cy="971683"/>
          </a:xfrm>
        </p:grpSpPr>
        <p:sp>
          <p:nvSpPr>
            <p:cNvPr id="159" name="文本框 75"/>
            <p:cNvSpPr txBox="1"/>
            <p:nvPr/>
          </p:nvSpPr>
          <p:spPr>
            <a:xfrm>
              <a:off x="4796945" y="2868142"/>
              <a:ext cx="916059" cy="7799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04</a:t>
              </a:r>
              <a:endParaRPr kumimoji="0" lang="zh-CN" altLang="en-US" sz="3200"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60" name="组合 159"/>
            <p:cNvGrpSpPr/>
            <p:nvPr/>
          </p:nvGrpSpPr>
          <p:grpSpPr>
            <a:xfrm>
              <a:off x="1524357" y="2835043"/>
              <a:ext cx="3272589" cy="971683"/>
              <a:chOff x="6968290" y="1673550"/>
              <a:chExt cx="3272589" cy="971683"/>
            </a:xfrm>
          </p:grpSpPr>
          <p:sp>
            <p:nvSpPr>
              <p:cNvPr id="161" name="文本框 77"/>
              <p:cNvSpPr txBox="1"/>
              <p:nvPr/>
            </p:nvSpPr>
            <p:spPr>
              <a:xfrm>
                <a:off x="7911567" y="1673550"/>
                <a:ext cx="2329312" cy="410476"/>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62" name="文本框 80"/>
              <p:cNvSpPr txBox="1"/>
              <p:nvPr/>
            </p:nvSpPr>
            <p:spPr>
              <a:xfrm>
                <a:off x="6968290" y="2029520"/>
                <a:ext cx="3272589" cy="61571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991575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exibleLine"/>
          <p:cNvSpPr/>
          <p:nvPr/>
        </p:nvSpPr>
        <p:spPr>
          <a:xfrm>
            <a:off x="2883863" y="2279322"/>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2883863" y="2279322"/>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751011" y="18707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5158329" y="1671490"/>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5201901" y="2778226"/>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5332618" y="1205267"/>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5414246" y="1231410"/>
            <a:ext cx="677483"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53" name="Freeform 244"/>
          <p:cNvSpPr/>
          <p:nvPr/>
        </p:nvSpPr>
        <p:spPr>
          <a:xfrm>
            <a:off x="5332623" y="1545131"/>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5414244" y="1571274"/>
            <a:ext cx="1087549"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55" name="Freeform 242"/>
          <p:cNvSpPr/>
          <p:nvPr/>
        </p:nvSpPr>
        <p:spPr>
          <a:xfrm>
            <a:off x="5332622" y="1884994"/>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5414246" y="1911135"/>
            <a:ext cx="967357"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57" name="Freeform 240"/>
          <p:cNvSpPr/>
          <p:nvPr/>
        </p:nvSpPr>
        <p:spPr>
          <a:xfrm>
            <a:off x="5376195" y="2312002"/>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5457819" y="2338143"/>
            <a:ext cx="1588373"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59" name="Freeform 238"/>
          <p:cNvSpPr/>
          <p:nvPr/>
        </p:nvSpPr>
        <p:spPr>
          <a:xfrm>
            <a:off x="5376191" y="2651866"/>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5457816" y="2678007"/>
            <a:ext cx="1531813"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61" name="Freeform 236"/>
          <p:cNvSpPr/>
          <p:nvPr/>
        </p:nvSpPr>
        <p:spPr>
          <a:xfrm>
            <a:off x="5376191" y="2991729"/>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5457814" y="3017871"/>
            <a:ext cx="990254"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77" name="组合 76"/>
          <p:cNvGrpSpPr/>
          <p:nvPr/>
        </p:nvGrpSpPr>
        <p:grpSpPr>
          <a:xfrm>
            <a:off x="3013060" y="3439953"/>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79" name="TextBox 78"/>
            <p:cNvSpPr txBox="1"/>
            <p:nvPr/>
          </p:nvSpPr>
          <p:spPr>
            <a:xfrm>
              <a:off x="2226588" y="2324683"/>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创新</a:t>
              </a:r>
              <a:endParaRPr kumimoji="0" lang="en-US" altLang="zh-CN" sz="135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规划</a:t>
              </a:r>
              <a:endParaRPr kumimoji="0" lang="zh-CN" altLang="en-US" sz="1350" b="1"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mn-cs"/>
              </a:endParaRPr>
            </a:p>
          </p:txBody>
        </p:sp>
      </p:grpSp>
      <p:grpSp>
        <p:nvGrpSpPr>
          <p:cNvPr id="82" name="组合 81"/>
          <p:cNvGrpSpPr/>
          <p:nvPr/>
        </p:nvGrpSpPr>
        <p:grpSpPr>
          <a:xfrm>
            <a:off x="1952684" y="1520428"/>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85" name="TextBox 84"/>
            <p:cNvSpPr txBox="1"/>
            <p:nvPr/>
          </p:nvSpPr>
          <p:spPr>
            <a:xfrm>
              <a:off x="1680424"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市场策略</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3" name="组合 92"/>
          <p:cNvGrpSpPr/>
          <p:nvPr/>
        </p:nvGrpSpPr>
        <p:grpSpPr>
          <a:xfrm>
            <a:off x="4072471" y="1165498"/>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5" name="TextBox 94"/>
            <p:cNvSpPr txBox="1"/>
            <p:nvPr/>
          </p:nvSpPr>
          <p:spPr>
            <a:xfrm>
              <a:off x="2226588" y="2324683"/>
              <a:ext cx="997900" cy="58079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销售</a:t>
              </a:r>
              <a:endPar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方向</a:t>
              </a:r>
              <a:endPar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109" name="组合 108"/>
          <p:cNvGrpSpPr/>
          <p:nvPr/>
        </p:nvGrpSpPr>
        <p:grpSpPr>
          <a:xfrm>
            <a:off x="3847998" y="2362108"/>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1" name="TextBox 110"/>
            <p:cNvSpPr txBox="1"/>
            <p:nvPr/>
          </p:nvSpPr>
          <p:spPr>
            <a:xfrm>
              <a:off x="2226588" y="2324683"/>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rPr>
                <a:t>产品</a:t>
              </a:r>
              <a:endParaRPr kumimoji="0" lang="en-US" altLang="zh-CN" sz="135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rPr>
                <a:t>计</a:t>
              </a:r>
              <a:r>
                <a:rPr kumimoji="0" lang="zh-CN" altLang="en-US" sz="1350" b="1" i="0" u="none" strike="noStrike" kern="1200" cap="none" spc="0" normalizeH="0" baseline="0" noProof="0" dirty="0">
                  <a:ln>
                    <a:noFill/>
                  </a:ln>
                  <a:solidFill>
                    <a:srgbClr val="FFC000"/>
                  </a:solidFill>
                  <a:effectLst/>
                  <a:uLnTx/>
                  <a:uFillTx/>
                  <a:latin typeface="微软雅黑" pitchFamily="34" charset="-122"/>
                  <a:ea typeface="微软雅黑" pitchFamily="34" charset="-122"/>
                  <a:cs typeface="+mn-cs"/>
                </a:rPr>
                <a:t>划</a:t>
              </a:r>
            </a:p>
          </p:txBody>
        </p:sp>
      </p:grpSp>
      <p:grpSp>
        <p:nvGrpSpPr>
          <p:cNvPr id="129" name="Group 9"/>
          <p:cNvGrpSpPr/>
          <p:nvPr/>
        </p:nvGrpSpPr>
        <p:grpSpPr>
          <a:xfrm>
            <a:off x="4149100" y="4050195"/>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4323394" y="3583971"/>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4405018" y="3610113"/>
            <a:ext cx="1588373"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35" name="Freeform 238"/>
          <p:cNvSpPr/>
          <p:nvPr/>
        </p:nvSpPr>
        <p:spPr>
          <a:xfrm>
            <a:off x="4323390" y="3923835"/>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4405014" y="3949977"/>
            <a:ext cx="1531813"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37" name="Freeform 236"/>
          <p:cNvSpPr/>
          <p:nvPr/>
        </p:nvSpPr>
        <p:spPr>
          <a:xfrm>
            <a:off x="4323390" y="4263698"/>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4405013" y="4289841"/>
            <a:ext cx="990254" cy="217862"/>
          </a:xfrm>
          <a:prstGeom prst="rect">
            <a:avLst/>
          </a:prstGeom>
          <a:noFill/>
        </p:spPr>
        <p:txBody>
          <a:bodyPr wrap="square" lIns="27000" tIns="13500" rIns="27000" bIns="1350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86293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6038" y="-12700"/>
            <a:ext cx="9625438" cy="5183945"/>
            <a:chOff x="-456038" y="-12700"/>
            <a:chExt cx="9625438" cy="5183945"/>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56038" y="3450401"/>
              <a:ext cx="3098800" cy="1574472"/>
            </a:xfrm>
            <a:prstGeom prst="rect">
              <a:avLst/>
            </a:prstGeom>
          </p:spPr>
        </p:pic>
      </p:grpSp>
      <p:sp>
        <p:nvSpPr>
          <p:cNvPr id="10" name="文本框 9"/>
          <p:cNvSpPr txBox="1"/>
          <p:nvPr/>
        </p:nvSpPr>
        <p:spPr>
          <a:xfrm>
            <a:off x="3841183" y="749736"/>
            <a:ext cx="1649811"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目  录</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 name="圆角矩形 1"/>
          <p:cNvSpPr/>
          <p:nvPr/>
        </p:nvSpPr>
        <p:spPr>
          <a:xfrm>
            <a:off x="1281538" y="1906076"/>
            <a:ext cx="6769100" cy="1380580"/>
          </a:xfrm>
          <a:prstGeom prst="roundRect">
            <a:avLst>
              <a:gd name="adj" fmla="val 0"/>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精美作品欢迎您下载 单击添加节标题</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911736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3930" y="1231264"/>
            <a:ext cx="2136238" cy="14028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95238" y="2931790"/>
            <a:ext cx="2164930" cy="16021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52186" y="2931790"/>
            <a:ext cx="2136238" cy="16021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2186" y="1231264"/>
            <a:ext cx="2136238" cy="14028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6"/>
          <p:cNvSpPr>
            <a:spLocks/>
          </p:cNvSpPr>
          <p:nvPr/>
        </p:nvSpPr>
        <p:spPr bwMode="auto">
          <a:xfrm>
            <a:off x="804228" y="1116446"/>
            <a:ext cx="3091011"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Lato Hairline" pitchFamily="34" charset="0"/>
              </a:rPr>
              <a:t>单击</a:t>
            </a:r>
            <a:r>
              <a:rPr kumimoji="0" lang="zh-CN" altLang="en-US" sz="24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Lato Light" pitchFamily="34" charset="0"/>
              </a:rPr>
              <a:t>此处</a:t>
            </a:r>
            <a:endParaRPr kumimoji="0" lang="en-US" altLang="zh-CN" sz="24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Lato Light"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mn-cs"/>
                <a:sym typeface="Lato Light" pitchFamily="34" charset="0"/>
              </a:rPr>
              <a:t>添加主标题</a:t>
            </a:r>
            <a:endParaRPr kumimoji="0" lang="en-US" sz="28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sym typeface="Lato Hairline" pitchFamily="34" charset="0"/>
            </a:endParaRPr>
          </a:p>
        </p:txBody>
      </p:sp>
      <p:sp>
        <p:nvSpPr>
          <p:cNvPr id="15" name="Rectangle 12"/>
          <p:cNvSpPr/>
          <p:nvPr/>
        </p:nvSpPr>
        <p:spPr>
          <a:xfrm>
            <a:off x="854118" y="2286946"/>
            <a:ext cx="2696468" cy="36000"/>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755576" y="2463019"/>
            <a:ext cx="2779807" cy="95795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a:t>
            </a:r>
            <a:r>
              <a:rPr kumimoji="0" lang="zh-CN" altLang="en-US" sz="12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文本单击此处添加</a:t>
            </a: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endParaRPr kumimoji="0" lang="en-US" altLang="zh-CN"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2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此处添加文本单击此处添加</a:t>
            </a: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endParaRPr kumimoji="0" lang="en-US" altLang="zh-CN" sz="12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17" name="TextBox 16"/>
          <p:cNvSpPr txBox="1"/>
          <p:nvPr/>
        </p:nvSpPr>
        <p:spPr>
          <a:xfrm>
            <a:off x="755576" y="3543862"/>
            <a:ext cx="2779807" cy="66941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a:t>
            </a:r>
            <a:r>
              <a:rPr kumimoji="0" lang="zh-CN" altLang="en-US" sz="12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文本单击此处添加</a:t>
            </a:r>
            <a:r>
              <a:rPr kumimoji="0" lang="zh-CN" altLang="en-US"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endParaRPr kumimoji="0" lang="en-US" altLang="zh-CN" sz="125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18" name="Rectangle 12"/>
          <p:cNvSpPr/>
          <p:nvPr/>
        </p:nvSpPr>
        <p:spPr>
          <a:xfrm>
            <a:off x="854118" y="4335950"/>
            <a:ext cx="2696468" cy="36000"/>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973412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25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5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nodeType="withEffect">
                                  <p:stCondLst>
                                    <p:cond delay="75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10"/>
          <p:cNvSpPr/>
          <p:nvPr/>
        </p:nvSpPr>
        <p:spPr>
          <a:xfrm>
            <a:off x="5406501" y="1203598"/>
            <a:ext cx="1107996"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mn-cs"/>
              </a:rPr>
              <a:t>优势</a:t>
            </a:r>
            <a:endParaRPr kumimoji="0" lang="en-US" sz="3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endParaRPr>
          </a:p>
        </p:txBody>
      </p:sp>
      <p:sp>
        <p:nvSpPr>
          <p:cNvPr id="74" name="Rectangle 12"/>
          <p:cNvSpPr/>
          <p:nvPr/>
        </p:nvSpPr>
        <p:spPr>
          <a:xfrm>
            <a:off x="5406501" y="1849929"/>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Rectangle 19"/>
          <p:cNvSpPr/>
          <p:nvPr/>
        </p:nvSpPr>
        <p:spPr>
          <a:xfrm>
            <a:off x="5410749" y="2787774"/>
            <a:ext cx="1107996"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劣势</a:t>
            </a:r>
            <a:endParaRPr kumimoji="0" lang="en-US" sz="3600" b="1"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mn-cs"/>
            </a:endParaRPr>
          </a:p>
        </p:txBody>
      </p:sp>
      <p:sp>
        <p:nvSpPr>
          <p:cNvPr id="76" name="Rectangle 20"/>
          <p:cNvSpPr/>
          <p:nvPr/>
        </p:nvSpPr>
        <p:spPr>
          <a:xfrm>
            <a:off x="5410749" y="3434105"/>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2" name="组合 1"/>
          <p:cNvGrpSpPr/>
          <p:nvPr/>
        </p:nvGrpSpPr>
        <p:grpSpPr>
          <a:xfrm>
            <a:off x="3851920" y="1261489"/>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 name="组合 2"/>
          <p:cNvGrpSpPr/>
          <p:nvPr/>
        </p:nvGrpSpPr>
        <p:grpSpPr>
          <a:xfrm>
            <a:off x="3851920" y="2798807"/>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83" name="TextBox 82"/>
          <p:cNvSpPr txBox="1"/>
          <p:nvPr/>
        </p:nvSpPr>
        <p:spPr>
          <a:xfrm>
            <a:off x="5411229" y="1980091"/>
            <a:ext cx="2779807"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84" name="TextBox 83"/>
          <p:cNvSpPr txBox="1"/>
          <p:nvPr/>
        </p:nvSpPr>
        <p:spPr>
          <a:xfrm>
            <a:off x="5426649" y="3592636"/>
            <a:ext cx="2779807" cy="6463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单击此处添加文本单击此处添加</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093864" y="1203598"/>
            <a:ext cx="2138895"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328738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51010" y="3038223"/>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5788431" y="1419624"/>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83" name="组合 82"/>
          <p:cNvGrpSpPr/>
          <p:nvPr/>
        </p:nvGrpSpPr>
        <p:grpSpPr>
          <a:xfrm>
            <a:off x="2192849" y="3049188"/>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Group 49"/>
          <p:cNvGrpSpPr/>
          <p:nvPr/>
        </p:nvGrpSpPr>
        <p:grpSpPr>
          <a:xfrm>
            <a:off x="3033089" y="3274752"/>
            <a:ext cx="170763" cy="271522"/>
            <a:chOff x="3341688" y="4560888"/>
            <a:chExt cx="255588" cy="406400"/>
          </a:xfrm>
          <a:solidFill>
            <a:schemeClr val="accent5"/>
          </a:solidFill>
        </p:grpSpPr>
        <p:sp>
          <p:nvSpPr>
            <p:cNvPr id="26" name="Freeform 31"/>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27" name="Freeform 32"/>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28" name="Group 50"/>
          <p:cNvGrpSpPr/>
          <p:nvPr/>
        </p:nvGrpSpPr>
        <p:grpSpPr>
          <a:xfrm>
            <a:off x="6084172" y="3269025"/>
            <a:ext cx="171823" cy="271522"/>
            <a:chOff x="8162926" y="4560888"/>
            <a:chExt cx="257175" cy="406400"/>
          </a:xfrm>
          <a:solidFill>
            <a:schemeClr val="accent3"/>
          </a:solidFill>
        </p:grpSpPr>
        <p:sp>
          <p:nvSpPr>
            <p:cNvPr id="36"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37"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38" name="Group 51"/>
          <p:cNvGrpSpPr/>
          <p:nvPr/>
        </p:nvGrpSpPr>
        <p:grpSpPr>
          <a:xfrm>
            <a:off x="5684614" y="2014304"/>
            <a:ext cx="216370" cy="218491"/>
            <a:chOff x="7521576" y="2682875"/>
            <a:chExt cx="323850" cy="327025"/>
          </a:xfrm>
          <a:solidFill>
            <a:schemeClr val="accent3"/>
          </a:solidFill>
        </p:grpSpPr>
        <p:sp>
          <p:nvSpPr>
            <p:cNvPr id="42"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43"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44" name="Group 52"/>
          <p:cNvGrpSpPr/>
          <p:nvPr/>
        </p:nvGrpSpPr>
        <p:grpSpPr>
          <a:xfrm>
            <a:off x="3275909" y="2014293"/>
            <a:ext cx="216370" cy="218490"/>
            <a:chOff x="3916363" y="2682875"/>
            <a:chExt cx="323850" cy="327025"/>
          </a:xfrm>
          <a:solidFill>
            <a:schemeClr val="accent3"/>
          </a:solidFill>
        </p:grpSpPr>
        <p:sp>
          <p:nvSpPr>
            <p:cNvPr id="48" name="Freeform 39"/>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49" name="Freeform 40"/>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50" name="Freeform 47"/>
          <p:cNvSpPr>
            <a:spLocks/>
          </p:cNvSpPr>
          <p:nvPr/>
        </p:nvSpPr>
        <p:spPr bwMode="auto">
          <a:xfrm>
            <a:off x="3480607" y="2429224"/>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nvGrpSpPr>
          <p:cNvPr id="72" name="Group 126"/>
          <p:cNvGrpSpPr/>
          <p:nvPr/>
        </p:nvGrpSpPr>
        <p:grpSpPr>
          <a:xfrm>
            <a:off x="2374879" y="3222150"/>
            <a:ext cx="369956" cy="347622"/>
            <a:chOff x="3175" y="-1587"/>
            <a:chExt cx="1209675" cy="1136651"/>
          </a:xfrm>
          <a:solidFill>
            <a:schemeClr val="accent5"/>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76" name="Group 135"/>
          <p:cNvGrpSpPr/>
          <p:nvPr/>
        </p:nvGrpSpPr>
        <p:grpSpPr>
          <a:xfrm>
            <a:off x="6527562" y="3268789"/>
            <a:ext cx="368538" cy="253976"/>
            <a:chOff x="3175" y="4763"/>
            <a:chExt cx="3130550" cy="2157412"/>
          </a:xfrm>
          <a:solidFill>
            <a:schemeClr val="accent3"/>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82" name="Freeform 73"/>
          <p:cNvSpPr>
            <a:spLocks/>
          </p:cNvSpPr>
          <p:nvPr/>
        </p:nvSpPr>
        <p:spPr bwMode="auto">
          <a:xfrm>
            <a:off x="5997086" y="1625420"/>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nvGrpSpPr>
          <p:cNvPr id="91" name="组合 90"/>
          <p:cNvGrpSpPr/>
          <p:nvPr/>
        </p:nvGrpSpPr>
        <p:grpSpPr>
          <a:xfrm>
            <a:off x="2683093" y="1455798"/>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71" name="Freeform 55"/>
          <p:cNvSpPr>
            <a:spLocks/>
          </p:cNvSpPr>
          <p:nvPr/>
        </p:nvSpPr>
        <p:spPr bwMode="auto">
          <a:xfrm>
            <a:off x="2872391" y="1571266"/>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n-lt"/>
              <a:ea typeface="+mn-ea"/>
              <a:cs typeface="+mn-cs"/>
            </a:endParaRPr>
          </a:p>
        </p:txBody>
      </p:sp>
      <p:grpSp>
        <p:nvGrpSpPr>
          <p:cNvPr id="2" name="组合 1"/>
          <p:cNvGrpSpPr/>
          <p:nvPr/>
        </p:nvGrpSpPr>
        <p:grpSpPr>
          <a:xfrm>
            <a:off x="3166928" y="2086552"/>
            <a:ext cx="2810146" cy="2636480"/>
            <a:chOff x="3166928" y="2086550"/>
            <a:chExt cx="2810146" cy="2636480"/>
          </a:xfrm>
        </p:grpSpPr>
        <p:pic>
          <p:nvPicPr>
            <p:cNvPr id="17" name="Picture 4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475796" y="2429222"/>
              <a:ext cx="2312635"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683568" y="2892027"/>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smtClean="0">
                <a:ln>
                  <a:noFill/>
                </a:ln>
                <a:solidFill>
                  <a:srgbClr val="FF4040"/>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07681" y="3196229"/>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07818" y="1307254"/>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31935" y="161145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48378" y="1307254"/>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51256" y="161145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32240" y="2892027"/>
            <a:ext cx="1807998" cy="292388"/>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96631" y="3196229"/>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Calibri"/>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07029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804090" y="1162050"/>
            <a:ext cx="2244948" cy="2244948"/>
            <a:chOff x="1403648" y="1115468"/>
            <a:chExt cx="1294414" cy="1294414"/>
          </a:xfrm>
        </p:grpSpPr>
        <p:sp>
          <p:nvSpPr>
            <p:cNvPr id="65" name="椭圆 64"/>
            <p:cNvSpPr/>
            <p:nvPr/>
          </p:nvSpPr>
          <p:spPr>
            <a:xfrm>
              <a:off x="1539485" y="1259632"/>
              <a:ext cx="1022740" cy="10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66" name="组合 6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8" name="同心圆 6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同心圆 6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0" name="组合 69"/>
          <p:cNvGrpSpPr/>
          <p:nvPr/>
        </p:nvGrpSpPr>
        <p:grpSpPr>
          <a:xfrm>
            <a:off x="3453149" y="1162050"/>
            <a:ext cx="2244948" cy="2244948"/>
            <a:chOff x="1403648" y="1115468"/>
            <a:chExt cx="1294414" cy="1294414"/>
          </a:xfrm>
        </p:grpSpPr>
        <p:sp>
          <p:nvSpPr>
            <p:cNvPr id="71" name="椭圆 70"/>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72" name="组合 71"/>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3" name="同心圆 7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4" name="同心圆 7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5" name="组合 74"/>
          <p:cNvGrpSpPr/>
          <p:nvPr/>
        </p:nvGrpSpPr>
        <p:grpSpPr>
          <a:xfrm>
            <a:off x="1085448" y="1162050"/>
            <a:ext cx="2244948" cy="2244948"/>
            <a:chOff x="1403648" y="1115468"/>
            <a:chExt cx="1294414" cy="1294414"/>
          </a:xfrm>
          <a:effectLst>
            <a:outerShdw blurRad="241300" dist="190500" dir="8100000" algn="tr" rotWithShape="0">
              <a:prstClr val="black">
                <a:alpha val="19000"/>
              </a:prstClr>
            </a:outerShdw>
          </a:effectLst>
        </p:grpSpPr>
        <p:sp>
          <p:nvSpPr>
            <p:cNvPr id="76" name="椭圆 75"/>
            <p:cNvSpPr/>
            <p:nvPr/>
          </p:nvSpPr>
          <p:spPr>
            <a:xfrm>
              <a:off x="1539485" y="1259632"/>
              <a:ext cx="1022740" cy="10227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77" name="组合 76"/>
            <p:cNvGrpSpPr/>
            <p:nvPr/>
          </p:nvGrpSpPr>
          <p:grpSpPr>
            <a:xfrm>
              <a:off x="1403648" y="1115468"/>
              <a:ext cx="1294414" cy="1294414"/>
              <a:chOff x="2555776" y="915566"/>
              <a:chExt cx="1944215" cy="1944216"/>
            </a:xfrm>
            <a:effectLst>
              <a:outerShdw blurRad="63500" dist="50800" dir="8100000" algn="tr" rotWithShape="0">
                <a:prstClr val="black">
                  <a:alpha val="35000"/>
                </a:prstClr>
              </a:outerShdw>
            </a:effectLst>
          </p:grpSpPr>
          <p:sp>
            <p:nvSpPr>
              <p:cNvPr id="78" name="同心圆 77"/>
              <p:cNvSpPr/>
              <p:nvPr/>
            </p:nvSpPr>
            <p:spPr>
              <a:xfrm>
                <a:off x="2555776" y="915566"/>
                <a:ext cx="1944215"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9" name="同心圆 7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51" name="Right Arrow 30"/>
          <p:cNvSpPr/>
          <p:nvPr/>
        </p:nvSpPr>
        <p:spPr>
          <a:xfrm>
            <a:off x="5698101" y="3447409"/>
            <a:ext cx="2570499" cy="887006"/>
          </a:xfrm>
          <a:prstGeom prst="rightArrow">
            <a:avLst/>
          </a:prstGeom>
          <a:solidFill>
            <a:schemeClr val="accent5"/>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2" name="Right Arrow 29"/>
          <p:cNvSpPr/>
          <p:nvPr/>
        </p:nvSpPr>
        <p:spPr>
          <a:xfrm>
            <a:off x="3330400" y="3447409"/>
            <a:ext cx="2570499" cy="887006"/>
          </a:xfrm>
          <a:prstGeom prst="rightArrow">
            <a:avLst/>
          </a:prstGeom>
          <a:solidFill>
            <a:schemeClr val="accent2"/>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Right Arrow 2"/>
          <p:cNvSpPr/>
          <p:nvPr/>
        </p:nvSpPr>
        <p:spPr>
          <a:xfrm>
            <a:off x="1033729" y="3435847"/>
            <a:ext cx="2570499" cy="887006"/>
          </a:xfrm>
          <a:prstGeom prst="rightArrow">
            <a:avLst/>
          </a:prstGeom>
          <a:solidFill>
            <a:srgbClr val="C00000"/>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57" name="Picture 3" descr="C:\Users\User\Desktop\Espadka\Icons\businessman5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79171" y="1663453"/>
            <a:ext cx="1192904" cy="1189952"/>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8" name="Picture 4" descr="C:\Users\User\Desktop\Espadka\Icons\businessmen1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44398" y="1552576"/>
            <a:ext cx="1414348" cy="1410848"/>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9" name="Picture 5" descr="C:\Users\User\Desktop\Espadka\Icons\businessman46.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5840" y="1696710"/>
            <a:ext cx="1165960" cy="1163074"/>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1109000" y="3680870"/>
            <a:ext cx="2022840" cy="392516"/>
          </a:xfrm>
          <a:prstGeom prst="rect">
            <a:avLst/>
          </a:prstGeom>
          <a:solidFill>
            <a:srgbClr val="C00000"/>
          </a:solidFill>
        </p:spPr>
        <p:txBody>
          <a:bodyPr wrap="square" lIns="68681" tIns="34340" rIns="68681" bIns="3434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rPr>
              <a:t>产品介绍</a:t>
            </a:r>
            <a:endParaRPr kumimoji="0" 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endParaRPr>
          </a:p>
        </p:txBody>
      </p:sp>
      <p:sp>
        <p:nvSpPr>
          <p:cNvPr id="61" name="TextBox 60"/>
          <p:cNvSpPr txBox="1"/>
          <p:nvPr/>
        </p:nvSpPr>
        <p:spPr>
          <a:xfrm>
            <a:off x="3560575" y="3680870"/>
            <a:ext cx="2022840" cy="392516"/>
          </a:xfrm>
          <a:prstGeom prst="rect">
            <a:avLst/>
          </a:prstGeom>
          <a:noFill/>
        </p:spPr>
        <p:txBody>
          <a:bodyPr wrap="square" lIns="68681" tIns="34340" rIns="68681" bIns="3434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rPr>
              <a:t>商务交流</a:t>
            </a:r>
            <a:endParaRPr kumimoji="0" 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5940152" y="3680870"/>
            <a:ext cx="2022840" cy="392516"/>
          </a:xfrm>
          <a:prstGeom prst="rect">
            <a:avLst/>
          </a:prstGeom>
          <a:noFill/>
        </p:spPr>
        <p:txBody>
          <a:bodyPr wrap="square" lIns="68681" tIns="34340" rIns="68681" bIns="3434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rPr>
              <a:t>签合同</a:t>
            </a:r>
            <a:endParaRPr kumimoji="0" lang="en-US" sz="2100" b="1" i="0" u="none" strike="noStrike" kern="1200" cap="none" spc="0" normalizeH="0" baseline="0" noProof="0" dirty="0">
              <a:ln>
                <a:noFill/>
              </a:ln>
              <a:solidFill>
                <a:srgbClr val="F7F7F0"/>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75286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left)">
                                      <p:cBhvr>
                                        <p:cTn id="16" dur="1000"/>
                                        <p:tgtEl>
                                          <p:spTgt spid="6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1000"/>
                                        <p:tgtEl>
                                          <p:spTgt spid="5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1000"/>
                                        <p:tgtEl>
                                          <p:spTgt spid="5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1000"/>
                                        <p:tgtEl>
                                          <p:spTgt spid="6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1000"/>
                                        <p:tgtEl>
                                          <p:spTgt spid="5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5" grpId="0" animBg="1"/>
      <p:bldP spid="60" grpId="0" animBg="1"/>
      <p:bldP spid="61"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6038" y="-12700"/>
            <a:ext cx="9625438" cy="5183945"/>
            <a:chOff x="-456038" y="-12700"/>
            <a:chExt cx="9625438" cy="5183945"/>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9" name="图片 1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20" name="图片 1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56038" y="3450401"/>
              <a:ext cx="3098800" cy="1574472"/>
            </a:xfrm>
            <a:prstGeom prst="rect">
              <a:avLst/>
            </a:prstGeom>
          </p:spPr>
        </p:pic>
      </p:grpSp>
      <p:sp>
        <p:nvSpPr>
          <p:cNvPr id="10" name="文本框 9"/>
          <p:cNvSpPr txBox="1"/>
          <p:nvPr/>
        </p:nvSpPr>
        <p:spPr>
          <a:xfrm>
            <a:off x="3915410" y="728619"/>
            <a:ext cx="1313180"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目录</a:t>
            </a:r>
          </a:p>
        </p:txBody>
      </p:sp>
      <p:sp>
        <p:nvSpPr>
          <p:cNvPr id="2" name="圆角矩形 1"/>
          <p:cNvSpPr/>
          <p:nvPr/>
        </p:nvSpPr>
        <p:spPr>
          <a:xfrm>
            <a:off x="1435102" y="2136690"/>
            <a:ext cx="3263900" cy="381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第</a:t>
            </a: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一部分：包图网作品欢迎您下载</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3" name="圆角矩形 12"/>
          <p:cNvSpPr/>
          <p:nvPr/>
        </p:nvSpPr>
        <p:spPr>
          <a:xfrm>
            <a:off x="1435102" y="2723736"/>
            <a:ext cx="3263900" cy="381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第二部分</a:t>
            </a: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：包图网作品欢迎您</a:t>
            </a: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下载</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14"/>
          <p:cNvSpPr/>
          <p:nvPr/>
        </p:nvSpPr>
        <p:spPr>
          <a:xfrm>
            <a:off x="4902202" y="2155461"/>
            <a:ext cx="3263900" cy="381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第三部分</a:t>
            </a: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：包图网作品欢迎您</a:t>
            </a: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下载</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6" name="圆角矩形 15"/>
          <p:cNvSpPr/>
          <p:nvPr/>
        </p:nvSpPr>
        <p:spPr>
          <a:xfrm>
            <a:off x="4902202" y="2742506"/>
            <a:ext cx="3263900" cy="381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第四部分</a:t>
            </a: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：包图网作品欢迎您</a:t>
            </a:r>
            <a:r>
              <a:rPr kumimoji="0" lang="zh-CN" altLang="en-US" sz="1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下载</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552011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P spid="13" grpId="0" animBg="1"/>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0" y="1121430"/>
            <a:ext cx="9144000" cy="73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4" name="Text Box 7"/>
          <p:cNvSpPr txBox="1">
            <a:spLocks noChangeArrowheads="1"/>
          </p:cNvSpPr>
          <p:nvPr/>
        </p:nvSpPr>
        <p:spPr bwMode="auto">
          <a:xfrm>
            <a:off x="381000" y="1265446"/>
            <a:ext cx="7391400" cy="415498"/>
          </a:xfrm>
          <a:prstGeom prst="rect">
            <a:avLst/>
          </a:prstGeom>
          <a:noFill/>
          <a:ln w="9525">
            <a:noFill/>
            <a:miter lim="800000"/>
            <a:headEnd/>
            <a:tailEnd/>
          </a:ln>
        </p:spPr>
        <p:txBody>
          <a:bodyPr wrap="square" lIns="45720" tIns="22860" rIns="45720" bIns="22860" anchor="ctr">
            <a:spAutoFit/>
          </a:bodyPr>
          <a:lstStyle/>
          <a:p>
            <a:pPr marL="0" marR="0" lvl="0" indent="0" algn="l" defTabSz="1088232"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kumimoji="0" lang="en-US" altLang="zh-CN"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Open Sans Semibold" pitchFamily="34" charset="0"/>
              </a:rPr>
              <a:t>200</a:t>
            </a:r>
            <a:r>
              <a:rPr kumimoji="0" lang="zh-CN" alt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Open Sans Semibold" pitchFamily="34" charset="0"/>
              </a:rPr>
              <a:t>字以内</a:t>
            </a:r>
            <a:endParaRPr kumimoji="0" 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79738" y="2135634"/>
            <a:ext cx="3295823" cy="2164308"/>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
        <p:nvSpPr>
          <p:cNvPr id="10" name="TextBox 9"/>
          <p:cNvSpPr txBox="1"/>
          <p:nvPr/>
        </p:nvSpPr>
        <p:spPr>
          <a:xfrm>
            <a:off x="4355976" y="2063626"/>
            <a:ext cx="4464496" cy="2377574"/>
          </a:xfrm>
          <a:prstGeom prst="rect">
            <a:avLst/>
          </a:prstGeom>
          <a:noFill/>
        </p:spPr>
        <p:txBody>
          <a:bodyPr wrap="square" lIns="0" tIns="0" rIns="0" bIns="0"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       某某科技有限公司</a:t>
            </a: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是全球领先的综合通信解决方案提供商。</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公司将为</a:t>
            </a: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全球160多个国家和地区的电信运营商和企业网客户提供创新技术与产品解决</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方案。</a:t>
            </a: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公司成立</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于</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2013</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年，未来将在</a:t>
            </a: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香港和深圳两地上市，是中国最大的通信设备上市公司</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5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某某公司是全球领先的综合通信解决方案提供</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商，提供</a:t>
            </a: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创新技术与产品解决</a:t>
            </a: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方案。</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46506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10"/>
                                        </p:tgtEl>
                                        <p:attrNameLst>
                                          <p:attrName>style.visibility</p:attrName>
                                        </p:attrNameLst>
                                      </p:cBhvr>
                                      <p:to>
                                        <p:strVal val="visible"/>
                                      </p:to>
                                    </p:set>
                                    <p:animEffect transition="in" filter="wipe(left)">
                                      <p:cBhvr>
                                        <p:cTn id="23" dur="100"/>
                                        <p:tgtEl>
                                          <p:spTgt spid="10"/>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10"/>
                                        </p:tgtEl>
                                      </p:cBhvr>
                                      <p:to x="80000" y="100000"/>
                                    </p:animScale>
                                    <p:anim by="(#ppt_w*0.10)" calcmode="lin" valueType="num">
                                      <p:cBhvr>
                                        <p:cTn id="26" dur="50" autoRev="1" fill="hold">
                                          <p:stCondLst>
                                            <p:cond delay="0"/>
                                          </p:stCondLst>
                                        </p:cTn>
                                        <p:tgtEl>
                                          <p:spTgt spid="10"/>
                                        </p:tgtEl>
                                        <p:attrNameLst>
                                          <p:attrName>ppt_x</p:attrName>
                                        </p:attrNameLst>
                                      </p:cBhvr>
                                    </p:anim>
                                    <p:anim by="(-#ppt_w*0.10)" calcmode="lin" valueType="num">
                                      <p:cBhvr>
                                        <p:cTn id="27" dur="50" autoRev="1" fill="hold">
                                          <p:stCondLst>
                                            <p:cond delay="0"/>
                                          </p:stCondLst>
                                        </p:cTn>
                                        <p:tgtEl>
                                          <p:spTgt spid="10"/>
                                        </p:tgtEl>
                                        <p:attrNameLst>
                                          <p:attrName>ppt_y</p:attrName>
                                        </p:attrNameLst>
                                      </p:cBhvr>
                                    </p:anim>
                                    <p:animRot by="-480000">
                                      <p:cBhvr>
                                        <p:cTn id="28"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10" grpId="0"/>
      <p:bldP spid="10"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6038" y="-12700"/>
            <a:ext cx="9625438" cy="5183945"/>
            <a:chOff x="-456038" y="-12700"/>
            <a:chExt cx="9625438" cy="5183945"/>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56038" y="3450401"/>
              <a:ext cx="3098800" cy="1574472"/>
            </a:xfrm>
            <a:prstGeom prst="rect">
              <a:avLst/>
            </a:prstGeom>
          </p:spPr>
        </p:pic>
      </p:grpSp>
      <p:sp>
        <p:nvSpPr>
          <p:cNvPr id="10" name="文本框 9"/>
          <p:cNvSpPr txBox="1"/>
          <p:nvPr/>
        </p:nvSpPr>
        <p:spPr>
          <a:xfrm>
            <a:off x="3841183" y="749736"/>
            <a:ext cx="1649811"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目  录</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 name="圆角矩形 1"/>
          <p:cNvSpPr/>
          <p:nvPr/>
        </p:nvSpPr>
        <p:spPr>
          <a:xfrm>
            <a:off x="1281538" y="1906076"/>
            <a:ext cx="6769100" cy="1380580"/>
          </a:xfrm>
          <a:prstGeom prst="roundRect">
            <a:avLst>
              <a:gd name="adj" fmla="val 0"/>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精美作品欢迎您下载 单击添加节标题</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54946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S</a:t>
            </a:r>
            <a:endParaRPr kumimoji="0" lang="zh-CN" altLang="en-US" sz="480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ms-MY"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Open Sans" pitchFamily="34" charset="0"/>
                </a:rPr>
                <a:t>优势</a:t>
              </a:r>
              <a:endParaRPr kumimoji="0" lang="en-US" sz="135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ms-MY"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Open Sans" pitchFamily="34" charset="0"/>
                </a:rPr>
                <a:t>机会</a:t>
              </a:r>
              <a:endParaRPr kumimoji="0" lang="en-US" sz="135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Open Sans" pitchFamily="34" charset="0"/>
                </a:rPr>
                <a:t>风险</a:t>
              </a:r>
              <a:endParaRPr kumimoji="0" 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Open Sans" pitchFamily="34" charset="0"/>
                </a:rPr>
                <a:t>劣势</a:t>
              </a:r>
              <a:endParaRPr kumimoji="0" 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W</a:t>
            </a:r>
            <a:endParaRPr kumimoji="0" lang="zh-CN" altLang="en-US" sz="48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O</a:t>
            </a:r>
            <a:endParaRPr kumimoji="0" lang="zh-CN" altLang="en-US" sz="480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nvGrpSpPr>
          <p:cNvPr id="69" name="组合 68"/>
          <p:cNvGrpSpPr/>
          <p:nvPr/>
        </p:nvGrpSpPr>
        <p:grpSpPr>
          <a:xfrm>
            <a:off x="4686685" y="2926643"/>
            <a:ext cx="1197175" cy="1197175"/>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T</a:t>
            </a:r>
            <a:endParaRPr kumimoji="0" lang="zh-CN" altLang="en-US" sz="48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002922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0" name="Line"/>
          <p:cNvCxnSpPr/>
          <p:nvPr/>
        </p:nvCxnSpPr>
        <p:spPr>
          <a:xfrm rot="10800000" flipH="1" flipV="1">
            <a:off x="4761200" y="1393258"/>
            <a:ext cx="613193" cy="530420"/>
          </a:xfrm>
          <a:prstGeom prst="line">
            <a:avLst/>
          </a:prstGeom>
          <a:ln w="12700" cap="flat">
            <a:solidFill>
              <a:schemeClr val="bg1">
                <a:lumMod val="75000"/>
              </a:schemeClr>
            </a:solidFill>
            <a:prstDash val="dash"/>
            <a:miter lim="800000"/>
          </a:ln>
        </p:spPr>
      </p:cxnSp>
      <p:cxnSp>
        <p:nvCxnSpPr>
          <p:cNvPr id="209" name="Line"/>
          <p:cNvCxnSpPr/>
          <p:nvPr/>
        </p:nvCxnSpPr>
        <p:spPr>
          <a:xfrm rot="11700000" flipH="1" flipV="1">
            <a:off x="5700816" y="2354035"/>
            <a:ext cx="613193" cy="530420"/>
          </a:xfrm>
          <a:prstGeom prst="line">
            <a:avLst/>
          </a:prstGeom>
          <a:ln w="12700" cap="flat">
            <a:solidFill>
              <a:schemeClr val="bg1">
                <a:lumMod val="75000"/>
              </a:schemeClr>
            </a:solidFill>
            <a:prstDash val="dash"/>
            <a:miter lim="800000"/>
          </a:ln>
        </p:spPr>
      </p:cxnSp>
      <p:cxnSp>
        <p:nvCxnSpPr>
          <p:cNvPr id="208" name="Line"/>
          <p:cNvCxnSpPr/>
          <p:nvPr/>
        </p:nvCxnSpPr>
        <p:spPr>
          <a:xfrm rot="900000" flipH="1" flipV="1">
            <a:off x="6862447" y="3290248"/>
            <a:ext cx="613193" cy="530420"/>
          </a:xfrm>
          <a:prstGeom prst="line">
            <a:avLst/>
          </a:prstGeom>
          <a:ln w="12700" cap="flat">
            <a:solidFill>
              <a:schemeClr val="bg1">
                <a:lumMod val="75000"/>
              </a:schemeClr>
            </a:solidFill>
            <a:prstDash val="dash"/>
            <a:miter lim="800000"/>
          </a:ln>
        </p:spPr>
      </p:cxnSp>
      <p:cxnSp>
        <p:nvCxnSpPr>
          <p:cNvPr id="207" name="Line"/>
          <p:cNvCxnSpPr/>
          <p:nvPr/>
        </p:nvCxnSpPr>
        <p:spPr>
          <a:xfrm rot="15300000" flipH="1" flipV="1">
            <a:off x="7553262" y="2115077"/>
            <a:ext cx="613193" cy="530420"/>
          </a:xfrm>
          <a:prstGeom prst="line">
            <a:avLst/>
          </a:prstGeom>
          <a:ln w="12700" cap="flat">
            <a:solidFill>
              <a:schemeClr val="bg1">
                <a:lumMod val="75000"/>
              </a:schemeClr>
            </a:solidFill>
            <a:prstDash val="dash"/>
            <a:miter lim="800000"/>
          </a:ln>
        </p:spPr>
      </p:cxnSp>
      <p:cxnSp>
        <p:nvCxnSpPr>
          <p:cNvPr id="206" name="Line"/>
          <p:cNvCxnSpPr/>
          <p:nvPr/>
        </p:nvCxnSpPr>
        <p:spPr>
          <a:xfrm rot="17100000" flipH="1" flipV="1">
            <a:off x="7121213" y="2589821"/>
            <a:ext cx="613193" cy="530420"/>
          </a:xfrm>
          <a:prstGeom prst="line">
            <a:avLst/>
          </a:prstGeom>
          <a:ln w="12700" cap="flat">
            <a:solidFill>
              <a:schemeClr val="bg1">
                <a:lumMod val="75000"/>
              </a:schemeClr>
            </a:solidFill>
            <a:prstDash val="dash"/>
            <a:miter lim="800000"/>
          </a:ln>
        </p:spPr>
      </p:cxnSp>
      <p:cxnSp>
        <p:nvCxnSpPr>
          <p:cNvPr id="193" name="Line"/>
          <p:cNvCxnSpPr/>
          <p:nvPr/>
        </p:nvCxnSpPr>
        <p:spPr>
          <a:xfrm rot="15300000" flipH="1" flipV="1">
            <a:off x="6173508" y="2191305"/>
            <a:ext cx="613193" cy="530420"/>
          </a:xfrm>
          <a:prstGeom prst="line">
            <a:avLst/>
          </a:prstGeom>
          <a:ln w="12700" cap="flat">
            <a:solidFill>
              <a:schemeClr val="bg1">
                <a:lumMod val="75000"/>
              </a:schemeClr>
            </a:solidFill>
            <a:prstDash val="dash"/>
            <a:miter lim="800000"/>
          </a:ln>
        </p:spPr>
      </p:cxnSp>
      <p:cxnSp>
        <p:nvCxnSpPr>
          <p:cNvPr id="189" name="Line"/>
          <p:cNvCxnSpPr/>
          <p:nvPr/>
        </p:nvCxnSpPr>
        <p:spPr>
          <a:xfrm rot="17100000" flipH="1" flipV="1">
            <a:off x="1951449" y="2925457"/>
            <a:ext cx="613193" cy="530420"/>
          </a:xfrm>
          <a:prstGeom prst="line">
            <a:avLst/>
          </a:prstGeom>
          <a:ln w="12700" cap="flat">
            <a:solidFill>
              <a:schemeClr val="bg1">
                <a:lumMod val="75000"/>
              </a:schemeClr>
            </a:solidFill>
            <a:prstDash val="dash"/>
            <a:miter lim="800000"/>
          </a:ln>
        </p:spPr>
      </p:cxnSp>
      <p:cxnSp>
        <p:nvCxnSpPr>
          <p:cNvPr id="190" name="Line"/>
          <p:cNvCxnSpPr/>
          <p:nvPr/>
        </p:nvCxnSpPr>
        <p:spPr>
          <a:xfrm rot="17100000" flipH="1" flipV="1">
            <a:off x="949469" y="2629990"/>
            <a:ext cx="613193" cy="530420"/>
          </a:xfrm>
          <a:prstGeom prst="line">
            <a:avLst/>
          </a:prstGeom>
          <a:ln w="12700" cap="flat">
            <a:solidFill>
              <a:schemeClr val="bg1">
                <a:lumMod val="75000"/>
              </a:schemeClr>
            </a:solidFill>
            <a:prstDash val="dash"/>
            <a:miter lim="800000"/>
          </a:ln>
        </p:spPr>
      </p:cxnSp>
      <p:cxnSp>
        <p:nvCxnSpPr>
          <p:cNvPr id="191" name="Line"/>
          <p:cNvCxnSpPr/>
          <p:nvPr/>
        </p:nvCxnSpPr>
        <p:spPr>
          <a:xfrm rot="2700000" flipH="1" flipV="1">
            <a:off x="1479124" y="2763718"/>
            <a:ext cx="613193" cy="530420"/>
          </a:xfrm>
          <a:prstGeom prst="line">
            <a:avLst/>
          </a:prstGeom>
          <a:ln w="12700" cap="flat">
            <a:solidFill>
              <a:schemeClr val="bg1">
                <a:lumMod val="75000"/>
              </a:schemeClr>
            </a:solidFill>
            <a:prstDash val="dash"/>
            <a:miter lim="800000"/>
          </a:ln>
        </p:spPr>
      </p:cxnSp>
      <p:cxnSp>
        <p:nvCxnSpPr>
          <p:cNvPr id="181" name="Line"/>
          <p:cNvCxnSpPr/>
          <p:nvPr/>
        </p:nvCxnSpPr>
        <p:spPr>
          <a:xfrm rot="17100000" flipH="1" flipV="1">
            <a:off x="1886500" y="1713149"/>
            <a:ext cx="613193" cy="530420"/>
          </a:xfrm>
          <a:prstGeom prst="line">
            <a:avLst/>
          </a:prstGeom>
          <a:ln w="12700" cap="flat">
            <a:solidFill>
              <a:schemeClr val="bg1">
                <a:lumMod val="75000"/>
              </a:schemeClr>
            </a:solidFill>
            <a:prstDash val="dash"/>
            <a:miter lim="800000"/>
          </a:ln>
        </p:spPr>
      </p:cxnSp>
      <p:cxnSp>
        <p:nvCxnSpPr>
          <p:cNvPr id="182" name="Line"/>
          <p:cNvCxnSpPr/>
          <p:nvPr/>
        </p:nvCxnSpPr>
        <p:spPr>
          <a:xfrm rot="17100000" flipH="1" flipV="1">
            <a:off x="884520" y="1417682"/>
            <a:ext cx="613193" cy="530420"/>
          </a:xfrm>
          <a:prstGeom prst="line">
            <a:avLst/>
          </a:prstGeom>
          <a:ln w="12700" cap="flat">
            <a:solidFill>
              <a:schemeClr val="bg1">
                <a:lumMod val="75000"/>
              </a:schemeClr>
            </a:solidFill>
            <a:prstDash val="dash"/>
            <a:miter lim="800000"/>
          </a:ln>
        </p:spPr>
      </p:cxnSp>
      <p:cxnSp>
        <p:nvCxnSpPr>
          <p:cNvPr id="183" name="Line"/>
          <p:cNvCxnSpPr/>
          <p:nvPr/>
        </p:nvCxnSpPr>
        <p:spPr>
          <a:xfrm rot="2700000" flipH="1" flipV="1">
            <a:off x="1414175" y="1551410"/>
            <a:ext cx="613193" cy="530420"/>
          </a:xfrm>
          <a:prstGeom prst="line">
            <a:avLst/>
          </a:prstGeom>
          <a:ln w="12700" cap="flat">
            <a:solidFill>
              <a:schemeClr val="bg1">
                <a:lumMod val="75000"/>
              </a:schemeClr>
            </a:solidFill>
            <a:prstDash val="dash"/>
            <a:miter lim="800000"/>
          </a:ln>
        </p:spPr>
      </p:cxnSp>
      <p:cxnSp>
        <p:nvCxnSpPr>
          <p:cNvPr id="184" name="Line"/>
          <p:cNvCxnSpPr/>
          <p:nvPr/>
        </p:nvCxnSpPr>
        <p:spPr>
          <a:xfrm rot="19800000" flipH="1" flipV="1">
            <a:off x="-498628" y="243090"/>
            <a:ext cx="613193" cy="530420"/>
          </a:xfrm>
          <a:prstGeom prst="line">
            <a:avLst/>
          </a:prstGeom>
          <a:ln w="12700" cap="flat">
            <a:solidFill>
              <a:schemeClr val="bg1">
                <a:lumMod val="75000"/>
              </a:schemeClr>
            </a:solidFill>
            <a:prstDash val="dash"/>
            <a:miter lim="800000"/>
          </a:ln>
        </p:spPr>
      </p:cxnSp>
      <p:cxnSp>
        <p:nvCxnSpPr>
          <p:cNvPr id="175" name="Line"/>
          <p:cNvCxnSpPr/>
          <p:nvPr/>
        </p:nvCxnSpPr>
        <p:spPr>
          <a:xfrm rot="17100000" flipH="1" flipV="1">
            <a:off x="3088762" y="1941749"/>
            <a:ext cx="613193" cy="530420"/>
          </a:xfrm>
          <a:prstGeom prst="line">
            <a:avLst/>
          </a:prstGeom>
          <a:ln w="12700" cap="flat">
            <a:solidFill>
              <a:schemeClr val="bg1">
                <a:lumMod val="75000"/>
              </a:schemeClr>
            </a:solidFill>
            <a:prstDash val="dash"/>
            <a:miter lim="800000"/>
          </a:ln>
        </p:spPr>
      </p:cxnSp>
      <p:grpSp>
        <p:nvGrpSpPr>
          <p:cNvPr id="6" name="Group 80"/>
          <p:cNvGrpSpPr/>
          <p:nvPr/>
        </p:nvGrpSpPr>
        <p:grpSpPr>
          <a:xfrm>
            <a:off x="3288245" y="2588208"/>
            <a:ext cx="2567510" cy="2569582"/>
            <a:chOff x="4384327" y="3450941"/>
            <a:chExt cx="3423346" cy="3426109"/>
          </a:xfrm>
        </p:grpSpPr>
        <p:sp>
          <p:nvSpPr>
            <p:cNvPr id="7" name="Freeform 5"/>
            <p:cNvSpPr>
              <a:spLocks noEditPoints="1"/>
            </p:cNvSpPr>
            <p:nvPr/>
          </p:nvSpPr>
          <p:spPr bwMode="auto">
            <a:xfrm>
              <a:off x="4384327" y="3450941"/>
              <a:ext cx="3423346" cy="3426109"/>
            </a:xfrm>
            <a:custGeom>
              <a:avLst/>
              <a:gdLst>
                <a:gd name="T0" fmla="*/ 523 w 1046"/>
                <a:gd name="T1" fmla="*/ 1016 h 1047"/>
                <a:gd name="T2" fmla="*/ 31 w 1046"/>
                <a:gd name="T3" fmla="*/ 524 h 1047"/>
                <a:gd name="T4" fmla="*/ 523 w 1046"/>
                <a:gd name="T5" fmla="*/ 32 h 1047"/>
                <a:gd name="T6" fmla="*/ 1015 w 1046"/>
                <a:gd name="T7" fmla="*/ 524 h 1047"/>
                <a:gd name="T8" fmla="*/ 523 w 1046"/>
                <a:gd name="T9" fmla="*/ 1016 h 1047"/>
                <a:gd name="T10" fmla="*/ 523 w 1046"/>
                <a:gd name="T11" fmla="*/ 0 h 1047"/>
                <a:gd name="T12" fmla="*/ 0 w 1046"/>
                <a:gd name="T13" fmla="*/ 524 h 1047"/>
                <a:gd name="T14" fmla="*/ 523 w 1046"/>
                <a:gd name="T15" fmla="*/ 1047 h 1047"/>
                <a:gd name="T16" fmla="*/ 1046 w 1046"/>
                <a:gd name="T17" fmla="*/ 524 h 1047"/>
                <a:gd name="T18" fmla="*/ 523 w 1046"/>
                <a:gd name="T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6" h="1047">
                  <a:moveTo>
                    <a:pt x="523" y="1016"/>
                  </a:moveTo>
                  <a:cubicBezTo>
                    <a:pt x="251" y="1016"/>
                    <a:pt x="31" y="796"/>
                    <a:pt x="31" y="524"/>
                  </a:cubicBezTo>
                  <a:cubicBezTo>
                    <a:pt x="31" y="252"/>
                    <a:pt x="251" y="32"/>
                    <a:pt x="523" y="32"/>
                  </a:cubicBezTo>
                  <a:cubicBezTo>
                    <a:pt x="795" y="32"/>
                    <a:pt x="1015" y="252"/>
                    <a:pt x="1015" y="524"/>
                  </a:cubicBezTo>
                  <a:cubicBezTo>
                    <a:pt x="1015" y="796"/>
                    <a:pt x="795" y="1016"/>
                    <a:pt x="523" y="1016"/>
                  </a:cubicBezTo>
                  <a:moveTo>
                    <a:pt x="523" y="0"/>
                  </a:moveTo>
                  <a:cubicBezTo>
                    <a:pt x="234" y="0"/>
                    <a:pt x="0" y="235"/>
                    <a:pt x="0" y="524"/>
                  </a:cubicBezTo>
                  <a:cubicBezTo>
                    <a:pt x="0" y="813"/>
                    <a:pt x="234" y="1047"/>
                    <a:pt x="523" y="1047"/>
                  </a:cubicBezTo>
                  <a:cubicBezTo>
                    <a:pt x="812" y="1047"/>
                    <a:pt x="1046" y="813"/>
                    <a:pt x="1046" y="524"/>
                  </a:cubicBezTo>
                  <a:cubicBezTo>
                    <a:pt x="1046" y="235"/>
                    <a:pt x="812" y="0"/>
                    <a:pt x="523"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8" name="Freeform 6"/>
            <p:cNvSpPr>
              <a:spLocks noEditPoints="1"/>
            </p:cNvSpPr>
            <p:nvPr/>
          </p:nvSpPr>
          <p:spPr bwMode="auto">
            <a:xfrm>
              <a:off x="4583263" y="3654021"/>
              <a:ext cx="3024095" cy="3024095"/>
            </a:xfrm>
            <a:custGeom>
              <a:avLst/>
              <a:gdLst>
                <a:gd name="T0" fmla="*/ 462 w 924"/>
                <a:gd name="T1" fmla="*/ 891 h 924"/>
                <a:gd name="T2" fmla="*/ 32 w 924"/>
                <a:gd name="T3" fmla="*/ 462 h 924"/>
                <a:gd name="T4" fmla="*/ 462 w 924"/>
                <a:gd name="T5" fmla="*/ 32 h 924"/>
                <a:gd name="T6" fmla="*/ 892 w 924"/>
                <a:gd name="T7" fmla="*/ 462 h 924"/>
                <a:gd name="T8" fmla="*/ 462 w 924"/>
                <a:gd name="T9" fmla="*/ 891 h 924"/>
                <a:gd name="T10" fmla="*/ 462 w 924"/>
                <a:gd name="T11" fmla="*/ 0 h 924"/>
                <a:gd name="T12" fmla="*/ 0 w 924"/>
                <a:gd name="T13" fmla="*/ 462 h 924"/>
                <a:gd name="T14" fmla="*/ 462 w 924"/>
                <a:gd name="T15" fmla="*/ 924 h 924"/>
                <a:gd name="T16" fmla="*/ 924 w 924"/>
                <a:gd name="T17" fmla="*/ 462 h 924"/>
                <a:gd name="T18" fmla="*/ 462 w 924"/>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4" h="924">
                  <a:moveTo>
                    <a:pt x="462" y="891"/>
                  </a:moveTo>
                  <a:cubicBezTo>
                    <a:pt x="225" y="891"/>
                    <a:pt x="32" y="699"/>
                    <a:pt x="32" y="462"/>
                  </a:cubicBezTo>
                  <a:cubicBezTo>
                    <a:pt x="32" y="225"/>
                    <a:pt x="225" y="32"/>
                    <a:pt x="462" y="32"/>
                  </a:cubicBezTo>
                  <a:cubicBezTo>
                    <a:pt x="699" y="32"/>
                    <a:pt x="892" y="225"/>
                    <a:pt x="892" y="462"/>
                  </a:cubicBezTo>
                  <a:cubicBezTo>
                    <a:pt x="892" y="699"/>
                    <a:pt x="699" y="891"/>
                    <a:pt x="462" y="891"/>
                  </a:cubicBezTo>
                  <a:moveTo>
                    <a:pt x="462" y="0"/>
                  </a:moveTo>
                  <a:cubicBezTo>
                    <a:pt x="207" y="0"/>
                    <a:pt x="0" y="207"/>
                    <a:pt x="0" y="462"/>
                  </a:cubicBezTo>
                  <a:cubicBezTo>
                    <a:pt x="0" y="717"/>
                    <a:pt x="207" y="924"/>
                    <a:pt x="462" y="924"/>
                  </a:cubicBezTo>
                  <a:cubicBezTo>
                    <a:pt x="717" y="924"/>
                    <a:pt x="924" y="717"/>
                    <a:pt x="924" y="462"/>
                  </a:cubicBezTo>
                  <a:cubicBezTo>
                    <a:pt x="924" y="207"/>
                    <a:pt x="717" y="0"/>
                    <a:pt x="46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9" name="Freeform 7"/>
            <p:cNvSpPr>
              <a:spLocks noEditPoints="1"/>
            </p:cNvSpPr>
            <p:nvPr/>
          </p:nvSpPr>
          <p:spPr bwMode="auto">
            <a:xfrm>
              <a:off x="4793250" y="3864008"/>
              <a:ext cx="2605501" cy="2604120"/>
            </a:xfrm>
            <a:custGeom>
              <a:avLst/>
              <a:gdLst>
                <a:gd name="T0" fmla="*/ 398 w 796"/>
                <a:gd name="T1" fmla="*/ 765 h 796"/>
                <a:gd name="T2" fmla="*/ 31 w 796"/>
                <a:gd name="T3" fmla="*/ 398 h 796"/>
                <a:gd name="T4" fmla="*/ 398 w 796"/>
                <a:gd name="T5" fmla="*/ 31 h 796"/>
                <a:gd name="T6" fmla="*/ 765 w 796"/>
                <a:gd name="T7" fmla="*/ 398 h 796"/>
                <a:gd name="T8" fmla="*/ 398 w 796"/>
                <a:gd name="T9" fmla="*/ 765 h 796"/>
                <a:gd name="T10" fmla="*/ 398 w 796"/>
                <a:gd name="T11" fmla="*/ 0 h 796"/>
                <a:gd name="T12" fmla="*/ 0 w 796"/>
                <a:gd name="T13" fmla="*/ 398 h 796"/>
                <a:gd name="T14" fmla="*/ 398 w 796"/>
                <a:gd name="T15" fmla="*/ 796 h 796"/>
                <a:gd name="T16" fmla="*/ 796 w 796"/>
                <a:gd name="T17" fmla="*/ 398 h 796"/>
                <a:gd name="T18" fmla="*/ 398 w 796"/>
                <a:gd name="T1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6" h="796">
                  <a:moveTo>
                    <a:pt x="398" y="765"/>
                  </a:moveTo>
                  <a:cubicBezTo>
                    <a:pt x="195" y="765"/>
                    <a:pt x="31" y="601"/>
                    <a:pt x="31" y="398"/>
                  </a:cubicBezTo>
                  <a:cubicBezTo>
                    <a:pt x="31" y="195"/>
                    <a:pt x="195" y="31"/>
                    <a:pt x="398" y="31"/>
                  </a:cubicBezTo>
                  <a:cubicBezTo>
                    <a:pt x="601" y="31"/>
                    <a:pt x="765" y="195"/>
                    <a:pt x="765" y="398"/>
                  </a:cubicBezTo>
                  <a:cubicBezTo>
                    <a:pt x="765" y="601"/>
                    <a:pt x="601" y="765"/>
                    <a:pt x="398" y="765"/>
                  </a:cubicBezTo>
                  <a:moveTo>
                    <a:pt x="398" y="0"/>
                  </a:moveTo>
                  <a:cubicBezTo>
                    <a:pt x="178" y="0"/>
                    <a:pt x="0" y="178"/>
                    <a:pt x="0" y="398"/>
                  </a:cubicBezTo>
                  <a:cubicBezTo>
                    <a:pt x="0" y="618"/>
                    <a:pt x="178" y="796"/>
                    <a:pt x="398" y="796"/>
                  </a:cubicBezTo>
                  <a:cubicBezTo>
                    <a:pt x="618" y="796"/>
                    <a:pt x="796" y="618"/>
                    <a:pt x="796" y="398"/>
                  </a:cubicBezTo>
                  <a:cubicBezTo>
                    <a:pt x="796" y="178"/>
                    <a:pt x="618" y="0"/>
                    <a:pt x="398"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0" name="Freeform 8"/>
            <p:cNvSpPr>
              <a:spLocks noEditPoints="1"/>
            </p:cNvSpPr>
            <p:nvPr/>
          </p:nvSpPr>
          <p:spPr bwMode="auto">
            <a:xfrm>
              <a:off x="4996330" y="4067088"/>
              <a:ext cx="2199341" cy="2197960"/>
            </a:xfrm>
            <a:custGeom>
              <a:avLst/>
              <a:gdLst>
                <a:gd name="T0" fmla="*/ 336 w 672"/>
                <a:gd name="T1" fmla="*/ 639 h 672"/>
                <a:gd name="T2" fmla="*/ 33 w 672"/>
                <a:gd name="T3" fmla="*/ 336 h 672"/>
                <a:gd name="T4" fmla="*/ 336 w 672"/>
                <a:gd name="T5" fmla="*/ 32 h 672"/>
                <a:gd name="T6" fmla="*/ 640 w 672"/>
                <a:gd name="T7" fmla="*/ 336 h 672"/>
                <a:gd name="T8" fmla="*/ 336 w 672"/>
                <a:gd name="T9" fmla="*/ 639 h 672"/>
                <a:gd name="T10" fmla="*/ 336 w 672"/>
                <a:gd name="T11" fmla="*/ 0 h 672"/>
                <a:gd name="T12" fmla="*/ 0 w 672"/>
                <a:gd name="T13" fmla="*/ 336 h 672"/>
                <a:gd name="T14" fmla="*/ 336 w 672"/>
                <a:gd name="T15" fmla="*/ 672 h 672"/>
                <a:gd name="T16" fmla="*/ 672 w 672"/>
                <a:gd name="T17" fmla="*/ 336 h 672"/>
                <a:gd name="T18" fmla="*/ 336 w 672"/>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2">
                  <a:moveTo>
                    <a:pt x="336" y="639"/>
                  </a:moveTo>
                  <a:cubicBezTo>
                    <a:pt x="168" y="639"/>
                    <a:pt x="33" y="503"/>
                    <a:pt x="33" y="336"/>
                  </a:cubicBezTo>
                  <a:cubicBezTo>
                    <a:pt x="33" y="168"/>
                    <a:pt x="168" y="32"/>
                    <a:pt x="336" y="32"/>
                  </a:cubicBezTo>
                  <a:cubicBezTo>
                    <a:pt x="504" y="32"/>
                    <a:pt x="640" y="168"/>
                    <a:pt x="640" y="336"/>
                  </a:cubicBezTo>
                  <a:cubicBezTo>
                    <a:pt x="640" y="503"/>
                    <a:pt x="504" y="639"/>
                    <a:pt x="336" y="639"/>
                  </a:cubicBezTo>
                  <a:moveTo>
                    <a:pt x="336" y="0"/>
                  </a:moveTo>
                  <a:cubicBezTo>
                    <a:pt x="151" y="0"/>
                    <a:pt x="0" y="150"/>
                    <a:pt x="0" y="336"/>
                  </a:cubicBezTo>
                  <a:cubicBezTo>
                    <a:pt x="0" y="521"/>
                    <a:pt x="151" y="672"/>
                    <a:pt x="336" y="672"/>
                  </a:cubicBezTo>
                  <a:cubicBezTo>
                    <a:pt x="521" y="672"/>
                    <a:pt x="672" y="521"/>
                    <a:pt x="672" y="336"/>
                  </a:cubicBezTo>
                  <a:cubicBezTo>
                    <a:pt x="672" y="150"/>
                    <a:pt x="521" y="0"/>
                    <a:pt x="336"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1" name="Freeform 9"/>
            <p:cNvSpPr>
              <a:spLocks noEditPoints="1"/>
            </p:cNvSpPr>
            <p:nvPr/>
          </p:nvSpPr>
          <p:spPr bwMode="auto">
            <a:xfrm>
              <a:off x="5204936" y="4275694"/>
              <a:ext cx="1780748" cy="1780748"/>
            </a:xfrm>
            <a:custGeom>
              <a:avLst/>
              <a:gdLst>
                <a:gd name="T0" fmla="*/ 272 w 544"/>
                <a:gd name="T1" fmla="*/ 513 h 544"/>
                <a:gd name="T2" fmla="*/ 31 w 544"/>
                <a:gd name="T3" fmla="*/ 272 h 544"/>
                <a:gd name="T4" fmla="*/ 272 w 544"/>
                <a:gd name="T5" fmla="*/ 31 h 544"/>
                <a:gd name="T6" fmla="*/ 513 w 544"/>
                <a:gd name="T7" fmla="*/ 272 h 544"/>
                <a:gd name="T8" fmla="*/ 272 w 544"/>
                <a:gd name="T9" fmla="*/ 513 h 544"/>
                <a:gd name="T10" fmla="*/ 272 w 544"/>
                <a:gd name="T11" fmla="*/ 0 h 544"/>
                <a:gd name="T12" fmla="*/ 0 w 544"/>
                <a:gd name="T13" fmla="*/ 272 h 544"/>
                <a:gd name="T14" fmla="*/ 272 w 544"/>
                <a:gd name="T15" fmla="*/ 544 h 544"/>
                <a:gd name="T16" fmla="*/ 544 w 544"/>
                <a:gd name="T17" fmla="*/ 272 h 544"/>
                <a:gd name="T18" fmla="*/ 272 w 544"/>
                <a:gd name="T19"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544">
                  <a:moveTo>
                    <a:pt x="272" y="513"/>
                  </a:moveTo>
                  <a:cubicBezTo>
                    <a:pt x="139" y="513"/>
                    <a:pt x="31" y="405"/>
                    <a:pt x="31" y="272"/>
                  </a:cubicBezTo>
                  <a:cubicBezTo>
                    <a:pt x="31" y="139"/>
                    <a:pt x="139" y="31"/>
                    <a:pt x="272" y="31"/>
                  </a:cubicBezTo>
                  <a:cubicBezTo>
                    <a:pt x="405" y="31"/>
                    <a:pt x="513" y="139"/>
                    <a:pt x="513" y="272"/>
                  </a:cubicBezTo>
                  <a:cubicBezTo>
                    <a:pt x="513" y="405"/>
                    <a:pt x="405" y="513"/>
                    <a:pt x="272" y="513"/>
                  </a:cubicBezTo>
                  <a:moveTo>
                    <a:pt x="272" y="0"/>
                  </a:moveTo>
                  <a:cubicBezTo>
                    <a:pt x="122" y="0"/>
                    <a:pt x="0" y="121"/>
                    <a:pt x="0" y="272"/>
                  </a:cubicBezTo>
                  <a:cubicBezTo>
                    <a:pt x="0" y="422"/>
                    <a:pt x="122" y="544"/>
                    <a:pt x="272" y="544"/>
                  </a:cubicBezTo>
                  <a:cubicBezTo>
                    <a:pt x="422" y="544"/>
                    <a:pt x="544" y="422"/>
                    <a:pt x="544" y="272"/>
                  </a:cubicBezTo>
                  <a:cubicBezTo>
                    <a:pt x="544" y="121"/>
                    <a:pt x="422" y="0"/>
                    <a:pt x="27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grpSp>
      <p:sp>
        <p:nvSpPr>
          <p:cNvPr id="12" name="Freeform 13"/>
          <p:cNvSpPr>
            <a:spLocks/>
          </p:cNvSpPr>
          <p:nvPr/>
        </p:nvSpPr>
        <p:spPr bwMode="auto">
          <a:xfrm>
            <a:off x="3317257" y="3649194"/>
            <a:ext cx="778128" cy="1344886"/>
          </a:xfrm>
          <a:custGeom>
            <a:avLst/>
            <a:gdLst>
              <a:gd name="T0" fmla="*/ 103 w 317"/>
              <a:gd name="T1" fmla="*/ 310 h 548"/>
              <a:gd name="T2" fmla="*/ 56 w 317"/>
              <a:gd name="T3" fmla="*/ 21 h 548"/>
              <a:gd name="T4" fmla="*/ 56 w 317"/>
              <a:gd name="T5" fmla="*/ 21 h 548"/>
              <a:gd name="T6" fmla="*/ 56 w 317"/>
              <a:gd name="T7" fmla="*/ 19 h 548"/>
              <a:gd name="T8" fmla="*/ 37 w 317"/>
              <a:gd name="T9" fmla="*/ 0 h 548"/>
              <a:gd name="T10" fmla="*/ 18 w 317"/>
              <a:gd name="T11" fmla="*/ 14 h 548"/>
              <a:gd name="T12" fmla="*/ 18 w 317"/>
              <a:gd name="T13" fmla="*/ 14 h 548"/>
              <a:gd name="T14" fmla="*/ 18 w 317"/>
              <a:gd name="T15" fmla="*/ 15 h 548"/>
              <a:gd name="T16" fmla="*/ 18 w 317"/>
              <a:gd name="T17" fmla="*/ 17 h 548"/>
              <a:gd name="T18" fmla="*/ 70 w 317"/>
              <a:gd name="T19" fmla="*/ 328 h 548"/>
              <a:gd name="T20" fmla="*/ 315 w 317"/>
              <a:gd name="T21" fmla="*/ 548 h 548"/>
              <a:gd name="T22" fmla="*/ 317 w 317"/>
              <a:gd name="T23" fmla="*/ 508 h 548"/>
              <a:gd name="T24" fmla="*/ 103 w 317"/>
              <a:gd name="T25" fmla="*/ 31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 h="548">
                <a:moveTo>
                  <a:pt x="103" y="310"/>
                </a:moveTo>
                <a:cubicBezTo>
                  <a:pt x="57" y="223"/>
                  <a:pt x="38" y="122"/>
                  <a:pt x="56" y="21"/>
                </a:cubicBezTo>
                <a:cubicBezTo>
                  <a:pt x="56" y="21"/>
                  <a:pt x="56" y="21"/>
                  <a:pt x="56" y="21"/>
                </a:cubicBezTo>
                <a:cubicBezTo>
                  <a:pt x="56" y="20"/>
                  <a:pt x="56" y="20"/>
                  <a:pt x="56" y="19"/>
                </a:cubicBezTo>
                <a:cubicBezTo>
                  <a:pt x="56" y="9"/>
                  <a:pt x="47" y="0"/>
                  <a:pt x="37" y="0"/>
                </a:cubicBezTo>
                <a:cubicBezTo>
                  <a:pt x="28" y="0"/>
                  <a:pt x="20" y="6"/>
                  <a:pt x="18" y="14"/>
                </a:cubicBezTo>
                <a:cubicBezTo>
                  <a:pt x="18" y="14"/>
                  <a:pt x="18" y="14"/>
                  <a:pt x="18" y="14"/>
                </a:cubicBezTo>
                <a:cubicBezTo>
                  <a:pt x="18" y="15"/>
                  <a:pt x="18" y="15"/>
                  <a:pt x="18" y="15"/>
                </a:cubicBezTo>
                <a:cubicBezTo>
                  <a:pt x="18" y="16"/>
                  <a:pt x="18" y="16"/>
                  <a:pt x="18" y="17"/>
                </a:cubicBezTo>
                <a:cubicBezTo>
                  <a:pt x="0" y="126"/>
                  <a:pt x="20" y="235"/>
                  <a:pt x="70" y="328"/>
                </a:cubicBezTo>
                <a:cubicBezTo>
                  <a:pt x="122" y="425"/>
                  <a:pt x="207" y="504"/>
                  <a:pt x="315" y="548"/>
                </a:cubicBezTo>
                <a:cubicBezTo>
                  <a:pt x="317" y="508"/>
                  <a:pt x="317" y="508"/>
                  <a:pt x="317" y="508"/>
                </a:cubicBezTo>
                <a:cubicBezTo>
                  <a:pt x="223" y="466"/>
                  <a:pt x="149" y="395"/>
                  <a:pt x="103" y="3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3" name="Freeform 14"/>
          <p:cNvSpPr>
            <a:spLocks/>
          </p:cNvSpPr>
          <p:nvPr/>
        </p:nvSpPr>
        <p:spPr bwMode="auto">
          <a:xfrm>
            <a:off x="3410512" y="3079327"/>
            <a:ext cx="690057" cy="1816322"/>
          </a:xfrm>
          <a:custGeom>
            <a:avLst/>
            <a:gdLst>
              <a:gd name="T0" fmla="*/ 102 w 281"/>
              <a:gd name="T1" fmla="*/ 522 h 740"/>
              <a:gd name="T2" fmla="*/ 59 w 281"/>
              <a:gd name="T3" fmla="*/ 260 h 740"/>
              <a:gd name="T4" fmla="*/ 74 w 281"/>
              <a:gd name="T5" fmla="*/ 200 h 740"/>
              <a:gd name="T6" fmla="*/ 176 w 281"/>
              <a:gd name="T7" fmla="*/ 37 h 740"/>
              <a:gd name="T8" fmla="*/ 176 w 281"/>
              <a:gd name="T9" fmla="*/ 37 h 740"/>
              <a:gd name="T10" fmla="*/ 183 w 281"/>
              <a:gd name="T11" fmla="*/ 21 h 740"/>
              <a:gd name="T12" fmla="*/ 162 w 281"/>
              <a:gd name="T13" fmla="*/ 0 h 740"/>
              <a:gd name="T14" fmla="*/ 146 w 281"/>
              <a:gd name="T15" fmla="*/ 8 h 740"/>
              <a:gd name="T16" fmla="*/ 34 w 281"/>
              <a:gd name="T17" fmla="*/ 187 h 740"/>
              <a:gd name="T18" fmla="*/ 18 w 281"/>
              <a:gd name="T19" fmla="*/ 253 h 740"/>
              <a:gd name="T20" fmla="*/ 65 w 281"/>
              <a:gd name="T21" fmla="*/ 542 h 740"/>
              <a:gd name="T22" fmla="*/ 279 w 281"/>
              <a:gd name="T23" fmla="*/ 740 h 740"/>
              <a:gd name="T24" fmla="*/ 281 w 281"/>
              <a:gd name="T25" fmla="*/ 695 h 740"/>
              <a:gd name="T26" fmla="*/ 102 w 281"/>
              <a:gd name="T27" fmla="*/ 5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1" h="740">
                <a:moveTo>
                  <a:pt x="102" y="522"/>
                </a:moveTo>
                <a:cubicBezTo>
                  <a:pt x="60" y="444"/>
                  <a:pt x="43" y="352"/>
                  <a:pt x="59" y="260"/>
                </a:cubicBezTo>
                <a:cubicBezTo>
                  <a:pt x="62" y="240"/>
                  <a:pt x="67" y="220"/>
                  <a:pt x="74" y="200"/>
                </a:cubicBezTo>
                <a:cubicBezTo>
                  <a:pt x="95" y="136"/>
                  <a:pt x="131" y="81"/>
                  <a:pt x="176" y="37"/>
                </a:cubicBezTo>
                <a:cubicBezTo>
                  <a:pt x="176" y="37"/>
                  <a:pt x="176" y="37"/>
                  <a:pt x="176" y="37"/>
                </a:cubicBezTo>
                <a:cubicBezTo>
                  <a:pt x="180" y="33"/>
                  <a:pt x="183" y="27"/>
                  <a:pt x="183" y="21"/>
                </a:cubicBezTo>
                <a:cubicBezTo>
                  <a:pt x="183" y="9"/>
                  <a:pt x="174" y="0"/>
                  <a:pt x="162" y="0"/>
                </a:cubicBezTo>
                <a:cubicBezTo>
                  <a:pt x="155" y="0"/>
                  <a:pt x="150" y="3"/>
                  <a:pt x="146" y="8"/>
                </a:cubicBezTo>
                <a:cubicBezTo>
                  <a:pt x="96" y="56"/>
                  <a:pt x="57" y="117"/>
                  <a:pt x="34" y="187"/>
                </a:cubicBezTo>
                <a:cubicBezTo>
                  <a:pt x="27" y="209"/>
                  <a:pt x="21" y="231"/>
                  <a:pt x="18" y="253"/>
                </a:cubicBezTo>
                <a:cubicBezTo>
                  <a:pt x="0" y="354"/>
                  <a:pt x="19" y="455"/>
                  <a:pt x="65" y="542"/>
                </a:cubicBezTo>
                <a:cubicBezTo>
                  <a:pt x="111" y="627"/>
                  <a:pt x="185" y="698"/>
                  <a:pt x="279" y="740"/>
                </a:cubicBezTo>
                <a:cubicBezTo>
                  <a:pt x="281" y="695"/>
                  <a:pt x="281" y="695"/>
                  <a:pt x="281" y="695"/>
                </a:cubicBezTo>
                <a:cubicBezTo>
                  <a:pt x="203" y="656"/>
                  <a:pt x="141" y="595"/>
                  <a:pt x="102" y="52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4" name="Freeform 15"/>
          <p:cNvSpPr>
            <a:spLocks/>
          </p:cNvSpPr>
          <p:nvPr/>
        </p:nvSpPr>
        <p:spPr bwMode="auto">
          <a:xfrm>
            <a:off x="3396002" y="4429397"/>
            <a:ext cx="694202" cy="672443"/>
          </a:xfrm>
          <a:custGeom>
            <a:avLst/>
            <a:gdLst>
              <a:gd name="T0" fmla="*/ 38 w 283"/>
              <a:gd name="T1" fmla="*/ 10 h 274"/>
              <a:gd name="T2" fmla="*/ 37 w 283"/>
              <a:gd name="T3" fmla="*/ 10 h 274"/>
              <a:gd name="T4" fmla="*/ 20 w 283"/>
              <a:gd name="T5" fmla="*/ 0 h 274"/>
              <a:gd name="T6" fmla="*/ 0 w 283"/>
              <a:gd name="T7" fmla="*/ 21 h 274"/>
              <a:gd name="T8" fmla="*/ 3 w 283"/>
              <a:gd name="T9" fmla="*/ 32 h 274"/>
              <a:gd name="T10" fmla="*/ 281 w 283"/>
              <a:gd name="T11" fmla="*/ 274 h 274"/>
              <a:gd name="T12" fmla="*/ 283 w 283"/>
              <a:gd name="T13" fmla="*/ 230 h 274"/>
              <a:gd name="T14" fmla="*/ 38 w 283"/>
              <a:gd name="T15" fmla="*/ 1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4">
                <a:moveTo>
                  <a:pt x="38" y="10"/>
                </a:moveTo>
                <a:cubicBezTo>
                  <a:pt x="37" y="10"/>
                  <a:pt x="37" y="10"/>
                  <a:pt x="37" y="10"/>
                </a:cubicBezTo>
                <a:cubicBezTo>
                  <a:pt x="34" y="4"/>
                  <a:pt x="27" y="0"/>
                  <a:pt x="20" y="0"/>
                </a:cubicBezTo>
                <a:cubicBezTo>
                  <a:pt x="9" y="0"/>
                  <a:pt x="0" y="10"/>
                  <a:pt x="0" y="21"/>
                </a:cubicBezTo>
                <a:cubicBezTo>
                  <a:pt x="0" y="25"/>
                  <a:pt x="1" y="29"/>
                  <a:pt x="3" y="32"/>
                </a:cubicBezTo>
                <a:cubicBezTo>
                  <a:pt x="62" y="140"/>
                  <a:pt x="158" y="228"/>
                  <a:pt x="281" y="274"/>
                </a:cubicBezTo>
                <a:cubicBezTo>
                  <a:pt x="283" y="230"/>
                  <a:pt x="283" y="230"/>
                  <a:pt x="283" y="230"/>
                </a:cubicBezTo>
                <a:cubicBezTo>
                  <a:pt x="175" y="186"/>
                  <a:pt x="90" y="107"/>
                  <a:pt x="38" y="1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5" name="Freeform 16"/>
          <p:cNvSpPr>
            <a:spLocks/>
          </p:cNvSpPr>
          <p:nvPr/>
        </p:nvSpPr>
        <p:spPr bwMode="auto">
          <a:xfrm>
            <a:off x="4945005" y="3253396"/>
            <a:ext cx="828898" cy="1760372"/>
          </a:xfrm>
          <a:custGeom>
            <a:avLst/>
            <a:gdLst>
              <a:gd name="T0" fmla="*/ 257 w 338"/>
              <a:gd name="T1" fmla="*/ 11 h 717"/>
              <a:gd name="T2" fmla="*/ 254 w 338"/>
              <a:gd name="T3" fmla="*/ 7 h 717"/>
              <a:gd name="T4" fmla="*/ 254 w 338"/>
              <a:gd name="T5" fmla="*/ 6 h 717"/>
              <a:gd name="T6" fmla="*/ 239 w 338"/>
              <a:gd name="T7" fmla="*/ 0 h 717"/>
              <a:gd name="T8" fmla="*/ 220 w 338"/>
              <a:gd name="T9" fmla="*/ 19 h 717"/>
              <a:gd name="T10" fmla="*/ 224 w 338"/>
              <a:gd name="T11" fmla="*/ 29 h 717"/>
              <a:gd name="T12" fmla="*/ 223 w 338"/>
              <a:gd name="T13" fmla="*/ 29 h 717"/>
              <a:gd name="T14" fmla="*/ 275 w 338"/>
              <a:gd name="T15" fmla="*/ 353 h 717"/>
              <a:gd name="T16" fmla="*/ 263 w 338"/>
              <a:gd name="T17" fmla="*/ 399 h 717"/>
              <a:gd name="T18" fmla="*/ 3 w 338"/>
              <a:gd name="T19" fmla="*/ 675 h 717"/>
              <a:gd name="T20" fmla="*/ 0 w 338"/>
              <a:gd name="T21" fmla="*/ 717 h 717"/>
              <a:gd name="T22" fmla="*/ 299 w 338"/>
              <a:gd name="T23" fmla="*/ 411 h 717"/>
              <a:gd name="T24" fmla="*/ 304 w 338"/>
              <a:gd name="T25" fmla="*/ 396 h 717"/>
              <a:gd name="T26" fmla="*/ 307 w 338"/>
              <a:gd name="T27" fmla="*/ 385 h 717"/>
              <a:gd name="T28" fmla="*/ 308 w 338"/>
              <a:gd name="T29" fmla="*/ 381 h 717"/>
              <a:gd name="T30" fmla="*/ 314 w 338"/>
              <a:gd name="T31" fmla="*/ 352 h 717"/>
              <a:gd name="T32" fmla="*/ 315 w 338"/>
              <a:gd name="T33" fmla="*/ 347 h 717"/>
              <a:gd name="T34" fmla="*/ 257 w 338"/>
              <a:gd name="T35" fmla="*/ 11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8" h="717">
                <a:moveTo>
                  <a:pt x="257" y="11"/>
                </a:moveTo>
                <a:cubicBezTo>
                  <a:pt x="256" y="10"/>
                  <a:pt x="255" y="8"/>
                  <a:pt x="254" y="7"/>
                </a:cubicBezTo>
                <a:cubicBezTo>
                  <a:pt x="254" y="6"/>
                  <a:pt x="254" y="6"/>
                  <a:pt x="254" y="6"/>
                </a:cubicBezTo>
                <a:cubicBezTo>
                  <a:pt x="250" y="2"/>
                  <a:pt x="245" y="0"/>
                  <a:pt x="239" y="0"/>
                </a:cubicBezTo>
                <a:cubicBezTo>
                  <a:pt x="229" y="0"/>
                  <a:pt x="220" y="8"/>
                  <a:pt x="220" y="19"/>
                </a:cubicBezTo>
                <a:cubicBezTo>
                  <a:pt x="220" y="22"/>
                  <a:pt x="222" y="26"/>
                  <a:pt x="224" y="29"/>
                </a:cubicBezTo>
                <a:cubicBezTo>
                  <a:pt x="223" y="29"/>
                  <a:pt x="223" y="29"/>
                  <a:pt x="223" y="29"/>
                </a:cubicBezTo>
                <a:cubicBezTo>
                  <a:pt x="279" y="124"/>
                  <a:pt x="300" y="239"/>
                  <a:pt x="275" y="353"/>
                </a:cubicBezTo>
                <a:cubicBezTo>
                  <a:pt x="272" y="368"/>
                  <a:pt x="268" y="384"/>
                  <a:pt x="263" y="399"/>
                </a:cubicBezTo>
                <a:cubicBezTo>
                  <a:pt x="220" y="530"/>
                  <a:pt x="122" y="627"/>
                  <a:pt x="3" y="675"/>
                </a:cubicBezTo>
                <a:cubicBezTo>
                  <a:pt x="0" y="717"/>
                  <a:pt x="0" y="717"/>
                  <a:pt x="0" y="717"/>
                </a:cubicBezTo>
                <a:cubicBezTo>
                  <a:pt x="136" y="668"/>
                  <a:pt x="250" y="559"/>
                  <a:pt x="299" y="411"/>
                </a:cubicBezTo>
                <a:cubicBezTo>
                  <a:pt x="301" y="406"/>
                  <a:pt x="302" y="401"/>
                  <a:pt x="304" y="396"/>
                </a:cubicBezTo>
                <a:cubicBezTo>
                  <a:pt x="305" y="392"/>
                  <a:pt x="306" y="389"/>
                  <a:pt x="307" y="385"/>
                </a:cubicBezTo>
                <a:cubicBezTo>
                  <a:pt x="307" y="384"/>
                  <a:pt x="307" y="383"/>
                  <a:pt x="308" y="381"/>
                </a:cubicBezTo>
                <a:cubicBezTo>
                  <a:pt x="310" y="372"/>
                  <a:pt x="313" y="362"/>
                  <a:pt x="314" y="352"/>
                </a:cubicBezTo>
                <a:cubicBezTo>
                  <a:pt x="315" y="351"/>
                  <a:pt x="315" y="349"/>
                  <a:pt x="315" y="347"/>
                </a:cubicBezTo>
                <a:cubicBezTo>
                  <a:pt x="338" y="229"/>
                  <a:pt x="315" y="110"/>
                  <a:pt x="257" y="11"/>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6" name="Freeform 17"/>
          <p:cNvSpPr>
            <a:spLocks/>
          </p:cNvSpPr>
          <p:nvPr/>
        </p:nvSpPr>
        <p:spPr bwMode="auto">
          <a:xfrm>
            <a:off x="4826887" y="2836875"/>
            <a:ext cx="853764" cy="2073280"/>
          </a:xfrm>
          <a:custGeom>
            <a:avLst/>
            <a:gdLst>
              <a:gd name="T0" fmla="*/ 271 w 348"/>
              <a:gd name="T1" fmla="*/ 199 h 845"/>
              <a:gd name="T2" fmla="*/ 25 w 348"/>
              <a:gd name="T3" fmla="*/ 1 h 845"/>
              <a:gd name="T4" fmla="*/ 25 w 348"/>
              <a:gd name="T5" fmla="*/ 1 h 845"/>
              <a:gd name="T6" fmla="*/ 21 w 348"/>
              <a:gd name="T7" fmla="*/ 0 h 845"/>
              <a:gd name="T8" fmla="*/ 0 w 348"/>
              <a:gd name="T9" fmla="*/ 21 h 845"/>
              <a:gd name="T10" fmla="*/ 17 w 348"/>
              <a:gd name="T11" fmla="*/ 42 h 845"/>
              <a:gd name="T12" fmla="*/ 238 w 348"/>
              <a:gd name="T13" fmla="*/ 225 h 845"/>
              <a:gd name="T14" fmla="*/ 280 w 348"/>
              <a:gd name="T15" fmla="*/ 525 h 845"/>
              <a:gd name="T16" fmla="*/ 271 w 348"/>
              <a:gd name="T17" fmla="*/ 556 h 845"/>
              <a:gd name="T18" fmla="*/ 55 w 348"/>
              <a:gd name="T19" fmla="*/ 798 h 845"/>
              <a:gd name="T20" fmla="*/ 51 w 348"/>
              <a:gd name="T21" fmla="*/ 845 h 845"/>
              <a:gd name="T22" fmla="*/ 311 w 348"/>
              <a:gd name="T23" fmla="*/ 569 h 845"/>
              <a:gd name="T24" fmla="*/ 323 w 348"/>
              <a:gd name="T25" fmla="*/ 523 h 845"/>
              <a:gd name="T26" fmla="*/ 271 w 348"/>
              <a:gd name="T27" fmla="*/ 19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8" h="845">
                <a:moveTo>
                  <a:pt x="271" y="199"/>
                </a:moveTo>
                <a:cubicBezTo>
                  <a:pt x="218" y="109"/>
                  <a:pt x="133" y="36"/>
                  <a:pt x="25" y="1"/>
                </a:cubicBezTo>
                <a:cubicBezTo>
                  <a:pt x="25" y="1"/>
                  <a:pt x="25" y="1"/>
                  <a:pt x="25" y="1"/>
                </a:cubicBezTo>
                <a:cubicBezTo>
                  <a:pt x="24" y="1"/>
                  <a:pt x="22" y="0"/>
                  <a:pt x="21" y="0"/>
                </a:cubicBezTo>
                <a:cubicBezTo>
                  <a:pt x="9" y="0"/>
                  <a:pt x="0" y="10"/>
                  <a:pt x="0" y="21"/>
                </a:cubicBezTo>
                <a:cubicBezTo>
                  <a:pt x="0" y="32"/>
                  <a:pt x="7" y="40"/>
                  <a:pt x="17" y="42"/>
                </a:cubicBezTo>
                <a:cubicBezTo>
                  <a:pt x="114" y="75"/>
                  <a:pt x="190" y="142"/>
                  <a:pt x="238" y="225"/>
                </a:cubicBezTo>
                <a:cubicBezTo>
                  <a:pt x="288" y="313"/>
                  <a:pt x="306" y="420"/>
                  <a:pt x="280" y="525"/>
                </a:cubicBezTo>
                <a:cubicBezTo>
                  <a:pt x="277" y="535"/>
                  <a:pt x="274" y="545"/>
                  <a:pt x="271" y="556"/>
                </a:cubicBezTo>
                <a:cubicBezTo>
                  <a:pt x="234" y="667"/>
                  <a:pt x="154" y="752"/>
                  <a:pt x="55" y="798"/>
                </a:cubicBezTo>
                <a:cubicBezTo>
                  <a:pt x="51" y="845"/>
                  <a:pt x="51" y="845"/>
                  <a:pt x="51" y="845"/>
                </a:cubicBezTo>
                <a:cubicBezTo>
                  <a:pt x="170" y="797"/>
                  <a:pt x="268" y="700"/>
                  <a:pt x="311" y="569"/>
                </a:cubicBezTo>
                <a:cubicBezTo>
                  <a:pt x="316" y="554"/>
                  <a:pt x="320" y="538"/>
                  <a:pt x="323" y="523"/>
                </a:cubicBezTo>
                <a:cubicBezTo>
                  <a:pt x="348" y="409"/>
                  <a:pt x="327" y="294"/>
                  <a:pt x="271" y="19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7" name="Freeform 18"/>
          <p:cNvSpPr>
            <a:spLocks/>
          </p:cNvSpPr>
          <p:nvPr/>
        </p:nvSpPr>
        <p:spPr bwMode="auto">
          <a:xfrm>
            <a:off x="4934644" y="4068824"/>
            <a:ext cx="885884" cy="1052700"/>
          </a:xfrm>
          <a:custGeom>
            <a:avLst/>
            <a:gdLst>
              <a:gd name="T0" fmla="*/ 340 w 361"/>
              <a:gd name="T1" fmla="*/ 0 h 429"/>
              <a:gd name="T2" fmla="*/ 319 w 361"/>
              <a:gd name="T3" fmla="*/ 15 h 429"/>
              <a:gd name="T4" fmla="*/ 319 w 361"/>
              <a:gd name="T5" fmla="*/ 20 h 429"/>
              <a:gd name="T6" fmla="*/ 318 w 361"/>
              <a:gd name="T7" fmla="*/ 20 h 429"/>
              <a:gd name="T8" fmla="*/ 312 w 361"/>
              <a:gd name="T9" fmla="*/ 49 h 429"/>
              <a:gd name="T10" fmla="*/ 311 w 361"/>
              <a:gd name="T11" fmla="*/ 53 h 429"/>
              <a:gd name="T12" fmla="*/ 308 w 361"/>
              <a:gd name="T13" fmla="*/ 64 h 429"/>
              <a:gd name="T14" fmla="*/ 303 w 361"/>
              <a:gd name="T15" fmla="*/ 79 h 429"/>
              <a:gd name="T16" fmla="*/ 4 w 361"/>
              <a:gd name="T17" fmla="*/ 385 h 429"/>
              <a:gd name="T18" fmla="*/ 0 w 361"/>
              <a:gd name="T19" fmla="*/ 429 h 429"/>
              <a:gd name="T20" fmla="*/ 342 w 361"/>
              <a:gd name="T21" fmla="*/ 92 h 429"/>
              <a:gd name="T22" fmla="*/ 358 w 361"/>
              <a:gd name="T23" fmla="*/ 33 h 429"/>
              <a:gd name="T24" fmla="*/ 361 w 361"/>
              <a:gd name="T25" fmla="*/ 22 h 429"/>
              <a:gd name="T26" fmla="*/ 340 w 361"/>
              <a:gd name="T2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429">
                <a:moveTo>
                  <a:pt x="340" y="0"/>
                </a:moveTo>
                <a:cubicBezTo>
                  <a:pt x="330" y="0"/>
                  <a:pt x="322" y="7"/>
                  <a:pt x="319" y="15"/>
                </a:cubicBezTo>
                <a:cubicBezTo>
                  <a:pt x="319" y="17"/>
                  <a:pt x="319" y="18"/>
                  <a:pt x="319" y="20"/>
                </a:cubicBezTo>
                <a:cubicBezTo>
                  <a:pt x="318" y="20"/>
                  <a:pt x="318" y="20"/>
                  <a:pt x="318" y="20"/>
                </a:cubicBezTo>
                <a:cubicBezTo>
                  <a:pt x="317" y="30"/>
                  <a:pt x="314" y="40"/>
                  <a:pt x="312" y="49"/>
                </a:cubicBezTo>
                <a:cubicBezTo>
                  <a:pt x="311" y="51"/>
                  <a:pt x="311" y="52"/>
                  <a:pt x="311" y="53"/>
                </a:cubicBezTo>
                <a:cubicBezTo>
                  <a:pt x="310" y="57"/>
                  <a:pt x="309" y="60"/>
                  <a:pt x="308" y="64"/>
                </a:cubicBezTo>
                <a:cubicBezTo>
                  <a:pt x="306" y="69"/>
                  <a:pt x="305" y="74"/>
                  <a:pt x="303" y="79"/>
                </a:cubicBezTo>
                <a:cubicBezTo>
                  <a:pt x="254" y="227"/>
                  <a:pt x="140" y="336"/>
                  <a:pt x="4" y="385"/>
                </a:cubicBezTo>
                <a:cubicBezTo>
                  <a:pt x="0" y="429"/>
                  <a:pt x="0" y="429"/>
                  <a:pt x="0" y="429"/>
                </a:cubicBezTo>
                <a:cubicBezTo>
                  <a:pt x="156" y="380"/>
                  <a:pt x="287" y="259"/>
                  <a:pt x="342" y="92"/>
                </a:cubicBezTo>
                <a:cubicBezTo>
                  <a:pt x="348" y="72"/>
                  <a:pt x="354" y="53"/>
                  <a:pt x="358" y="33"/>
                </a:cubicBezTo>
                <a:cubicBezTo>
                  <a:pt x="360" y="30"/>
                  <a:pt x="361" y="26"/>
                  <a:pt x="361" y="22"/>
                </a:cubicBezTo>
                <a:cubicBezTo>
                  <a:pt x="361" y="10"/>
                  <a:pt x="351" y="0"/>
                  <a:pt x="340" y="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8" name="Freeform 20"/>
          <p:cNvSpPr>
            <a:spLocks/>
          </p:cNvSpPr>
          <p:nvPr/>
        </p:nvSpPr>
        <p:spPr bwMode="auto">
          <a:xfrm>
            <a:off x="4471497" y="4628331"/>
            <a:ext cx="14506" cy="31084"/>
          </a:xfrm>
          <a:custGeom>
            <a:avLst/>
            <a:gdLst>
              <a:gd name="T0" fmla="*/ 0 w 6"/>
              <a:gd name="T1" fmla="*/ 0 h 13"/>
              <a:gd name="T2" fmla="*/ 6 w 6"/>
              <a:gd name="T3" fmla="*/ 13 h 13"/>
              <a:gd name="T4" fmla="*/ 0 w 6"/>
              <a:gd name="T5" fmla="*/ 0 h 13"/>
            </a:gdLst>
            <a:ahLst/>
            <a:cxnLst>
              <a:cxn ang="0">
                <a:pos x="T0" y="T1"/>
              </a:cxn>
              <a:cxn ang="0">
                <a:pos x="T2" y="T3"/>
              </a:cxn>
              <a:cxn ang="0">
                <a:pos x="T4" y="T5"/>
              </a:cxn>
            </a:cxnLst>
            <a:rect l="0" t="0" r="r" b="b"/>
            <a:pathLst>
              <a:path w="6" h="13">
                <a:moveTo>
                  <a:pt x="0" y="0"/>
                </a:moveTo>
                <a:cubicBezTo>
                  <a:pt x="2" y="4"/>
                  <a:pt x="4" y="8"/>
                  <a:pt x="6" y="13"/>
                </a:cubicBezTo>
                <a:cubicBezTo>
                  <a:pt x="4" y="8"/>
                  <a:pt x="2" y="4"/>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19" name="Rectangle 31"/>
          <p:cNvSpPr>
            <a:spLocks noChangeArrowheads="1"/>
          </p:cNvSpPr>
          <p:nvPr/>
        </p:nvSpPr>
        <p:spPr bwMode="auto">
          <a:xfrm>
            <a:off x="4505693" y="4703968"/>
            <a:ext cx="1037" cy="207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sp>
        <p:nvSpPr>
          <p:cNvPr id="20" name="Freeform 131"/>
          <p:cNvSpPr>
            <a:spLocks noEditPoints="1"/>
          </p:cNvSpPr>
          <p:nvPr/>
        </p:nvSpPr>
        <p:spPr bwMode="auto">
          <a:xfrm>
            <a:off x="3848612" y="3354746"/>
            <a:ext cx="1502467" cy="17895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gency FB" panose="020B0503020202020204" pitchFamily="34" charset="0"/>
              <a:ea typeface="+mn-ea"/>
              <a:cs typeface="+mn-cs"/>
            </a:endParaRPr>
          </a:p>
        </p:txBody>
      </p:sp>
      <p:cxnSp>
        <p:nvCxnSpPr>
          <p:cNvPr id="89" name="Line"/>
          <p:cNvCxnSpPr/>
          <p:nvPr/>
        </p:nvCxnSpPr>
        <p:spPr>
          <a:xfrm flipH="1" flipV="1">
            <a:off x="2797318" y="2726002"/>
            <a:ext cx="613193" cy="530420"/>
          </a:xfrm>
          <a:prstGeom prst="line">
            <a:avLst/>
          </a:prstGeom>
          <a:ln w="12700" cap="flat">
            <a:solidFill>
              <a:schemeClr val="bg1">
                <a:lumMod val="75000"/>
              </a:schemeClr>
            </a:solidFill>
            <a:prstDash val="dash"/>
            <a:miter lim="800000"/>
          </a:ln>
        </p:spPr>
      </p:cxnSp>
      <p:grpSp>
        <p:nvGrpSpPr>
          <p:cNvPr id="2" name="组合 1"/>
          <p:cNvGrpSpPr/>
          <p:nvPr/>
        </p:nvGrpSpPr>
        <p:grpSpPr>
          <a:xfrm>
            <a:off x="2244720" y="2159001"/>
            <a:ext cx="899932" cy="856858"/>
            <a:chOff x="2243959" y="2112361"/>
            <a:chExt cx="997900" cy="950136"/>
          </a:xfrm>
        </p:grpSpPr>
        <p:grpSp>
          <p:nvGrpSpPr>
            <p:cNvPr id="85" name="组合 84"/>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88" name="TextBox 87"/>
            <p:cNvSpPr txBox="1"/>
            <p:nvPr/>
          </p:nvSpPr>
          <p:spPr>
            <a:xfrm>
              <a:off x="2243959" y="2305784"/>
              <a:ext cx="997900" cy="47779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填加</a:t>
              </a:r>
              <a:endParaRPr kumimoji="0" lang="en-US" altLang="zh-CN"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标题</a:t>
              </a:r>
              <a:endParaRPr kumimoji="0" lang="zh-CN" altLang="en-US" sz="1400" b="1"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mn-cs"/>
              </a:endParaRPr>
            </a:p>
          </p:txBody>
        </p:sp>
      </p:grpSp>
      <p:grpSp>
        <p:nvGrpSpPr>
          <p:cNvPr id="95" name="组合 94"/>
          <p:cNvGrpSpPr/>
          <p:nvPr/>
        </p:nvGrpSpPr>
        <p:grpSpPr>
          <a:xfrm>
            <a:off x="1191112" y="1981167"/>
            <a:ext cx="899932" cy="856858"/>
            <a:chOff x="2243959" y="2112361"/>
            <a:chExt cx="997900" cy="950136"/>
          </a:xfrm>
        </p:grpSpPr>
        <p:grpSp>
          <p:nvGrpSpPr>
            <p:cNvPr id="96" name="组合 9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7" name="TextBox 96"/>
            <p:cNvSpPr txBox="1"/>
            <p:nvPr/>
          </p:nvSpPr>
          <p:spPr>
            <a:xfrm>
              <a:off x="2243959" y="2305784"/>
              <a:ext cx="997900" cy="47779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rPr>
                <a:t>填加</a:t>
              </a:r>
              <a:endParaRPr kumimoji="0" lang="en-US" altLang="zh-CN" sz="140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rPr>
                <a:t>标题</a:t>
              </a:r>
              <a:endParaRPr kumimoji="0" lang="zh-CN" altLang="en-US" sz="1400" b="1" i="0" u="none" strike="noStrike" kern="1200" cap="none" spc="0" normalizeH="0" baseline="0" noProof="0" dirty="0">
                <a:ln>
                  <a:noFill/>
                </a:ln>
                <a:solidFill>
                  <a:srgbClr val="FFC000"/>
                </a:solidFill>
                <a:effectLst/>
                <a:uLnTx/>
                <a:uFillTx/>
                <a:latin typeface="微软雅黑" pitchFamily="34" charset="-122"/>
                <a:ea typeface="微软雅黑" pitchFamily="34" charset="-122"/>
                <a:cs typeface="+mn-cs"/>
              </a:endParaRPr>
            </a:p>
          </p:txBody>
        </p:sp>
      </p:grpSp>
      <p:grpSp>
        <p:nvGrpSpPr>
          <p:cNvPr id="105" name="组合 104"/>
          <p:cNvGrpSpPr/>
          <p:nvPr/>
        </p:nvGrpSpPr>
        <p:grpSpPr>
          <a:xfrm>
            <a:off x="3571565" y="1531434"/>
            <a:ext cx="899932" cy="856858"/>
            <a:chOff x="2243959" y="2112361"/>
            <a:chExt cx="997900" cy="950136"/>
          </a:xfrm>
        </p:grpSpPr>
        <p:grpSp>
          <p:nvGrpSpPr>
            <p:cNvPr id="106" name="组合 10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9" name="椭圆 1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7" name="TextBox 106"/>
            <p:cNvSpPr txBox="1"/>
            <p:nvPr/>
          </p:nvSpPr>
          <p:spPr>
            <a:xfrm>
              <a:off x="2243959" y="2388900"/>
              <a:ext cx="997900" cy="409538"/>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填加</a:t>
              </a:r>
              <a:endParaRPr kumimoji="0" lang="en-US" altLang="zh-CN" sz="12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标题</a:t>
              </a:r>
              <a:endParaRPr kumimoji="0" lang="zh-CN" altLang="en-US" sz="120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grpSp>
        <p:nvGrpSpPr>
          <p:cNvPr id="110" name="组合 109"/>
          <p:cNvGrpSpPr/>
          <p:nvPr/>
        </p:nvGrpSpPr>
        <p:grpSpPr>
          <a:xfrm>
            <a:off x="5153829" y="1642188"/>
            <a:ext cx="899932" cy="856858"/>
            <a:chOff x="2243959" y="2112361"/>
            <a:chExt cx="997900" cy="950136"/>
          </a:xfrm>
        </p:grpSpPr>
        <p:grpSp>
          <p:nvGrpSpPr>
            <p:cNvPr id="111" name="组合 11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2" name="TextBox 111"/>
            <p:cNvSpPr txBox="1"/>
            <p:nvPr/>
          </p:nvSpPr>
          <p:spPr>
            <a:xfrm>
              <a:off x="2243959" y="2345937"/>
              <a:ext cx="997900" cy="47779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填加</a:t>
              </a:r>
              <a:endParaRPr kumimoji="0" lang="en-US" altLang="zh-CN"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标题</a:t>
              </a:r>
              <a:endParaRPr kumimoji="0" lang="zh-CN" altLang="en-US" sz="1400" b="1"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mn-cs"/>
              </a:endParaRPr>
            </a:p>
          </p:txBody>
        </p:sp>
      </p:grpSp>
      <p:grpSp>
        <p:nvGrpSpPr>
          <p:cNvPr id="115" name="组合 114"/>
          <p:cNvGrpSpPr/>
          <p:nvPr/>
        </p:nvGrpSpPr>
        <p:grpSpPr>
          <a:xfrm>
            <a:off x="6365476" y="1358724"/>
            <a:ext cx="899932" cy="856858"/>
            <a:chOff x="2243959" y="2112361"/>
            <a:chExt cx="997900" cy="950136"/>
          </a:xfrm>
        </p:grpSpPr>
        <p:grpSp>
          <p:nvGrpSpPr>
            <p:cNvPr id="116" name="组合 11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9" name="椭圆 1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7" name="TextBox 116"/>
            <p:cNvSpPr txBox="1"/>
            <p:nvPr/>
          </p:nvSpPr>
          <p:spPr>
            <a:xfrm>
              <a:off x="2243959" y="2340869"/>
              <a:ext cx="997900" cy="47779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4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4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20" name="组合 119"/>
          <p:cNvGrpSpPr/>
          <p:nvPr/>
        </p:nvGrpSpPr>
        <p:grpSpPr>
          <a:xfrm>
            <a:off x="7311471" y="2369589"/>
            <a:ext cx="710898" cy="676872"/>
            <a:chOff x="2243959" y="2112361"/>
            <a:chExt cx="997900" cy="950136"/>
          </a:xfrm>
        </p:grpSpPr>
        <p:grpSp>
          <p:nvGrpSpPr>
            <p:cNvPr id="121" name="组合 12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2" name="TextBox 121"/>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125" name="组合 124"/>
          <p:cNvGrpSpPr/>
          <p:nvPr/>
        </p:nvGrpSpPr>
        <p:grpSpPr>
          <a:xfrm>
            <a:off x="2385300" y="1303750"/>
            <a:ext cx="710898" cy="676872"/>
            <a:chOff x="2243959" y="2112361"/>
            <a:chExt cx="997900" cy="950136"/>
          </a:xfrm>
        </p:grpSpPr>
        <p:grpSp>
          <p:nvGrpSpPr>
            <p:cNvPr id="126" name="组合 12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9" name="椭圆 1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7" name="TextBox 126"/>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30" name="组合 129"/>
          <p:cNvGrpSpPr/>
          <p:nvPr/>
        </p:nvGrpSpPr>
        <p:grpSpPr>
          <a:xfrm>
            <a:off x="1403648" y="2998612"/>
            <a:ext cx="710898" cy="676872"/>
            <a:chOff x="2243959" y="2112361"/>
            <a:chExt cx="997900" cy="950136"/>
          </a:xfrm>
        </p:grpSpPr>
        <p:grpSp>
          <p:nvGrpSpPr>
            <p:cNvPr id="131" name="组合 13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4" name="椭圆 1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32" name="TextBox 131"/>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35" name="组合 134"/>
          <p:cNvGrpSpPr/>
          <p:nvPr/>
        </p:nvGrpSpPr>
        <p:grpSpPr>
          <a:xfrm>
            <a:off x="5855755" y="2627385"/>
            <a:ext cx="710898" cy="676872"/>
            <a:chOff x="2243959" y="2112361"/>
            <a:chExt cx="997900" cy="950136"/>
          </a:xfrm>
        </p:grpSpPr>
        <p:grpSp>
          <p:nvGrpSpPr>
            <p:cNvPr id="136" name="组合 13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9" name="椭圆 1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37" name="TextBox 136"/>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grpSp>
        <p:nvGrpSpPr>
          <p:cNvPr id="140" name="组合 139"/>
          <p:cNvGrpSpPr/>
          <p:nvPr/>
        </p:nvGrpSpPr>
        <p:grpSpPr>
          <a:xfrm>
            <a:off x="7660430" y="1636045"/>
            <a:ext cx="710898" cy="676872"/>
            <a:chOff x="2243959" y="2112361"/>
            <a:chExt cx="997900" cy="950136"/>
          </a:xfrm>
        </p:grpSpPr>
        <p:grpSp>
          <p:nvGrpSpPr>
            <p:cNvPr id="141" name="组合 14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4" name="椭圆 1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42" name="TextBox 141"/>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mn-cs"/>
              </a:endParaRPr>
            </a:p>
          </p:txBody>
        </p:sp>
      </p:grpSp>
      <p:grpSp>
        <p:nvGrpSpPr>
          <p:cNvPr id="145" name="组合 144"/>
          <p:cNvGrpSpPr/>
          <p:nvPr/>
        </p:nvGrpSpPr>
        <p:grpSpPr>
          <a:xfrm>
            <a:off x="6989553" y="3572659"/>
            <a:ext cx="710898" cy="676872"/>
            <a:chOff x="2243959" y="2112361"/>
            <a:chExt cx="997900" cy="950136"/>
          </a:xfrm>
        </p:grpSpPr>
        <p:grpSp>
          <p:nvGrpSpPr>
            <p:cNvPr id="146" name="组合 14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9" name="椭圆 1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47" name="TextBox 146"/>
            <p:cNvSpPr txBox="1"/>
            <p:nvPr/>
          </p:nvSpPr>
          <p:spPr>
            <a:xfrm>
              <a:off x="2243959" y="2353445"/>
              <a:ext cx="997900" cy="47523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1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50" name="组合 149"/>
          <p:cNvGrpSpPr/>
          <p:nvPr/>
        </p:nvGrpSpPr>
        <p:grpSpPr>
          <a:xfrm>
            <a:off x="6680524" y="2912533"/>
            <a:ext cx="618058" cy="588476"/>
            <a:chOff x="2257865" y="2112361"/>
            <a:chExt cx="997900" cy="950136"/>
          </a:xfrm>
        </p:grpSpPr>
        <p:grpSp>
          <p:nvGrpSpPr>
            <p:cNvPr id="151" name="组合 15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4" name="椭圆 1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52" name="TextBox 151"/>
            <p:cNvSpPr txBox="1"/>
            <p:nvPr/>
          </p:nvSpPr>
          <p:spPr>
            <a:xfrm>
              <a:off x="2257865" y="2313438"/>
              <a:ext cx="997900" cy="52177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05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55" name="组合 154"/>
          <p:cNvGrpSpPr/>
          <p:nvPr/>
        </p:nvGrpSpPr>
        <p:grpSpPr>
          <a:xfrm>
            <a:off x="1370107" y="1024285"/>
            <a:ext cx="618058" cy="588476"/>
            <a:chOff x="2257865" y="2112361"/>
            <a:chExt cx="997900" cy="950136"/>
          </a:xfrm>
        </p:grpSpPr>
        <p:grpSp>
          <p:nvGrpSpPr>
            <p:cNvPr id="156" name="组合 15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8" name="同心圆 1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9" name="椭圆 1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57" name="TextBox 156"/>
            <p:cNvSpPr txBox="1"/>
            <p:nvPr/>
          </p:nvSpPr>
          <p:spPr>
            <a:xfrm>
              <a:off x="2257865" y="2313438"/>
              <a:ext cx="997900" cy="52177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05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60" name="组合 159"/>
          <p:cNvGrpSpPr/>
          <p:nvPr/>
        </p:nvGrpSpPr>
        <p:grpSpPr>
          <a:xfrm>
            <a:off x="395536" y="1570525"/>
            <a:ext cx="618058" cy="588476"/>
            <a:chOff x="2257865" y="2112361"/>
            <a:chExt cx="997900" cy="950136"/>
          </a:xfrm>
        </p:grpSpPr>
        <p:grpSp>
          <p:nvGrpSpPr>
            <p:cNvPr id="161" name="组合 16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4" name="椭圆 1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62" name="TextBox 161"/>
            <p:cNvSpPr txBox="1"/>
            <p:nvPr/>
          </p:nvSpPr>
          <p:spPr>
            <a:xfrm>
              <a:off x="2257865" y="2313438"/>
              <a:ext cx="997900" cy="52177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填加</a:t>
              </a:r>
              <a:endParaRPr kumimoji="0" lang="en-US" altLang="zh-CN"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标题</a:t>
              </a:r>
              <a:endParaRPr kumimoji="0" lang="zh-CN" altLang="en-US" sz="105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grpSp>
        <p:nvGrpSpPr>
          <p:cNvPr id="165" name="组合 164"/>
          <p:cNvGrpSpPr/>
          <p:nvPr/>
        </p:nvGrpSpPr>
        <p:grpSpPr>
          <a:xfrm>
            <a:off x="4567793" y="1181260"/>
            <a:ext cx="618058" cy="588476"/>
            <a:chOff x="2257865" y="2112361"/>
            <a:chExt cx="997900" cy="950136"/>
          </a:xfrm>
        </p:grpSpPr>
        <p:grpSp>
          <p:nvGrpSpPr>
            <p:cNvPr id="166" name="组合 16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9" name="椭圆 1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67" name="TextBox 166"/>
            <p:cNvSpPr txBox="1"/>
            <p:nvPr/>
          </p:nvSpPr>
          <p:spPr>
            <a:xfrm>
              <a:off x="2257865" y="2313438"/>
              <a:ext cx="997900" cy="52177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填加</a:t>
              </a:r>
              <a:endParaRPr kumimoji="0" lang="en-US" altLang="zh-CN"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标题</a:t>
              </a:r>
              <a:endParaRPr kumimoji="0" lang="zh-CN" altLang="en-US" sz="105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grpSp>
      <p:grpSp>
        <p:nvGrpSpPr>
          <p:cNvPr id="170" name="组合 169"/>
          <p:cNvGrpSpPr/>
          <p:nvPr/>
        </p:nvGrpSpPr>
        <p:grpSpPr>
          <a:xfrm>
            <a:off x="408916" y="2966983"/>
            <a:ext cx="618058" cy="588476"/>
            <a:chOff x="2257865" y="2112361"/>
            <a:chExt cx="997900" cy="950136"/>
          </a:xfrm>
        </p:grpSpPr>
        <p:grpSp>
          <p:nvGrpSpPr>
            <p:cNvPr id="171" name="组合 17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4" name="椭圆 1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2" name="TextBox 171"/>
            <p:cNvSpPr txBox="1"/>
            <p:nvPr/>
          </p:nvSpPr>
          <p:spPr>
            <a:xfrm>
              <a:off x="2257865" y="2313438"/>
              <a:ext cx="997900" cy="52177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填加</a:t>
              </a:r>
              <a:endParaRPr kumimoji="0" lang="en-US" altLang="zh-CN"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标题</a:t>
              </a:r>
              <a:endParaRPr kumimoji="0" lang="zh-CN" altLang="en-US" sz="105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endParaRPr>
            </a:p>
          </p:txBody>
        </p:sp>
      </p:grpSp>
      <p:cxnSp>
        <p:nvCxnSpPr>
          <p:cNvPr id="192" name="Line"/>
          <p:cNvCxnSpPr/>
          <p:nvPr/>
        </p:nvCxnSpPr>
        <p:spPr>
          <a:xfrm rot="19800000" flipH="1" flipV="1">
            <a:off x="-433679" y="1455400"/>
            <a:ext cx="613193" cy="530420"/>
          </a:xfrm>
          <a:prstGeom prst="line">
            <a:avLst/>
          </a:prstGeom>
          <a:ln w="12700" cap="flat">
            <a:solidFill>
              <a:schemeClr val="bg1">
                <a:lumMod val="75000"/>
              </a:schemeClr>
            </a:solidFill>
            <a:prstDash val="dash"/>
            <a:miter lim="800000"/>
          </a:ln>
        </p:spPr>
      </p:cxn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101877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Effect transition="in" filter="fade">
                                      <p:cBhvr>
                                        <p:cTn id="40" dur="500"/>
                                        <p:tgtEl>
                                          <p:spTgt spid="125"/>
                                        </p:tgtEl>
                                      </p:cBhvr>
                                    </p:animEffect>
                                  </p:childTnLst>
                                </p:cTn>
                              </p:par>
                              <p:par>
                                <p:cTn id="41" presetID="53" presetClass="entr" presetSubtype="16" fill="hold" nodeType="withEffect">
                                  <p:stCondLst>
                                    <p:cond delay="750"/>
                                  </p:stCondLst>
                                  <p:childTnLst>
                                    <p:set>
                                      <p:cBhvr>
                                        <p:cTn id="42" dur="1" fill="hold">
                                          <p:stCondLst>
                                            <p:cond delay="0"/>
                                          </p:stCondLst>
                                        </p:cTn>
                                        <p:tgtEl>
                                          <p:spTgt spid="155"/>
                                        </p:tgtEl>
                                        <p:attrNameLst>
                                          <p:attrName>style.visibility</p:attrName>
                                        </p:attrNameLst>
                                      </p:cBhvr>
                                      <p:to>
                                        <p:strVal val="visible"/>
                                      </p:to>
                                    </p:set>
                                    <p:anim calcmode="lin" valueType="num">
                                      <p:cBhvr>
                                        <p:cTn id="43" dur="500" fill="hold"/>
                                        <p:tgtEl>
                                          <p:spTgt spid="155"/>
                                        </p:tgtEl>
                                        <p:attrNameLst>
                                          <p:attrName>ppt_w</p:attrName>
                                        </p:attrNameLst>
                                      </p:cBhvr>
                                      <p:tavLst>
                                        <p:tav tm="0">
                                          <p:val>
                                            <p:fltVal val="0"/>
                                          </p:val>
                                        </p:tav>
                                        <p:tav tm="100000">
                                          <p:val>
                                            <p:strVal val="#ppt_w"/>
                                          </p:val>
                                        </p:tav>
                                      </p:tavLst>
                                    </p:anim>
                                    <p:anim calcmode="lin" valueType="num">
                                      <p:cBhvr>
                                        <p:cTn id="44" dur="500" fill="hold"/>
                                        <p:tgtEl>
                                          <p:spTgt spid="155"/>
                                        </p:tgtEl>
                                        <p:attrNameLst>
                                          <p:attrName>ppt_h</p:attrName>
                                        </p:attrNameLst>
                                      </p:cBhvr>
                                      <p:tavLst>
                                        <p:tav tm="0">
                                          <p:val>
                                            <p:fltVal val="0"/>
                                          </p:val>
                                        </p:tav>
                                        <p:tav tm="100000">
                                          <p:val>
                                            <p:strVal val="#ppt_h"/>
                                          </p:val>
                                        </p:tav>
                                      </p:tavLst>
                                    </p:anim>
                                    <p:animEffect transition="in" filter="fade">
                                      <p:cBhvr>
                                        <p:cTn id="45" dur="500"/>
                                        <p:tgtEl>
                                          <p:spTgt spid="155"/>
                                        </p:tgtEl>
                                      </p:cBhvr>
                                    </p:animEffect>
                                  </p:childTnLst>
                                </p:cTn>
                              </p:par>
                              <p:par>
                                <p:cTn id="46" presetID="53" presetClass="entr" presetSubtype="16" fill="hold" nodeType="withEffect">
                                  <p:stCondLst>
                                    <p:cond delay="0"/>
                                  </p:stCondLst>
                                  <p:childTnLst>
                                    <p:set>
                                      <p:cBhvr>
                                        <p:cTn id="47" dur="1" fill="hold">
                                          <p:stCondLst>
                                            <p:cond delay="0"/>
                                          </p:stCondLst>
                                        </p:cTn>
                                        <p:tgtEl>
                                          <p:spTgt spid="160"/>
                                        </p:tgtEl>
                                        <p:attrNameLst>
                                          <p:attrName>style.visibility</p:attrName>
                                        </p:attrNameLst>
                                      </p:cBhvr>
                                      <p:to>
                                        <p:strVal val="visible"/>
                                      </p:to>
                                    </p:set>
                                    <p:anim calcmode="lin" valueType="num">
                                      <p:cBhvr>
                                        <p:cTn id="48" dur="500" fill="hold"/>
                                        <p:tgtEl>
                                          <p:spTgt spid="160"/>
                                        </p:tgtEl>
                                        <p:attrNameLst>
                                          <p:attrName>ppt_w</p:attrName>
                                        </p:attrNameLst>
                                      </p:cBhvr>
                                      <p:tavLst>
                                        <p:tav tm="0">
                                          <p:val>
                                            <p:fltVal val="0"/>
                                          </p:val>
                                        </p:tav>
                                        <p:tav tm="100000">
                                          <p:val>
                                            <p:strVal val="#ppt_w"/>
                                          </p:val>
                                        </p:tav>
                                      </p:tavLst>
                                    </p:anim>
                                    <p:anim calcmode="lin" valueType="num">
                                      <p:cBhvr>
                                        <p:cTn id="49" dur="500" fill="hold"/>
                                        <p:tgtEl>
                                          <p:spTgt spid="160"/>
                                        </p:tgtEl>
                                        <p:attrNameLst>
                                          <p:attrName>ppt_h</p:attrName>
                                        </p:attrNameLst>
                                      </p:cBhvr>
                                      <p:tavLst>
                                        <p:tav tm="0">
                                          <p:val>
                                            <p:fltVal val="0"/>
                                          </p:val>
                                        </p:tav>
                                        <p:tav tm="100000">
                                          <p:val>
                                            <p:strVal val="#ppt_h"/>
                                          </p:val>
                                        </p:tav>
                                      </p:tavLst>
                                    </p:anim>
                                    <p:animEffect transition="in" filter="fade">
                                      <p:cBhvr>
                                        <p:cTn id="50" dur="500"/>
                                        <p:tgtEl>
                                          <p:spTgt spid="160"/>
                                        </p:tgtEl>
                                      </p:cBhvr>
                                    </p:animEffect>
                                  </p:childTnLst>
                                </p:cTn>
                              </p:par>
                              <p:par>
                                <p:cTn id="51" presetID="53" presetClass="entr" presetSubtype="16" fill="hold" nodeType="withEffect">
                                  <p:stCondLst>
                                    <p:cond delay="25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par>
                                <p:cTn id="56" presetID="53" presetClass="entr" presetSubtype="16" fill="hold" nodeType="withEffect">
                                  <p:stCondLst>
                                    <p:cond delay="1000"/>
                                  </p:stCondLst>
                                  <p:childTnLst>
                                    <p:set>
                                      <p:cBhvr>
                                        <p:cTn id="57" dur="1" fill="hold">
                                          <p:stCondLst>
                                            <p:cond delay="0"/>
                                          </p:stCondLst>
                                        </p:cTn>
                                        <p:tgtEl>
                                          <p:spTgt spid="95"/>
                                        </p:tgtEl>
                                        <p:attrNameLst>
                                          <p:attrName>style.visibility</p:attrName>
                                        </p:attrNameLst>
                                      </p:cBhvr>
                                      <p:to>
                                        <p:strVal val="visible"/>
                                      </p:to>
                                    </p:set>
                                    <p:anim calcmode="lin" valueType="num">
                                      <p:cBhvr>
                                        <p:cTn id="58" dur="500" fill="hold"/>
                                        <p:tgtEl>
                                          <p:spTgt spid="95"/>
                                        </p:tgtEl>
                                        <p:attrNameLst>
                                          <p:attrName>ppt_w</p:attrName>
                                        </p:attrNameLst>
                                      </p:cBhvr>
                                      <p:tavLst>
                                        <p:tav tm="0">
                                          <p:val>
                                            <p:fltVal val="0"/>
                                          </p:val>
                                        </p:tav>
                                        <p:tav tm="100000">
                                          <p:val>
                                            <p:strVal val="#ppt_w"/>
                                          </p:val>
                                        </p:tav>
                                      </p:tavLst>
                                    </p:anim>
                                    <p:anim calcmode="lin" valueType="num">
                                      <p:cBhvr>
                                        <p:cTn id="59" dur="500" fill="hold"/>
                                        <p:tgtEl>
                                          <p:spTgt spid="95"/>
                                        </p:tgtEl>
                                        <p:attrNameLst>
                                          <p:attrName>ppt_h</p:attrName>
                                        </p:attrNameLst>
                                      </p:cBhvr>
                                      <p:tavLst>
                                        <p:tav tm="0">
                                          <p:val>
                                            <p:fltVal val="0"/>
                                          </p:val>
                                        </p:tav>
                                        <p:tav tm="100000">
                                          <p:val>
                                            <p:strVal val="#ppt_h"/>
                                          </p:val>
                                        </p:tav>
                                      </p:tavLst>
                                    </p:anim>
                                    <p:animEffect transition="in" filter="fade">
                                      <p:cBhvr>
                                        <p:cTn id="60" dur="500"/>
                                        <p:tgtEl>
                                          <p:spTgt spid="95"/>
                                        </p:tgtEl>
                                      </p:cBhvr>
                                    </p:animEffect>
                                  </p:childTnLst>
                                </p:cTn>
                              </p:par>
                              <p:par>
                                <p:cTn id="61" presetID="53" presetClass="entr" presetSubtype="16" fill="hold" nodeType="withEffect">
                                  <p:stCondLst>
                                    <p:cond delay="75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par>
                                <p:cTn id="66" presetID="53" presetClass="entr" presetSubtype="16" fill="hold" nodeType="withEffect">
                                  <p:stCondLst>
                                    <p:cond delay="0"/>
                                  </p:stCondLst>
                                  <p:childTnLst>
                                    <p:set>
                                      <p:cBhvr>
                                        <p:cTn id="67" dur="1" fill="hold">
                                          <p:stCondLst>
                                            <p:cond delay="0"/>
                                          </p:stCondLst>
                                        </p:cTn>
                                        <p:tgtEl>
                                          <p:spTgt spid="130"/>
                                        </p:tgtEl>
                                        <p:attrNameLst>
                                          <p:attrName>style.visibility</p:attrName>
                                        </p:attrNameLst>
                                      </p:cBhvr>
                                      <p:to>
                                        <p:strVal val="visible"/>
                                      </p:to>
                                    </p:set>
                                    <p:anim calcmode="lin" valueType="num">
                                      <p:cBhvr>
                                        <p:cTn id="68" dur="500" fill="hold"/>
                                        <p:tgtEl>
                                          <p:spTgt spid="130"/>
                                        </p:tgtEl>
                                        <p:attrNameLst>
                                          <p:attrName>ppt_w</p:attrName>
                                        </p:attrNameLst>
                                      </p:cBhvr>
                                      <p:tavLst>
                                        <p:tav tm="0">
                                          <p:val>
                                            <p:fltVal val="0"/>
                                          </p:val>
                                        </p:tav>
                                        <p:tav tm="100000">
                                          <p:val>
                                            <p:strVal val="#ppt_w"/>
                                          </p:val>
                                        </p:tav>
                                      </p:tavLst>
                                    </p:anim>
                                    <p:anim calcmode="lin" valueType="num">
                                      <p:cBhvr>
                                        <p:cTn id="69" dur="500" fill="hold"/>
                                        <p:tgtEl>
                                          <p:spTgt spid="130"/>
                                        </p:tgtEl>
                                        <p:attrNameLst>
                                          <p:attrName>ppt_h</p:attrName>
                                        </p:attrNameLst>
                                      </p:cBhvr>
                                      <p:tavLst>
                                        <p:tav tm="0">
                                          <p:val>
                                            <p:fltVal val="0"/>
                                          </p:val>
                                        </p:tav>
                                        <p:tav tm="100000">
                                          <p:val>
                                            <p:strVal val="#ppt_h"/>
                                          </p:val>
                                        </p:tav>
                                      </p:tavLst>
                                    </p:anim>
                                    <p:animEffect transition="in" filter="fade">
                                      <p:cBhvr>
                                        <p:cTn id="70" dur="500"/>
                                        <p:tgtEl>
                                          <p:spTgt spid="130"/>
                                        </p:tgtEl>
                                      </p:cBhvr>
                                    </p:animEffect>
                                  </p:childTnLst>
                                </p:cTn>
                              </p:par>
                              <p:par>
                                <p:cTn id="71" presetID="53" presetClass="entr" presetSubtype="16" fill="hold" nodeType="withEffect">
                                  <p:stCondLst>
                                    <p:cond delay="10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Effect transition="in" filter="fade">
                                      <p:cBhvr>
                                        <p:cTn id="75" dur="500"/>
                                        <p:tgtEl>
                                          <p:spTgt spid="105"/>
                                        </p:tgtEl>
                                      </p:cBhvr>
                                    </p:animEffect>
                                  </p:childTnLst>
                                </p:cTn>
                              </p:par>
                              <p:par>
                                <p:cTn id="76" presetID="53" presetClass="entr" presetSubtype="16" fill="hold" nodeType="withEffect">
                                  <p:stCondLst>
                                    <p:cond delay="0"/>
                                  </p:stCondLst>
                                  <p:childTnLst>
                                    <p:set>
                                      <p:cBhvr>
                                        <p:cTn id="77" dur="1" fill="hold">
                                          <p:stCondLst>
                                            <p:cond delay="0"/>
                                          </p:stCondLst>
                                        </p:cTn>
                                        <p:tgtEl>
                                          <p:spTgt spid="165"/>
                                        </p:tgtEl>
                                        <p:attrNameLst>
                                          <p:attrName>style.visibility</p:attrName>
                                        </p:attrNameLst>
                                      </p:cBhvr>
                                      <p:to>
                                        <p:strVal val="visible"/>
                                      </p:to>
                                    </p:set>
                                    <p:anim calcmode="lin" valueType="num">
                                      <p:cBhvr>
                                        <p:cTn id="78" dur="500" fill="hold"/>
                                        <p:tgtEl>
                                          <p:spTgt spid="165"/>
                                        </p:tgtEl>
                                        <p:attrNameLst>
                                          <p:attrName>ppt_w</p:attrName>
                                        </p:attrNameLst>
                                      </p:cBhvr>
                                      <p:tavLst>
                                        <p:tav tm="0">
                                          <p:val>
                                            <p:fltVal val="0"/>
                                          </p:val>
                                        </p:tav>
                                        <p:tav tm="100000">
                                          <p:val>
                                            <p:strVal val="#ppt_w"/>
                                          </p:val>
                                        </p:tav>
                                      </p:tavLst>
                                    </p:anim>
                                    <p:anim calcmode="lin" valueType="num">
                                      <p:cBhvr>
                                        <p:cTn id="79" dur="500" fill="hold"/>
                                        <p:tgtEl>
                                          <p:spTgt spid="165"/>
                                        </p:tgtEl>
                                        <p:attrNameLst>
                                          <p:attrName>ppt_h</p:attrName>
                                        </p:attrNameLst>
                                      </p:cBhvr>
                                      <p:tavLst>
                                        <p:tav tm="0">
                                          <p:val>
                                            <p:fltVal val="0"/>
                                          </p:val>
                                        </p:tav>
                                        <p:tav tm="100000">
                                          <p:val>
                                            <p:strVal val="#ppt_h"/>
                                          </p:val>
                                        </p:tav>
                                      </p:tavLst>
                                    </p:anim>
                                    <p:animEffect transition="in" filter="fade">
                                      <p:cBhvr>
                                        <p:cTn id="80" dur="500"/>
                                        <p:tgtEl>
                                          <p:spTgt spid="165"/>
                                        </p:tgtEl>
                                      </p:cBhvr>
                                    </p:animEffect>
                                  </p:childTnLst>
                                </p:cTn>
                              </p:par>
                              <p:par>
                                <p:cTn id="81" presetID="53" presetClass="entr" presetSubtype="16" fill="hold" nodeType="withEffect">
                                  <p:stCondLst>
                                    <p:cond delay="750"/>
                                  </p:stCondLst>
                                  <p:childTnLst>
                                    <p:set>
                                      <p:cBhvr>
                                        <p:cTn id="82" dur="1" fill="hold">
                                          <p:stCondLst>
                                            <p:cond delay="0"/>
                                          </p:stCondLst>
                                        </p:cTn>
                                        <p:tgtEl>
                                          <p:spTgt spid="110"/>
                                        </p:tgtEl>
                                        <p:attrNameLst>
                                          <p:attrName>style.visibility</p:attrName>
                                        </p:attrNameLst>
                                      </p:cBhvr>
                                      <p:to>
                                        <p:strVal val="visible"/>
                                      </p:to>
                                    </p:set>
                                    <p:anim calcmode="lin" valueType="num">
                                      <p:cBhvr>
                                        <p:cTn id="83" dur="500" fill="hold"/>
                                        <p:tgtEl>
                                          <p:spTgt spid="110"/>
                                        </p:tgtEl>
                                        <p:attrNameLst>
                                          <p:attrName>ppt_w</p:attrName>
                                        </p:attrNameLst>
                                      </p:cBhvr>
                                      <p:tavLst>
                                        <p:tav tm="0">
                                          <p:val>
                                            <p:fltVal val="0"/>
                                          </p:val>
                                        </p:tav>
                                        <p:tav tm="100000">
                                          <p:val>
                                            <p:strVal val="#ppt_w"/>
                                          </p:val>
                                        </p:tav>
                                      </p:tavLst>
                                    </p:anim>
                                    <p:anim calcmode="lin" valueType="num">
                                      <p:cBhvr>
                                        <p:cTn id="84" dur="500" fill="hold"/>
                                        <p:tgtEl>
                                          <p:spTgt spid="110"/>
                                        </p:tgtEl>
                                        <p:attrNameLst>
                                          <p:attrName>ppt_h</p:attrName>
                                        </p:attrNameLst>
                                      </p:cBhvr>
                                      <p:tavLst>
                                        <p:tav tm="0">
                                          <p:val>
                                            <p:fltVal val="0"/>
                                          </p:val>
                                        </p:tav>
                                        <p:tav tm="100000">
                                          <p:val>
                                            <p:strVal val="#ppt_h"/>
                                          </p:val>
                                        </p:tav>
                                      </p:tavLst>
                                    </p:anim>
                                    <p:animEffect transition="in" filter="fade">
                                      <p:cBhvr>
                                        <p:cTn id="85" dur="500"/>
                                        <p:tgtEl>
                                          <p:spTgt spid="110"/>
                                        </p:tgtEl>
                                      </p:cBhvr>
                                    </p:animEffect>
                                  </p:childTnLst>
                                </p:cTn>
                              </p:par>
                              <p:par>
                                <p:cTn id="86" presetID="53" presetClass="entr" presetSubtype="16" fill="hold" nodeType="withEffect">
                                  <p:stCondLst>
                                    <p:cond delay="0"/>
                                  </p:stCondLst>
                                  <p:childTnLst>
                                    <p:set>
                                      <p:cBhvr>
                                        <p:cTn id="87" dur="1" fill="hold">
                                          <p:stCondLst>
                                            <p:cond delay="0"/>
                                          </p:stCondLst>
                                        </p:cTn>
                                        <p:tgtEl>
                                          <p:spTgt spid="115"/>
                                        </p:tgtEl>
                                        <p:attrNameLst>
                                          <p:attrName>style.visibility</p:attrName>
                                        </p:attrNameLst>
                                      </p:cBhvr>
                                      <p:to>
                                        <p:strVal val="visible"/>
                                      </p:to>
                                    </p:set>
                                    <p:anim calcmode="lin" valueType="num">
                                      <p:cBhvr>
                                        <p:cTn id="88" dur="500" fill="hold"/>
                                        <p:tgtEl>
                                          <p:spTgt spid="115"/>
                                        </p:tgtEl>
                                        <p:attrNameLst>
                                          <p:attrName>ppt_w</p:attrName>
                                        </p:attrNameLst>
                                      </p:cBhvr>
                                      <p:tavLst>
                                        <p:tav tm="0">
                                          <p:val>
                                            <p:fltVal val="0"/>
                                          </p:val>
                                        </p:tav>
                                        <p:tav tm="100000">
                                          <p:val>
                                            <p:strVal val="#ppt_w"/>
                                          </p:val>
                                        </p:tav>
                                      </p:tavLst>
                                    </p:anim>
                                    <p:anim calcmode="lin" valueType="num">
                                      <p:cBhvr>
                                        <p:cTn id="89" dur="500" fill="hold"/>
                                        <p:tgtEl>
                                          <p:spTgt spid="115"/>
                                        </p:tgtEl>
                                        <p:attrNameLst>
                                          <p:attrName>ppt_h</p:attrName>
                                        </p:attrNameLst>
                                      </p:cBhvr>
                                      <p:tavLst>
                                        <p:tav tm="0">
                                          <p:val>
                                            <p:fltVal val="0"/>
                                          </p:val>
                                        </p:tav>
                                        <p:tav tm="100000">
                                          <p:val>
                                            <p:strVal val="#ppt_h"/>
                                          </p:val>
                                        </p:tav>
                                      </p:tavLst>
                                    </p:anim>
                                    <p:animEffect transition="in" filter="fade">
                                      <p:cBhvr>
                                        <p:cTn id="90" dur="500"/>
                                        <p:tgtEl>
                                          <p:spTgt spid="115"/>
                                        </p:tgtEl>
                                      </p:cBhvr>
                                    </p:animEffect>
                                  </p:childTnLst>
                                </p:cTn>
                              </p:par>
                              <p:par>
                                <p:cTn id="91" presetID="53" presetClass="entr" presetSubtype="16" fill="hold" nodeType="withEffect">
                                  <p:stCondLst>
                                    <p:cond delay="1000"/>
                                  </p:stCondLst>
                                  <p:childTnLst>
                                    <p:set>
                                      <p:cBhvr>
                                        <p:cTn id="92" dur="1" fill="hold">
                                          <p:stCondLst>
                                            <p:cond delay="0"/>
                                          </p:stCondLst>
                                        </p:cTn>
                                        <p:tgtEl>
                                          <p:spTgt spid="135"/>
                                        </p:tgtEl>
                                        <p:attrNameLst>
                                          <p:attrName>style.visibility</p:attrName>
                                        </p:attrNameLst>
                                      </p:cBhvr>
                                      <p:to>
                                        <p:strVal val="visible"/>
                                      </p:to>
                                    </p:set>
                                    <p:anim calcmode="lin" valueType="num">
                                      <p:cBhvr>
                                        <p:cTn id="93" dur="500" fill="hold"/>
                                        <p:tgtEl>
                                          <p:spTgt spid="135"/>
                                        </p:tgtEl>
                                        <p:attrNameLst>
                                          <p:attrName>ppt_w</p:attrName>
                                        </p:attrNameLst>
                                      </p:cBhvr>
                                      <p:tavLst>
                                        <p:tav tm="0">
                                          <p:val>
                                            <p:fltVal val="0"/>
                                          </p:val>
                                        </p:tav>
                                        <p:tav tm="100000">
                                          <p:val>
                                            <p:strVal val="#ppt_w"/>
                                          </p:val>
                                        </p:tav>
                                      </p:tavLst>
                                    </p:anim>
                                    <p:anim calcmode="lin" valueType="num">
                                      <p:cBhvr>
                                        <p:cTn id="94" dur="500" fill="hold"/>
                                        <p:tgtEl>
                                          <p:spTgt spid="135"/>
                                        </p:tgtEl>
                                        <p:attrNameLst>
                                          <p:attrName>ppt_h</p:attrName>
                                        </p:attrNameLst>
                                      </p:cBhvr>
                                      <p:tavLst>
                                        <p:tav tm="0">
                                          <p:val>
                                            <p:fltVal val="0"/>
                                          </p:val>
                                        </p:tav>
                                        <p:tav tm="100000">
                                          <p:val>
                                            <p:strVal val="#ppt_h"/>
                                          </p:val>
                                        </p:tav>
                                      </p:tavLst>
                                    </p:anim>
                                    <p:animEffect transition="in" filter="fade">
                                      <p:cBhvr>
                                        <p:cTn id="95" dur="500"/>
                                        <p:tgtEl>
                                          <p:spTgt spid="135"/>
                                        </p:tgtEl>
                                      </p:cBhvr>
                                    </p:animEffect>
                                  </p:childTnLst>
                                </p:cTn>
                              </p:par>
                              <p:par>
                                <p:cTn id="96" presetID="53" presetClass="entr" presetSubtype="16" fill="hold" nodeType="withEffect">
                                  <p:stCondLst>
                                    <p:cond delay="0"/>
                                  </p:stCondLst>
                                  <p:childTnLst>
                                    <p:set>
                                      <p:cBhvr>
                                        <p:cTn id="97" dur="1" fill="hold">
                                          <p:stCondLst>
                                            <p:cond delay="0"/>
                                          </p:stCondLst>
                                        </p:cTn>
                                        <p:tgtEl>
                                          <p:spTgt spid="150"/>
                                        </p:tgtEl>
                                        <p:attrNameLst>
                                          <p:attrName>style.visibility</p:attrName>
                                        </p:attrNameLst>
                                      </p:cBhvr>
                                      <p:to>
                                        <p:strVal val="visible"/>
                                      </p:to>
                                    </p:set>
                                    <p:anim calcmode="lin" valueType="num">
                                      <p:cBhvr>
                                        <p:cTn id="98" dur="500" fill="hold"/>
                                        <p:tgtEl>
                                          <p:spTgt spid="150"/>
                                        </p:tgtEl>
                                        <p:attrNameLst>
                                          <p:attrName>ppt_w</p:attrName>
                                        </p:attrNameLst>
                                      </p:cBhvr>
                                      <p:tavLst>
                                        <p:tav tm="0">
                                          <p:val>
                                            <p:fltVal val="0"/>
                                          </p:val>
                                        </p:tav>
                                        <p:tav tm="100000">
                                          <p:val>
                                            <p:strVal val="#ppt_w"/>
                                          </p:val>
                                        </p:tav>
                                      </p:tavLst>
                                    </p:anim>
                                    <p:anim calcmode="lin" valueType="num">
                                      <p:cBhvr>
                                        <p:cTn id="99" dur="500" fill="hold"/>
                                        <p:tgtEl>
                                          <p:spTgt spid="150"/>
                                        </p:tgtEl>
                                        <p:attrNameLst>
                                          <p:attrName>ppt_h</p:attrName>
                                        </p:attrNameLst>
                                      </p:cBhvr>
                                      <p:tavLst>
                                        <p:tav tm="0">
                                          <p:val>
                                            <p:fltVal val="0"/>
                                          </p:val>
                                        </p:tav>
                                        <p:tav tm="100000">
                                          <p:val>
                                            <p:strVal val="#ppt_h"/>
                                          </p:val>
                                        </p:tav>
                                      </p:tavLst>
                                    </p:anim>
                                    <p:animEffect transition="in" filter="fade">
                                      <p:cBhvr>
                                        <p:cTn id="100" dur="500"/>
                                        <p:tgtEl>
                                          <p:spTgt spid="150"/>
                                        </p:tgtEl>
                                      </p:cBhvr>
                                    </p:animEffect>
                                  </p:childTnLst>
                                </p:cTn>
                              </p:par>
                              <p:par>
                                <p:cTn id="101" presetID="53" presetClass="entr" presetSubtype="16" fill="hold" nodeType="withEffect">
                                  <p:stCondLst>
                                    <p:cond delay="1000"/>
                                  </p:stCondLst>
                                  <p:childTnLst>
                                    <p:set>
                                      <p:cBhvr>
                                        <p:cTn id="102" dur="1" fill="hold">
                                          <p:stCondLst>
                                            <p:cond delay="0"/>
                                          </p:stCondLst>
                                        </p:cTn>
                                        <p:tgtEl>
                                          <p:spTgt spid="120"/>
                                        </p:tgtEl>
                                        <p:attrNameLst>
                                          <p:attrName>style.visibility</p:attrName>
                                        </p:attrNameLst>
                                      </p:cBhvr>
                                      <p:to>
                                        <p:strVal val="visible"/>
                                      </p:to>
                                    </p:set>
                                    <p:anim calcmode="lin" valueType="num">
                                      <p:cBhvr>
                                        <p:cTn id="103" dur="500" fill="hold"/>
                                        <p:tgtEl>
                                          <p:spTgt spid="120"/>
                                        </p:tgtEl>
                                        <p:attrNameLst>
                                          <p:attrName>ppt_w</p:attrName>
                                        </p:attrNameLst>
                                      </p:cBhvr>
                                      <p:tavLst>
                                        <p:tav tm="0">
                                          <p:val>
                                            <p:fltVal val="0"/>
                                          </p:val>
                                        </p:tav>
                                        <p:tav tm="100000">
                                          <p:val>
                                            <p:strVal val="#ppt_w"/>
                                          </p:val>
                                        </p:tav>
                                      </p:tavLst>
                                    </p:anim>
                                    <p:anim calcmode="lin" valueType="num">
                                      <p:cBhvr>
                                        <p:cTn id="104" dur="500" fill="hold"/>
                                        <p:tgtEl>
                                          <p:spTgt spid="120"/>
                                        </p:tgtEl>
                                        <p:attrNameLst>
                                          <p:attrName>ppt_h</p:attrName>
                                        </p:attrNameLst>
                                      </p:cBhvr>
                                      <p:tavLst>
                                        <p:tav tm="0">
                                          <p:val>
                                            <p:fltVal val="0"/>
                                          </p:val>
                                        </p:tav>
                                        <p:tav tm="100000">
                                          <p:val>
                                            <p:strVal val="#ppt_h"/>
                                          </p:val>
                                        </p:tav>
                                      </p:tavLst>
                                    </p:anim>
                                    <p:animEffect transition="in" filter="fade">
                                      <p:cBhvr>
                                        <p:cTn id="105" dur="500"/>
                                        <p:tgtEl>
                                          <p:spTgt spid="120"/>
                                        </p:tgtEl>
                                      </p:cBhvr>
                                    </p:animEffect>
                                  </p:childTnLst>
                                </p:cTn>
                              </p:par>
                              <p:par>
                                <p:cTn id="106" presetID="53" presetClass="entr" presetSubtype="16" fill="hold" nodeType="withEffect">
                                  <p:stCondLst>
                                    <p:cond delay="250"/>
                                  </p:stCondLst>
                                  <p:childTnLst>
                                    <p:set>
                                      <p:cBhvr>
                                        <p:cTn id="107" dur="1" fill="hold">
                                          <p:stCondLst>
                                            <p:cond delay="0"/>
                                          </p:stCondLst>
                                        </p:cTn>
                                        <p:tgtEl>
                                          <p:spTgt spid="140"/>
                                        </p:tgtEl>
                                        <p:attrNameLst>
                                          <p:attrName>style.visibility</p:attrName>
                                        </p:attrNameLst>
                                      </p:cBhvr>
                                      <p:to>
                                        <p:strVal val="visible"/>
                                      </p:to>
                                    </p:set>
                                    <p:anim calcmode="lin" valueType="num">
                                      <p:cBhvr>
                                        <p:cTn id="108" dur="500" fill="hold"/>
                                        <p:tgtEl>
                                          <p:spTgt spid="140"/>
                                        </p:tgtEl>
                                        <p:attrNameLst>
                                          <p:attrName>ppt_w</p:attrName>
                                        </p:attrNameLst>
                                      </p:cBhvr>
                                      <p:tavLst>
                                        <p:tav tm="0">
                                          <p:val>
                                            <p:fltVal val="0"/>
                                          </p:val>
                                        </p:tav>
                                        <p:tav tm="100000">
                                          <p:val>
                                            <p:strVal val="#ppt_w"/>
                                          </p:val>
                                        </p:tav>
                                      </p:tavLst>
                                    </p:anim>
                                    <p:anim calcmode="lin" valueType="num">
                                      <p:cBhvr>
                                        <p:cTn id="109" dur="500" fill="hold"/>
                                        <p:tgtEl>
                                          <p:spTgt spid="140"/>
                                        </p:tgtEl>
                                        <p:attrNameLst>
                                          <p:attrName>ppt_h</p:attrName>
                                        </p:attrNameLst>
                                      </p:cBhvr>
                                      <p:tavLst>
                                        <p:tav tm="0">
                                          <p:val>
                                            <p:fltVal val="0"/>
                                          </p:val>
                                        </p:tav>
                                        <p:tav tm="100000">
                                          <p:val>
                                            <p:strVal val="#ppt_h"/>
                                          </p:val>
                                        </p:tav>
                                      </p:tavLst>
                                    </p:anim>
                                    <p:animEffect transition="in" filter="fade">
                                      <p:cBhvr>
                                        <p:cTn id="110" dur="500"/>
                                        <p:tgtEl>
                                          <p:spTgt spid="140"/>
                                        </p:tgtEl>
                                      </p:cBhvr>
                                    </p:animEffect>
                                  </p:childTnLst>
                                </p:cTn>
                              </p:par>
                              <p:par>
                                <p:cTn id="111" presetID="53" presetClass="entr" presetSubtype="16" fill="hold" nodeType="withEffect">
                                  <p:stCondLst>
                                    <p:cond delay="0"/>
                                  </p:stCondLst>
                                  <p:childTnLst>
                                    <p:set>
                                      <p:cBhvr>
                                        <p:cTn id="112" dur="1" fill="hold">
                                          <p:stCondLst>
                                            <p:cond delay="0"/>
                                          </p:stCondLst>
                                        </p:cTn>
                                        <p:tgtEl>
                                          <p:spTgt spid="145"/>
                                        </p:tgtEl>
                                        <p:attrNameLst>
                                          <p:attrName>style.visibility</p:attrName>
                                        </p:attrNameLst>
                                      </p:cBhvr>
                                      <p:to>
                                        <p:strVal val="visible"/>
                                      </p:to>
                                    </p:set>
                                    <p:anim calcmode="lin" valueType="num">
                                      <p:cBhvr>
                                        <p:cTn id="113" dur="500" fill="hold"/>
                                        <p:tgtEl>
                                          <p:spTgt spid="145"/>
                                        </p:tgtEl>
                                        <p:attrNameLst>
                                          <p:attrName>ppt_w</p:attrName>
                                        </p:attrNameLst>
                                      </p:cBhvr>
                                      <p:tavLst>
                                        <p:tav tm="0">
                                          <p:val>
                                            <p:fltVal val="0"/>
                                          </p:val>
                                        </p:tav>
                                        <p:tav tm="100000">
                                          <p:val>
                                            <p:strVal val="#ppt_w"/>
                                          </p:val>
                                        </p:tav>
                                      </p:tavLst>
                                    </p:anim>
                                    <p:anim calcmode="lin" valueType="num">
                                      <p:cBhvr>
                                        <p:cTn id="114" dur="500" fill="hold"/>
                                        <p:tgtEl>
                                          <p:spTgt spid="145"/>
                                        </p:tgtEl>
                                        <p:attrNameLst>
                                          <p:attrName>ppt_h</p:attrName>
                                        </p:attrNameLst>
                                      </p:cBhvr>
                                      <p:tavLst>
                                        <p:tav tm="0">
                                          <p:val>
                                            <p:fltVal val="0"/>
                                          </p:val>
                                        </p:tav>
                                        <p:tav tm="100000">
                                          <p:val>
                                            <p:strVal val="#ppt_h"/>
                                          </p:val>
                                        </p:tav>
                                      </p:tavLst>
                                    </p:anim>
                                    <p:animEffect transition="in" filter="fade">
                                      <p:cBhvr>
                                        <p:cTn id="115" dur="500"/>
                                        <p:tgtEl>
                                          <p:spTgt spid="145"/>
                                        </p:tgtEl>
                                      </p:cBhvr>
                                    </p:animEffect>
                                  </p:childTnLst>
                                </p:cTn>
                              </p:par>
                            </p:childTnLst>
                          </p:cTn>
                        </p:par>
                        <p:par>
                          <p:cTn id="116" fill="hold">
                            <p:stCondLst>
                              <p:cond delay="1500"/>
                            </p:stCondLst>
                            <p:childTnLst>
                              <p:par>
                                <p:cTn id="117" presetID="22" presetClass="entr" presetSubtype="2" fill="hold"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wipe(right)">
                                      <p:cBhvr>
                                        <p:cTn id="119" dur="500"/>
                                        <p:tgtEl>
                                          <p:spTgt spid="89"/>
                                        </p:tgtEl>
                                      </p:cBhvr>
                                    </p:animEffect>
                                  </p:childTnLst>
                                </p:cTn>
                              </p:par>
                              <p:par>
                                <p:cTn id="120" presetID="22" presetClass="entr" presetSubtype="2" fill="hold" nodeType="withEffect">
                                  <p:stCondLst>
                                    <p:cond delay="0"/>
                                  </p:stCondLst>
                                  <p:childTnLst>
                                    <p:set>
                                      <p:cBhvr>
                                        <p:cTn id="121" dur="1" fill="hold">
                                          <p:stCondLst>
                                            <p:cond delay="0"/>
                                          </p:stCondLst>
                                        </p:cTn>
                                        <p:tgtEl>
                                          <p:spTgt spid="175"/>
                                        </p:tgtEl>
                                        <p:attrNameLst>
                                          <p:attrName>style.visibility</p:attrName>
                                        </p:attrNameLst>
                                      </p:cBhvr>
                                      <p:to>
                                        <p:strVal val="visible"/>
                                      </p:to>
                                    </p:set>
                                    <p:animEffect transition="in" filter="wipe(right)">
                                      <p:cBhvr>
                                        <p:cTn id="122" dur="500"/>
                                        <p:tgtEl>
                                          <p:spTgt spid="175"/>
                                        </p:tgtEl>
                                      </p:cBhvr>
                                    </p:animEffect>
                                  </p:childTnLst>
                                </p:cTn>
                              </p:par>
                              <p:par>
                                <p:cTn id="123" presetID="22" presetClass="entr" presetSubtype="2" fill="hold" nodeType="withEffect">
                                  <p:stCondLst>
                                    <p:cond delay="0"/>
                                  </p:stCondLst>
                                  <p:childTnLst>
                                    <p:set>
                                      <p:cBhvr>
                                        <p:cTn id="124" dur="1" fill="hold">
                                          <p:stCondLst>
                                            <p:cond delay="0"/>
                                          </p:stCondLst>
                                        </p:cTn>
                                        <p:tgtEl>
                                          <p:spTgt spid="181"/>
                                        </p:tgtEl>
                                        <p:attrNameLst>
                                          <p:attrName>style.visibility</p:attrName>
                                        </p:attrNameLst>
                                      </p:cBhvr>
                                      <p:to>
                                        <p:strVal val="visible"/>
                                      </p:to>
                                    </p:set>
                                    <p:animEffect transition="in" filter="wipe(right)">
                                      <p:cBhvr>
                                        <p:cTn id="125" dur="500"/>
                                        <p:tgtEl>
                                          <p:spTgt spid="181"/>
                                        </p:tgtEl>
                                      </p:cBhvr>
                                    </p:animEffect>
                                  </p:childTnLst>
                                </p:cTn>
                              </p:par>
                              <p:par>
                                <p:cTn id="126" presetID="22" presetClass="entr" presetSubtype="2" fill="hold" nodeType="withEffect">
                                  <p:stCondLst>
                                    <p:cond delay="0"/>
                                  </p:stCondLst>
                                  <p:childTnLst>
                                    <p:set>
                                      <p:cBhvr>
                                        <p:cTn id="127" dur="1" fill="hold">
                                          <p:stCondLst>
                                            <p:cond delay="0"/>
                                          </p:stCondLst>
                                        </p:cTn>
                                        <p:tgtEl>
                                          <p:spTgt spid="182"/>
                                        </p:tgtEl>
                                        <p:attrNameLst>
                                          <p:attrName>style.visibility</p:attrName>
                                        </p:attrNameLst>
                                      </p:cBhvr>
                                      <p:to>
                                        <p:strVal val="visible"/>
                                      </p:to>
                                    </p:set>
                                    <p:animEffect transition="in" filter="wipe(right)">
                                      <p:cBhvr>
                                        <p:cTn id="128" dur="500"/>
                                        <p:tgtEl>
                                          <p:spTgt spid="182"/>
                                        </p:tgtEl>
                                      </p:cBhvr>
                                    </p:animEffect>
                                  </p:childTnLst>
                                </p:cTn>
                              </p:par>
                              <p:par>
                                <p:cTn id="129" presetID="22" presetClass="entr" presetSubtype="2" fill="hold" nodeType="withEffect">
                                  <p:stCondLst>
                                    <p:cond delay="0"/>
                                  </p:stCondLst>
                                  <p:childTnLst>
                                    <p:set>
                                      <p:cBhvr>
                                        <p:cTn id="130" dur="1" fill="hold">
                                          <p:stCondLst>
                                            <p:cond delay="0"/>
                                          </p:stCondLst>
                                        </p:cTn>
                                        <p:tgtEl>
                                          <p:spTgt spid="183"/>
                                        </p:tgtEl>
                                        <p:attrNameLst>
                                          <p:attrName>style.visibility</p:attrName>
                                        </p:attrNameLst>
                                      </p:cBhvr>
                                      <p:to>
                                        <p:strVal val="visible"/>
                                      </p:to>
                                    </p:set>
                                    <p:animEffect transition="in" filter="wipe(right)">
                                      <p:cBhvr>
                                        <p:cTn id="131" dur="500"/>
                                        <p:tgtEl>
                                          <p:spTgt spid="183"/>
                                        </p:tgtEl>
                                      </p:cBhvr>
                                    </p:animEffect>
                                  </p:childTnLst>
                                </p:cTn>
                              </p:par>
                              <p:par>
                                <p:cTn id="132" presetID="22" presetClass="entr" presetSubtype="2" fill="hold" nodeType="withEffect">
                                  <p:stCondLst>
                                    <p:cond delay="0"/>
                                  </p:stCondLst>
                                  <p:childTnLst>
                                    <p:set>
                                      <p:cBhvr>
                                        <p:cTn id="133" dur="1" fill="hold">
                                          <p:stCondLst>
                                            <p:cond delay="0"/>
                                          </p:stCondLst>
                                        </p:cTn>
                                        <p:tgtEl>
                                          <p:spTgt spid="184"/>
                                        </p:tgtEl>
                                        <p:attrNameLst>
                                          <p:attrName>style.visibility</p:attrName>
                                        </p:attrNameLst>
                                      </p:cBhvr>
                                      <p:to>
                                        <p:strVal val="visible"/>
                                      </p:to>
                                    </p:set>
                                    <p:animEffect transition="in" filter="wipe(right)">
                                      <p:cBhvr>
                                        <p:cTn id="134" dur="500"/>
                                        <p:tgtEl>
                                          <p:spTgt spid="184"/>
                                        </p:tgtEl>
                                      </p:cBhvr>
                                    </p:animEffect>
                                  </p:childTnLst>
                                </p:cTn>
                              </p:par>
                              <p:par>
                                <p:cTn id="135" presetID="22" presetClass="entr" presetSubtype="2" fill="hold" nodeType="with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wipe(right)">
                                      <p:cBhvr>
                                        <p:cTn id="137" dur="500"/>
                                        <p:tgtEl>
                                          <p:spTgt spid="189"/>
                                        </p:tgtEl>
                                      </p:cBhvr>
                                    </p:animEffect>
                                  </p:childTnLst>
                                </p:cTn>
                              </p:par>
                              <p:par>
                                <p:cTn id="138" presetID="22" presetClass="entr" presetSubtype="2" fill="hold" nodeType="withEffect">
                                  <p:stCondLst>
                                    <p:cond delay="0"/>
                                  </p:stCondLst>
                                  <p:childTnLst>
                                    <p:set>
                                      <p:cBhvr>
                                        <p:cTn id="139" dur="1" fill="hold">
                                          <p:stCondLst>
                                            <p:cond delay="0"/>
                                          </p:stCondLst>
                                        </p:cTn>
                                        <p:tgtEl>
                                          <p:spTgt spid="190"/>
                                        </p:tgtEl>
                                        <p:attrNameLst>
                                          <p:attrName>style.visibility</p:attrName>
                                        </p:attrNameLst>
                                      </p:cBhvr>
                                      <p:to>
                                        <p:strVal val="visible"/>
                                      </p:to>
                                    </p:set>
                                    <p:animEffect transition="in" filter="wipe(right)">
                                      <p:cBhvr>
                                        <p:cTn id="140" dur="500"/>
                                        <p:tgtEl>
                                          <p:spTgt spid="190"/>
                                        </p:tgtEl>
                                      </p:cBhvr>
                                    </p:animEffect>
                                  </p:childTnLst>
                                </p:cTn>
                              </p:par>
                              <p:par>
                                <p:cTn id="141" presetID="22" presetClass="entr" presetSubtype="2" fill="hold" nodeType="withEffect">
                                  <p:stCondLst>
                                    <p:cond delay="0"/>
                                  </p:stCondLst>
                                  <p:childTnLst>
                                    <p:set>
                                      <p:cBhvr>
                                        <p:cTn id="142" dur="1" fill="hold">
                                          <p:stCondLst>
                                            <p:cond delay="0"/>
                                          </p:stCondLst>
                                        </p:cTn>
                                        <p:tgtEl>
                                          <p:spTgt spid="191"/>
                                        </p:tgtEl>
                                        <p:attrNameLst>
                                          <p:attrName>style.visibility</p:attrName>
                                        </p:attrNameLst>
                                      </p:cBhvr>
                                      <p:to>
                                        <p:strVal val="visible"/>
                                      </p:to>
                                    </p:set>
                                    <p:animEffect transition="in" filter="wipe(right)">
                                      <p:cBhvr>
                                        <p:cTn id="143" dur="500"/>
                                        <p:tgtEl>
                                          <p:spTgt spid="191"/>
                                        </p:tgtEl>
                                      </p:cBhvr>
                                    </p:animEffect>
                                  </p:childTnLst>
                                </p:cTn>
                              </p:par>
                              <p:par>
                                <p:cTn id="144" presetID="22" presetClass="entr" presetSubtype="2" fill="hold" nodeType="withEffect">
                                  <p:stCondLst>
                                    <p:cond delay="0"/>
                                  </p:stCondLst>
                                  <p:childTnLst>
                                    <p:set>
                                      <p:cBhvr>
                                        <p:cTn id="145" dur="1" fill="hold">
                                          <p:stCondLst>
                                            <p:cond delay="0"/>
                                          </p:stCondLst>
                                        </p:cTn>
                                        <p:tgtEl>
                                          <p:spTgt spid="192"/>
                                        </p:tgtEl>
                                        <p:attrNameLst>
                                          <p:attrName>style.visibility</p:attrName>
                                        </p:attrNameLst>
                                      </p:cBhvr>
                                      <p:to>
                                        <p:strVal val="visible"/>
                                      </p:to>
                                    </p:set>
                                    <p:animEffect transition="in" filter="wipe(right)">
                                      <p:cBhvr>
                                        <p:cTn id="146" dur="500"/>
                                        <p:tgtEl>
                                          <p:spTgt spid="192"/>
                                        </p:tgtEl>
                                      </p:cBhvr>
                                    </p:animEffect>
                                  </p:childTnLst>
                                </p:cTn>
                              </p:par>
                              <p:par>
                                <p:cTn id="147" presetID="22" presetClass="entr" presetSubtype="2" fill="hold" nodeType="withEffect">
                                  <p:stCondLst>
                                    <p:cond delay="0"/>
                                  </p:stCondLst>
                                  <p:childTnLst>
                                    <p:set>
                                      <p:cBhvr>
                                        <p:cTn id="148" dur="1" fill="hold">
                                          <p:stCondLst>
                                            <p:cond delay="0"/>
                                          </p:stCondLst>
                                        </p:cTn>
                                        <p:tgtEl>
                                          <p:spTgt spid="193"/>
                                        </p:tgtEl>
                                        <p:attrNameLst>
                                          <p:attrName>style.visibility</p:attrName>
                                        </p:attrNameLst>
                                      </p:cBhvr>
                                      <p:to>
                                        <p:strVal val="visible"/>
                                      </p:to>
                                    </p:set>
                                    <p:animEffect transition="in" filter="wipe(right)">
                                      <p:cBhvr>
                                        <p:cTn id="149" dur="500"/>
                                        <p:tgtEl>
                                          <p:spTgt spid="193"/>
                                        </p:tgtEl>
                                      </p:cBhvr>
                                    </p:animEffect>
                                  </p:childTnLst>
                                </p:cTn>
                              </p:par>
                              <p:par>
                                <p:cTn id="150" presetID="22" presetClass="entr" presetSubtype="2" fill="hold" nodeType="withEffect">
                                  <p:stCondLst>
                                    <p:cond delay="0"/>
                                  </p:stCondLst>
                                  <p:childTnLst>
                                    <p:set>
                                      <p:cBhvr>
                                        <p:cTn id="151" dur="1" fill="hold">
                                          <p:stCondLst>
                                            <p:cond delay="0"/>
                                          </p:stCondLst>
                                        </p:cTn>
                                        <p:tgtEl>
                                          <p:spTgt spid="206"/>
                                        </p:tgtEl>
                                        <p:attrNameLst>
                                          <p:attrName>style.visibility</p:attrName>
                                        </p:attrNameLst>
                                      </p:cBhvr>
                                      <p:to>
                                        <p:strVal val="visible"/>
                                      </p:to>
                                    </p:set>
                                    <p:animEffect transition="in" filter="wipe(right)">
                                      <p:cBhvr>
                                        <p:cTn id="152" dur="500"/>
                                        <p:tgtEl>
                                          <p:spTgt spid="206"/>
                                        </p:tgtEl>
                                      </p:cBhvr>
                                    </p:animEffect>
                                  </p:childTnLst>
                                </p:cTn>
                              </p:par>
                              <p:par>
                                <p:cTn id="153" presetID="22" presetClass="entr" presetSubtype="2" fill="hold" nodeType="withEffect">
                                  <p:stCondLst>
                                    <p:cond delay="0"/>
                                  </p:stCondLst>
                                  <p:childTnLst>
                                    <p:set>
                                      <p:cBhvr>
                                        <p:cTn id="154" dur="1" fill="hold">
                                          <p:stCondLst>
                                            <p:cond delay="0"/>
                                          </p:stCondLst>
                                        </p:cTn>
                                        <p:tgtEl>
                                          <p:spTgt spid="207"/>
                                        </p:tgtEl>
                                        <p:attrNameLst>
                                          <p:attrName>style.visibility</p:attrName>
                                        </p:attrNameLst>
                                      </p:cBhvr>
                                      <p:to>
                                        <p:strVal val="visible"/>
                                      </p:to>
                                    </p:set>
                                    <p:animEffect transition="in" filter="wipe(right)">
                                      <p:cBhvr>
                                        <p:cTn id="155" dur="500"/>
                                        <p:tgtEl>
                                          <p:spTgt spid="207"/>
                                        </p:tgtEl>
                                      </p:cBhvr>
                                    </p:animEffect>
                                  </p:childTnLst>
                                </p:cTn>
                              </p:par>
                            </p:childTnLst>
                          </p:cTn>
                        </p:par>
                        <p:par>
                          <p:cTn id="156" fill="hold">
                            <p:stCondLst>
                              <p:cond delay="2000"/>
                            </p:stCondLst>
                            <p:childTnLst>
                              <p:par>
                                <p:cTn id="157" presetID="22" presetClass="entr" presetSubtype="2" fill="hold" nodeType="afterEffect">
                                  <p:stCondLst>
                                    <p:cond delay="0"/>
                                  </p:stCondLst>
                                  <p:childTnLst>
                                    <p:set>
                                      <p:cBhvr>
                                        <p:cTn id="158" dur="1" fill="hold">
                                          <p:stCondLst>
                                            <p:cond delay="0"/>
                                          </p:stCondLst>
                                        </p:cTn>
                                        <p:tgtEl>
                                          <p:spTgt spid="208"/>
                                        </p:tgtEl>
                                        <p:attrNameLst>
                                          <p:attrName>style.visibility</p:attrName>
                                        </p:attrNameLst>
                                      </p:cBhvr>
                                      <p:to>
                                        <p:strVal val="visible"/>
                                      </p:to>
                                    </p:set>
                                    <p:animEffect transition="in" filter="wipe(right)">
                                      <p:cBhvr>
                                        <p:cTn id="159" dur="500"/>
                                        <p:tgtEl>
                                          <p:spTgt spid="208"/>
                                        </p:tgtEl>
                                      </p:cBhvr>
                                    </p:animEffect>
                                  </p:childTnLst>
                                </p:cTn>
                              </p:par>
                              <p:par>
                                <p:cTn id="160" presetID="22" presetClass="entr" presetSubtype="2" fill="hold" nodeType="withEffect">
                                  <p:stCondLst>
                                    <p:cond delay="0"/>
                                  </p:stCondLst>
                                  <p:childTnLst>
                                    <p:set>
                                      <p:cBhvr>
                                        <p:cTn id="161" dur="1" fill="hold">
                                          <p:stCondLst>
                                            <p:cond delay="0"/>
                                          </p:stCondLst>
                                        </p:cTn>
                                        <p:tgtEl>
                                          <p:spTgt spid="209"/>
                                        </p:tgtEl>
                                        <p:attrNameLst>
                                          <p:attrName>style.visibility</p:attrName>
                                        </p:attrNameLst>
                                      </p:cBhvr>
                                      <p:to>
                                        <p:strVal val="visible"/>
                                      </p:to>
                                    </p:set>
                                    <p:animEffect transition="in" filter="wipe(right)">
                                      <p:cBhvr>
                                        <p:cTn id="162" dur="500"/>
                                        <p:tgtEl>
                                          <p:spTgt spid="209"/>
                                        </p:tgtEl>
                                      </p:cBhvr>
                                    </p:animEffect>
                                  </p:childTnLst>
                                </p:cTn>
                              </p:par>
                              <p:par>
                                <p:cTn id="163" presetID="22" presetClass="entr" presetSubtype="2" fill="hold" nodeType="withEffect">
                                  <p:stCondLst>
                                    <p:cond delay="0"/>
                                  </p:stCondLst>
                                  <p:childTnLst>
                                    <p:set>
                                      <p:cBhvr>
                                        <p:cTn id="164" dur="1" fill="hold">
                                          <p:stCondLst>
                                            <p:cond delay="0"/>
                                          </p:stCondLst>
                                        </p:cTn>
                                        <p:tgtEl>
                                          <p:spTgt spid="210"/>
                                        </p:tgtEl>
                                        <p:attrNameLst>
                                          <p:attrName>style.visibility</p:attrName>
                                        </p:attrNameLst>
                                      </p:cBhvr>
                                      <p:to>
                                        <p:strVal val="visible"/>
                                      </p:to>
                                    </p:set>
                                    <p:animEffect transition="in" filter="wipe(right)">
                                      <p:cBhvr>
                                        <p:cTn id="165"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32"/>
          <p:cNvSpPr/>
          <p:nvPr/>
        </p:nvSpPr>
        <p:spPr>
          <a:xfrm>
            <a:off x="2217646" y="139254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Freeform 43"/>
          <p:cNvSpPr/>
          <p:nvPr/>
        </p:nvSpPr>
        <p:spPr>
          <a:xfrm rot="10800000">
            <a:off x="5385560" y="4240127"/>
            <a:ext cx="597437" cy="422756"/>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0" name="Freeform 46"/>
          <p:cNvSpPr/>
          <p:nvPr/>
        </p:nvSpPr>
        <p:spPr>
          <a:xfrm>
            <a:off x="1618383" y="3013540"/>
            <a:ext cx="354323" cy="9464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7" name="Freeform 49"/>
          <p:cNvSpPr/>
          <p:nvPr/>
        </p:nvSpPr>
        <p:spPr>
          <a:xfrm flipH="1">
            <a:off x="6471478" y="141318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2" name="Freeform 55"/>
          <p:cNvSpPr/>
          <p:nvPr/>
        </p:nvSpPr>
        <p:spPr>
          <a:xfrm flipH="1">
            <a:off x="7279262" y="2463910"/>
            <a:ext cx="279605" cy="12550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6" name="Group 4"/>
          <p:cNvGrpSpPr>
            <a:grpSpLocks noChangeAspect="1"/>
          </p:cNvGrpSpPr>
          <p:nvPr/>
        </p:nvGrpSpPr>
        <p:grpSpPr bwMode="auto">
          <a:xfrm>
            <a:off x="2354762" y="1089041"/>
            <a:ext cx="2342188" cy="2342190"/>
            <a:chOff x="397" y="369"/>
            <a:chExt cx="1624" cy="1624"/>
          </a:xfrm>
        </p:grpSpPr>
        <p:sp>
          <p:nvSpPr>
            <p:cNvPr id="7" name="Freeform 5"/>
            <p:cNvSpPr>
              <a:spLocks/>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solidFill>
              <a:schemeClr val="tx1">
                <a:lumMod val="75000"/>
                <a:lumOff val="25000"/>
              </a:schemeClr>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8"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9" name="Group 9"/>
          <p:cNvGrpSpPr>
            <a:grpSpLocks noChangeAspect="1"/>
          </p:cNvGrpSpPr>
          <p:nvPr/>
        </p:nvGrpSpPr>
        <p:grpSpPr bwMode="auto">
          <a:xfrm>
            <a:off x="4996272" y="1333519"/>
            <a:ext cx="1762412" cy="1763854"/>
            <a:chOff x="2602" y="569"/>
            <a:chExt cx="1222" cy="1223"/>
          </a:xfrm>
        </p:grpSpPr>
        <p:sp>
          <p:nvSpPr>
            <p:cNvPr id="10" name="Freeform 10"/>
            <p:cNvSpPr>
              <a:spLocks/>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11"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12" name="Group 14"/>
          <p:cNvGrpSpPr>
            <a:grpSpLocks noChangeAspect="1"/>
          </p:cNvGrpSpPr>
          <p:nvPr/>
        </p:nvGrpSpPr>
        <p:grpSpPr bwMode="auto">
          <a:xfrm>
            <a:off x="1870591" y="2782968"/>
            <a:ext cx="1459540" cy="1459540"/>
            <a:chOff x="1726" y="1097"/>
            <a:chExt cx="1012" cy="1012"/>
          </a:xfrm>
        </p:grpSpPr>
        <p:sp>
          <p:nvSpPr>
            <p:cNvPr id="13" name="Freeform 15"/>
            <p:cNvSpPr>
              <a:spLocks/>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14"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15" name="Group 19"/>
          <p:cNvGrpSpPr>
            <a:grpSpLocks noChangeAspect="1"/>
          </p:cNvGrpSpPr>
          <p:nvPr/>
        </p:nvGrpSpPr>
        <p:grpSpPr bwMode="auto">
          <a:xfrm>
            <a:off x="4148901" y="2560842"/>
            <a:ext cx="1742218" cy="1740778"/>
            <a:chOff x="745" y="1793"/>
            <a:chExt cx="1208" cy="1207"/>
          </a:xfrm>
        </p:grpSpPr>
        <p:sp>
          <p:nvSpPr>
            <p:cNvPr id="16" name="Freeform 20"/>
            <p:cNvSpPr>
              <a:spLocks/>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solidFill>
              <a:schemeClr val="accent4"/>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17"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18" name="Group 24"/>
          <p:cNvGrpSpPr>
            <a:grpSpLocks noChangeAspect="1"/>
          </p:cNvGrpSpPr>
          <p:nvPr/>
        </p:nvGrpSpPr>
        <p:grpSpPr bwMode="auto">
          <a:xfrm>
            <a:off x="6183456" y="2509664"/>
            <a:ext cx="1458100" cy="1458100"/>
            <a:chOff x="4081" y="1709"/>
            <a:chExt cx="1011" cy="1011"/>
          </a:xfrm>
        </p:grpSpPr>
        <p:sp>
          <p:nvSpPr>
            <p:cNvPr id="19" name="Freeform 25"/>
            <p:cNvSpPr>
              <a:spLocks/>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20"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grpSp>
      <p:sp>
        <p:nvSpPr>
          <p:cNvPr id="25" name="Text Placeholder 38"/>
          <p:cNvSpPr txBox="1">
            <a:spLocks/>
          </p:cNvSpPr>
          <p:nvPr/>
        </p:nvSpPr>
        <p:spPr>
          <a:xfrm>
            <a:off x="453044" y="89679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96%</a:t>
            </a:r>
            <a:endParaRPr kumimoji="0" lang="en-US" sz="3600" b="0" i="0" u="none" strike="noStrike" kern="1200" cap="none" spc="-1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p:txBody>
      </p:sp>
      <p:sp>
        <p:nvSpPr>
          <p:cNvPr id="26" name="Text Placeholder 65"/>
          <p:cNvSpPr txBox="1">
            <a:spLocks/>
          </p:cNvSpPr>
          <p:nvPr/>
        </p:nvSpPr>
        <p:spPr>
          <a:xfrm>
            <a:off x="453044" y="134052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社交平台多媒体</a:t>
            </a:r>
            <a:endParaRPr kumimoji="0" lang="en-US" sz="1400" b="0" i="0" u="none" strike="noStrike" kern="1200" cap="none" spc="-2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28" name="Text Placeholder 38"/>
          <p:cNvSpPr txBox="1">
            <a:spLocks/>
          </p:cNvSpPr>
          <p:nvPr/>
        </p:nvSpPr>
        <p:spPr>
          <a:xfrm>
            <a:off x="6058357" y="4193987"/>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74%</a:t>
            </a:r>
            <a:endParaRPr kumimoji="0" lang="en-US" sz="3600" b="0" i="0" u="none" strike="noStrike" kern="1200" cap="none" spc="-1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p:txBody>
      </p:sp>
      <p:sp>
        <p:nvSpPr>
          <p:cNvPr id="29" name="Text Placeholder 65"/>
          <p:cNvSpPr txBox="1">
            <a:spLocks/>
          </p:cNvSpPr>
          <p:nvPr/>
        </p:nvSpPr>
        <p:spPr>
          <a:xfrm>
            <a:off x="6058356" y="4637724"/>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搜索引擎</a:t>
            </a:r>
            <a:endParaRPr kumimoji="0" lang="en-US" sz="1400" b="0" i="0" u="none" strike="noStrike" kern="1200" cap="none" spc="-2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35" name="Text Placeholder 38"/>
          <p:cNvSpPr txBox="1">
            <a:spLocks/>
          </p:cNvSpPr>
          <p:nvPr/>
        </p:nvSpPr>
        <p:spPr>
          <a:xfrm>
            <a:off x="457012" y="2550245"/>
            <a:ext cx="1175793"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69%</a:t>
            </a:r>
            <a:endParaRPr kumimoji="0" lang="en-US" sz="3600" b="0" i="0" u="none" strike="noStrike" kern="1200" cap="none" spc="-1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p:txBody>
      </p:sp>
      <p:sp>
        <p:nvSpPr>
          <p:cNvPr id="36" name="Text Placeholder 65"/>
          <p:cNvSpPr txBox="1">
            <a:spLocks/>
          </p:cNvSpPr>
          <p:nvPr/>
        </p:nvSpPr>
        <p:spPr>
          <a:xfrm>
            <a:off x="457012" y="2993982"/>
            <a:ext cx="1175793"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娱乐游戏</a:t>
            </a:r>
            <a:endParaRPr kumimoji="0" lang="en-US" sz="1400" b="0" i="0" u="none" strike="noStrike" kern="1200" cap="none" spc="-2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38" name="Text Placeholder 38"/>
          <p:cNvSpPr txBox="1">
            <a:spLocks/>
          </p:cNvSpPr>
          <p:nvPr/>
        </p:nvSpPr>
        <p:spPr>
          <a:xfrm>
            <a:off x="6868203" y="91743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83%</a:t>
            </a:r>
            <a:endParaRPr kumimoji="0" lang="en-US" sz="3600" b="0" i="0" u="none" strike="noStrike" kern="1200" cap="none" spc="-1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p:txBody>
      </p:sp>
      <p:sp>
        <p:nvSpPr>
          <p:cNvPr id="39" name="Text Placeholder 65"/>
          <p:cNvSpPr txBox="1">
            <a:spLocks/>
          </p:cNvSpPr>
          <p:nvPr/>
        </p:nvSpPr>
        <p:spPr>
          <a:xfrm>
            <a:off x="6868203" y="136116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音乐</a:t>
            </a:r>
            <a:endParaRPr kumimoji="0" lang="en-US" sz="1400" b="0" i="0" u="none" strike="noStrike" kern="1200" cap="none" spc="-2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43" name="Text Placeholder 38"/>
          <p:cNvSpPr txBox="1">
            <a:spLocks/>
          </p:cNvSpPr>
          <p:nvPr/>
        </p:nvSpPr>
        <p:spPr>
          <a:xfrm>
            <a:off x="7579229" y="1968155"/>
            <a:ext cx="1174246"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61%</a:t>
            </a:r>
            <a:endParaRPr kumimoji="0" lang="en-US" sz="3600" b="0" i="0" u="none" strike="noStrike" kern="1200" cap="none" spc="-1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p:txBody>
      </p:sp>
      <p:sp>
        <p:nvSpPr>
          <p:cNvPr id="44" name="Text Placeholder 65"/>
          <p:cNvSpPr txBox="1">
            <a:spLocks/>
          </p:cNvSpPr>
          <p:nvPr/>
        </p:nvSpPr>
        <p:spPr>
          <a:xfrm>
            <a:off x="7579229" y="2411892"/>
            <a:ext cx="1174246"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视频</a:t>
            </a:r>
            <a:endParaRPr kumimoji="0" lang="en-US" sz="1400" b="0" i="0" u="none" strike="noStrike" kern="1200" cap="none" spc="-2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15839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30" grpId="0" animBg="1"/>
      <p:bldP spid="37" grpId="0" animBg="1"/>
      <p:bldP spid="42" grpId="0" animBg="1"/>
      <p:bldP spid="25" grpId="0"/>
      <p:bldP spid="26" grpId="0"/>
      <p:bldP spid="28" grpId="0"/>
      <p:bldP spid="29" grpId="0"/>
      <p:bldP spid="35" grpId="0"/>
      <p:bldP spid="36" grpId="0"/>
      <p:bldP spid="38" grpId="0"/>
      <p:bldP spid="39" grpId="0"/>
      <p:bldP spid="43"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140275"/>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 name="组合 1"/>
          <p:cNvGrpSpPr/>
          <p:nvPr/>
        </p:nvGrpSpPr>
        <p:grpSpPr>
          <a:xfrm>
            <a:off x="1108334" y="1008391"/>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 name="椭圆 10"/>
          <p:cNvSpPr/>
          <p:nvPr/>
        </p:nvSpPr>
        <p:spPr>
          <a:xfrm>
            <a:off x="2212421" y="1953619"/>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5" name="矩形 14"/>
          <p:cNvSpPr/>
          <p:nvPr/>
        </p:nvSpPr>
        <p:spPr>
          <a:xfrm>
            <a:off x="1291080" y="1578805"/>
            <a:ext cx="1107996" cy="36933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solidFill>
                <a:effectLst/>
                <a:uLnTx/>
                <a:uFillTx/>
                <a:latin typeface="微软雅黑"/>
                <a:ea typeface="微软雅黑"/>
                <a:cs typeface="+mn-cs"/>
              </a:rPr>
              <a:t>产品优势</a:t>
            </a:r>
            <a:endParaRPr kumimoji="0" lang="zh-CN" altLang="en-US" sz="135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9" name="圆角矩形 18"/>
          <p:cNvSpPr/>
          <p:nvPr/>
        </p:nvSpPr>
        <p:spPr>
          <a:xfrm>
            <a:off x="3346388" y="2140274"/>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圆角矩形 19"/>
          <p:cNvSpPr/>
          <p:nvPr/>
        </p:nvSpPr>
        <p:spPr>
          <a:xfrm>
            <a:off x="6080527" y="2140273"/>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5" name="组合 4"/>
          <p:cNvGrpSpPr/>
          <p:nvPr/>
        </p:nvGrpSpPr>
        <p:grpSpPr>
          <a:xfrm>
            <a:off x="3846803" y="1052302"/>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 name="组合 7"/>
          <p:cNvGrpSpPr/>
          <p:nvPr/>
        </p:nvGrpSpPr>
        <p:grpSpPr>
          <a:xfrm>
            <a:off x="6580942" y="1008391"/>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椭圆 12"/>
          <p:cNvSpPr/>
          <p:nvPr/>
        </p:nvSpPr>
        <p:spPr>
          <a:xfrm>
            <a:off x="5004048" y="1953619"/>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2</a:t>
            </a: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7740352" y="1953619"/>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3</a:t>
            </a: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6" name="矩形 15"/>
          <p:cNvSpPr/>
          <p:nvPr/>
        </p:nvSpPr>
        <p:spPr>
          <a:xfrm>
            <a:off x="4016526" y="1578805"/>
            <a:ext cx="1107996" cy="36933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solidFill>
                <a:effectLst/>
                <a:uLnTx/>
                <a:uFillTx/>
                <a:latin typeface="微软雅黑"/>
                <a:ea typeface="微软雅黑"/>
                <a:cs typeface="+mn-cs"/>
              </a:rPr>
              <a:t>市场分</a:t>
            </a:r>
            <a:r>
              <a:rPr kumimoji="0" lang="zh-CN" altLang="en-US" sz="1350" b="0" i="0" u="none" strike="noStrike" kern="1200" cap="none" spc="0" normalizeH="0" baseline="0" noProof="0" dirty="0">
                <a:ln>
                  <a:noFill/>
                </a:ln>
                <a:solidFill>
                  <a:prstClr val="black"/>
                </a:solidFill>
                <a:effectLst/>
                <a:uLnTx/>
                <a:uFillTx/>
                <a:latin typeface="微软雅黑"/>
                <a:ea typeface="微软雅黑"/>
                <a:cs typeface="+mn-cs"/>
              </a:rPr>
              <a:t>析</a:t>
            </a:r>
          </a:p>
        </p:txBody>
      </p:sp>
      <p:sp>
        <p:nvSpPr>
          <p:cNvPr id="17" name="矩形 16"/>
          <p:cNvSpPr/>
          <p:nvPr/>
        </p:nvSpPr>
        <p:spPr>
          <a:xfrm>
            <a:off x="6750665" y="1578805"/>
            <a:ext cx="1107996" cy="36933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solidFill>
                <a:effectLst/>
                <a:uLnTx/>
                <a:uFillTx/>
                <a:latin typeface="微软雅黑"/>
                <a:ea typeface="微软雅黑"/>
                <a:cs typeface="+mn-cs"/>
              </a:rPr>
              <a:t>客户分</a:t>
            </a:r>
            <a:r>
              <a:rPr kumimoji="0" lang="zh-CN" altLang="en-US" sz="1350" b="0" i="0" u="none" strike="noStrike" kern="1200" cap="none" spc="0" normalizeH="0" baseline="0" noProof="0" dirty="0">
                <a:ln>
                  <a:noFill/>
                </a:ln>
                <a:solidFill>
                  <a:prstClr val="black"/>
                </a:solidFill>
                <a:effectLst/>
                <a:uLnTx/>
                <a:uFillTx/>
                <a:latin typeface="微软雅黑"/>
                <a:ea typeface="微软雅黑"/>
                <a:cs typeface="+mn-cs"/>
              </a:rPr>
              <a:t>析</a:t>
            </a:r>
          </a:p>
        </p:txBody>
      </p:sp>
      <p:sp>
        <p:nvSpPr>
          <p:cNvPr id="21" name="TextBox 20"/>
          <p:cNvSpPr txBox="1"/>
          <p:nvPr/>
        </p:nvSpPr>
        <p:spPr>
          <a:xfrm>
            <a:off x="892717" y="2685754"/>
            <a:ext cx="1944216" cy="1600438"/>
          </a:xfrm>
          <a:prstGeom prst="rect">
            <a:avLst/>
          </a:prstGeom>
          <a:noFill/>
        </p:spPr>
        <p:txBody>
          <a:bodyPr wrap="square" lIns="0" tIns="0" rIns="0" bIns="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TextBox 21"/>
          <p:cNvSpPr txBox="1"/>
          <p:nvPr/>
        </p:nvSpPr>
        <p:spPr>
          <a:xfrm>
            <a:off x="3598416" y="2680110"/>
            <a:ext cx="1944216" cy="1600438"/>
          </a:xfrm>
          <a:prstGeom prst="rect">
            <a:avLst/>
          </a:prstGeom>
          <a:noFill/>
        </p:spPr>
        <p:txBody>
          <a:bodyPr wrap="square" lIns="0" tIns="0" rIns="0" bIns="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TextBox 22"/>
          <p:cNvSpPr txBox="1"/>
          <p:nvPr/>
        </p:nvSpPr>
        <p:spPr>
          <a:xfrm>
            <a:off x="6332555" y="2686986"/>
            <a:ext cx="1944216" cy="1600438"/>
          </a:xfrm>
          <a:prstGeom prst="rect">
            <a:avLst/>
          </a:prstGeom>
          <a:noFill/>
        </p:spPr>
        <p:txBody>
          <a:bodyPr wrap="square" lIns="0" tIns="0" rIns="0" bIns="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70631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7637867" y="2454066"/>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80" name="TextBox 79"/>
            <p:cNvSpPr txBox="1"/>
            <p:nvPr/>
          </p:nvSpPr>
          <p:spPr>
            <a:xfrm>
              <a:off x="2243309" y="2384040"/>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smtClean="0">
                  <a:ln>
                    <a:noFill/>
                  </a:ln>
                  <a:solidFill>
                    <a:srgbClr val="FF4040"/>
                  </a:solidFill>
                  <a:effectLst/>
                  <a:uLnTx/>
                  <a:uFillTx/>
                  <a:latin typeface="微软雅黑" pitchFamily="34" charset="-122"/>
                  <a:ea typeface="微软雅黑" pitchFamily="34" charset="-122"/>
                  <a:cs typeface="+mn-cs"/>
                </a:rPr>
                <a:t>WHY</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mn-cs"/>
                </a:rPr>
                <a:t>？</a:t>
              </a:r>
            </a:p>
          </p:txBody>
        </p:sp>
      </p:grpSp>
      <p:grpSp>
        <p:nvGrpSpPr>
          <p:cNvPr id="72" name="组合 71"/>
          <p:cNvGrpSpPr/>
          <p:nvPr/>
        </p:nvGrpSpPr>
        <p:grpSpPr>
          <a:xfrm>
            <a:off x="6534016" y="2454066"/>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74" name="TextBox 73"/>
            <p:cNvSpPr txBox="1"/>
            <p:nvPr/>
          </p:nvSpPr>
          <p:spPr>
            <a:xfrm>
              <a:off x="2243309" y="2384040"/>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cs typeface="+mn-cs"/>
                </a:rPr>
                <a:t>HOW</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FFC000"/>
                  </a:solidFill>
                  <a:effectLst/>
                  <a:uLnTx/>
                  <a:uFillTx/>
                  <a:latin typeface="微软雅黑" pitchFamily="34" charset="-122"/>
                  <a:ea typeface="微软雅黑" pitchFamily="34" charset="-122"/>
                  <a:cs typeface="+mn-cs"/>
                </a:rPr>
                <a:t>？</a:t>
              </a:r>
            </a:p>
          </p:txBody>
        </p:sp>
      </p:grpSp>
      <p:grpSp>
        <p:nvGrpSpPr>
          <p:cNvPr id="67" name="组合 66"/>
          <p:cNvGrpSpPr/>
          <p:nvPr/>
        </p:nvGrpSpPr>
        <p:grpSpPr>
          <a:xfrm>
            <a:off x="5436096" y="2454066"/>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9" name="TextBox 68"/>
            <p:cNvSpPr txBox="1"/>
            <p:nvPr/>
          </p:nvSpPr>
          <p:spPr>
            <a:xfrm>
              <a:off x="2243309" y="2384040"/>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smtClean="0">
                  <a:ln>
                    <a:noFill/>
                  </a:ln>
                  <a:solidFill>
                    <a:srgbClr val="A5A5A5"/>
                  </a:solidFill>
                  <a:effectLst/>
                  <a:uLnTx/>
                  <a:uFillTx/>
                  <a:latin typeface="微软雅黑" pitchFamily="34" charset="-122"/>
                  <a:ea typeface="微软雅黑" pitchFamily="34" charset="-122"/>
                  <a:cs typeface="+mn-cs"/>
                </a:rPr>
                <a:t>WHO</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A5A5A5"/>
                  </a:solidFill>
                  <a:effectLst/>
                  <a:uLnTx/>
                  <a:uFillTx/>
                  <a:latin typeface="微软雅黑" pitchFamily="34" charset="-122"/>
                  <a:ea typeface="微软雅黑" pitchFamily="34" charset="-122"/>
                  <a:cs typeface="+mn-cs"/>
                </a:rPr>
                <a:t>？</a:t>
              </a:r>
            </a:p>
          </p:txBody>
        </p:sp>
      </p:grpSp>
      <p:grpSp>
        <p:nvGrpSpPr>
          <p:cNvPr id="62" name="组合 61"/>
          <p:cNvGrpSpPr/>
          <p:nvPr/>
        </p:nvGrpSpPr>
        <p:grpSpPr>
          <a:xfrm>
            <a:off x="4320376" y="2454066"/>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srgbClr val="ED7D31"/>
                  </a:solidFill>
                  <a:effectLst/>
                  <a:uLnTx/>
                  <a:uFillTx/>
                  <a:latin typeface="微软雅黑" panose="020B0503020204020204" pitchFamily="34" charset="-122"/>
                  <a:ea typeface="微软雅黑" panose="020B0503020204020204" pitchFamily="34" charset="-122"/>
                  <a:cs typeface="+mn-cs"/>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srgbClr val="ED7D31"/>
                  </a:solidFill>
                  <a:effectLst/>
                  <a:uLnTx/>
                  <a:uFillTx/>
                  <a:latin typeface="微软雅黑" panose="020B0503020204020204" pitchFamily="34" charset="-122"/>
                  <a:ea typeface="微软雅黑" panose="020B0503020204020204" pitchFamily="34" charset="-122"/>
                  <a:cs typeface="+mn-cs"/>
                </a:endParaRPr>
              </a:p>
            </p:txBody>
          </p:sp>
        </p:grpSp>
        <p:sp>
          <p:nvSpPr>
            <p:cNvPr id="64" name="TextBox 63"/>
            <p:cNvSpPr txBox="1"/>
            <p:nvPr/>
          </p:nvSpPr>
          <p:spPr>
            <a:xfrm>
              <a:off x="2243309" y="2384040"/>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WHEN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a:t>
              </a:r>
            </a:p>
          </p:txBody>
        </p:sp>
      </p:grpSp>
      <p:grpSp>
        <p:nvGrpSpPr>
          <p:cNvPr id="57" name="组合 56"/>
          <p:cNvGrpSpPr/>
          <p:nvPr/>
        </p:nvGrpSpPr>
        <p:grpSpPr>
          <a:xfrm>
            <a:off x="3203848" y="2454066"/>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9" name="TextBox 58"/>
            <p:cNvSpPr txBox="1"/>
            <p:nvPr/>
          </p:nvSpPr>
          <p:spPr>
            <a:xfrm>
              <a:off x="2243309" y="2384040"/>
              <a:ext cx="997900" cy="52040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mn-cs"/>
                </a:rPr>
                <a:t>WHAT</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rPr>
                <a:t>？</a:t>
              </a:r>
            </a:p>
          </p:txBody>
        </p:sp>
      </p:grpSp>
      <p:sp>
        <p:nvSpPr>
          <p:cNvPr id="83" name="TextBox 82"/>
          <p:cNvSpPr txBox="1"/>
          <p:nvPr/>
        </p:nvSpPr>
        <p:spPr>
          <a:xfrm>
            <a:off x="3227579" y="1233292"/>
            <a:ext cx="2957181" cy="623248"/>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mn-cs"/>
              </a:rPr>
              <a:t>欢迎提问</a:t>
            </a:r>
            <a:endParaRPr kumimoji="0" lang="en-US" sz="3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mn-cs"/>
            </a:endParaRPr>
          </a:p>
        </p:txBody>
      </p:sp>
      <p:sp>
        <p:nvSpPr>
          <p:cNvPr id="84" name="Rectangle 53"/>
          <p:cNvSpPr/>
          <p:nvPr/>
        </p:nvSpPr>
        <p:spPr>
          <a:xfrm>
            <a:off x="3227583" y="1900754"/>
            <a:ext cx="5952933" cy="346249"/>
          </a:xfrm>
          <a:prstGeom prst="rect">
            <a:avLst/>
          </a:prstGeom>
          <a:noFill/>
        </p:spPr>
        <p:txBody>
          <a:bodyPr wrap="square"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单击此处添加副标题或详细文本描述</a:t>
            </a:r>
            <a:endParaRPr kumimoji="0" lang="id-ID" sz="13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87" name="TextBox 86"/>
          <p:cNvSpPr txBox="1"/>
          <p:nvPr/>
        </p:nvSpPr>
        <p:spPr>
          <a:xfrm>
            <a:off x="3386760" y="3800899"/>
            <a:ext cx="3669410" cy="367152"/>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p>
        </p:txBody>
      </p:sp>
      <p:pic>
        <p:nvPicPr>
          <p:cNvPr id="88" name="图片 8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2777" y="1358077"/>
            <a:ext cx="2013513" cy="2725841"/>
          </a:xfrm>
          <a:prstGeom prst="rect">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021504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4" name="图片 3"/>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2693150" y="2658392"/>
            <a:ext cx="4191000" cy="952499"/>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5" name="图片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0" name="图片 9"/>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239250" y="286467"/>
            <a:ext cx="3098800" cy="1574472"/>
          </a:xfrm>
          <a:prstGeom prst="rect">
            <a:avLst/>
          </a:prstGeom>
        </p:spPr>
      </p:pic>
      <p:sp>
        <p:nvSpPr>
          <p:cNvPr id="9" name="文本框 8"/>
          <p:cNvSpPr txBox="1"/>
          <p:nvPr/>
        </p:nvSpPr>
        <p:spPr>
          <a:xfrm>
            <a:off x="2120900" y="1881374"/>
            <a:ext cx="5335500" cy="584775"/>
          </a:xfrm>
          <a:prstGeom prst="rect">
            <a:avLst/>
          </a:prstGeom>
          <a:noFill/>
        </p:spPr>
        <p:txBody>
          <a:bodyPr wrap="none" rtlCol="0">
            <a:spAutoFit/>
          </a:bodyPr>
          <a:lstStyle/>
          <a:p>
            <a:r>
              <a:rPr lang="zh-CN" altLang="en-US" sz="3200" b="1" dirty="0" smtClean="0">
                <a:solidFill>
                  <a:srgbClr val="FF0000"/>
                </a:solidFill>
                <a:latin typeface="微软雅黑" panose="020B0503020204020204" pitchFamily="34" charset="-122"/>
                <a:ea typeface="微软雅黑" panose="020B0503020204020204" pitchFamily="34" charset="-122"/>
              </a:rPr>
              <a:t>感谢您的观看 </a:t>
            </a:r>
            <a:r>
              <a:rPr lang="en-US" altLang="zh-CN" sz="3200" b="1" dirty="0" smtClean="0">
                <a:solidFill>
                  <a:srgbClr val="FF0000"/>
                </a:solidFill>
                <a:latin typeface="微软雅黑" panose="020B0503020204020204" pitchFamily="34" charset="-122"/>
                <a:ea typeface="微软雅黑" panose="020B0503020204020204" pitchFamily="34" charset="-122"/>
              </a:rPr>
              <a:t>THANK YOU</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14648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16" presetClass="entr" presetSubtype="21"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par>
                          <p:cTn id="35" fill="hold">
                            <p:stCondLst>
                              <p:cond delay="4500"/>
                            </p:stCondLst>
                            <p:childTnLst>
                              <p:par>
                                <p:cTn id="36" presetID="50" presetClass="entr" presetSubtype="0" decel="100000"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ppt_w</p:attrName>
                                        </p:attrNameLst>
                                      </p:cBhvr>
                                      <p:tavLst>
                                        <p:tav tm="0">
                                          <p:val>
                                            <p:strVal val="#ppt_w+.3"/>
                                          </p:val>
                                        </p:tav>
                                        <p:tav tm="100000">
                                          <p:val>
                                            <p:strVal val="#ppt_w"/>
                                          </p:val>
                                        </p:tav>
                                      </p:tavLst>
                                    </p:anim>
                                    <p:anim calcmode="lin" valueType="num">
                                      <p:cBhvr>
                                        <p:cTn id="39" dur="1000" fill="hold"/>
                                        <p:tgtEl>
                                          <p:spTgt spid="4"/>
                                        </p:tgtEl>
                                        <p:attrNameLst>
                                          <p:attrName>ppt_h</p:attrName>
                                        </p:attrNameLst>
                                      </p:cBhvr>
                                      <p:tavLst>
                                        <p:tav tm="0">
                                          <p:val>
                                            <p:strVal val="#ppt_h"/>
                                          </p:val>
                                        </p:tav>
                                        <p:tav tm="100000">
                                          <p:val>
                                            <p:strVal val="#ppt_h"/>
                                          </p:val>
                                        </p:tav>
                                      </p:tavLst>
                                    </p:anim>
                                    <p:animEffect transition="in" filter="fade">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243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6038" y="-12700"/>
            <a:ext cx="9625438" cy="5183945"/>
            <a:chOff x="-456038" y="-12700"/>
            <a:chExt cx="9625438" cy="5183945"/>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56038" y="3450401"/>
              <a:ext cx="3098800" cy="1574472"/>
            </a:xfrm>
            <a:prstGeom prst="rect">
              <a:avLst/>
            </a:prstGeom>
          </p:spPr>
        </p:pic>
      </p:grpSp>
      <p:sp>
        <p:nvSpPr>
          <p:cNvPr id="10" name="文本框 9"/>
          <p:cNvSpPr txBox="1"/>
          <p:nvPr/>
        </p:nvSpPr>
        <p:spPr>
          <a:xfrm>
            <a:off x="3841183" y="749736"/>
            <a:ext cx="1649811"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目  录</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 name="圆角矩形 1"/>
          <p:cNvSpPr/>
          <p:nvPr/>
        </p:nvSpPr>
        <p:spPr>
          <a:xfrm>
            <a:off x="1281538" y="1906076"/>
            <a:ext cx="6769100" cy="1380580"/>
          </a:xfrm>
          <a:prstGeom prst="roundRect">
            <a:avLst>
              <a:gd name="adj" fmla="val 0"/>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第</a:t>
            </a:r>
            <a:r>
              <a:rPr kumimoji="0" lang="zh-CN" altLang="en-US"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一部分</a:t>
            </a:r>
            <a:endParaRPr kumimoji="0" lang="en-US" altLang="zh-CN"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精美作品欢迎您下载 单击添加节标题</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641647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62961" y="1275608"/>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 name="组合 8"/>
          <p:cNvGrpSpPr/>
          <p:nvPr/>
        </p:nvGrpSpPr>
        <p:grpSpPr>
          <a:xfrm>
            <a:off x="2772694" y="1275608"/>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2" name="组合 11"/>
          <p:cNvGrpSpPr/>
          <p:nvPr/>
        </p:nvGrpSpPr>
        <p:grpSpPr>
          <a:xfrm>
            <a:off x="4382427" y="1275608"/>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 name="组合 14"/>
          <p:cNvGrpSpPr/>
          <p:nvPr/>
        </p:nvGrpSpPr>
        <p:grpSpPr>
          <a:xfrm>
            <a:off x="5992161" y="1275608"/>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8" name="TextBox 14"/>
          <p:cNvSpPr>
            <a:spLocks noChangeArrowheads="1"/>
          </p:cNvSpPr>
          <p:nvPr/>
        </p:nvSpPr>
        <p:spPr bwMode="auto">
          <a:xfrm>
            <a:off x="1785272"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方正兰亭粗黑_GBK" charset="-122"/>
              </a:rPr>
              <a:t>01</a:t>
            </a:r>
          </a:p>
        </p:txBody>
      </p:sp>
      <p:sp>
        <p:nvSpPr>
          <p:cNvPr id="19" name="TextBox 15"/>
          <p:cNvSpPr>
            <a:spLocks noChangeArrowheads="1"/>
          </p:cNvSpPr>
          <p:nvPr/>
        </p:nvSpPr>
        <p:spPr bwMode="auto">
          <a:xfrm>
            <a:off x="3353573"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sym typeface="方正兰亭粗黑_GBK" charset="-122"/>
              </a:rPr>
              <a:t>02</a:t>
            </a:r>
          </a:p>
        </p:txBody>
      </p:sp>
      <p:sp>
        <p:nvSpPr>
          <p:cNvPr id="22" name="TextBox 22"/>
          <p:cNvSpPr>
            <a:spLocks noChangeArrowheads="1"/>
          </p:cNvSpPr>
          <p:nvPr/>
        </p:nvSpPr>
        <p:spPr bwMode="auto">
          <a:xfrm>
            <a:off x="1259636"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25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a:t>
            </a:r>
            <a:r>
              <a:rPr kumimoji="0" lang="zh-CN" altLang="en-US" sz="17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输入</a:t>
            </a: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标题</a:t>
            </a:r>
          </a:p>
        </p:txBody>
      </p:sp>
      <p:sp>
        <p:nvSpPr>
          <p:cNvPr id="24" name="TextBox 24"/>
          <p:cNvSpPr>
            <a:spLocks noChangeArrowheads="1"/>
          </p:cNvSpPr>
          <p:nvPr/>
        </p:nvSpPr>
        <p:spPr bwMode="auto">
          <a:xfrm>
            <a:off x="2843808"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25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a:t>
            </a:r>
            <a:r>
              <a:rPr kumimoji="0" lang="zh-CN" altLang="en-US" sz="17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输入</a:t>
            </a: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标题</a:t>
            </a:r>
          </a:p>
        </p:txBody>
      </p:sp>
      <p:sp>
        <p:nvSpPr>
          <p:cNvPr id="26" name="TextBox 16"/>
          <p:cNvSpPr>
            <a:spLocks noChangeArrowheads="1"/>
          </p:cNvSpPr>
          <p:nvPr/>
        </p:nvSpPr>
        <p:spPr bwMode="auto">
          <a:xfrm>
            <a:off x="5008616"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方正兰亭粗黑_GBK" charset="-122"/>
              </a:rPr>
              <a:t>03</a:t>
            </a:r>
          </a:p>
        </p:txBody>
      </p:sp>
      <p:sp>
        <p:nvSpPr>
          <p:cNvPr id="28" name="TextBox 26"/>
          <p:cNvSpPr>
            <a:spLocks noChangeArrowheads="1"/>
          </p:cNvSpPr>
          <p:nvPr/>
        </p:nvSpPr>
        <p:spPr bwMode="auto">
          <a:xfrm>
            <a:off x="4502204"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250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输入</a:t>
            </a: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标题</a:t>
            </a:r>
          </a:p>
        </p:txBody>
      </p:sp>
      <p:sp>
        <p:nvSpPr>
          <p:cNvPr id="30" name="TextBox 17"/>
          <p:cNvSpPr>
            <a:spLocks noChangeArrowheads="1"/>
          </p:cNvSpPr>
          <p:nvPr/>
        </p:nvSpPr>
        <p:spPr bwMode="auto">
          <a:xfrm>
            <a:off x="6588228"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mn-cs"/>
                <a:sym typeface="方正兰亭粗黑_GBK" charset="-122"/>
              </a:rPr>
              <a:t>04</a:t>
            </a:r>
          </a:p>
        </p:txBody>
      </p:sp>
      <p:sp>
        <p:nvSpPr>
          <p:cNvPr id="36" name="TextBox 28"/>
          <p:cNvSpPr>
            <a:spLocks noChangeArrowheads="1"/>
          </p:cNvSpPr>
          <p:nvPr/>
        </p:nvSpPr>
        <p:spPr bwMode="auto">
          <a:xfrm>
            <a:off x="6304012"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250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  输入</a:t>
            </a:r>
            <a:r>
              <a:rPr kumimoji="0" lang="zh-CN" altLang="en-US" sz="17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标题</a:t>
            </a:r>
          </a:p>
        </p:txBody>
      </p:sp>
      <p:sp>
        <p:nvSpPr>
          <p:cNvPr id="38" name="矩形 60"/>
          <p:cNvSpPr>
            <a:spLocks noChangeArrowheads="1"/>
          </p:cNvSpPr>
          <p:nvPr/>
        </p:nvSpPr>
        <p:spPr bwMode="auto">
          <a:xfrm>
            <a:off x="1061569" y="3719549"/>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单击此处添加文本单击此处添加</a:t>
            </a:r>
            <a:r>
              <a:rPr kumimoji="0" lang="zh-CN" altLang="en-US"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文本单击此处</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添加文本单击此处添加</a:t>
            </a:r>
            <a:r>
              <a:rPr kumimoji="0" lang="zh-CN" altLang="en-US"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单击此处添加文本单击此处</a:t>
            </a:r>
            <a:r>
              <a:rPr kumimoji="0" lang="zh-CN" altLang="en-US"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添加</a:t>
            </a:r>
            <a:endParaRPr kumimoji="0" lang="en-US" altLang="zh-CN"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单击</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此处添加文本单击此处添加文本单击此处添加文本单击此处添加文本单击此处添加</a:t>
            </a:r>
            <a:r>
              <a:rPr kumimoji="0" lang="zh-CN" altLang="en-US" sz="12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anose="020B0503020204020204" pitchFamily="34" charset="-122"/>
              <a:cs typeface="+mn-cs"/>
            </a:endParaRPr>
          </a:p>
        </p:txBody>
      </p:sp>
      <p:cxnSp>
        <p:nvCxnSpPr>
          <p:cNvPr id="39" name="Straight Connector 42"/>
          <p:cNvCxnSpPr/>
          <p:nvPr/>
        </p:nvCxnSpPr>
        <p:spPr>
          <a:xfrm>
            <a:off x="899596" y="3575531"/>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83196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14:bounceEnd="40000">
                                          <p:cBhvr additive="base">
                                            <p:cTn id="1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14"/>
          <p:cNvGraphicFramePr/>
          <p:nvPr>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2"/>
          </a:graphicData>
        </a:graphic>
      </p:graphicFrame>
      <p:sp>
        <p:nvSpPr>
          <p:cNvPr id="23" name="Rectangle 15"/>
          <p:cNvSpPr/>
          <p:nvPr/>
        </p:nvSpPr>
        <p:spPr>
          <a:xfrm>
            <a:off x="694244" y="4269745"/>
            <a:ext cx="877467" cy="246221"/>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等线" panose="02010600030101010101" pitchFamily="2" charset="-122"/>
                <a:ea typeface="等线" panose="02010600030101010101" pitchFamily="2"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Clear Sans Thin" panose="020B0203030202020304" pitchFamily="34" charset="0"/>
              </a:rPr>
              <a:t> 1</a:t>
            </a:r>
            <a:endParaRPr kumimoji="0" lang="en-US" sz="1000" b="0" i="0" u="none" strike="noStrike" kern="1200" cap="none" spc="0" normalizeH="0" baseline="0" noProof="0" dirty="0">
              <a:ln>
                <a:noFill/>
              </a:ln>
              <a:solidFill>
                <a:prstClr val="black">
                  <a:lumMod val="50000"/>
                  <a:lumOff val="50000"/>
                </a:prstClr>
              </a:solidFill>
              <a:effectLst/>
              <a:uLnTx/>
              <a:uFillTx/>
              <a:latin typeface="+mn-lt"/>
              <a:ea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等线" panose="02010600030101010101" pitchFamily="2" charset="-122"/>
                <a:ea typeface="等线" panose="02010600030101010101" pitchFamily="2"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Clear Sans Thin" panose="020B0203030202020304" pitchFamily="34" charset="0"/>
              </a:rPr>
              <a:t> 2</a:t>
            </a:r>
            <a:endParaRPr kumimoji="0" lang="en-US" sz="1000" b="0" i="0" u="none" strike="noStrike" kern="1200" cap="none" spc="0" normalizeH="0" baseline="0" noProof="0" dirty="0">
              <a:ln>
                <a:noFill/>
              </a:ln>
              <a:solidFill>
                <a:prstClr val="black">
                  <a:lumMod val="50000"/>
                  <a:lumOff val="50000"/>
                </a:prstClr>
              </a:solidFill>
              <a:effectLst/>
              <a:uLnTx/>
              <a:uFillTx/>
              <a:latin typeface="+mn-lt"/>
              <a:ea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等线" panose="02010600030101010101" pitchFamily="2" charset="-122"/>
                <a:ea typeface="等线" panose="02010600030101010101" pitchFamily="2"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mn-lt"/>
                <a:ea typeface="+mn-ea"/>
                <a:cs typeface="Clear Sans Thin" panose="020B0203030202020304" pitchFamily="34" charset="0"/>
              </a:rPr>
              <a:t> 3</a:t>
            </a:r>
            <a:endParaRPr kumimoji="0" lang="en-US" sz="1000" b="0" i="0" u="none" strike="noStrike" kern="1200" cap="none" spc="0" normalizeH="0" baseline="0" noProof="0" dirty="0">
              <a:ln>
                <a:noFill/>
              </a:ln>
              <a:solidFill>
                <a:prstClr val="black">
                  <a:lumMod val="50000"/>
                  <a:lumOff val="50000"/>
                </a:prstClr>
              </a:solidFill>
              <a:effectLst/>
              <a:uLnTx/>
              <a:uFillTx/>
              <a:latin typeface="+mn-lt"/>
              <a:ea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A5A5A5"/>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srgbClr val="A5A5A5"/>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C00000"/>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srgbClr val="C00000"/>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4" name="椭圆 43"/>
              <p:cNvSpPr/>
              <p:nvPr/>
            </p:nvSpPr>
            <p:spPr>
              <a:xfrm>
                <a:off x="4237176" y="819597"/>
                <a:ext cx="669652" cy="669652"/>
              </a:xfrm>
              <a:prstGeom prst="ellipse">
                <a:avLst/>
              </a:prstGeom>
              <a:solidFill>
                <a:schemeClr val="tx1">
                  <a:lumMod val="75000"/>
                  <a:lumOff val="25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590175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2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10" presetClass="entr" presetSubtype="0" fill="hold" nodeType="withEffect">
                                  <p:stCondLst>
                                    <p:cond delay="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15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203420"/>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064650"/>
            <a:ext cx="235292" cy="235292"/>
          </a:xfrm>
          <a:prstGeom prst="ellipse">
            <a:avLst/>
          </a:prstGeom>
          <a:solidFill>
            <a:schemeClr val="bg1"/>
          </a:solid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1327022" y="1131592"/>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圆角矩形 5"/>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第一阶段</a:t>
              </a:r>
            </a:p>
          </p:txBody>
        </p:sp>
        <p:sp>
          <p:nvSpPr>
            <p:cNvPr id="8" name="文本框 16"/>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10" name="椭圆 9"/>
          <p:cNvSpPr/>
          <p:nvPr/>
        </p:nvSpPr>
        <p:spPr>
          <a:xfrm>
            <a:off x="3655339" y="4064650"/>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10"/>
          <p:cNvGrpSpPr/>
          <p:nvPr/>
        </p:nvGrpSpPr>
        <p:grpSpPr>
          <a:xfrm>
            <a:off x="3085575" y="1131592"/>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A5A5A5"/>
                  </a:solidFill>
                  <a:effectLst/>
                  <a:uLnTx/>
                  <a:uFillTx/>
                  <a:latin typeface="微软雅黑" panose="020B0503020204020204" pitchFamily="34" charset="-122"/>
                  <a:ea typeface="微软雅黑" panose="020B0503020204020204" pitchFamily="34" charset="-122"/>
                  <a:cs typeface="+mn-cs"/>
                </a:rPr>
                <a:t>第二阶段</a:t>
              </a:r>
              <a:endParaRPr kumimoji="0" lang="zh-CN" altLang="en-US" sz="14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endParaRPr>
            </a:p>
          </p:txBody>
        </p:sp>
        <p:sp>
          <p:nvSpPr>
            <p:cNvPr id="15" name="文本框 24"/>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17" name="椭圆 16"/>
          <p:cNvSpPr/>
          <p:nvPr/>
        </p:nvSpPr>
        <p:spPr>
          <a:xfrm>
            <a:off x="5413893" y="4064650"/>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17"/>
          <p:cNvGrpSpPr/>
          <p:nvPr/>
        </p:nvGrpSpPr>
        <p:grpSpPr>
          <a:xfrm>
            <a:off x="4844129" y="1131592"/>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第三阶段</a:t>
              </a:r>
              <a:endParaRPr kumimoji="0" lang="zh-CN" altLang="en-US" sz="1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22" name="文本框 31"/>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24" name="椭圆 23"/>
          <p:cNvSpPr/>
          <p:nvPr/>
        </p:nvSpPr>
        <p:spPr>
          <a:xfrm>
            <a:off x="7172448" y="4064650"/>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25" name="组合 24"/>
          <p:cNvGrpSpPr/>
          <p:nvPr/>
        </p:nvGrpSpPr>
        <p:grpSpPr>
          <a:xfrm>
            <a:off x="6602682" y="1131592"/>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4040"/>
                  </a:solidFill>
                  <a:effectLst/>
                  <a:uLnTx/>
                  <a:uFillTx/>
                  <a:latin typeface="微软雅黑" panose="020B0503020204020204" pitchFamily="34" charset="-122"/>
                  <a:ea typeface="微软雅黑" panose="020B0503020204020204" pitchFamily="34" charset="-122"/>
                  <a:cs typeface="+mn-cs"/>
                </a:rPr>
                <a:t>第四阶段</a:t>
              </a:r>
              <a:endParaRPr kumimoji="0" lang="zh-CN" altLang="en-US" sz="1400" b="1"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mn-cs"/>
              </a:endParaRPr>
            </a:p>
          </p:txBody>
        </p:sp>
        <p:sp>
          <p:nvSpPr>
            <p:cNvPr id="29" name="文本框 38"/>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31" name="标题 3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20715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第一个成功案例</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100,000 </a:t>
            </a: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会员数</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9F0000"/>
              </a:solidFill>
              <a:effectLst/>
              <a:uLnTx/>
              <a:uFillTx/>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9F0000"/>
              </a:solidFill>
              <a:effectLst/>
              <a:uLnTx/>
              <a:uFillTx/>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目标达成</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9F0000"/>
              </a:solidFill>
              <a:effectLst/>
              <a:uLnTx/>
              <a:uFillTx/>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里程碑</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9F0000"/>
              </a:solidFill>
              <a:effectLst/>
              <a:uLnTx/>
              <a:uFillTx/>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IPO</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9F0000"/>
              </a:solidFill>
              <a:effectLst/>
              <a:uLnTx/>
              <a:uFillTx/>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Gotham Light"/>
              </a:rPr>
              <a:t>2019</a:t>
            </a: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marL="0" marR="0" lvl="0" indent="0" algn="l" defTabSz="685800" rtl="0" eaLnBrk="1" fontAlgn="auto" latinLnBrk="0" hangingPunct="1">
              <a:lnSpc>
                <a:spcPts val="132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10</a:t>
            </a: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rPr>
              <a:t>亿销售额</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Medium"/>
            </a:endParaRPr>
          </a:p>
          <a:p>
            <a:pPr marL="0" marR="0" lvl="0" indent="0" algn="l" defTabSz="685800" rtl="0" eaLnBrk="1" fontAlgn="auto" latinLnBrk="0" hangingPunct="1">
              <a:lnSpc>
                <a:spcPts val="132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marL="0" marR="0" lvl="0" indent="0" algn="ctr" defTabSz="685800" rtl="0" eaLnBrk="1" fontAlgn="auto" latinLnBrk="0" hangingPunct="1">
              <a:lnSpc>
                <a:spcPts val="132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4040"/>
              </a:solidFill>
              <a:effectLst/>
              <a:uLnTx/>
              <a:uFillTx/>
              <a:latin typeface="微软雅黑" panose="020B0503020204020204" pitchFamily="34" charset="-122"/>
              <a:ea typeface="微软雅黑" panose="020B0503020204020204" pitchFamily="34" charset="-122"/>
              <a:cs typeface="Gotham Ligh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482011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848743" y="115380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 name="组合 1"/>
          <p:cNvGrpSpPr/>
          <p:nvPr/>
        </p:nvGrpSpPr>
        <p:grpSpPr>
          <a:xfrm>
            <a:off x="2848584" y="915568"/>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3" name="组合 2"/>
          <p:cNvGrpSpPr/>
          <p:nvPr/>
        </p:nvGrpSpPr>
        <p:grpSpPr>
          <a:xfrm>
            <a:off x="2342140" y="2233921"/>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tx1"/>
            </a:solidFill>
            <a:ln>
              <a:noFill/>
            </a:ln>
            <a:extLst/>
          </p:spPr>
          <p:txBody>
            <a:bodyPr bIns="360000"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anose="020F0502020204030204"/>
                <a:ea typeface="微软雅黑" pitchFamily="34" charset="-122"/>
                <a:cs typeface="+mn-cs"/>
              </a:endParaRPr>
            </a:p>
          </p:txBody>
        </p:sp>
      </p:grpSp>
      <p:grpSp>
        <p:nvGrpSpPr>
          <p:cNvPr id="4" name="组合 3"/>
          <p:cNvGrpSpPr/>
          <p:nvPr/>
        </p:nvGrpSpPr>
        <p:grpSpPr>
          <a:xfrm>
            <a:off x="2990212" y="3458059"/>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sp>
        <p:nvSpPr>
          <p:cNvPr id="73" name="TextBox 72"/>
          <p:cNvSpPr txBox="1"/>
          <p:nvPr/>
        </p:nvSpPr>
        <p:spPr>
          <a:xfrm>
            <a:off x="1167887" y="1275606"/>
            <a:ext cx="1036867"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4" name="TextBox 73"/>
          <p:cNvSpPr txBox="1"/>
          <p:nvPr/>
        </p:nvSpPr>
        <p:spPr>
          <a:xfrm>
            <a:off x="1167883" y="1588377"/>
            <a:ext cx="120331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75" name="TextBox 74"/>
          <p:cNvSpPr txBox="1"/>
          <p:nvPr/>
        </p:nvSpPr>
        <p:spPr>
          <a:xfrm>
            <a:off x="794898" y="2606198"/>
            <a:ext cx="1331318"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76" name="TextBox 75"/>
          <p:cNvSpPr txBox="1"/>
          <p:nvPr/>
        </p:nvSpPr>
        <p:spPr>
          <a:xfrm>
            <a:off x="894791" y="2928643"/>
            <a:ext cx="116650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77" name="TextBox 76"/>
          <p:cNvSpPr txBox="1"/>
          <p:nvPr/>
        </p:nvSpPr>
        <p:spPr>
          <a:xfrm>
            <a:off x="1475656" y="4011910"/>
            <a:ext cx="1166506"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78" name="TextBox 77"/>
          <p:cNvSpPr txBox="1"/>
          <p:nvPr/>
        </p:nvSpPr>
        <p:spPr>
          <a:xfrm>
            <a:off x="1489243" y="4328634"/>
            <a:ext cx="116650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31" name="Line 39"/>
          <p:cNvSpPr>
            <a:spLocks noChangeShapeType="1"/>
          </p:cNvSpPr>
          <p:nvPr/>
        </p:nvSpPr>
        <p:spPr bwMode="auto">
          <a:xfrm>
            <a:off x="4303508" y="1768519"/>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 name="Line 40"/>
          <p:cNvSpPr>
            <a:spLocks noChangeShapeType="1"/>
          </p:cNvSpPr>
          <p:nvPr/>
        </p:nvSpPr>
        <p:spPr bwMode="auto">
          <a:xfrm>
            <a:off x="3830161" y="2761700"/>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Line 41"/>
          <p:cNvSpPr>
            <a:spLocks noChangeShapeType="1"/>
          </p:cNvSpPr>
          <p:nvPr/>
        </p:nvSpPr>
        <p:spPr bwMode="auto">
          <a:xfrm flipV="1">
            <a:off x="4260238" y="3307195"/>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5386958" y="1606331"/>
            <a:ext cx="2281386" cy="2281386"/>
            <a:chOff x="1403648" y="1115468"/>
            <a:chExt cx="1294414" cy="1294414"/>
          </a:xfrm>
        </p:grpSpPr>
        <p:sp>
          <p:nvSpPr>
            <p:cNvPr id="36" name="椭圆 35"/>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2" name="同心圆 4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同心圆 4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1" name="TextBox 4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文本</a:t>
              </a:r>
            </a:p>
          </p:txBody>
        </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90550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6038" y="-12700"/>
            <a:ext cx="9625438" cy="5183945"/>
            <a:chOff x="-456038" y="-12700"/>
            <a:chExt cx="9625438" cy="5183945"/>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0" y="-12700"/>
              <a:ext cx="2237524" cy="1524873"/>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1326"/>
              <a:ext cx="9144000" cy="1519484"/>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422150"/>
              <a:ext cx="9144000" cy="749095"/>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31876" y="-12700"/>
              <a:ext cx="2237524" cy="1524873"/>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56038" y="3450401"/>
              <a:ext cx="3098800" cy="1574472"/>
            </a:xfrm>
            <a:prstGeom prst="rect">
              <a:avLst/>
            </a:prstGeom>
          </p:spPr>
        </p:pic>
      </p:grpSp>
      <p:sp>
        <p:nvSpPr>
          <p:cNvPr id="10" name="文本框 9"/>
          <p:cNvSpPr txBox="1"/>
          <p:nvPr/>
        </p:nvSpPr>
        <p:spPr>
          <a:xfrm>
            <a:off x="3841183" y="749736"/>
            <a:ext cx="1649811"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目  录</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 name="圆角矩形 1"/>
          <p:cNvSpPr/>
          <p:nvPr/>
        </p:nvSpPr>
        <p:spPr>
          <a:xfrm>
            <a:off x="1281538" y="1906076"/>
            <a:ext cx="6769100" cy="1380580"/>
          </a:xfrm>
          <a:prstGeom prst="roundRect">
            <a:avLst>
              <a:gd name="adj" fmla="val 0"/>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44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精美作品欢迎您下载 单击添加节标题</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06336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Lst>
  </p:timing>
</p:sld>
</file>

<file path=ppt/theme/theme1.xml><?xml version="1.0" encoding="utf-8"?>
<a:theme xmlns:a="http://schemas.openxmlformats.org/drawingml/2006/main" name="第一PPT，www.1ppt.com">
  <a:themeElements>
    <a:clrScheme name="自定义 12">
      <a:dk1>
        <a:sysClr val="windowText" lastClr="000000"/>
      </a:dk1>
      <a:lt1>
        <a:sysClr val="window" lastClr="FFFFFF"/>
      </a:lt1>
      <a:dk2>
        <a:srgbClr val="9F0000"/>
      </a:dk2>
      <a:lt2>
        <a:srgbClr val="E7E6E6"/>
      </a:lt2>
      <a:accent1>
        <a:srgbClr val="ED7D31"/>
      </a:accent1>
      <a:accent2>
        <a:srgbClr val="C00000"/>
      </a:accent2>
      <a:accent3>
        <a:srgbClr val="A5A5A5"/>
      </a:accent3>
      <a:accent4>
        <a:srgbClr val="FFC000"/>
      </a:accent4>
      <a:accent5>
        <a:srgbClr val="FF4040"/>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169</TotalTime>
  <Words>2903</Words>
  <Application>Microsoft Office PowerPoint</Application>
  <PresentationFormat>全屏显示(16:9)</PresentationFormat>
  <Paragraphs>271</Paragraphs>
  <Slides>28</Slides>
  <Notes>8</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核心价值观</dc:title>
  <dc:creator>第一PPT</dc:creator>
  <cp:keywords>www.1ppt.com</cp:keywords>
  <cp:lastModifiedBy>Windows User</cp:lastModifiedBy>
  <cp:revision>53</cp:revision>
  <dcterms:created xsi:type="dcterms:W3CDTF">2016-12-25T02:27:54Z</dcterms:created>
  <dcterms:modified xsi:type="dcterms:W3CDTF">2019-02-25T01:16:53Z</dcterms:modified>
</cp:coreProperties>
</file>