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0" d="100"/>
          <a:sy n="70" d="100"/>
        </p:scale>
        <p:origin x="-312" y="-1560"/>
      </p:cViewPr>
      <p:guideLst>
        <p:guide orient="horz" pos="1620"/>
        <p:guide pos="2880"/>
      </p:guideLst>
    </p:cSldViewPr>
  </p:slideViewPr>
  <p:notesTextViewPr>
    <p:cViewPr>
      <p:scale>
        <a:sx n="1" d="1"/>
        <a:sy n="1" d="1"/>
      </p:scale>
      <p:origin x="0" y="0"/>
    </p:cViewPr>
  </p:notesTextViewPr>
  <p:sorterViewPr>
    <p:cViewPr>
      <p:scale>
        <a:sx n="186" d="100"/>
        <a:sy n="186" d="100"/>
      </p:scale>
      <p:origin x="0" y="185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683332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81085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318048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844130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44111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84826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81492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00103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3373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99963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32995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3697729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46852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42590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79317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283040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839371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58744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69783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75631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69884866"/>
      </p:ext>
    </p:extLst>
  </p:cSld>
  <p:clrMapOvr>
    <a:masterClrMapping/>
  </p:clrMapOvr>
  <p:transition spd="slow" advClick="0" advTm="0">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645777002"/>
      </p:ext>
    </p:extLst>
  </p:cSld>
  <p:clrMapOvr>
    <a:masterClrMapping/>
  </p:clrMapOvr>
  <p:transition spd="slow" advClick="0"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917110774"/>
      </p:ext>
    </p:extLst>
  </p:cSld>
  <p:clrMapOvr>
    <a:masterClrMapping/>
  </p:clrMapOvr>
  <p:transition spd="slow" advClick="0"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950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303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248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863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94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621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859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974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14" name="图片 13"/>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sp>
        <p:nvSpPr>
          <p:cNvPr id="10" name="矩形 9"/>
          <p:cNvSpPr/>
          <p:nvPr userDrawn="1"/>
        </p:nvSpPr>
        <p:spPr>
          <a:xfrm>
            <a:off x="0" y="696686"/>
            <a:ext cx="9144000" cy="4209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1" name="组合 10"/>
          <p:cNvGrpSpPr/>
          <p:nvPr userDrawn="1"/>
        </p:nvGrpSpPr>
        <p:grpSpPr>
          <a:xfrm>
            <a:off x="181077" y="145144"/>
            <a:ext cx="425777" cy="427330"/>
            <a:chOff x="3107520" y="1228799"/>
            <a:chExt cx="533400" cy="535345"/>
          </a:xfrm>
          <a:solidFill>
            <a:srgbClr val="009900"/>
          </a:solidFill>
        </p:grpSpPr>
        <p:sp>
          <p:nvSpPr>
            <p:cNvPr id="12" name="菱形 11"/>
            <p:cNvSpPr/>
            <p:nvPr/>
          </p:nvSpPr>
          <p:spPr>
            <a:xfrm>
              <a:off x="3107520" y="1228799"/>
              <a:ext cx="533400" cy="53340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文本框 12"/>
            <p:cNvSpPr txBox="1"/>
            <p:nvPr/>
          </p:nvSpPr>
          <p:spPr>
            <a:xfrm>
              <a:off x="3174362" y="1240924"/>
              <a:ext cx="184731"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a:xfrm>
            <a:off x="628650" y="110068"/>
            <a:ext cx="7886700" cy="531374"/>
          </a:xfrm>
        </p:spPr>
        <p:txBody>
          <a:bodyPr>
            <a:normAutofit/>
          </a:bodyPr>
          <a:lstStyle>
            <a:lvl1pPr>
              <a:defRPr sz="24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62169685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par>
                                <p:cTn id="11" presetID="42"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882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2023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4510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953198981"/>
      </p:ext>
    </p:extLst>
  </p:cSld>
  <p:clrMapOvr>
    <a:masterClrMapping/>
  </p:clrMapOvr>
  <p:transition spd="slow" advClick="0" advTm="0">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958748541"/>
      </p:ext>
    </p:extLst>
  </p:cSld>
  <p:clrMapOvr>
    <a:masterClrMapping/>
  </p:clrMapOvr>
  <p:transition spd="slow" advClick="0"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11" name="矩形 10"/>
          <p:cNvSpPr/>
          <p:nvPr userDrawn="1"/>
        </p:nvSpPr>
        <p:spPr>
          <a:xfrm>
            <a:off x="7055986" y="4743920"/>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128221344"/>
      </p:ext>
    </p:extLst>
  </p:cSld>
  <p:clrMapOvr>
    <a:masterClrMapping/>
  </p:clrMapOvr>
  <p:transition spd="slow" advClick="0"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0890622"/>
      </p:ext>
    </p:extLst>
  </p:cSld>
  <p:clrMapOvr>
    <a:masterClrMapping/>
  </p:clrMapOvr>
  <p:transition spd="slow" advClick="0"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601537251"/>
      </p:ext>
    </p:extLst>
  </p:cSld>
  <p:clrMapOvr>
    <a:masterClrMapping/>
  </p:clrMapOvr>
  <p:transition spd="slow" advClick="0"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452320648"/>
      </p:ext>
    </p:extLst>
  </p:cSld>
  <p:clrMapOvr>
    <a:masterClrMapping/>
  </p:clrMapOvr>
  <p:transition spd="slow" advClick="0"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97488001"/>
      </p:ext>
    </p:extLst>
  </p:cSld>
  <p:clrMapOvr>
    <a:masterClrMapping/>
  </p:clrMapOvr>
  <p:transition spd="slow" advClick="0" advTm="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765963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0">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635488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84" y="1932534"/>
            <a:ext cx="8321751" cy="78432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65205" y="486684"/>
            <a:ext cx="974650" cy="1306053"/>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9360281">
            <a:off x="1923796" y="-761554"/>
            <a:ext cx="5089755" cy="5143500"/>
          </a:xfrm>
          <a:prstGeom prst="rect">
            <a:avLst/>
          </a:prstGeom>
        </p:spPr>
      </p:pic>
      <p:pic>
        <p:nvPicPr>
          <p:cNvPr id="5" name="图片 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pic>
        <p:nvPicPr>
          <p:cNvPr id="3" name="图片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8957" y="921180"/>
            <a:ext cx="2026005" cy="2026005"/>
          </a:xfrm>
          <a:prstGeom prst="rect">
            <a:avLst/>
          </a:prstGeom>
        </p:spPr>
      </p:pic>
      <p:sp>
        <p:nvSpPr>
          <p:cNvPr id="12" name="文本框 11"/>
          <p:cNvSpPr txBox="1"/>
          <p:nvPr/>
        </p:nvSpPr>
        <p:spPr>
          <a:xfrm>
            <a:off x="2110914" y="2996450"/>
            <a:ext cx="5028941" cy="677108"/>
          </a:xfrm>
          <a:prstGeom prst="rect">
            <a:avLst/>
          </a:prstGeom>
          <a:noFill/>
        </p:spPr>
        <p:txBody>
          <a:bodyPr wrap="none" rtlCol="0">
            <a:spAutoFit/>
          </a:bodyPr>
          <a:lstStyle/>
          <a:p>
            <a:r>
              <a:rPr lang="zh-CN" altLang="en-US" sz="3800" b="1" dirty="0" smtClean="0">
                <a:solidFill>
                  <a:srgbClr val="0070C0"/>
                </a:solidFill>
                <a:latin typeface="微软雅黑" panose="020B0503020204020204" pitchFamily="34" charset="-122"/>
                <a:ea typeface="微软雅黑" panose="020B0503020204020204" pitchFamily="34" charset="-122"/>
              </a:rPr>
              <a:t>禁毒宣传动态</a:t>
            </a:r>
            <a:r>
              <a:rPr lang="en-US" altLang="zh-CN" sz="3800" b="1" dirty="0" smtClean="0">
                <a:solidFill>
                  <a:srgbClr val="0070C0"/>
                </a:solidFill>
                <a:latin typeface="微软雅黑" panose="020B0503020204020204" pitchFamily="34" charset="-122"/>
                <a:ea typeface="微软雅黑" panose="020B0503020204020204" pitchFamily="34" charset="-122"/>
              </a:rPr>
              <a:t>PPT</a:t>
            </a:r>
            <a:r>
              <a:rPr lang="zh-CN" altLang="en-US" sz="3800" b="1" dirty="0" smtClean="0">
                <a:solidFill>
                  <a:srgbClr val="0070C0"/>
                </a:solidFill>
                <a:latin typeface="微软雅黑" panose="020B0503020204020204" pitchFamily="34" charset="-122"/>
                <a:ea typeface="微软雅黑" panose="020B0503020204020204" pitchFamily="34" charset="-122"/>
              </a:rPr>
              <a:t>模板</a:t>
            </a:r>
            <a:endParaRPr lang="zh-CN" altLang="en-US" sz="3800" b="1" dirty="0">
              <a:solidFill>
                <a:srgbClr val="0070C0"/>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212023" y="3663619"/>
            <a:ext cx="2326278" cy="307777"/>
          </a:xfrm>
          <a:prstGeom prst="rect">
            <a:avLst/>
          </a:prstGeom>
          <a:noFill/>
        </p:spPr>
        <p:txBody>
          <a:bodyPr wrap="none" rtlCol="0">
            <a:spAutoFit/>
          </a:bodyPr>
          <a:lstStyle/>
          <a:p>
            <a:pPr marL="342900" indent="-342900">
              <a:buFont typeface="Wingdings" panose="05000000000000000000" pitchFamily="2" charset="2"/>
              <a:buChar char="Ø"/>
            </a:pPr>
            <a:r>
              <a:rPr lang="zh-CN" altLang="en-US" sz="1400" dirty="0" smtClean="0">
                <a:solidFill>
                  <a:schemeClr val="tx1">
                    <a:lumMod val="95000"/>
                    <a:lumOff val="5000"/>
                  </a:schemeClr>
                </a:solidFill>
              </a:rPr>
              <a:t>单击此处添加文字内容</a:t>
            </a:r>
            <a:endParaRPr lang="zh-CN" altLang="en-US" sz="1400" dirty="0">
              <a:solidFill>
                <a:schemeClr val="tx1">
                  <a:lumMod val="95000"/>
                  <a:lumOff val="5000"/>
                </a:schemeClr>
              </a:solidFill>
            </a:endParaRPr>
          </a:p>
        </p:txBody>
      </p:sp>
      <p:sp>
        <p:nvSpPr>
          <p:cNvPr id="16" name="文本框 15"/>
          <p:cNvSpPr txBox="1"/>
          <p:nvPr/>
        </p:nvSpPr>
        <p:spPr>
          <a:xfrm>
            <a:off x="4726493" y="3663619"/>
            <a:ext cx="2326278" cy="307777"/>
          </a:xfrm>
          <a:prstGeom prst="rect">
            <a:avLst/>
          </a:prstGeom>
          <a:noFill/>
        </p:spPr>
        <p:txBody>
          <a:bodyPr wrap="none" rtlCol="0">
            <a:spAutoFit/>
          </a:bodyPr>
          <a:lstStyle/>
          <a:p>
            <a:pPr marL="342900" indent="-342900">
              <a:buFont typeface="Wingdings" panose="05000000000000000000" pitchFamily="2" charset="2"/>
              <a:buChar char="Ø"/>
            </a:pPr>
            <a:r>
              <a:rPr lang="zh-CN" altLang="en-US" sz="1400" dirty="0" smtClean="0">
                <a:solidFill>
                  <a:schemeClr val="tx1">
                    <a:lumMod val="95000"/>
                    <a:lumOff val="5000"/>
                  </a:schemeClr>
                </a:solidFill>
              </a:rPr>
              <a:t>单击此处添加文字内容</a:t>
            </a:r>
            <a:endParaRPr lang="zh-CN" altLang="en-US" sz="1400" dirty="0">
              <a:solidFill>
                <a:schemeClr val="tx1">
                  <a:lumMod val="95000"/>
                  <a:lumOff val="5000"/>
                </a:schemeClr>
              </a:solidFill>
            </a:endParaRPr>
          </a:p>
        </p:txBody>
      </p:sp>
    </p:spTree>
    <p:extLst>
      <p:ext uri="{BB962C8B-B14F-4D97-AF65-F5344CB8AC3E}">
        <p14:creationId xmlns:p14="http://schemas.microsoft.com/office/powerpoint/2010/main" val="296837637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2500"/>
                            </p:stCondLst>
                            <p:childTnLst>
                              <p:par>
                                <p:cTn id="21" presetID="21"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heel(1)">
                                      <p:cBhvr>
                                        <p:cTn id="23" dur="1000"/>
                                        <p:tgtEl>
                                          <p:spTgt spid="3"/>
                                        </p:tgtEl>
                                      </p:cBhvr>
                                    </p:animEffect>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ppt_w</p:attrName>
                                        </p:attrNameLst>
                                      </p:cBhvr>
                                      <p:tavLst>
                                        <p:tav tm="0">
                                          <p:val>
                                            <p:fltVal val="0"/>
                                          </p:val>
                                        </p:tav>
                                        <p:tav tm="100000">
                                          <p:val>
                                            <p:strVal val="#ppt_w"/>
                                          </p:val>
                                        </p:tav>
                                      </p:tavLst>
                                    </p:anim>
                                    <p:anim calcmode="lin" valueType="num">
                                      <p:cBhvr>
                                        <p:cTn id="28" dur="750" fill="hold"/>
                                        <p:tgtEl>
                                          <p:spTgt spid="11"/>
                                        </p:tgtEl>
                                        <p:attrNameLst>
                                          <p:attrName>ppt_h</p:attrName>
                                        </p:attrNameLst>
                                      </p:cBhvr>
                                      <p:tavLst>
                                        <p:tav tm="0">
                                          <p:val>
                                            <p:fltVal val="0"/>
                                          </p:val>
                                        </p:tav>
                                        <p:tav tm="100000">
                                          <p:val>
                                            <p:strVal val="#ppt_h"/>
                                          </p:val>
                                        </p:tav>
                                      </p:tavLst>
                                    </p:anim>
                                    <p:animEffect transition="in" filter="fade">
                                      <p:cBhvr>
                                        <p:cTn id="29" dur="750"/>
                                        <p:tgtEl>
                                          <p:spTgt spid="11"/>
                                        </p:tgtEl>
                                      </p:cBhvr>
                                    </p:animEffect>
                                  </p:childTnLst>
                                </p:cTn>
                              </p:par>
                            </p:childTnLst>
                          </p:cTn>
                        </p:par>
                        <p:par>
                          <p:cTn id="30" fill="hold">
                            <p:stCondLst>
                              <p:cond delay="4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by="(-#ppt_w*2)" calcmode="lin" valueType="num">
                                      <p:cBhvr rctx="PPT">
                                        <p:cTn id="33" dur="500" autoRev="1" fill="hold">
                                          <p:stCondLst>
                                            <p:cond delay="0"/>
                                          </p:stCondLst>
                                        </p:cTn>
                                        <p:tgtEl>
                                          <p:spTgt spid="12"/>
                                        </p:tgtEl>
                                        <p:attrNameLst>
                                          <p:attrName>ppt_w</p:attrName>
                                        </p:attrNameLst>
                                      </p:cBhvr>
                                    </p:anim>
                                    <p:anim by="(#ppt_w*0.50)" calcmode="lin" valueType="num">
                                      <p:cBhvr>
                                        <p:cTn id="34" dur="500" decel="50000" autoRev="1" fill="hold">
                                          <p:stCondLst>
                                            <p:cond delay="0"/>
                                          </p:stCondLst>
                                        </p:cTn>
                                        <p:tgtEl>
                                          <p:spTgt spid="12"/>
                                        </p:tgtEl>
                                        <p:attrNameLst>
                                          <p:attrName>ppt_x</p:attrName>
                                        </p:attrNameLst>
                                      </p:cBhvr>
                                    </p:anim>
                                    <p:anim from="(-#ppt_h/2)" to="(#ppt_y)" calcmode="lin" valueType="num">
                                      <p:cBhvr>
                                        <p:cTn id="35" dur="1000" fill="hold">
                                          <p:stCondLst>
                                            <p:cond delay="0"/>
                                          </p:stCondLst>
                                        </p:cTn>
                                        <p:tgtEl>
                                          <p:spTgt spid="12"/>
                                        </p:tgtEl>
                                        <p:attrNameLst>
                                          <p:attrName>ppt_y</p:attrName>
                                        </p:attrNameLst>
                                      </p:cBhvr>
                                    </p:anim>
                                    <p:animRot by="21600000">
                                      <p:cBhvr>
                                        <p:cTn id="36" dur="1000" fill="hold">
                                          <p:stCondLst>
                                            <p:cond delay="0"/>
                                          </p:stCondLst>
                                        </p:cTn>
                                        <p:tgtEl>
                                          <p:spTgt spid="12"/>
                                        </p:tgtEl>
                                        <p:attrNameLst>
                                          <p:attrName>r</p:attrName>
                                        </p:attrNameLst>
                                      </p:cBhvr>
                                    </p:animRot>
                                  </p:childTnLst>
                                </p:cTn>
                              </p:par>
                            </p:childTnLst>
                          </p:cTn>
                        </p:par>
                        <p:par>
                          <p:cTn id="37" fill="hold">
                            <p:stCondLst>
                              <p:cond delay="6250"/>
                            </p:stCondLst>
                            <p:childTnLst>
                              <p:par>
                                <p:cTn id="38" presetID="2" presetClass="entr" presetSubtype="2"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childTnLst>
                          </p:cTn>
                        </p:par>
                        <p:par>
                          <p:cTn id="42" fill="hold">
                            <p:stCondLst>
                              <p:cond delay="6750"/>
                            </p:stCondLst>
                            <p:childTnLst>
                              <p:par>
                                <p:cTn id="43" presetID="2" presetClass="entr" presetSubtype="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par>
                          <p:cTn id="47" fill="hold">
                            <p:stCondLst>
                              <p:cond delay="7250"/>
                            </p:stCondLst>
                            <p:childTnLst>
                              <p:par>
                                <p:cTn id="48" presetID="42"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
            <a:ext cx="9150428" cy="5143500"/>
            <a:chOff x="0" y="-1"/>
            <a:chExt cx="9150428" cy="514350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grpSp>
      <p:sp>
        <p:nvSpPr>
          <p:cNvPr id="2" name="菱形 1"/>
          <p:cNvSpPr/>
          <p:nvPr/>
        </p:nvSpPr>
        <p:spPr>
          <a:xfrm>
            <a:off x="2602069" y="840085"/>
            <a:ext cx="3710200" cy="3608600"/>
          </a:xfrm>
          <a:prstGeom prst="diamond">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AutoShape 23"/>
          <p:cNvSpPr>
            <a:spLocks noChangeArrowheads="1"/>
          </p:cNvSpPr>
          <p:nvPr/>
        </p:nvSpPr>
        <p:spPr bwMode="auto">
          <a:xfrm>
            <a:off x="2599720" y="890885"/>
            <a:ext cx="3695700" cy="3449178"/>
          </a:xfrm>
          <a:prstGeom prst="diamond">
            <a:avLst/>
          </a:prstGeom>
          <a:noFill/>
          <a:ln w="190500" cmpd="thickThin">
            <a:solidFill>
              <a:srgbClr val="009900"/>
            </a:solidFill>
            <a:miter lim="800000"/>
            <a:headEnd/>
            <a:tailEnd/>
          </a:ln>
        </p:spPr>
        <p:txBody>
          <a:bodyPr wrap="none" anchor="ct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srgbClr val="000000"/>
              </a:solidFill>
              <a:effectLst/>
              <a:uLnTx/>
              <a:uFillTx/>
              <a:latin typeface="Arial" charset="0"/>
              <a:ea typeface="微软雅黑" pitchFamily="34" charset="-122"/>
              <a:cs typeface="+mn-cs"/>
            </a:endParaRPr>
          </a:p>
        </p:txBody>
      </p:sp>
      <p:sp>
        <p:nvSpPr>
          <p:cNvPr id="3" name="文本框 2"/>
          <p:cNvSpPr txBox="1"/>
          <p:nvPr/>
        </p:nvSpPr>
        <p:spPr>
          <a:xfrm>
            <a:off x="3832658" y="148495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02</a:t>
            </a:r>
            <a:endParaRPr kumimoji="0" lang="zh-CN" altLang="en-US" sz="6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4" name="文本框 13"/>
          <p:cNvSpPr txBox="1"/>
          <p:nvPr/>
        </p:nvSpPr>
        <p:spPr>
          <a:xfrm>
            <a:off x="3025494" y="2453752"/>
            <a:ext cx="295465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3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5" name="文本框 14"/>
          <p:cNvSpPr txBox="1"/>
          <p:nvPr/>
        </p:nvSpPr>
        <p:spPr>
          <a:xfrm>
            <a:off x="3641046" y="3150883"/>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000" b="0"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06112964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38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spTree>
    <p:extLst>
      <p:ext uri="{BB962C8B-B14F-4D97-AF65-F5344CB8AC3E}">
        <p14:creationId xmlns:p14="http://schemas.microsoft.com/office/powerpoint/2010/main" val="185063320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17549135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Tree>
    <p:extLst>
      <p:ext uri="{BB962C8B-B14F-4D97-AF65-F5344CB8AC3E}">
        <p14:creationId xmlns:p14="http://schemas.microsoft.com/office/powerpoint/2010/main" val="69244334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2" y="2797215"/>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8" name="Straight Connector 141"/>
          <p:cNvCxnSpPr>
            <a:cxnSpLocks noChangeShapeType="1"/>
          </p:cNvCxnSpPr>
          <p:nvPr/>
        </p:nvCxnSpPr>
        <p:spPr bwMode="auto">
          <a:xfrm flipH="1">
            <a:off x="4503316"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0" y="2797215"/>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5"/>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5"/>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grpSp>
        <p:nvGrpSpPr>
          <p:cNvPr id="91192" name="Group 56"/>
          <p:cNvGrpSpPr>
            <a:grpSpLocks/>
          </p:cNvGrpSpPr>
          <p:nvPr/>
        </p:nvGrpSpPr>
        <p:grpSpPr bwMode="auto">
          <a:xfrm>
            <a:off x="2602547" y="1596731"/>
            <a:ext cx="1775345" cy="991446"/>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0"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91" name="Group 55"/>
          <p:cNvGrpSpPr>
            <a:grpSpLocks/>
          </p:cNvGrpSpPr>
          <p:nvPr/>
        </p:nvGrpSpPr>
        <p:grpSpPr bwMode="auto">
          <a:xfrm>
            <a:off x="706257" y="3245160"/>
            <a:ext cx="1775345" cy="991446"/>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3" y="3221270"/>
            <a:ext cx="1775345" cy="991446"/>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4" y="1596731"/>
            <a:ext cx="1775345" cy="991446"/>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0" y="3052543"/>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89" name="Group 53"/>
          <p:cNvGrpSpPr>
            <a:grpSpLocks/>
          </p:cNvGrpSpPr>
          <p:nvPr/>
        </p:nvGrpSpPr>
        <p:grpSpPr bwMode="auto">
          <a:xfrm>
            <a:off x="5118490"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90" name="Group 54"/>
          <p:cNvGrpSpPr>
            <a:grpSpLocks/>
          </p:cNvGrpSpPr>
          <p:nvPr/>
        </p:nvGrpSpPr>
        <p:grpSpPr bwMode="auto">
          <a:xfrm>
            <a:off x="7058082" y="3052543"/>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spTree>
    <p:extLst>
      <p:ext uri="{BB962C8B-B14F-4D97-AF65-F5344CB8AC3E}">
        <p14:creationId xmlns:p14="http://schemas.microsoft.com/office/powerpoint/2010/main" val="130291431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spTree>
    <p:extLst>
      <p:ext uri="{BB962C8B-B14F-4D97-AF65-F5344CB8AC3E}">
        <p14:creationId xmlns:p14="http://schemas.microsoft.com/office/powerpoint/2010/main" val="198196698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
            <a:ext cx="9150428" cy="5143500"/>
            <a:chOff x="0" y="-1"/>
            <a:chExt cx="9150428" cy="514350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19" name="图片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grpSp>
      <p:sp>
        <p:nvSpPr>
          <p:cNvPr id="2" name="菱形 1"/>
          <p:cNvSpPr/>
          <p:nvPr/>
        </p:nvSpPr>
        <p:spPr>
          <a:xfrm>
            <a:off x="2602069" y="840085"/>
            <a:ext cx="3710200" cy="3608600"/>
          </a:xfrm>
          <a:prstGeom prst="diamond">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AutoShape 23"/>
          <p:cNvSpPr>
            <a:spLocks noChangeArrowheads="1"/>
          </p:cNvSpPr>
          <p:nvPr/>
        </p:nvSpPr>
        <p:spPr bwMode="auto">
          <a:xfrm>
            <a:off x="2599720" y="890885"/>
            <a:ext cx="3695700" cy="3449178"/>
          </a:xfrm>
          <a:prstGeom prst="diamond">
            <a:avLst/>
          </a:prstGeom>
          <a:noFill/>
          <a:ln w="190500" cmpd="thickThin">
            <a:solidFill>
              <a:srgbClr val="009900"/>
            </a:solidFill>
            <a:miter lim="800000"/>
            <a:headEnd/>
            <a:tailEnd/>
          </a:ln>
        </p:spPr>
        <p:txBody>
          <a:bodyPr wrap="none" anchor="ct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srgbClr val="000000"/>
              </a:solidFill>
              <a:effectLst/>
              <a:uLnTx/>
              <a:uFillTx/>
              <a:latin typeface="Arial" charset="0"/>
              <a:ea typeface="微软雅黑" pitchFamily="34" charset="-122"/>
              <a:cs typeface="+mn-cs"/>
            </a:endParaRPr>
          </a:p>
        </p:txBody>
      </p:sp>
      <p:sp>
        <p:nvSpPr>
          <p:cNvPr id="3" name="文本框 2"/>
          <p:cNvSpPr txBox="1"/>
          <p:nvPr/>
        </p:nvSpPr>
        <p:spPr>
          <a:xfrm>
            <a:off x="3832658" y="148495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03</a:t>
            </a:r>
            <a:endParaRPr kumimoji="0" lang="zh-CN" altLang="en-US" sz="6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4" name="文本框 13"/>
          <p:cNvSpPr txBox="1"/>
          <p:nvPr/>
        </p:nvSpPr>
        <p:spPr>
          <a:xfrm>
            <a:off x="3025494" y="2453752"/>
            <a:ext cx="295465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3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5" name="文本框 14"/>
          <p:cNvSpPr txBox="1"/>
          <p:nvPr/>
        </p:nvSpPr>
        <p:spPr>
          <a:xfrm>
            <a:off x="3641046" y="3150883"/>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000" b="0"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0035559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38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25%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50%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75%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100%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marL="0" marR="0" lvl="0" indent="0" algn="ctr" defTabSz="812302" rtl="0" eaLnBrk="1" fontAlgn="base" latinLnBrk="0" hangingPunct="1">
                <a:lnSpc>
                  <a:spcPct val="100000"/>
                </a:lnSpc>
                <a:spcBef>
                  <a:spcPct val="0"/>
                </a:spcBef>
                <a:spcAft>
                  <a:spcPct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输入标题内容和文字</a:t>
            </a:r>
          </a:p>
        </p:txBody>
      </p:sp>
    </p:spTree>
    <p:extLst>
      <p:ext uri="{BB962C8B-B14F-4D97-AF65-F5344CB8AC3E}">
        <p14:creationId xmlns:p14="http://schemas.microsoft.com/office/powerpoint/2010/main" val="384129526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100000"/>
                </a:lnSpc>
                <a:spcBef>
                  <a:spcPct val="50000"/>
                </a:spcBef>
                <a:spcAft>
                  <a:spcPct val="0"/>
                </a:spcAft>
                <a:buClrTx/>
                <a:buSzTx/>
                <a:buFontTx/>
                <a:buNone/>
                <a:tabLst/>
                <a:defRPr/>
              </a:pPr>
              <a:r>
                <a:rPr kumimoji="0" lang="zh-CN" altLang="en-US" sz="3010"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283581100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标题</a:t>
              </a:r>
            </a:p>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Tree>
    <p:extLst>
      <p:ext uri="{BB962C8B-B14F-4D97-AF65-F5344CB8AC3E}">
        <p14:creationId xmlns:p14="http://schemas.microsoft.com/office/powerpoint/2010/main" val="212247448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1"/>
            <a:ext cx="9150428" cy="5143500"/>
            <a:chOff x="0" y="-1"/>
            <a:chExt cx="9150428" cy="5143500"/>
          </a:xfrm>
        </p:grpSpPr>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31" name="图片 3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grpSp>
      <p:sp>
        <p:nvSpPr>
          <p:cNvPr id="6" name="椭圆 5"/>
          <p:cNvSpPr/>
          <p:nvPr/>
        </p:nvSpPr>
        <p:spPr>
          <a:xfrm>
            <a:off x="566918" y="1384751"/>
            <a:ext cx="1917700" cy="1917700"/>
          </a:xfrm>
          <a:prstGeom prst="ellips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6"/>
          <p:cNvSpPr txBox="1"/>
          <p:nvPr/>
        </p:nvSpPr>
        <p:spPr>
          <a:xfrm>
            <a:off x="740938" y="1881936"/>
            <a:ext cx="1569660"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目录</a:t>
            </a:r>
          </a:p>
        </p:txBody>
      </p:sp>
      <p:sp>
        <p:nvSpPr>
          <p:cNvPr id="8" name="圆角矩形 7"/>
          <p:cNvSpPr/>
          <p:nvPr/>
        </p:nvSpPr>
        <p:spPr>
          <a:xfrm>
            <a:off x="3695894" y="1045787"/>
            <a:ext cx="4589058" cy="425450"/>
          </a:xfrm>
          <a:prstGeom prst="round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一部分：单击此处添加文字内容</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3695894" y="3200319"/>
            <a:ext cx="4589058" cy="425450"/>
          </a:xfrm>
          <a:prstGeom prst="round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第四部分</a:t>
            </a: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9"/>
          <p:cNvSpPr/>
          <p:nvPr/>
        </p:nvSpPr>
        <p:spPr>
          <a:xfrm>
            <a:off x="3695894" y="2482141"/>
            <a:ext cx="4589058" cy="425450"/>
          </a:xfrm>
          <a:prstGeom prst="round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第三部分</a:t>
            </a: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3695894" y="1763964"/>
            <a:ext cx="4589058" cy="425450"/>
          </a:xfrm>
          <a:prstGeom prst="round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a:t>
            </a: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二</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部分</a:t>
            </a: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2904320" y="960969"/>
            <a:ext cx="533400" cy="535345"/>
            <a:chOff x="3107520" y="1228799"/>
            <a:chExt cx="533400" cy="535345"/>
          </a:xfrm>
          <a:solidFill>
            <a:srgbClr val="009900"/>
          </a:solidFill>
        </p:grpSpPr>
        <p:sp>
          <p:nvSpPr>
            <p:cNvPr id="2" name="菱形 1"/>
            <p:cNvSpPr/>
            <p:nvPr/>
          </p:nvSpPr>
          <p:spPr>
            <a:xfrm>
              <a:off x="3107520" y="1228799"/>
              <a:ext cx="533400" cy="53340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174362" y="1240924"/>
              <a:ext cx="394660"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6"/>
          <p:cNvGrpSpPr/>
          <p:nvPr/>
        </p:nvGrpSpPr>
        <p:grpSpPr>
          <a:xfrm>
            <a:off x="2904320" y="1679952"/>
            <a:ext cx="533400" cy="535345"/>
            <a:chOff x="3107520" y="1228799"/>
            <a:chExt cx="533400" cy="535345"/>
          </a:xfrm>
          <a:solidFill>
            <a:srgbClr val="009900"/>
          </a:solidFill>
        </p:grpSpPr>
        <p:sp>
          <p:nvSpPr>
            <p:cNvPr id="18" name="菱形 17"/>
            <p:cNvSpPr/>
            <p:nvPr/>
          </p:nvSpPr>
          <p:spPr>
            <a:xfrm>
              <a:off x="3107520" y="1228799"/>
              <a:ext cx="533400" cy="53340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文本框 18"/>
            <p:cNvSpPr txBox="1"/>
            <p:nvPr/>
          </p:nvSpPr>
          <p:spPr>
            <a:xfrm>
              <a:off x="3174362" y="1240924"/>
              <a:ext cx="394660"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p:nvPr/>
        </p:nvGrpSpPr>
        <p:grpSpPr>
          <a:xfrm>
            <a:off x="2904320" y="2398935"/>
            <a:ext cx="533400" cy="535345"/>
            <a:chOff x="3107520" y="1228799"/>
            <a:chExt cx="533400" cy="535345"/>
          </a:xfrm>
          <a:solidFill>
            <a:srgbClr val="009900"/>
          </a:solidFill>
        </p:grpSpPr>
        <p:sp>
          <p:nvSpPr>
            <p:cNvPr id="21" name="菱形 20"/>
            <p:cNvSpPr/>
            <p:nvPr/>
          </p:nvSpPr>
          <p:spPr>
            <a:xfrm>
              <a:off x="3107520" y="1228799"/>
              <a:ext cx="533400" cy="53340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文本框 21"/>
            <p:cNvSpPr txBox="1"/>
            <p:nvPr/>
          </p:nvSpPr>
          <p:spPr>
            <a:xfrm>
              <a:off x="3174362" y="1240924"/>
              <a:ext cx="394660"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2904320" y="3117917"/>
            <a:ext cx="533400" cy="535345"/>
            <a:chOff x="3107520" y="1228799"/>
            <a:chExt cx="533400" cy="535345"/>
          </a:xfrm>
          <a:solidFill>
            <a:srgbClr val="009900"/>
          </a:solidFill>
        </p:grpSpPr>
        <p:sp>
          <p:nvSpPr>
            <p:cNvPr id="24" name="菱形 23"/>
            <p:cNvSpPr/>
            <p:nvPr/>
          </p:nvSpPr>
          <p:spPr>
            <a:xfrm>
              <a:off x="3107520" y="1228799"/>
              <a:ext cx="533400" cy="53340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文本框 24"/>
            <p:cNvSpPr txBox="1"/>
            <p:nvPr/>
          </p:nvSpPr>
          <p:spPr>
            <a:xfrm>
              <a:off x="3174362" y="1240924"/>
              <a:ext cx="394660"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2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30041499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 calcmode="lin" valueType="num">
                                      <p:cBhvr>
                                        <p:cTn id="20" dur="500" fill="hold"/>
                                        <p:tgtEl>
                                          <p:spTgt spid="16"/>
                                        </p:tgtEl>
                                        <p:attrNameLst>
                                          <p:attrName>style.rotation</p:attrName>
                                        </p:attrNameLst>
                                      </p:cBhvr>
                                      <p:tavLst>
                                        <p:tav tm="0">
                                          <p:val>
                                            <p:fltVal val="360"/>
                                          </p:val>
                                        </p:tav>
                                        <p:tav tm="100000">
                                          <p:val>
                                            <p:fltVal val="0"/>
                                          </p:val>
                                        </p:tav>
                                      </p:tavLst>
                                    </p:anim>
                                    <p:animEffect transition="in" filter="fade">
                                      <p:cBhvr>
                                        <p:cTn id="21" dur="500"/>
                                        <p:tgtEl>
                                          <p:spTgt spid="16"/>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360"/>
                                          </p:val>
                                        </p:tav>
                                        <p:tav tm="100000">
                                          <p:val>
                                            <p:fltVal val="0"/>
                                          </p:val>
                                        </p:tav>
                                      </p:tavLst>
                                    </p:anim>
                                    <p:animEffect transition="in" filter="fade">
                                      <p:cBhvr>
                                        <p:cTn id="32" dur="500"/>
                                        <p:tgtEl>
                                          <p:spTgt spid="17"/>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 calcmode="lin" valueType="num">
                                      <p:cBhvr>
                                        <p:cTn id="42" dur="500" fill="hold"/>
                                        <p:tgtEl>
                                          <p:spTgt spid="20"/>
                                        </p:tgtEl>
                                        <p:attrNameLst>
                                          <p:attrName>style.rotation</p:attrName>
                                        </p:attrNameLst>
                                      </p:cBhvr>
                                      <p:tavLst>
                                        <p:tav tm="0">
                                          <p:val>
                                            <p:fltVal val="360"/>
                                          </p:val>
                                        </p:tav>
                                        <p:tav tm="100000">
                                          <p:val>
                                            <p:fltVal val="0"/>
                                          </p:val>
                                        </p:tav>
                                      </p:tavLst>
                                    </p:anim>
                                    <p:animEffect transition="in" filter="fade">
                                      <p:cBhvr>
                                        <p:cTn id="43" dur="500"/>
                                        <p:tgtEl>
                                          <p:spTgt spid="20"/>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4000"/>
                            </p:stCondLst>
                            <p:childTnLst>
                              <p:par>
                                <p:cTn id="49" presetID="49" presetClass="entr" presetSubtype="0" decel="10000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 calcmode="lin" valueType="num">
                                      <p:cBhvr>
                                        <p:cTn id="53" dur="500" fill="hold"/>
                                        <p:tgtEl>
                                          <p:spTgt spid="23"/>
                                        </p:tgtEl>
                                        <p:attrNameLst>
                                          <p:attrName>style.rotation</p:attrName>
                                        </p:attrNameLst>
                                      </p:cBhvr>
                                      <p:tavLst>
                                        <p:tav tm="0">
                                          <p:val>
                                            <p:fltVal val="360"/>
                                          </p:val>
                                        </p:tav>
                                        <p:tav tm="100000">
                                          <p:val>
                                            <p:fltVal val="0"/>
                                          </p:val>
                                        </p:tav>
                                      </p:tavLst>
                                    </p:anim>
                                    <p:animEffect transition="in" filter="fade">
                                      <p:cBhvr>
                                        <p:cTn id="54" dur="500"/>
                                        <p:tgtEl>
                                          <p:spTgt spid="23"/>
                                        </p:tgtEl>
                                      </p:cBhvr>
                                    </p:animEffec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01</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02</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03</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04</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79903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Tree>
    <p:extLst>
      <p:ext uri="{BB962C8B-B14F-4D97-AF65-F5344CB8AC3E}">
        <p14:creationId xmlns:p14="http://schemas.microsoft.com/office/powerpoint/2010/main" val="234321485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
            <a:ext cx="9150428" cy="5143500"/>
            <a:chOff x="0" y="-1"/>
            <a:chExt cx="9150428" cy="514350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19" name="图片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grpSp>
      <p:sp>
        <p:nvSpPr>
          <p:cNvPr id="2" name="菱形 1"/>
          <p:cNvSpPr/>
          <p:nvPr/>
        </p:nvSpPr>
        <p:spPr>
          <a:xfrm>
            <a:off x="2602069" y="840085"/>
            <a:ext cx="3710200" cy="3608600"/>
          </a:xfrm>
          <a:prstGeom prst="diamond">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AutoShape 23"/>
          <p:cNvSpPr>
            <a:spLocks noChangeArrowheads="1"/>
          </p:cNvSpPr>
          <p:nvPr/>
        </p:nvSpPr>
        <p:spPr bwMode="auto">
          <a:xfrm>
            <a:off x="2599720" y="890885"/>
            <a:ext cx="3695700" cy="3449178"/>
          </a:xfrm>
          <a:prstGeom prst="diamond">
            <a:avLst/>
          </a:prstGeom>
          <a:noFill/>
          <a:ln w="190500" cmpd="thickThin">
            <a:solidFill>
              <a:srgbClr val="009900"/>
            </a:solidFill>
            <a:miter lim="800000"/>
            <a:headEnd/>
            <a:tailEnd/>
          </a:ln>
        </p:spPr>
        <p:txBody>
          <a:bodyPr wrap="none" anchor="ct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srgbClr val="000000"/>
              </a:solidFill>
              <a:effectLst/>
              <a:uLnTx/>
              <a:uFillTx/>
              <a:latin typeface="Arial" charset="0"/>
              <a:ea typeface="微软雅黑" pitchFamily="34" charset="-122"/>
              <a:cs typeface="+mn-cs"/>
            </a:endParaRPr>
          </a:p>
        </p:txBody>
      </p:sp>
      <p:sp>
        <p:nvSpPr>
          <p:cNvPr id="3" name="文本框 2"/>
          <p:cNvSpPr txBox="1"/>
          <p:nvPr/>
        </p:nvSpPr>
        <p:spPr>
          <a:xfrm>
            <a:off x="3832658" y="148495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04</a:t>
            </a:r>
            <a:endParaRPr kumimoji="0" lang="zh-CN" altLang="en-US" sz="6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4" name="文本框 13"/>
          <p:cNvSpPr txBox="1"/>
          <p:nvPr/>
        </p:nvSpPr>
        <p:spPr>
          <a:xfrm>
            <a:off x="3025494" y="2453752"/>
            <a:ext cx="295465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3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5" name="文本框 14"/>
          <p:cNvSpPr txBox="1"/>
          <p:nvPr/>
        </p:nvSpPr>
        <p:spPr>
          <a:xfrm>
            <a:off x="3641046" y="3150883"/>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000" b="0"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4080566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38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3"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Tree>
    <p:extLst>
      <p:ext uri="{BB962C8B-B14F-4D97-AF65-F5344CB8AC3E}">
        <p14:creationId xmlns:p14="http://schemas.microsoft.com/office/powerpoint/2010/main" val="231924290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Tree>
    <p:extLst>
      <p:ext uri="{BB962C8B-B14F-4D97-AF65-F5344CB8AC3E}">
        <p14:creationId xmlns:p14="http://schemas.microsoft.com/office/powerpoint/2010/main" val="414831080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Arial" charset="0"/>
                <a:ea typeface="微软雅黑" pitchFamily="34" charset="-122"/>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16252382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Arial" charset="0"/>
                <a:ea typeface="微软雅黑" pitchFamily="34" charset="-122"/>
                <a:cs typeface="+mn-cs"/>
              </a:rPr>
              <a:t>添加标题内容</a:t>
            </a:r>
          </a:p>
        </p:txBody>
      </p:sp>
    </p:spTree>
    <p:extLst>
      <p:ext uri="{BB962C8B-B14F-4D97-AF65-F5344CB8AC3E}">
        <p14:creationId xmlns:p14="http://schemas.microsoft.com/office/powerpoint/2010/main" val="76650146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84" y="1932534"/>
            <a:ext cx="8321751" cy="78432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65205" y="486684"/>
            <a:ext cx="974650" cy="1306053"/>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9360281">
            <a:off x="1923796" y="-761554"/>
            <a:ext cx="5089755" cy="5143500"/>
          </a:xfrm>
          <a:prstGeom prst="rect">
            <a:avLst/>
          </a:prstGeom>
        </p:spPr>
      </p:pic>
      <p:pic>
        <p:nvPicPr>
          <p:cNvPr id="5" name="图片 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pic>
        <p:nvPicPr>
          <p:cNvPr id="3" name="图片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8957" y="921180"/>
            <a:ext cx="2026005" cy="2026005"/>
          </a:xfrm>
          <a:prstGeom prst="rect">
            <a:avLst/>
          </a:prstGeom>
        </p:spPr>
      </p:pic>
      <p:sp>
        <p:nvSpPr>
          <p:cNvPr id="12" name="文本框 11"/>
          <p:cNvSpPr txBox="1"/>
          <p:nvPr/>
        </p:nvSpPr>
        <p:spPr>
          <a:xfrm>
            <a:off x="2110914" y="2996450"/>
            <a:ext cx="5541902" cy="677108"/>
          </a:xfrm>
          <a:prstGeom prst="rect">
            <a:avLst/>
          </a:prstGeom>
          <a:noFill/>
        </p:spPr>
        <p:txBody>
          <a:bodyPr wrap="none" rtlCol="0">
            <a:spAutoFit/>
          </a:bodyPr>
          <a:lstStyle/>
          <a:p>
            <a:r>
              <a:rPr lang="zh-CN" altLang="en-US" sz="3800" b="1" dirty="0" smtClean="0">
                <a:solidFill>
                  <a:schemeClr val="tx1">
                    <a:lumMod val="95000"/>
                    <a:lumOff val="5000"/>
                  </a:schemeClr>
                </a:solidFill>
                <a:latin typeface="微软雅黑" panose="020B0503020204020204" pitchFamily="34" charset="-122"/>
                <a:ea typeface="微软雅黑" panose="020B0503020204020204" pitchFamily="34" charset="-122"/>
              </a:rPr>
              <a:t>感谢您的观看 </a:t>
            </a:r>
            <a:r>
              <a:rPr lang="en-US" altLang="zh-CN" sz="3800" b="1" dirty="0" smtClean="0">
                <a:solidFill>
                  <a:schemeClr val="tx1">
                    <a:lumMod val="95000"/>
                    <a:lumOff val="5000"/>
                  </a:schemeClr>
                </a:solidFill>
                <a:latin typeface="微软雅黑" panose="020B0503020204020204" pitchFamily="34" charset="-122"/>
                <a:ea typeface="微软雅黑" panose="020B0503020204020204" pitchFamily="34" charset="-122"/>
              </a:rPr>
              <a:t>THANKS!</a:t>
            </a:r>
            <a:endParaRPr lang="zh-CN" altLang="en-US" sz="38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212023" y="3663619"/>
            <a:ext cx="2326278" cy="307777"/>
          </a:xfrm>
          <a:prstGeom prst="rect">
            <a:avLst/>
          </a:prstGeom>
          <a:noFill/>
        </p:spPr>
        <p:txBody>
          <a:bodyPr wrap="none" rtlCol="0">
            <a:spAutoFit/>
          </a:bodyPr>
          <a:lstStyle/>
          <a:p>
            <a:pPr marL="342900" indent="-342900">
              <a:buFont typeface="Wingdings" panose="05000000000000000000" pitchFamily="2" charset="2"/>
              <a:buChar char="Ø"/>
            </a:pP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单击此处添加文字内容</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726493" y="3663619"/>
            <a:ext cx="2326278" cy="307777"/>
          </a:xfrm>
          <a:prstGeom prst="rect">
            <a:avLst/>
          </a:prstGeom>
          <a:noFill/>
        </p:spPr>
        <p:txBody>
          <a:bodyPr wrap="none" rtlCol="0">
            <a:spAutoFit/>
          </a:bodyPr>
          <a:lstStyle/>
          <a:p>
            <a:pPr marL="342900" indent="-342900">
              <a:buFont typeface="Wingdings" panose="05000000000000000000" pitchFamily="2" charset="2"/>
              <a:buChar char="Ø"/>
            </a:pP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单击此处添加文字内容</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906958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2500"/>
                            </p:stCondLst>
                            <p:childTnLst>
                              <p:par>
                                <p:cTn id="21" presetID="21"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heel(1)">
                                      <p:cBhvr>
                                        <p:cTn id="23" dur="1000"/>
                                        <p:tgtEl>
                                          <p:spTgt spid="3"/>
                                        </p:tgtEl>
                                      </p:cBhvr>
                                    </p:animEffect>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ppt_w</p:attrName>
                                        </p:attrNameLst>
                                      </p:cBhvr>
                                      <p:tavLst>
                                        <p:tav tm="0">
                                          <p:val>
                                            <p:fltVal val="0"/>
                                          </p:val>
                                        </p:tav>
                                        <p:tav tm="100000">
                                          <p:val>
                                            <p:strVal val="#ppt_w"/>
                                          </p:val>
                                        </p:tav>
                                      </p:tavLst>
                                    </p:anim>
                                    <p:anim calcmode="lin" valueType="num">
                                      <p:cBhvr>
                                        <p:cTn id="28" dur="750" fill="hold"/>
                                        <p:tgtEl>
                                          <p:spTgt spid="11"/>
                                        </p:tgtEl>
                                        <p:attrNameLst>
                                          <p:attrName>ppt_h</p:attrName>
                                        </p:attrNameLst>
                                      </p:cBhvr>
                                      <p:tavLst>
                                        <p:tav tm="0">
                                          <p:val>
                                            <p:fltVal val="0"/>
                                          </p:val>
                                        </p:tav>
                                        <p:tav tm="100000">
                                          <p:val>
                                            <p:strVal val="#ppt_h"/>
                                          </p:val>
                                        </p:tav>
                                      </p:tavLst>
                                    </p:anim>
                                    <p:animEffect transition="in" filter="fade">
                                      <p:cBhvr>
                                        <p:cTn id="29" dur="750"/>
                                        <p:tgtEl>
                                          <p:spTgt spid="11"/>
                                        </p:tgtEl>
                                      </p:cBhvr>
                                    </p:animEffect>
                                  </p:childTnLst>
                                </p:cTn>
                              </p:par>
                            </p:childTnLst>
                          </p:cTn>
                        </p:par>
                        <p:par>
                          <p:cTn id="30" fill="hold">
                            <p:stCondLst>
                              <p:cond delay="4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by="(-#ppt_w*2)" calcmode="lin" valueType="num">
                                      <p:cBhvr rctx="PPT">
                                        <p:cTn id="33" dur="500" autoRev="1" fill="hold">
                                          <p:stCondLst>
                                            <p:cond delay="0"/>
                                          </p:stCondLst>
                                        </p:cTn>
                                        <p:tgtEl>
                                          <p:spTgt spid="12"/>
                                        </p:tgtEl>
                                        <p:attrNameLst>
                                          <p:attrName>ppt_w</p:attrName>
                                        </p:attrNameLst>
                                      </p:cBhvr>
                                    </p:anim>
                                    <p:anim by="(#ppt_w*0.50)" calcmode="lin" valueType="num">
                                      <p:cBhvr>
                                        <p:cTn id="34" dur="500" decel="50000" autoRev="1" fill="hold">
                                          <p:stCondLst>
                                            <p:cond delay="0"/>
                                          </p:stCondLst>
                                        </p:cTn>
                                        <p:tgtEl>
                                          <p:spTgt spid="12"/>
                                        </p:tgtEl>
                                        <p:attrNameLst>
                                          <p:attrName>ppt_x</p:attrName>
                                        </p:attrNameLst>
                                      </p:cBhvr>
                                    </p:anim>
                                    <p:anim from="(-#ppt_h/2)" to="(#ppt_y)" calcmode="lin" valueType="num">
                                      <p:cBhvr>
                                        <p:cTn id="35" dur="1000" fill="hold">
                                          <p:stCondLst>
                                            <p:cond delay="0"/>
                                          </p:stCondLst>
                                        </p:cTn>
                                        <p:tgtEl>
                                          <p:spTgt spid="12"/>
                                        </p:tgtEl>
                                        <p:attrNameLst>
                                          <p:attrName>ppt_y</p:attrName>
                                        </p:attrNameLst>
                                      </p:cBhvr>
                                    </p:anim>
                                    <p:animRot by="21600000">
                                      <p:cBhvr>
                                        <p:cTn id="36" dur="1000" fill="hold">
                                          <p:stCondLst>
                                            <p:cond delay="0"/>
                                          </p:stCondLst>
                                        </p:cTn>
                                        <p:tgtEl>
                                          <p:spTgt spid="12"/>
                                        </p:tgtEl>
                                        <p:attrNameLst>
                                          <p:attrName>r</p:attrName>
                                        </p:attrNameLst>
                                      </p:cBhvr>
                                    </p:animRot>
                                  </p:childTnLst>
                                </p:cTn>
                              </p:par>
                            </p:childTnLst>
                          </p:cTn>
                        </p:par>
                        <p:par>
                          <p:cTn id="37" fill="hold">
                            <p:stCondLst>
                              <p:cond delay="6450"/>
                            </p:stCondLst>
                            <p:childTnLst>
                              <p:par>
                                <p:cTn id="38" presetID="2" presetClass="entr" presetSubtype="2"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childTnLst>
                          </p:cTn>
                        </p:par>
                        <p:par>
                          <p:cTn id="42" fill="hold">
                            <p:stCondLst>
                              <p:cond delay="6950"/>
                            </p:stCondLst>
                            <p:childTnLst>
                              <p:par>
                                <p:cTn id="43" presetID="2" presetClass="entr" presetSubtype="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par>
                          <p:cTn id="47" fill="hold">
                            <p:stCondLst>
                              <p:cond delay="7450"/>
                            </p:stCondLst>
                            <p:childTnLst>
                              <p:par>
                                <p:cTn id="48" presetID="42"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7796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0" y="-1"/>
            <a:ext cx="9150428" cy="5143500"/>
            <a:chOff x="0" y="-1"/>
            <a:chExt cx="9150428" cy="514350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8" y="2852380"/>
              <a:ext cx="2199962" cy="1733383"/>
            </a:xfrm>
            <a:prstGeom prst="rect">
              <a:avLst/>
            </a:prstGeom>
          </p:spPr>
        </p:pic>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8" y="4026362"/>
              <a:ext cx="9144000" cy="1111695"/>
            </a:xfrm>
            <a:prstGeom prst="rect">
              <a:avLst/>
            </a:prstGeom>
          </p:spPr>
        </p:pic>
      </p:grpSp>
      <p:sp>
        <p:nvSpPr>
          <p:cNvPr id="2" name="菱形 1"/>
          <p:cNvSpPr/>
          <p:nvPr/>
        </p:nvSpPr>
        <p:spPr>
          <a:xfrm>
            <a:off x="2602069" y="840085"/>
            <a:ext cx="3710200" cy="3608600"/>
          </a:xfrm>
          <a:prstGeom prst="diamond">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AutoShape 23"/>
          <p:cNvSpPr>
            <a:spLocks noChangeArrowheads="1"/>
          </p:cNvSpPr>
          <p:nvPr/>
        </p:nvSpPr>
        <p:spPr bwMode="auto">
          <a:xfrm>
            <a:off x="2599720" y="890885"/>
            <a:ext cx="3695700" cy="3449178"/>
          </a:xfrm>
          <a:prstGeom prst="diamond">
            <a:avLst/>
          </a:prstGeom>
          <a:noFill/>
          <a:ln w="190500" cmpd="thickThin">
            <a:solidFill>
              <a:srgbClr val="009900"/>
            </a:solidFill>
            <a:miter lim="800000"/>
            <a:headEnd/>
            <a:tailEnd/>
          </a:ln>
        </p:spPr>
        <p:txBody>
          <a:bodyPr wrap="none" anchor="ct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srgbClr val="000000"/>
              </a:solidFill>
              <a:effectLst/>
              <a:uLnTx/>
              <a:uFillTx/>
              <a:latin typeface="Arial" charset="0"/>
              <a:ea typeface="微软雅黑" pitchFamily="34" charset="-122"/>
              <a:cs typeface="+mn-cs"/>
            </a:endParaRPr>
          </a:p>
        </p:txBody>
      </p:sp>
      <p:sp>
        <p:nvSpPr>
          <p:cNvPr id="3" name="文本框 2"/>
          <p:cNvSpPr txBox="1"/>
          <p:nvPr/>
        </p:nvSpPr>
        <p:spPr>
          <a:xfrm>
            <a:off x="3832658" y="148495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01</a:t>
            </a:r>
            <a:endParaRPr kumimoji="0" lang="zh-CN" altLang="en-US" sz="6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4" name="文本框 13"/>
          <p:cNvSpPr txBox="1"/>
          <p:nvPr/>
        </p:nvSpPr>
        <p:spPr>
          <a:xfrm>
            <a:off x="3025494" y="2453752"/>
            <a:ext cx="295465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3600" b="1"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
        <p:nvSpPr>
          <p:cNvPr id="15" name="文本框 14"/>
          <p:cNvSpPr txBox="1"/>
          <p:nvPr/>
        </p:nvSpPr>
        <p:spPr>
          <a:xfrm>
            <a:off x="3641046" y="3150883"/>
            <a:ext cx="17235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09900"/>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000" b="0" i="0" u="none" strike="noStrike" kern="1200" cap="none" spc="0" normalizeH="0" baseline="0" noProof="0" dirty="0">
              <a:ln>
                <a:noFill/>
              </a:ln>
              <a:solidFill>
                <a:srgbClr val="0099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153872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38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009900"/>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25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009900"/>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193004435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等线" panose="02010600030101010101" pitchFamily="2" charset="-122"/>
                <a:cs typeface="+mn-cs"/>
              </a:rPr>
              <a:t>……</a:t>
            </a: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Calibri" panose="020F0502020204030204"/>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Calibri" panose="020F0502020204030204"/>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Calibri" panose="020F0502020204030204"/>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Calibri" panose="020F0502020204030204"/>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Calibri" panose="020F0502020204030204"/>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Calibri" panose="020F0502020204030204"/>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等线" panose="02010600030101010101" pitchFamily="2" charset="-122"/>
                <a:cs typeface="+mn-cs"/>
              </a:rPr>
              <a:t>……</a:t>
            </a: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2394077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pitchFamily="34" charset="-122"/>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charset="0"/>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endParaRPr kumimoji="0" lang="zh-CN" altLang="en-US" sz="1505" b="0" i="0" u="none" strike="noStrike" kern="1200" cap="none" spc="0" normalizeH="0" baseline="0" noProof="0">
              <a:ln>
                <a:noFill/>
              </a:ln>
              <a:solidFill>
                <a:srgbClr val="009900"/>
              </a:solidFill>
              <a:effectLst/>
              <a:uLnTx/>
              <a:uFillTx/>
              <a:latin typeface="Arial" charset="0"/>
              <a:ea typeface="微软雅黑" pitchFamily="34" charset="-122"/>
              <a:cs typeface="+mn-cs"/>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charset="0"/>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Arial" charset="0"/>
                <a:ea typeface="微软雅黑" pitchFamily="34" charset="-122"/>
                <a:cs typeface="+mn-cs"/>
              </a:rPr>
              <a:t>添加标题内容</a:t>
            </a:r>
          </a:p>
        </p:txBody>
      </p:sp>
    </p:spTree>
    <p:extLst>
      <p:ext uri="{BB962C8B-B14F-4D97-AF65-F5344CB8AC3E}">
        <p14:creationId xmlns:p14="http://schemas.microsoft.com/office/powerpoint/2010/main" val="265970566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spTree>
    <p:extLst>
      <p:ext uri="{BB962C8B-B14F-4D97-AF65-F5344CB8AC3E}">
        <p14:creationId xmlns:p14="http://schemas.microsoft.com/office/powerpoint/2010/main" val="319307466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prstClr val="white"/>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rPr>
                <a:t>请在此处添加您需要的文字内容</a:t>
              </a:r>
              <a:endParaRPr kumimoji="0" lang="en-US" altLang="zh-CN" sz="1317"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prstClr val="white"/>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rPr>
                <a:t>请在此处添加您需要的文字内容</a:t>
              </a:r>
              <a:endParaRPr kumimoji="0" lang="en-US" altLang="zh-CN" sz="112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rPr>
                <a:t>请在此处添加您需要的文字内容</a:t>
              </a:r>
              <a:endParaRPr kumimoji="0" lang="en-US" altLang="zh-CN" sz="94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26291485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等线" panose="02010600030101010101" pitchFamily="2" charset="-122"/>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73755740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theme/theme1.xml><?xml version="1.0" encoding="utf-8"?>
<a:theme xmlns:a="http://schemas.openxmlformats.org/drawingml/2006/main" name="第一PPT，www.1ppt.com​​">
  <a:themeElements>
    <a:clrScheme name="自定义 15">
      <a:dk1>
        <a:sysClr val="windowText" lastClr="000000"/>
      </a:dk1>
      <a:lt1>
        <a:sysClr val="window" lastClr="FFFFFF"/>
      </a:lt1>
      <a:dk2>
        <a:srgbClr val="00B050"/>
      </a:dk2>
      <a:lt2>
        <a:srgbClr val="007200"/>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TotalTime>
  <Words>4085</Words>
  <Application>Microsoft Office PowerPoint</Application>
  <PresentationFormat>全屏显示(16:9)</PresentationFormat>
  <Paragraphs>308</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禁毒</dc:title>
  <dc:creator>第一PPT</dc:creator>
  <cp:keywords>www.1ppt.com</cp:keywords>
  <cp:lastModifiedBy>Windows User</cp:lastModifiedBy>
  <cp:revision>23</cp:revision>
  <dcterms:created xsi:type="dcterms:W3CDTF">2016-12-25T02:27:54Z</dcterms:created>
  <dcterms:modified xsi:type="dcterms:W3CDTF">2019-02-20T04:56:19Z</dcterms:modified>
</cp:coreProperties>
</file>