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7" r:id="rId2"/>
  </p:sldMasterIdLst>
  <p:notesMasterIdLst>
    <p:notesMasterId r:id="rId24"/>
  </p:notesMasterIdLst>
  <p:handoutMasterIdLst>
    <p:handoutMasterId r:id="rId25"/>
  </p:handoutMasterIdLst>
  <p:sldIdLst>
    <p:sldId id="3171" r:id="rId3"/>
    <p:sldId id="3173" r:id="rId4"/>
    <p:sldId id="3174" r:id="rId5"/>
    <p:sldId id="3187" r:id="rId6"/>
    <p:sldId id="3188" r:id="rId7"/>
    <p:sldId id="3189" r:id="rId8"/>
    <p:sldId id="3175" r:id="rId9"/>
    <p:sldId id="3179" r:id="rId10"/>
    <p:sldId id="3180" r:id="rId11"/>
    <p:sldId id="3181" r:id="rId12"/>
    <p:sldId id="3176" r:id="rId13"/>
    <p:sldId id="3182" r:id="rId14"/>
    <p:sldId id="3183" r:id="rId15"/>
    <p:sldId id="3184" r:id="rId16"/>
    <p:sldId id="3185" r:id="rId17"/>
    <p:sldId id="3177" r:id="rId18"/>
    <p:sldId id="3190" r:id="rId19"/>
    <p:sldId id="3191" r:id="rId20"/>
    <p:sldId id="3192" r:id="rId21"/>
    <p:sldId id="3193" r:id="rId22"/>
    <p:sldId id="3194"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F50"/>
    <a:srgbClr val="724F2E"/>
    <a:srgbClr val="623D2D"/>
    <a:srgbClr val="A7A31C"/>
    <a:srgbClr val="C00000"/>
    <a:srgbClr val="B1945C"/>
    <a:srgbClr val="FF9900"/>
    <a:srgbClr val="2C6934"/>
    <a:srgbClr val="51A634"/>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037" autoAdjust="0"/>
    <p:restoredTop sz="95317" autoAdjust="0"/>
  </p:normalViewPr>
  <p:slideViewPr>
    <p:cSldViewPr>
      <p:cViewPr>
        <p:scale>
          <a:sx n="25" d="100"/>
          <a:sy n="25" d="100"/>
        </p:scale>
        <p:origin x="-1020" y="-226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909465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55969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11</a:t>
            </a:fld>
            <a:endParaRPr lang="zh-CN" altLang="en-US"/>
          </a:p>
        </p:txBody>
      </p:sp>
    </p:spTree>
    <p:extLst>
      <p:ext uri="{BB962C8B-B14F-4D97-AF65-F5344CB8AC3E}">
        <p14:creationId xmlns:p14="http://schemas.microsoft.com/office/powerpoint/2010/main" val="1654032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310219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852096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314105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026283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16</a:t>
            </a:fld>
            <a:endParaRPr lang="zh-CN" altLang="en-US"/>
          </a:p>
        </p:txBody>
      </p:sp>
    </p:spTree>
    <p:extLst>
      <p:ext uri="{BB962C8B-B14F-4D97-AF65-F5344CB8AC3E}">
        <p14:creationId xmlns:p14="http://schemas.microsoft.com/office/powerpoint/2010/main" val="1642343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17</a:t>
            </a:fld>
            <a:endParaRPr lang="en-US"/>
          </a:p>
        </p:txBody>
      </p:sp>
    </p:spTree>
    <p:extLst>
      <p:ext uri="{BB962C8B-B14F-4D97-AF65-F5344CB8AC3E}">
        <p14:creationId xmlns:p14="http://schemas.microsoft.com/office/powerpoint/2010/main" val="86653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225244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961446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EC530858-BF76-453D-8D3B-E94317EF6EAB}"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1609821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350571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409394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84834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623210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4102686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7</a:t>
            </a:fld>
            <a:endParaRPr lang="zh-CN" altLang="en-US"/>
          </a:p>
        </p:txBody>
      </p:sp>
    </p:spTree>
    <p:extLst>
      <p:ext uri="{BB962C8B-B14F-4D97-AF65-F5344CB8AC3E}">
        <p14:creationId xmlns:p14="http://schemas.microsoft.com/office/powerpoint/2010/main" val="2795793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733335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1334394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793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2888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475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460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012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9626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326647"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33784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406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5684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0729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3180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3270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0023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25101965"/>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27.xml"/><Relationship Id="rId7"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33.xml"/><Relationship Id="rId7"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5.xml"/><Relationship Id="rId7"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21.xml"/><Relationship Id="rId7"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5541691" y="2997452"/>
            <a:ext cx="68643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a:cs typeface="Arial" panose="020B0604020202020204" pitchFamily="34" charset="0"/>
              </a:rPr>
              <a:t>生命科</a:t>
            </a:r>
            <a:r>
              <a:rPr lang="zh-CN" altLang="en-US" sz="6600" b="1" dirty="0" smtClean="0">
                <a:cs typeface="Arial" panose="020B0604020202020204" pitchFamily="34" charset="0"/>
              </a:rPr>
              <a:t>学</a:t>
            </a:r>
            <a:r>
              <a:rPr lang="zh-CN" altLang="en-US" sz="4400" b="1" dirty="0" smtClean="0">
                <a:cs typeface="Arial" panose="020B0604020202020204" pitchFamily="34" charset="0"/>
              </a:rPr>
              <a:t>工作报告</a:t>
            </a:r>
            <a:r>
              <a:rPr lang="en-US" altLang="zh-CN" sz="4400" b="1" dirty="0" smtClean="0">
                <a:cs typeface="Arial" panose="020B0604020202020204" pitchFamily="34" charset="0"/>
              </a:rPr>
              <a:t>PPT</a:t>
            </a:r>
            <a:endParaRPr lang="zh-CN" altLang="en-US" sz="4400" b="1" dirty="0">
              <a:cs typeface="Arial" panose="020B0604020202020204" pitchFamily="34" charset="0"/>
            </a:endParaRPr>
          </a:p>
        </p:txBody>
      </p:sp>
      <p:sp>
        <p:nvSpPr>
          <p:cNvPr id="9" name="矩形 259"/>
          <p:cNvSpPr>
            <a:spLocks noChangeArrowheads="1"/>
          </p:cNvSpPr>
          <p:nvPr/>
        </p:nvSpPr>
        <p:spPr bwMode="auto">
          <a:xfrm>
            <a:off x="5541692" y="4113209"/>
            <a:ext cx="672033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cs typeface="Arial" panose="020B0604020202020204" pitchFamily="34" charset="0"/>
            </a:endParaRPr>
          </a:p>
        </p:txBody>
      </p:sp>
      <p:sp>
        <p:nvSpPr>
          <p:cNvPr id="10" name="矩形 259"/>
          <p:cNvSpPr>
            <a:spLocks noChangeArrowheads="1"/>
          </p:cNvSpPr>
          <p:nvPr/>
        </p:nvSpPr>
        <p:spPr bwMode="auto">
          <a:xfrm>
            <a:off x="5541691" y="5326925"/>
            <a:ext cx="2141343" cy="288147"/>
          </a:xfrm>
          <a:prstGeom prst="rect">
            <a:avLst/>
          </a:prstGeom>
          <a:noFill/>
          <a:ln w="9525">
            <a:solidFill>
              <a:schemeClr val="tx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latin typeface="Arial" panose="020B0604020202020204" pitchFamily="34" charset="0"/>
                <a:cs typeface="Arial" panose="020B0604020202020204" pitchFamily="34" charset="0"/>
                <a:sym typeface="Arial" panose="020B0604020202020204" pitchFamily="34" charset="0"/>
              </a:rPr>
              <a:t>:</a:t>
            </a:r>
            <a:r>
              <a:rPr lang="zh-CN" altLang="en-US" sz="1400" dirty="0" smtClean="0">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latin typeface="Arial" panose="020B0604020202020204" pitchFamily="34" charset="0"/>
                <a:cs typeface="Arial" panose="020B0604020202020204" pitchFamily="34" charset="0"/>
                <a:sym typeface="Arial" panose="020B0604020202020204" pitchFamily="34" charset="0"/>
              </a:rPr>
              <a:t>PPT</a:t>
            </a:r>
            <a:endParaRPr lang="en-US" altLang="zh-CN" sz="1400" dirty="0">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8909422" y="5324472"/>
            <a:ext cx="2343528" cy="288147"/>
          </a:xfrm>
          <a:prstGeom prst="rect">
            <a:avLst/>
          </a:prstGeom>
          <a:noFill/>
          <a:ln w="9525">
            <a:solidFill>
              <a:schemeClr val="tx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latin typeface="Arial" panose="020B0604020202020204" pitchFamily="34" charset="0"/>
                <a:cs typeface="Arial" panose="020B0604020202020204" pitchFamily="34" charset="0"/>
                <a:sym typeface="Arial" panose="020B0604020202020204" pitchFamily="34" charset="0"/>
              </a:rPr>
              <a:t>1PPT</a:t>
            </a:r>
            <a:endParaRPr lang="en-US" altLang="zh-CN" sz="1400" dirty="0">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5541691" y="2703091"/>
            <a:ext cx="5856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a:cs typeface="Arial" panose="020B0604020202020204" pitchFamily="34" charset="0"/>
              </a:rPr>
              <a:t>Medicine and medical work report PPT</a:t>
            </a:r>
            <a:endParaRPr lang="zh-CN" altLang="en-US" sz="2400" dirty="0">
              <a:cs typeface="Arial" panose="020B0604020202020204" pitchFamily="34" charset="0"/>
            </a:endParaRPr>
          </a:p>
        </p:txBody>
      </p:sp>
    </p:spTree>
    <p:extLst>
      <p:ext uri="{BB962C8B-B14F-4D97-AF65-F5344CB8AC3E}">
        <p14:creationId xmlns:p14="http://schemas.microsoft.com/office/powerpoint/2010/main" val="30795235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5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03404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572801"/>
            <a:ext cx="920124" cy="649088"/>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392" y="3402029"/>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a:spLocks/>
          </p:cNvSpPr>
          <p:nvPr/>
        </p:nvSpPr>
        <p:spPr bwMode="auto">
          <a:xfrm>
            <a:off x="6225119" y="2408473"/>
            <a:ext cx="6633631" cy="1768447"/>
          </a:xfrm>
          <a:custGeom>
            <a:avLst/>
            <a:gdLst>
              <a:gd name="connsiteX0" fmla="*/ 5835374 w 6633631"/>
              <a:gd name="connsiteY0" fmla="*/ 0 h 1768447"/>
              <a:gd name="connsiteX1" fmla="*/ 6099146 w 6633631"/>
              <a:gd name="connsiteY1" fmla="*/ 12824 h 1768447"/>
              <a:gd name="connsiteX2" fmla="*/ 6366389 w 6633631"/>
              <a:gd name="connsiteY2" fmla="*/ 38472 h 1768447"/>
              <a:gd name="connsiteX3" fmla="*/ 6633631 w 6633631"/>
              <a:gd name="connsiteY3" fmla="*/ 80607 h 1768447"/>
              <a:gd name="connsiteX4" fmla="*/ 6633631 w 6633631"/>
              <a:gd name="connsiteY4" fmla="*/ 957939 h 1768447"/>
              <a:gd name="connsiteX5" fmla="*/ 6633631 w 6633631"/>
              <a:gd name="connsiteY5" fmla="*/ 1205442 h 1768447"/>
              <a:gd name="connsiteX6" fmla="*/ 6633631 w 6633631"/>
              <a:gd name="connsiteY6" fmla="*/ 1768447 h 1768447"/>
              <a:gd name="connsiteX7" fmla="*/ 0 w 6633631"/>
              <a:gd name="connsiteY7" fmla="*/ 1768447 h 1768447"/>
              <a:gd name="connsiteX8" fmla="*/ 0 w 6633631"/>
              <a:gd name="connsiteY8" fmla="*/ 1205442 h 1768447"/>
              <a:gd name="connsiteX9" fmla="*/ 0 w 6633631"/>
              <a:gd name="connsiteY9" fmla="*/ 957939 h 1768447"/>
              <a:gd name="connsiteX10" fmla="*/ 0 w 6633631"/>
              <a:gd name="connsiteY10" fmla="*/ 650353 h 1768447"/>
              <a:gd name="connsiteX11" fmla="*/ 207084 w 6633631"/>
              <a:gd name="connsiteY11" fmla="*/ 730960 h 1768447"/>
              <a:gd name="connsiteX12" fmla="*/ 415325 w 6633631"/>
              <a:gd name="connsiteY12" fmla="*/ 787751 h 1768447"/>
              <a:gd name="connsiteX13" fmla="*/ 625880 w 6633631"/>
              <a:gd name="connsiteY13" fmla="*/ 829887 h 1768447"/>
              <a:gd name="connsiteX14" fmla="*/ 838748 w 6633631"/>
              <a:gd name="connsiteY14" fmla="*/ 855534 h 1768447"/>
              <a:gd name="connsiteX15" fmla="*/ 1053931 w 6633631"/>
              <a:gd name="connsiteY15" fmla="*/ 864694 h 1768447"/>
              <a:gd name="connsiteX16" fmla="*/ 1272584 w 6633631"/>
              <a:gd name="connsiteY16" fmla="*/ 862862 h 1768447"/>
              <a:gd name="connsiteX17" fmla="*/ 1491237 w 6633631"/>
              <a:gd name="connsiteY17" fmla="*/ 846374 h 1768447"/>
              <a:gd name="connsiteX18" fmla="*/ 1713360 w 6633631"/>
              <a:gd name="connsiteY18" fmla="*/ 817063 h 1768447"/>
              <a:gd name="connsiteX19" fmla="*/ 1936641 w 6633631"/>
              <a:gd name="connsiteY19" fmla="*/ 782255 h 1768447"/>
              <a:gd name="connsiteX20" fmla="*/ 2163392 w 6633631"/>
              <a:gd name="connsiteY20" fmla="*/ 736456 h 1768447"/>
              <a:gd name="connsiteX21" fmla="*/ 2392457 w 6633631"/>
              <a:gd name="connsiteY21" fmla="*/ 683328 h 1768447"/>
              <a:gd name="connsiteX22" fmla="*/ 2623836 w 6633631"/>
              <a:gd name="connsiteY22" fmla="*/ 624705 h 1768447"/>
              <a:gd name="connsiteX23" fmla="*/ 2856372 w 6633631"/>
              <a:gd name="connsiteY23" fmla="*/ 564250 h 1768447"/>
              <a:gd name="connsiteX24" fmla="*/ 3091221 w 6633631"/>
              <a:gd name="connsiteY24" fmla="*/ 496466 h 1768447"/>
              <a:gd name="connsiteX25" fmla="*/ 3330698 w 6633631"/>
              <a:gd name="connsiteY25" fmla="*/ 432347 h 1768447"/>
              <a:gd name="connsiteX26" fmla="*/ 3569019 w 6633631"/>
              <a:gd name="connsiteY26" fmla="*/ 364564 h 1768447"/>
              <a:gd name="connsiteX27" fmla="*/ 3811966 w 6633631"/>
              <a:gd name="connsiteY27" fmla="*/ 300445 h 1768447"/>
              <a:gd name="connsiteX28" fmla="*/ 4057228 w 6633631"/>
              <a:gd name="connsiteY28" fmla="*/ 239989 h 1768447"/>
              <a:gd name="connsiteX29" fmla="*/ 4304803 w 6633631"/>
              <a:gd name="connsiteY29" fmla="*/ 183198 h 1768447"/>
              <a:gd name="connsiteX30" fmla="*/ 4553535 w 6633631"/>
              <a:gd name="connsiteY30" fmla="*/ 128239 h 1768447"/>
              <a:gd name="connsiteX31" fmla="*/ 4804581 w 6633631"/>
              <a:gd name="connsiteY31" fmla="*/ 82439 h 1768447"/>
              <a:gd name="connsiteX32" fmla="*/ 5060255 w 6633631"/>
              <a:gd name="connsiteY32" fmla="*/ 47632 h 1768447"/>
              <a:gd name="connsiteX33" fmla="*/ 5314771 w 6633631"/>
              <a:gd name="connsiteY33" fmla="*/ 18320 h 1768447"/>
              <a:gd name="connsiteX34" fmla="*/ 5575073 w 6633631"/>
              <a:gd name="connsiteY34" fmla="*/ 3664 h 1768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3631" h="1768447">
                <a:moveTo>
                  <a:pt x="5835374" y="0"/>
                </a:moveTo>
                <a:lnTo>
                  <a:pt x="6099146" y="12824"/>
                </a:lnTo>
                <a:lnTo>
                  <a:pt x="6366389" y="38472"/>
                </a:lnTo>
                <a:lnTo>
                  <a:pt x="6633631" y="80607"/>
                </a:lnTo>
                <a:lnTo>
                  <a:pt x="6633631" y="957939"/>
                </a:lnTo>
                <a:lnTo>
                  <a:pt x="6633631" y="1205442"/>
                </a:lnTo>
                <a:lnTo>
                  <a:pt x="6633631" y="1768447"/>
                </a:lnTo>
                <a:lnTo>
                  <a:pt x="0" y="1768447"/>
                </a:lnTo>
                <a:lnTo>
                  <a:pt x="0" y="1205442"/>
                </a:lnTo>
                <a:lnTo>
                  <a:pt x="0" y="957939"/>
                </a:lnTo>
                <a:lnTo>
                  <a:pt x="0" y="650353"/>
                </a:lnTo>
                <a:lnTo>
                  <a:pt x="207084" y="730960"/>
                </a:lnTo>
                <a:lnTo>
                  <a:pt x="415325" y="787751"/>
                </a:lnTo>
                <a:lnTo>
                  <a:pt x="625880" y="829887"/>
                </a:lnTo>
                <a:lnTo>
                  <a:pt x="838748" y="855534"/>
                </a:lnTo>
                <a:lnTo>
                  <a:pt x="1053931" y="864694"/>
                </a:lnTo>
                <a:lnTo>
                  <a:pt x="1272584" y="862862"/>
                </a:lnTo>
                <a:lnTo>
                  <a:pt x="1491237" y="846374"/>
                </a:lnTo>
                <a:lnTo>
                  <a:pt x="1713360" y="817063"/>
                </a:lnTo>
                <a:lnTo>
                  <a:pt x="1936641" y="782255"/>
                </a:lnTo>
                <a:lnTo>
                  <a:pt x="2163392" y="736456"/>
                </a:lnTo>
                <a:lnTo>
                  <a:pt x="2392457" y="683328"/>
                </a:lnTo>
                <a:lnTo>
                  <a:pt x="2623836" y="624705"/>
                </a:lnTo>
                <a:lnTo>
                  <a:pt x="2856372" y="564250"/>
                </a:lnTo>
                <a:lnTo>
                  <a:pt x="3091221" y="496466"/>
                </a:lnTo>
                <a:lnTo>
                  <a:pt x="3330698" y="432347"/>
                </a:lnTo>
                <a:lnTo>
                  <a:pt x="3569019" y="364564"/>
                </a:lnTo>
                <a:lnTo>
                  <a:pt x="3811966" y="300445"/>
                </a:lnTo>
                <a:lnTo>
                  <a:pt x="4057228" y="239989"/>
                </a:lnTo>
                <a:lnTo>
                  <a:pt x="4304803" y="183198"/>
                </a:lnTo>
                <a:lnTo>
                  <a:pt x="4553535" y="128239"/>
                </a:lnTo>
                <a:lnTo>
                  <a:pt x="4804581" y="82439"/>
                </a:lnTo>
                <a:lnTo>
                  <a:pt x="5060255" y="47632"/>
                </a:lnTo>
                <a:lnTo>
                  <a:pt x="5314771" y="18320"/>
                </a:lnTo>
                <a:lnTo>
                  <a:pt x="5575073" y="3664"/>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p>
        </p:txBody>
      </p:sp>
      <p:sp>
        <p:nvSpPr>
          <p:cNvPr id="2053" name="文本框 14"/>
          <p:cNvSpPr txBox="1">
            <a:spLocks noChangeArrowheads="1"/>
          </p:cNvSpPr>
          <p:nvPr>
            <p:custDataLst>
              <p:tags r:id="rId4"/>
            </p:custDataLst>
          </p:nvPr>
        </p:nvSpPr>
        <p:spPr bwMode="auto">
          <a:xfrm>
            <a:off x="4573974" y="2924875"/>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6631409" y="3352838"/>
            <a:ext cx="3686398"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7" name="文本占位符 6"/>
          <p:cNvSpPr txBox="1">
            <a:spLocks/>
          </p:cNvSpPr>
          <p:nvPr>
            <p:custDataLst>
              <p:tags r:id="rId6"/>
            </p:custDataLst>
          </p:nvPr>
        </p:nvSpPr>
        <p:spPr>
          <a:xfrm>
            <a:off x="6631409" y="3930043"/>
            <a:ext cx="3686398"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82916292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10" grpId="0" animBg="1"/>
      <p:bldP spid="2053"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421329" y="1474642"/>
            <a:ext cx="2771272" cy="27177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flipH="1">
            <a:off x="1293464" y="1371620"/>
            <a:ext cx="3000215" cy="4188921"/>
          </a:xfrm>
          <a:prstGeom prst="rect">
            <a:avLst/>
          </a:prstGeom>
          <a:noFill/>
          <a:ln w="508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nvSpPr>
        <p:spPr>
          <a:xfrm>
            <a:off x="812800" y="5882030"/>
            <a:ext cx="11233150" cy="369332"/>
          </a:xfrm>
          <a:prstGeom prst="rect">
            <a:avLst/>
          </a:prstGeom>
          <a:noFill/>
          <a:effectLst/>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a:grpSpLocks/>
          </p:cNvGrpSpPr>
          <p:nvPr/>
        </p:nvGrpSpPr>
        <p:grpSpPr bwMode="auto">
          <a:xfrm>
            <a:off x="1480382" y="4358761"/>
            <a:ext cx="2613203" cy="865808"/>
            <a:chOff x="680210" y="1949615"/>
            <a:chExt cx="1718591" cy="616167"/>
          </a:xfrm>
        </p:grpSpPr>
        <p:sp>
          <p:nvSpPr>
            <p:cNvPr id="28" name="Content Placeholder 2"/>
            <p:cNvSpPr txBox="1">
              <a:spLocks/>
            </p:cNvSpPr>
            <p:nvPr/>
          </p:nvSpPr>
          <p:spPr>
            <a:xfrm>
              <a:off x="680210" y="2171520"/>
              <a:ext cx="171859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9" name="文本框 28"/>
            <p:cNvSpPr txBox="1"/>
            <p:nvPr/>
          </p:nvSpPr>
          <p:spPr>
            <a:xfrm>
              <a:off x="680210" y="1949615"/>
              <a:ext cx="1330361" cy="153324"/>
            </a:xfrm>
            <a:prstGeom prst="rect">
              <a:avLst/>
            </a:prstGeom>
            <a:noFill/>
          </p:spPr>
          <p:txBody>
            <a:bodyPr wrap="square"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0" name="矩形 29"/>
          <p:cNvSpPr/>
          <p:nvPr/>
        </p:nvSpPr>
        <p:spPr>
          <a:xfrm>
            <a:off x="5069404" y="1474642"/>
            <a:ext cx="2771272" cy="271774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30"/>
          <p:cNvSpPr/>
          <p:nvPr/>
        </p:nvSpPr>
        <p:spPr>
          <a:xfrm flipH="1">
            <a:off x="4941539" y="1371620"/>
            <a:ext cx="3000215" cy="4188921"/>
          </a:xfrm>
          <a:prstGeom prst="rect">
            <a:avLst/>
          </a:prstGeom>
          <a:noFill/>
          <a:ln w="508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a:grpSpLocks/>
          </p:cNvGrpSpPr>
          <p:nvPr/>
        </p:nvGrpSpPr>
        <p:grpSpPr bwMode="auto">
          <a:xfrm>
            <a:off x="5173738" y="4358760"/>
            <a:ext cx="2569913" cy="865810"/>
            <a:chOff x="578159" y="1949614"/>
            <a:chExt cx="1777231" cy="616168"/>
          </a:xfrm>
        </p:grpSpPr>
        <p:sp>
          <p:nvSpPr>
            <p:cNvPr id="33" name="Content Placeholder 2"/>
            <p:cNvSpPr txBox="1">
              <a:spLocks/>
            </p:cNvSpPr>
            <p:nvPr/>
          </p:nvSpPr>
          <p:spPr>
            <a:xfrm>
              <a:off x="578159" y="2171520"/>
              <a:ext cx="1777231" cy="394262"/>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4" name="文本框 33"/>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35" name="矩形 34"/>
          <p:cNvSpPr/>
          <p:nvPr/>
        </p:nvSpPr>
        <p:spPr>
          <a:xfrm>
            <a:off x="8717479" y="1474642"/>
            <a:ext cx="2771272" cy="27177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flipH="1">
            <a:off x="8589614" y="1371620"/>
            <a:ext cx="3000215" cy="4188921"/>
          </a:xfrm>
          <a:prstGeom prst="rect">
            <a:avLst/>
          </a:prstGeom>
          <a:noFill/>
          <a:ln w="508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a:grpSpLocks/>
          </p:cNvGrpSpPr>
          <p:nvPr/>
        </p:nvGrpSpPr>
        <p:grpSpPr bwMode="auto">
          <a:xfrm>
            <a:off x="8823803" y="4358760"/>
            <a:ext cx="2569911" cy="865810"/>
            <a:chOff x="578159" y="1949614"/>
            <a:chExt cx="1971069" cy="616168"/>
          </a:xfrm>
        </p:grpSpPr>
        <p:sp>
          <p:nvSpPr>
            <p:cNvPr id="38" name="Content Placeholder 2"/>
            <p:cNvSpPr txBox="1">
              <a:spLocks/>
            </p:cNvSpPr>
            <p:nvPr/>
          </p:nvSpPr>
          <p:spPr>
            <a:xfrm>
              <a:off x="578159" y="2171520"/>
              <a:ext cx="1971069" cy="394262"/>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0" name="文本框 39"/>
            <p:cNvSpPr txBox="1"/>
            <p:nvPr/>
          </p:nvSpPr>
          <p:spPr>
            <a:xfrm>
              <a:off x="579173" y="1949614"/>
              <a:ext cx="1525803" cy="153324"/>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1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0749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par>
                          <p:cTn id="11" fill="hold">
                            <p:stCondLst>
                              <p:cond delay="750"/>
                            </p:stCondLst>
                            <p:childTnLst>
                              <p:par>
                                <p:cTn id="12" presetID="2" presetClass="entr" presetSubtype="8" decel="10000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500" fill="hold"/>
                                        <p:tgtEl>
                                          <p:spTgt spid="27"/>
                                        </p:tgtEl>
                                        <p:attrNameLst>
                                          <p:attrName>ppt_x</p:attrName>
                                        </p:attrNameLst>
                                      </p:cBhvr>
                                      <p:tavLst>
                                        <p:tav tm="0">
                                          <p:val>
                                            <p:strVal val="0-#ppt_w/2"/>
                                          </p:val>
                                        </p:tav>
                                        <p:tav tm="100000">
                                          <p:val>
                                            <p:strVal val="#ppt_x"/>
                                          </p:val>
                                        </p:tav>
                                      </p:tavLst>
                                    </p:anim>
                                    <p:anim calcmode="lin" valueType="num">
                                      <p:cBhvr additive="base">
                                        <p:cTn id="15" dur="500" fill="hold"/>
                                        <p:tgtEl>
                                          <p:spTgt spid="27"/>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par>
                                <p:cTn id="20" presetID="22" presetClass="entr" presetSubtype="1" fill="hold" grpId="0" nodeType="withEffect">
                                  <p:stCondLst>
                                    <p:cond delay="25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childTnLst>
                          </p:cTn>
                        </p:par>
                        <p:par>
                          <p:cTn id="23" fill="hold">
                            <p:stCondLst>
                              <p:cond delay="2000"/>
                            </p:stCondLst>
                            <p:childTnLst>
                              <p:par>
                                <p:cTn id="24" presetID="2" presetClass="entr" presetSubtype="8" decel="100000"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down)">
                                      <p:cBhvr>
                                        <p:cTn id="31" dur="500"/>
                                        <p:tgtEl>
                                          <p:spTgt spid="36"/>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35"/>
                                        </p:tgtEl>
                                        <p:attrNameLst>
                                          <p:attrName>style.visibility</p:attrName>
                                        </p:attrNameLst>
                                      </p:cBhvr>
                                      <p:to>
                                        <p:strVal val="visible"/>
                                      </p:to>
                                    </p:set>
                                    <p:animEffect transition="in" filter="wipe(up)">
                                      <p:cBhvr>
                                        <p:cTn id="34" dur="500"/>
                                        <p:tgtEl>
                                          <p:spTgt spid="35"/>
                                        </p:tgtEl>
                                      </p:cBhvr>
                                    </p:animEffect>
                                  </p:childTnLst>
                                </p:cTn>
                              </p:par>
                            </p:childTnLst>
                          </p:cTn>
                        </p:par>
                        <p:par>
                          <p:cTn id="35" fill="hold">
                            <p:stCondLst>
                              <p:cond delay="3250"/>
                            </p:stCondLst>
                            <p:childTnLst>
                              <p:par>
                                <p:cTn id="36" presetID="2" presetClass="entr" presetSubtype="8" decel="100000"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375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9" grpId="0" animBg="1"/>
      <p:bldP spid="20" grpId="0"/>
      <p:bldP spid="30" grpId="0" animBg="1"/>
      <p:bldP spid="31"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1160713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8858020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p:cNvSpPr/>
          <p:nvPr/>
        </p:nvSpPr>
        <p:spPr>
          <a:xfrm>
            <a:off x="1165328" y="4661041"/>
            <a:ext cx="3750263" cy="1071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137"/>
          <p:cNvGrpSpPr/>
          <p:nvPr/>
        </p:nvGrpSpPr>
        <p:grpSpPr>
          <a:xfrm>
            <a:off x="1502228" y="2303735"/>
            <a:ext cx="301358" cy="2317121"/>
            <a:chOff x="1074408" y="1485901"/>
            <a:chExt cx="214311" cy="1647821"/>
          </a:xfrm>
        </p:grpSpPr>
        <p:cxnSp>
          <p:nvCxnSpPr>
            <p:cNvPr id="91" name="Straight Connector 90"/>
            <p:cNvCxnSpPr/>
            <p:nvPr/>
          </p:nvCxnSpPr>
          <p:spPr>
            <a:xfrm rot="16200000" flipV="1">
              <a:off x="359569"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1074408" y="2190750"/>
              <a:ext cx="214311" cy="9429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8"/>
          <p:cNvGrpSpPr/>
          <p:nvPr/>
        </p:nvGrpSpPr>
        <p:grpSpPr>
          <a:xfrm>
            <a:off x="2035839" y="2303735"/>
            <a:ext cx="301358" cy="2317121"/>
            <a:chOff x="1447800" y="1485901"/>
            <a:chExt cx="214311" cy="1647821"/>
          </a:xfrm>
        </p:grpSpPr>
        <p:cxnSp>
          <p:nvCxnSpPr>
            <p:cNvPr id="98" name="Straight Connector 97"/>
            <p:cNvCxnSpPr/>
            <p:nvPr/>
          </p:nvCxnSpPr>
          <p:spPr>
            <a:xfrm rot="16200000" flipV="1">
              <a:off x="732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1" name="Rounded Rectangle 100"/>
            <p:cNvSpPr/>
            <p:nvPr/>
          </p:nvSpPr>
          <p:spPr>
            <a:xfrm>
              <a:off x="1447800" y="1962150"/>
              <a:ext cx="214311" cy="117157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9"/>
          <p:cNvGrpSpPr/>
          <p:nvPr/>
        </p:nvGrpSpPr>
        <p:grpSpPr>
          <a:xfrm>
            <a:off x="2569451" y="2303735"/>
            <a:ext cx="301358" cy="2317121"/>
            <a:chOff x="1828800" y="1485901"/>
            <a:chExt cx="214311" cy="1647821"/>
          </a:xfrm>
        </p:grpSpPr>
        <p:cxnSp>
          <p:nvCxnSpPr>
            <p:cNvPr id="104" name="Straight Connector 103"/>
            <p:cNvCxnSpPr/>
            <p:nvPr/>
          </p:nvCxnSpPr>
          <p:spPr>
            <a:xfrm rot="16200000" flipV="1">
              <a:off x="1113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07" name="Rounded Rectangle 106"/>
            <p:cNvSpPr/>
            <p:nvPr/>
          </p:nvSpPr>
          <p:spPr>
            <a:xfrm>
              <a:off x="1828800" y="1809750"/>
              <a:ext cx="214311" cy="132397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0"/>
          <p:cNvGrpSpPr/>
          <p:nvPr/>
        </p:nvGrpSpPr>
        <p:grpSpPr>
          <a:xfrm>
            <a:off x="3103063" y="2303735"/>
            <a:ext cx="301358" cy="2317121"/>
            <a:chOff x="2209800" y="1485901"/>
            <a:chExt cx="214311" cy="1647821"/>
          </a:xfrm>
        </p:grpSpPr>
        <p:cxnSp>
          <p:nvCxnSpPr>
            <p:cNvPr id="108" name="Straight Connector 107"/>
            <p:cNvCxnSpPr/>
            <p:nvPr/>
          </p:nvCxnSpPr>
          <p:spPr>
            <a:xfrm rot="16200000" flipV="1">
              <a:off x="1494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Rounded Rectangle 120"/>
            <p:cNvSpPr/>
            <p:nvPr/>
          </p:nvSpPr>
          <p:spPr>
            <a:xfrm>
              <a:off x="2209800" y="2419350"/>
              <a:ext cx="214311" cy="71437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141"/>
          <p:cNvGrpSpPr/>
          <p:nvPr/>
        </p:nvGrpSpPr>
        <p:grpSpPr>
          <a:xfrm>
            <a:off x="3636674" y="2303735"/>
            <a:ext cx="301358" cy="2317121"/>
            <a:chOff x="2667000" y="1485901"/>
            <a:chExt cx="214311" cy="1647821"/>
          </a:xfrm>
        </p:grpSpPr>
        <p:cxnSp>
          <p:nvCxnSpPr>
            <p:cNvPr id="128" name="Straight Connector 127"/>
            <p:cNvCxnSpPr/>
            <p:nvPr/>
          </p:nvCxnSpPr>
          <p:spPr>
            <a:xfrm rot="16200000" flipV="1">
              <a:off x="19521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29" name="Rounded Rectangle 128"/>
            <p:cNvSpPr/>
            <p:nvPr/>
          </p:nvSpPr>
          <p:spPr>
            <a:xfrm>
              <a:off x="2667000" y="1962150"/>
              <a:ext cx="214311" cy="117157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2"/>
          <p:cNvGrpSpPr/>
          <p:nvPr/>
        </p:nvGrpSpPr>
        <p:grpSpPr>
          <a:xfrm>
            <a:off x="4170289" y="2303735"/>
            <a:ext cx="301358" cy="2317121"/>
            <a:chOff x="2971800" y="1485901"/>
            <a:chExt cx="214311" cy="1647821"/>
          </a:xfrm>
        </p:grpSpPr>
        <p:cxnSp>
          <p:nvCxnSpPr>
            <p:cNvPr id="136" name="Straight Connector 135"/>
            <p:cNvCxnSpPr/>
            <p:nvPr/>
          </p:nvCxnSpPr>
          <p:spPr>
            <a:xfrm rot="16200000" flipV="1">
              <a:off x="2256961" y="2302205"/>
              <a:ext cx="1638299" cy="5691"/>
            </a:xfrm>
            <a:prstGeom prst="line">
              <a:avLst/>
            </a:prstGeom>
            <a:ln w="12700">
              <a:solidFill>
                <a:schemeClr val="bg1">
                  <a:lumMod val="75000"/>
                </a:schemeClr>
              </a:solidFill>
              <a:prstDash val="sysDot"/>
              <a:headEnd type="none" w="med" len="med"/>
              <a:tailEnd type="oval" w="med" len="med"/>
            </a:ln>
          </p:spPr>
          <p:style>
            <a:lnRef idx="1">
              <a:schemeClr val="accent1"/>
            </a:lnRef>
            <a:fillRef idx="0">
              <a:schemeClr val="accent1"/>
            </a:fillRef>
            <a:effectRef idx="0">
              <a:schemeClr val="accent1"/>
            </a:effectRef>
            <a:fontRef idx="minor">
              <a:schemeClr val="tx1"/>
            </a:fontRef>
          </p:style>
        </p:cxnSp>
        <p:sp>
          <p:nvSpPr>
            <p:cNvPr id="137" name="Rounded Rectangle 136"/>
            <p:cNvSpPr/>
            <p:nvPr/>
          </p:nvSpPr>
          <p:spPr>
            <a:xfrm>
              <a:off x="2971800" y="1809750"/>
              <a:ext cx="214311" cy="132397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4" name="Rectangle 143"/>
          <p:cNvSpPr/>
          <p:nvPr/>
        </p:nvSpPr>
        <p:spPr>
          <a:xfrm>
            <a:off x="1532831"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55</a:t>
            </a:r>
          </a:p>
        </p:txBody>
      </p:sp>
      <p:sp>
        <p:nvSpPr>
          <p:cNvPr id="145" name="Rectangle 144"/>
          <p:cNvSpPr/>
          <p:nvPr/>
        </p:nvSpPr>
        <p:spPr>
          <a:xfrm>
            <a:off x="2071102"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146" name="Rectangle 145"/>
          <p:cNvSpPr/>
          <p:nvPr/>
        </p:nvSpPr>
        <p:spPr>
          <a:xfrm>
            <a:off x="2609373"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85</a:t>
            </a:r>
          </a:p>
        </p:txBody>
      </p:sp>
      <p:sp>
        <p:nvSpPr>
          <p:cNvPr id="147" name="Rectangle 146"/>
          <p:cNvSpPr/>
          <p:nvPr/>
        </p:nvSpPr>
        <p:spPr>
          <a:xfrm>
            <a:off x="3147644"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148" name="Rectangle 147"/>
          <p:cNvSpPr/>
          <p:nvPr/>
        </p:nvSpPr>
        <p:spPr>
          <a:xfrm>
            <a:off x="3685915"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49" name="Rectangle 148"/>
          <p:cNvSpPr/>
          <p:nvPr/>
        </p:nvSpPr>
        <p:spPr>
          <a:xfrm>
            <a:off x="4224186" y="4810264"/>
            <a:ext cx="227626" cy="268279"/>
          </a:xfrm>
          <a:prstGeom prst="rect">
            <a:avLst/>
          </a:prstGeom>
        </p:spPr>
        <p:txBody>
          <a:bodyPr wrap="none" lIns="0" tIns="0" rIns="0" bIns="0">
            <a:spAutoFit/>
          </a:bodyPr>
          <a:lstStyle/>
          <a:p>
            <a:pPr algn="ctr">
              <a:lnSpc>
                <a:spcPct val="120000"/>
              </a:lnSpc>
            </a:pPr>
            <a:r>
              <a:rPr lang="en-US" sz="16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nvGrpSpPr>
          <p:cNvPr id="10" name="Group 149"/>
          <p:cNvGrpSpPr/>
          <p:nvPr/>
        </p:nvGrpSpPr>
        <p:grpSpPr>
          <a:xfrm>
            <a:off x="6389434" y="2305418"/>
            <a:ext cx="2090836" cy="701095"/>
            <a:chOff x="4597686" y="3155872"/>
            <a:chExt cx="1583966" cy="498584"/>
          </a:xfrm>
        </p:grpSpPr>
        <p:sp>
          <p:nvSpPr>
            <p:cNvPr id="151" name="TextBox 150"/>
            <p:cNvSpPr txBox="1"/>
            <p:nvPr/>
          </p:nvSpPr>
          <p:spPr>
            <a:xfrm>
              <a:off x="4597686"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4597686" y="3348942"/>
              <a:ext cx="1583966"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2"/>
          <p:cNvGrpSpPr/>
          <p:nvPr/>
        </p:nvGrpSpPr>
        <p:grpSpPr>
          <a:xfrm>
            <a:off x="9386634" y="2305418"/>
            <a:ext cx="2036110" cy="701095"/>
            <a:chOff x="6978976" y="3155872"/>
            <a:chExt cx="1542507" cy="498584"/>
          </a:xfrm>
        </p:grpSpPr>
        <p:sp>
          <p:nvSpPr>
            <p:cNvPr id="154" name="TextBox 153"/>
            <p:cNvSpPr txBox="1"/>
            <p:nvPr/>
          </p:nvSpPr>
          <p:spPr>
            <a:xfrm>
              <a:off x="6978977" y="315587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6978976" y="3348942"/>
              <a:ext cx="1542507" cy="305514"/>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55"/>
          <p:cNvGrpSpPr/>
          <p:nvPr/>
        </p:nvGrpSpPr>
        <p:grpSpPr>
          <a:xfrm>
            <a:off x="6389434" y="3213449"/>
            <a:ext cx="2036110" cy="701095"/>
            <a:chOff x="4597685" y="3914331"/>
            <a:chExt cx="1542507" cy="498583"/>
          </a:xfrm>
        </p:grpSpPr>
        <p:sp>
          <p:nvSpPr>
            <p:cNvPr id="157" name="TextBox 156"/>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TextBox 157"/>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58"/>
          <p:cNvGrpSpPr/>
          <p:nvPr/>
        </p:nvGrpSpPr>
        <p:grpSpPr>
          <a:xfrm>
            <a:off x="9386634" y="3213449"/>
            <a:ext cx="2036110" cy="701095"/>
            <a:chOff x="6978976" y="3914331"/>
            <a:chExt cx="1542507" cy="498583"/>
          </a:xfrm>
        </p:grpSpPr>
        <p:sp>
          <p:nvSpPr>
            <p:cNvPr id="160" name="TextBox 159"/>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160"/>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61"/>
          <p:cNvGrpSpPr/>
          <p:nvPr/>
        </p:nvGrpSpPr>
        <p:grpSpPr>
          <a:xfrm>
            <a:off x="6389434" y="4239172"/>
            <a:ext cx="2036110" cy="701095"/>
            <a:chOff x="4597685" y="3914331"/>
            <a:chExt cx="1542507" cy="498583"/>
          </a:xfrm>
        </p:grpSpPr>
        <p:sp>
          <p:nvSpPr>
            <p:cNvPr id="163" name="TextBox 162"/>
            <p:cNvSpPr txBox="1"/>
            <p:nvPr/>
          </p:nvSpPr>
          <p:spPr>
            <a:xfrm>
              <a:off x="4597686"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163"/>
            <p:cNvSpPr txBox="1"/>
            <p:nvPr/>
          </p:nvSpPr>
          <p:spPr>
            <a:xfrm>
              <a:off x="4597685"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64"/>
          <p:cNvGrpSpPr/>
          <p:nvPr/>
        </p:nvGrpSpPr>
        <p:grpSpPr>
          <a:xfrm>
            <a:off x="9386634" y="4239172"/>
            <a:ext cx="2036110" cy="701095"/>
            <a:chOff x="6978976" y="3914331"/>
            <a:chExt cx="1542507" cy="498583"/>
          </a:xfrm>
        </p:grpSpPr>
        <p:sp>
          <p:nvSpPr>
            <p:cNvPr id="166" name="TextBox 165"/>
            <p:cNvSpPr txBox="1"/>
            <p:nvPr/>
          </p:nvSpPr>
          <p:spPr>
            <a:xfrm>
              <a:off x="6978977" y="3914331"/>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166"/>
            <p:cNvSpPr txBox="1"/>
            <p:nvPr/>
          </p:nvSpPr>
          <p:spPr>
            <a:xfrm>
              <a:off x="6978976" y="4107401"/>
              <a:ext cx="1542507" cy="305513"/>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67"/>
          <p:cNvGrpSpPr/>
          <p:nvPr/>
        </p:nvGrpSpPr>
        <p:grpSpPr>
          <a:xfrm>
            <a:off x="8674821" y="4215707"/>
            <a:ext cx="659525" cy="640643"/>
            <a:chOff x="6299532" y="4190009"/>
            <a:chExt cx="469021" cy="455593"/>
          </a:xfrm>
        </p:grpSpPr>
        <p:sp>
          <p:nvSpPr>
            <p:cNvPr id="169" name="Oval 168"/>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70"/>
          <p:cNvGrpSpPr/>
          <p:nvPr/>
        </p:nvGrpSpPr>
        <p:grpSpPr>
          <a:xfrm>
            <a:off x="5648471" y="2277304"/>
            <a:ext cx="659525" cy="640643"/>
            <a:chOff x="630683" y="3383511"/>
            <a:chExt cx="469021" cy="455593"/>
          </a:xfrm>
        </p:grpSpPr>
        <p:sp>
          <p:nvSpPr>
            <p:cNvPr id="172" name="Oval 171"/>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3"/>
          <p:cNvGrpSpPr/>
          <p:nvPr/>
        </p:nvGrpSpPr>
        <p:grpSpPr>
          <a:xfrm>
            <a:off x="5648471" y="4215707"/>
            <a:ext cx="659525" cy="640643"/>
            <a:chOff x="3428938" y="4190009"/>
            <a:chExt cx="469021" cy="455593"/>
          </a:xfrm>
        </p:grpSpPr>
        <p:sp>
          <p:nvSpPr>
            <p:cNvPr id="175" name="Oval 174"/>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76"/>
          <p:cNvGrpSpPr/>
          <p:nvPr/>
        </p:nvGrpSpPr>
        <p:grpSpPr>
          <a:xfrm>
            <a:off x="5648471" y="3229350"/>
            <a:ext cx="659525" cy="640643"/>
            <a:chOff x="6299532" y="3384456"/>
            <a:chExt cx="469021" cy="455593"/>
          </a:xfrm>
        </p:grpSpPr>
        <p:sp>
          <p:nvSpPr>
            <p:cNvPr id="178" name="Oval 177"/>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79"/>
          <p:cNvGrpSpPr/>
          <p:nvPr/>
        </p:nvGrpSpPr>
        <p:grpSpPr>
          <a:xfrm>
            <a:off x="8674821" y="3229350"/>
            <a:ext cx="659525" cy="640643"/>
            <a:chOff x="630683" y="4190009"/>
            <a:chExt cx="469021" cy="455593"/>
          </a:xfrm>
        </p:grpSpPr>
        <p:sp>
          <p:nvSpPr>
            <p:cNvPr id="181" name="Oval 180"/>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82"/>
          <p:cNvGrpSpPr/>
          <p:nvPr/>
        </p:nvGrpSpPr>
        <p:grpSpPr>
          <a:xfrm>
            <a:off x="8674821" y="2277304"/>
            <a:ext cx="659525" cy="640643"/>
            <a:chOff x="3425803" y="3384456"/>
            <a:chExt cx="469021" cy="455593"/>
          </a:xfrm>
        </p:grpSpPr>
        <p:sp>
          <p:nvSpPr>
            <p:cNvPr id="184" name="Oval 183"/>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Footer Text"/>
          <p:cNvSpPr txBox="1"/>
          <p:nvPr/>
        </p:nvSpPr>
        <p:spPr>
          <a:xfrm>
            <a:off x="973504" y="5643811"/>
            <a:ext cx="10911745" cy="135037"/>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9" name="Straight Line buttom"/>
          <p:cNvCxnSpPr/>
          <p:nvPr/>
        </p:nvCxnSpPr>
        <p:spPr>
          <a:xfrm>
            <a:off x="964706" y="5456156"/>
            <a:ext cx="1092933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594451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strips(downRight)">
                                      <p:cBhvr>
                                        <p:cTn id="7" dur="500"/>
                                        <p:tgtEl>
                                          <p:spTgt spid="9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lide(fromBottom)">
                                      <p:cBhvr>
                                        <p:cTn id="11" dur="500"/>
                                        <p:tgtEl>
                                          <p:spTgt spid="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4"/>
                                        </p:tgtEl>
                                        <p:attrNameLst>
                                          <p:attrName>style.visibility</p:attrName>
                                        </p:attrNameLst>
                                      </p:cBhvr>
                                      <p:to>
                                        <p:strVal val="visible"/>
                                      </p:to>
                                    </p:set>
                                    <p:animEffect transition="in" filter="fade">
                                      <p:cBhvr>
                                        <p:cTn id="14" dur="1000"/>
                                        <p:tgtEl>
                                          <p:spTgt spid="144"/>
                                        </p:tgtEl>
                                      </p:cBhvr>
                                    </p:animEffect>
                                  </p:childTnLst>
                                </p:cTn>
                              </p:par>
                            </p:childTnLst>
                          </p:cTn>
                        </p:par>
                        <p:par>
                          <p:cTn id="15" fill="hold">
                            <p:stCondLst>
                              <p:cond delay="1500"/>
                            </p:stCondLst>
                            <p:childTnLst>
                              <p:par>
                                <p:cTn id="16" presetID="1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Bottom)">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5"/>
                                        </p:tgtEl>
                                        <p:attrNameLst>
                                          <p:attrName>style.visibility</p:attrName>
                                        </p:attrNameLst>
                                      </p:cBhvr>
                                      <p:to>
                                        <p:strVal val="visible"/>
                                      </p:to>
                                    </p:set>
                                    <p:animEffect transition="in" filter="fade">
                                      <p:cBhvr>
                                        <p:cTn id="21" dur="1000"/>
                                        <p:tgtEl>
                                          <p:spTgt spid="145"/>
                                        </p:tgtEl>
                                      </p:cBhvr>
                                    </p:animEffect>
                                  </p:childTnLst>
                                </p:cTn>
                              </p:par>
                            </p:childTnLst>
                          </p:cTn>
                        </p:par>
                        <p:par>
                          <p:cTn id="22" fill="hold">
                            <p:stCondLst>
                              <p:cond delay="2500"/>
                            </p:stCondLst>
                            <p:childTnLst>
                              <p:par>
                                <p:cTn id="23" presetID="1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slide(fromBottom)">
                                      <p:cBhvr>
                                        <p:cTn id="25" dur="500"/>
                                        <p:tgtEl>
                                          <p:spTgt spid="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6"/>
                                        </p:tgtEl>
                                        <p:attrNameLst>
                                          <p:attrName>style.visibility</p:attrName>
                                        </p:attrNameLst>
                                      </p:cBhvr>
                                      <p:to>
                                        <p:strVal val="visible"/>
                                      </p:to>
                                    </p:set>
                                    <p:animEffect transition="in" filter="fade">
                                      <p:cBhvr>
                                        <p:cTn id="28" dur="1000"/>
                                        <p:tgtEl>
                                          <p:spTgt spid="146"/>
                                        </p:tgtEl>
                                      </p:cBhvr>
                                    </p:animEffect>
                                  </p:childTnLst>
                                </p:cTn>
                              </p:par>
                            </p:childTnLst>
                          </p:cTn>
                        </p:par>
                        <p:par>
                          <p:cTn id="29" fill="hold">
                            <p:stCondLst>
                              <p:cond delay="35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7"/>
                                        </p:tgtEl>
                                        <p:attrNameLst>
                                          <p:attrName>style.visibility</p:attrName>
                                        </p:attrNameLst>
                                      </p:cBhvr>
                                      <p:to>
                                        <p:strVal val="visible"/>
                                      </p:to>
                                    </p:set>
                                    <p:animEffect transition="in" filter="fade">
                                      <p:cBhvr>
                                        <p:cTn id="35" dur="1000"/>
                                        <p:tgtEl>
                                          <p:spTgt spid="147"/>
                                        </p:tgtEl>
                                      </p:cBhvr>
                                    </p:animEffect>
                                  </p:childTnLst>
                                </p:cTn>
                              </p:par>
                            </p:childTnLst>
                          </p:cTn>
                        </p:par>
                        <p:par>
                          <p:cTn id="36" fill="hold">
                            <p:stCondLst>
                              <p:cond delay="4500"/>
                            </p:stCondLst>
                            <p:childTnLst>
                              <p:par>
                                <p:cTn id="37" presetID="12" presetClass="entr" presetSubtype="4"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slide(fromBottom)">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8"/>
                                        </p:tgtEl>
                                        <p:attrNameLst>
                                          <p:attrName>style.visibility</p:attrName>
                                        </p:attrNameLst>
                                      </p:cBhvr>
                                      <p:to>
                                        <p:strVal val="visible"/>
                                      </p:to>
                                    </p:set>
                                    <p:animEffect transition="in" filter="fade">
                                      <p:cBhvr>
                                        <p:cTn id="42" dur="1000"/>
                                        <p:tgtEl>
                                          <p:spTgt spid="148"/>
                                        </p:tgtEl>
                                      </p:cBhvr>
                                    </p:animEffect>
                                  </p:childTnLst>
                                </p:cTn>
                              </p:par>
                            </p:childTnLst>
                          </p:cTn>
                        </p:par>
                        <p:par>
                          <p:cTn id="43" fill="hold">
                            <p:stCondLst>
                              <p:cond delay="5500"/>
                            </p:stCondLst>
                            <p:childTnLst>
                              <p:par>
                                <p:cTn id="44" presetID="12" presetClass="entr" presetSubtype="4"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slide(fromBottom)">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49"/>
                                        </p:tgtEl>
                                        <p:attrNameLst>
                                          <p:attrName>style.visibility</p:attrName>
                                        </p:attrNameLst>
                                      </p:cBhvr>
                                      <p:to>
                                        <p:strVal val="visible"/>
                                      </p:to>
                                    </p:set>
                                    <p:animEffect transition="in" filter="fade">
                                      <p:cBhvr>
                                        <p:cTn id="49" dur="1000"/>
                                        <p:tgtEl>
                                          <p:spTgt spid="149"/>
                                        </p:tgtEl>
                                      </p:cBhvr>
                                    </p:animEffect>
                                  </p:childTnLst>
                                </p:cTn>
                              </p:par>
                            </p:childTnLst>
                          </p:cTn>
                        </p:par>
                        <p:par>
                          <p:cTn id="50" fill="hold">
                            <p:stCondLst>
                              <p:cond delay="6500"/>
                            </p:stCondLst>
                            <p:childTnLst>
                              <p:par>
                                <p:cTn id="51" presetID="53"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2" presetClass="entr" presetSubtype="4" accel="50000" decel="5000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ppt_x"/>
                                          </p:val>
                                        </p:tav>
                                        <p:tav tm="100000">
                                          <p:val>
                                            <p:strVal val="#ppt_x"/>
                                          </p:val>
                                        </p:tav>
                                      </p:tavLst>
                                    </p:anim>
                                    <p:anim calcmode="lin" valueType="num">
                                      <p:cBhvr additive="base">
                                        <p:cTn id="59" dur="500" fill="hold"/>
                                        <p:tgtEl>
                                          <p:spTgt spid="10"/>
                                        </p:tgtEl>
                                        <p:attrNameLst>
                                          <p:attrName>ppt_y</p:attrName>
                                        </p:attrNameLst>
                                      </p:cBhvr>
                                      <p:tavLst>
                                        <p:tav tm="0">
                                          <p:val>
                                            <p:strVal val="1+#ppt_h/2"/>
                                          </p:val>
                                        </p:tav>
                                        <p:tav tm="100000">
                                          <p:val>
                                            <p:strVal val="#ppt_y"/>
                                          </p:val>
                                        </p:tav>
                                      </p:tavLst>
                                    </p:anim>
                                  </p:childTnLst>
                                </p:cTn>
                              </p:par>
                            </p:childTnLst>
                          </p:cTn>
                        </p:par>
                        <p:par>
                          <p:cTn id="60" fill="hold">
                            <p:stCondLst>
                              <p:cond delay="7000"/>
                            </p:stCondLst>
                            <p:childTnLst>
                              <p:par>
                                <p:cTn id="61" presetID="53"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500" fill="hold"/>
                                        <p:tgtEl>
                                          <p:spTgt spid="21"/>
                                        </p:tgtEl>
                                        <p:attrNameLst>
                                          <p:attrName>ppt_w</p:attrName>
                                        </p:attrNameLst>
                                      </p:cBhvr>
                                      <p:tavLst>
                                        <p:tav tm="0">
                                          <p:val>
                                            <p:fltVal val="0"/>
                                          </p:val>
                                        </p:tav>
                                        <p:tav tm="100000">
                                          <p:val>
                                            <p:strVal val="#ppt_w"/>
                                          </p:val>
                                        </p:tav>
                                      </p:tavLst>
                                    </p:anim>
                                    <p:anim calcmode="lin" valueType="num">
                                      <p:cBhvr>
                                        <p:cTn id="64" dur="500" fill="hold"/>
                                        <p:tgtEl>
                                          <p:spTgt spid="21"/>
                                        </p:tgtEl>
                                        <p:attrNameLst>
                                          <p:attrName>ppt_h</p:attrName>
                                        </p:attrNameLst>
                                      </p:cBhvr>
                                      <p:tavLst>
                                        <p:tav tm="0">
                                          <p:val>
                                            <p:fltVal val="0"/>
                                          </p:val>
                                        </p:tav>
                                        <p:tav tm="100000">
                                          <p:val>
                                            <p:strVal val="#ppt_h"/>
                                          </p:val>
                                        </p:tav>
                                      </p:tavLst>
                                    </p:anim>
                                    <p:animEffect transition="in" filter="fade">
                                      <p:cBhvr>
                                        <p:cTn id="65" dur="500"/>
                                        <p:tgtEl>
                                          <p:spTgt spid="21"/>
                                        </p:tgtEl>
                                      </p:cBhvr>
                                    </p:animEffect>
                                  </p:childTnLst>
                                </p:cTn>
                              </p:par>
                              <p:par>
                                <p:cTn id="66" presetID="2" presetClass="entr" presetSubtype="4" accel="50000" decel="50000" fill="hold"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500" fill="hold"/>
                                        <p:tgtEl>
                                          <p:spTgt spid="11"/>
                                        </p:tgtEl>
                                        <p:attrNameLst>
                                          <p:attrName>ppt_x</p:attrName>
                                        </p:attrNameLst>
                                      </p:cBhvr>
                                      <p:tavLst>
                                        <p:tav tm="0">
                                          <p:val>
                                            <p:strVal val="#ppt_x"/>
                                          </p:val>
                                        </p:tav>
                                        <p:tav tm="100000">
                                          <p:val>
                                            <p:strVal val="#ppt_x"/>
                                          </p:val>
                                        </p:tav>
                                      </p:tavLst>
                                    </p:anim>
                                    <p:anim calcmode="lin" valueType="num">
                                      <p:cBhvr additive="base">
                                        <p:cTn id="69" dur="500" fill="hold"/>
                                        <p:tgtEl>
                                          <p:spTgt spid="11"/>
                                        </p:tgtEl>
                                        <p:attrNameLst>
                                          <p:attrName>ppt_y</p:attrName>
                                        </p:attrNameLst>
                                      </p:cBhvr>
                                      <p:tavLst>
                                        <p:tav tm="0">
                                          <p:val>
                                            <p:strVal val="1+#ppt_h/2"/>
                                          </p:val>
                                        </p:tav>
                                        <p:tav tm="100000">
                                          <p:val>
                                            <p:strVal val="#ppt_y"/>
                                          </p:val>
                                        </p:tav>
                                      </p:tavLst>
                                    </p:anim>
                                  </p:childTnLst>
                                </p:cTn>
                              </p:par>
                            </p:childTnLst>
                          </p:cTn>
                        </p:par>
                        <p:par>
                          <p:cTn id="70" fill="hold">
                            <p:stCondLst>
                              <p:cond delay="7500"/>
                            </p:stCondLst>
                            <p:childTnLst>
                              <p:par>
                                <p:cTn id="71" presetID="53"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2" presetClass="entr" presetSubtype="4" accel="50000" decel="50000" fill="hold"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8000"/>
                            </p:stCondLst>
                            <p:childTnLst>
                              <p:par>
                                <p:cTn id="81" presetID="53" presetClass="entr" presetSubtype="0" fill="hold"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par>
                                <p:cTn id="86" presetID="2" presetClass="entr" presetSubtype="4" accel="50000" decel="50000" fill="hold"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additive="base">
                                        <p:cTn id="88" dur="500" fill="hold"/>
                                        <p:tgtEl>
                                          <p:spTgt spid="13"/>
                                        </p:tgtEl>
                                        <p:attrNameLst>
                                          <p:attrName>ppt_x</p:attrName>
                                        </p:attrNameLst>
                                      </p:cBhvr>
                                      <p:tavLst>
                                        <p:tav tm="0">
                                          <p:val>
                                            <p:strVal val="#ppt_x"/>
                                          </p:val>
                                        </p:tav>
                                        <p:tav tm="100000">
                                          <p:val>
                                            <p:strVal val="#ppt_x"/>
                                          </p:val>
                                        </p:tav>
                                      </p:tavLst>
                                    </p:anim>
                                    <p:anim calcmode="lin" valueType="num">
                                      <p:cBhvr additive="base">
                                        <p:cTn id="89" dur="500" fill="hold"/>
                                        <p:tgtEl>
                                          <p:spTgt spid="13"/>
                                        </p:tgtEl>
                                        <p:attrNameLst>
                                          <p:attrName>ppt_y</p:attrName>
                                        </p:attrNameLst>
                                      </p:cBhvr>
                                      <p:tavLst>
                                        <p:tav tm="0">
                                          <p:val>
                                            <p:strVal val="1+#ppt_h/2"/>
                                          </p:val>
                                        </p:tav>
                                        <p:tav tm="100000">
                                          <p:val>
                                            <p:strVal val="#ppt_y"/>
                                          </p:val>
                                        </p:tav>
                                      </p:tavLst>
                                    </p:anim>
                                  </p:childTnLst>
                                </p:cTn>
                              </p:par>
                            </p:childTnLst>
                          </p:cTn>
                        </p:par>
                        <p:par>
                          <p:cTn id="90" fill="hold">
                            <p:stCondLst>
                              <p:cond delay="8500"/>
                            </p:stCondLst>
                            <p:childTnLst>
                              <p:par>
                                <p:cTn id="91" presetID="53" presetClass="entr" presetSubtype="0"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500" fill="hold"/>
                                        <p:tgtEl>
                                          <p:spTgt spid="18"/>
                                        </p:tgtEl>
                                        <p:attrNameLst>
                                          <p:attrName>ppt_w</p:attrName>
                                        </p:attrNameLst>
                                      </p:cBhvr>
                                      <p:tavLst>
                                        <p:tav tm="0">
                                          <p:val>
                                            <p:fltVal val="0"/>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animEffect transition="in" filter="fade">
                                      <p:cBhvr>
                                        <p:cTn id="95" dur="500"/>
                                        <p:tgtEl>
                                          <p:spTgt spid="18"/>
                                        </p:tgtEl>
                                      </p:cBhvr>
                                    </p:animEffect>
                                  </p:childTnLst>
                                </p:cTn>
                              </p:par>
                              <p:par>
                                <p:cTn id="96" presetID="2" presetClass="entr" presetSubtype="4" accel="50000" decel="50000" fill="hold" nodeType="with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additive="base">
                                        <p:cTn id="98" dur="500" fill="hold"/>
                                        <p:tgtEl>
                                          <p:spTgt spid="14"/>
                                        </p:tgtEl>
                                        <p:attrNameLst>
                                          <p:attrName>ppt_x</p:attrName>
                                        </p:attrNameLst>
                                      </p:cBhvr>
                                      <p:tavLst>
                                        <p:tav tm="0">
                                          <p:val>
                                            <p:strVal val="#ppt_x"/>
                                          </p:val>
                                        </p:tav>
                                        <p:tav tm="100000">
                                          <p:val>
                                            <p:strVal val="#ppt_x"/>
                                          </p:val>
                                        </p:tav>
                                      </p:tavLst>
                                    </p:anim>
                                    <p:anim calcmode="lin" valueType="num">
                                      <p:cBhvr additive="base">
                                        <p:cTn id="99" dur="500" fill="hold"/>
                                        <p:tgtEl>
                                          <p:spTgt spid="14"/>
                                        </p:tgtEl>
                                        <p:attrNameLst>
                                          <p:attrName>ppt_y</p:attrName>
                                        </p:attrNameLst>
                                      </p:cBhvr>
                                      <p:tavLst>
                                        <p:tav tm="0">
                                          <p:val>
                                            <p:strVal val="1+#ppt_h/2"/>
                                          </p:val>
                                        </p:tav>
                                        <p:tav tm="100000">
                                          <p:val>
                                            <p:strVal val="#ppt_y"/>
                                          </p:val>
                                        </p:tav>
                                      </p:tavLst>
                                    </p:anim>
                                  </p:childTnLst>
                                </p:cTn>
                              </p:par>
                            </p:childTnLst>
                          </p:cTn>
                        </p:par>
                        <p:par>
                          <p:cTn id="100" fill="hold">
                            <p:stCondLst>
                              <p:cond delay="9000"/>
                            </p:stCondLst>
                            <p:childTnLst>
                              <p:par>
                                <p:cTn id="101" presetID="53" presetClass="entr" presetSubtype="0" fill="hold"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p:cTn id="103" dur="500" fill="hold"/>
                                        <p:tgtEl>
                                          <p:spTgt spid="16"/>
                                        </p:tgtEl>
                                        <p:attrNameLst>
                                          <p:attrName>ppt_w</p:attrName>
                                        </p:attrNameLst>
                                      </p:cBhvr>
                                      <p:tavLst>
                                        <p:tav tm="0">
                                          <p:val>
                                            <p:fltVal val="0"/>
                                          </p:val>
                                        </p:tav>
                                        <p:tav tm="100000">
                                          <p:val>
                                            <p:strVal val="#ppt_w"/>
                                          </p:val>
                                        </p:tav>
                                      </p:tavLst>
                                    </p:anim>
                                    <p:anim calcmode="lin" valueType="num">
                                      <p:cBhvr>
                                        <p:cTn id="104" dur="500" fill="hold"/>
                                        <p:tgtEl>
                                          <p:spTgt spid="16"/>
                                        </p:tgtEl>
                                        <p:attrNameLst>
                                          <p:attrName>ppt_h</p:attrName>
                                        </p:attrNameLst>
                                      </p:cBhvr>
                                      <p:tavLst>
                                        <p:tav tm="0">
                                          <p:val>
                                            <p:fltVal val="0"/>
                                          </p:val>
                                        </p:tav>
                                        <p:tav tm="100000">
                                          <p:val>
                                            <p:strVal val="#ppt_h"/>
                                          </p:val>
                                        </p:tav>
                                      </p:tavLst>
                                    </p:anim>
                                    <p:animEffect transition="in" filter="fade">
                                      <p:cBhvr>
                                        <p:cTn id="105" dur="500"/>
                                        <p:tgtEl>
                                          <p:spTgt spid="16"/>
                                        </p:tgtEl>
                                      </p:cBhvr>
                                    </p:animEffect>
                                  </p:childTnLst>
                                </p:cTn>
                              </p:par>
                              <p:par>
                                <p:cTn id="106" presetID="2" presetClass="entr" presetSubtype="4" accel="50000" decel="50000" fill="hold" nodeType="withEffect">
                                  <p:stCondLst>
                                    <p:cond delay="0"/>
                                  </p:stCondLst>
                                  <p:childTnLst>
                                    <p:set>
                                      <p:cBhvr>
                                        <p:cTn id="107" dur="1" fill="hold">
                                          <p:stCondLst>
                                            <p:cond delay="0"/>
                                          </p:stCondLst>
                                        </p:cTn>
                                        <p:tgtEl>
                                          <p:spTgt spid="15"/>
                                        </p:tgtEl>
                                        <p:attrNameLst>
                                          <p:attrName>style.visibility</p:attrName>
                                        </p:attrNameLst>
                                      </p:cBhvr>
                                      <p:to>
                                        <p:strVal val="visible"/>
                                      </p:to>
                                    </p:set>
                                    <p:anim calcmode="lin" valueType="num">
                                      <p:cBhvr additive="base">
                                        <p:cTn id="108" dur="500" fill="hold"/>
                                        <p:tgtEl>
                                          <p:spTgt spid="15"/>
                                        </p:tgtEl>
                                        <p:attrNameLst>
                                          <p:attrName>ppt_x</p:attrName>
                                        </p:attrNameLst>
                                      </p:cBhvr>
                                      <p:tavLst>
                                        <p:tav tm="0">
                                          <p:val>
                                            <p:strVal val="#ppt_x"/>
                                          </p:val>
                                        </p:tav>
                                        <p:tav tm="100000">
                                          <p:val>
                                            <p:strVal val="#ppt_x"/>
                                          </p:val>
                                        </p:tav>
                                      </p:tavLst>
                                    </p:anim>
                                    <p:anim calcmode="lin" valueType="num">
                                      <p:cBhvr additive="base">
                                        <p:cTn id="109" dur="500" fill="hold"/>
                                        <p:tgtEl>
                                          <p:spTgt spid="15"/>
                                        </p:tgtEl>
                                        <p:attrNameLst>
                                          <p:attrName>ppt_y</p:attrName>
                                        </p:attrNameLst>
                                      </p:cBhvr>
                                      <p:tavLst>
                                        <p:tav tm="0">
                                          <p:val>
                                            <p:strVal val="1+#ppt_h/2"/>
                                          </p:val>
                                        </p:tav>
                                        <p:tav tm="100000">
                                          <p:val>
                                            <p:strVal val="#ppt_y"/>
                                          </p:val>
                                        </p:tav>
                                      </p:tavLst>
                                    </p:anim>
                                  </p:childTnLst>
                                </p:cTn>
                              </p:par>
                            </p:childTnLst>
                          </p:cTn>
                        </p:par>
                        <p:par>
                          <p:cTn id="110" fill="hold">
                            <p:stCondLst>
                              <p:cond delay="9500"/>
                            </p:stCondLst>
                            <p:childTnLst>
                              <p:par>
                                <p:cTn id="111" presetID="13" presetClass="entr" presetSubtype="16" fill="hold"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plus(in)">
                                      <p:cBhvr>
                                        <p:cTn id="113" dur="500"/>
                                        <p:tgtEl>
                                          <p:spTgt spid="6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fade">
                                      <p:cBhvr>
                                        <p:cTn id="11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144" grpId="0"/>
      <p:bldP spid="145" grpId="0"/>
      <p:bldP spid="146" grpId="0"/>
      <p:bldP spid="147" grpId="0"/>
      <p:bldP spid="148" grpId="0"/>
      <p:bldP spid="149"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572801"/>
            <a:ext cx="920124" cy="649088"/>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392" y="3402029"/>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a:spLocks/>
          </p:cNvSpPr>
          <p:nvPr/>
        </p:nvSpPr>
        <p:spPr bwMode="auto">
          <a:xfrm>
            <a:off x="6225119" y="2408473"/>
            <a:ext cx="6633631" cy="1768447"/>
          </a:xfrm>
          <a:custGeom>
            <a:avLst/>
            <a:gdLst>
              <a:gd name="connsiteX0" fmla="*/ 5835374 w 6633631"/>
              <a:gd name="connsiteY0" fmla="*/ 0 h 1768447"/>
              <a:gd name="connsiteX1" fmla="*/ 6099146 w 6633631"/>
              <a:gd name="connsiteY1" fmla="*/ 12824 h 1768447"/>
              <a:gd name="connsiteX2" fmla="*/ 6366389 w 6633631"/>
              <a:gd name="connsiteY2" fmla="*/ 38472 h 1768447"/>
              <a:gd name="connsiteX3" fmla="*/ 6633631 w 6633631"/>
              <a:gd name="connsiteY3" fmla="*/ 80607 h 1768447"/>
              <a:gd name="connsiteX4" fmla="*/ 6633631 w 6633631"/>
              <a:gd name="connsiteY4" fmla="*/ 957939 h 1768447"/>
              <a:gd name="connsiteX5" fmla="*/ 6633631 w 6633631"/>
              <a:gd name="connsiteY5" fmla="*/ 1205442 h 1768447"/>
              <a:gd name="connsiteX6" fmla="*/ 6633631 w 6633631"/>
              <a:gd name="connsiteY6" fmla="*/ 1768447 h 1768447"/>
              <a:gd name="connsiteX7" fmla="*/ 0 w 6633631"/>
              <a:gd name="connsiteY7" fmla="*/ 1768447 h 1768447"/>
              <a:gd name="connsiteX8" fmla="*/ 0 w 6633631"/>
              <a:gd name="connsiteY8" fmla="*/ 1205442 h 1768447"/>
              <a:gd name="connsiteX9" fmla="*/ 0 w 6633631"/>
              <a:gd name="connsiteY9" fmla="*/ 957939 h 1768447"/>
              <a:gd name="connsiteX10" fmla="*/ 0 w 6633631"/>
              <a:gd name="connsiteY10" fmla="*/ 650353 h 1768447"/>
              <a:gd name="connsiteX11" fmla="*/ 207084 w 6633631"/>
              <a:gd name="connsiteY11" fmla="*/ 730960 h 1768447"/>
              <a:gd name="connsiteX12" fmla="*/ 415325 w 6633631"/>
              <a:gd name="connsiteY12" fmla="*/ 787751 h 1768447"/>
              <a:gd name="connsiteX13" fmla="*/ 625880 w 6633631"/>
              <a:gd name="connsiteY13" fmla="*/ 829887 h 1768447"/>
              <a:gd name="connsiteX14" fmla="*/ 838748 w 6633631"/>
              <a:gd name="connsiteY14" fmla="*/ 855534 h 1768447"/>
              <a:gd name="connsiteX15" fmla="*/ 1053931 w 6633631"/>
              <a:gd name="connsiteY15" fmla="*/ 864694 h 1768447"/>
              <a:gd name="connsiteX16" fmla="*/ 1272584 w 6633631"/>
              <a:gd name="connsiteY16" fmla="*/ 862862 h 1768447"/>
              <a:gd name="connsiteX17" fmla="*/ 1491237 w 6633631"/>
              <a:gd name="connsiteY17" fmla="*/ 846374 h 1768447"/>
              <a:gd name="connsiteX18" fmla="*/ 1713360 w 6633631"/>
              <a:gd name="connsiteY18" fmla="*/ 817063 h 1768447"/>
              <a:gd name="connsiteX19" fmla="*/ 1936641 w 6633631"/>
              <a:gd name="connsiteY19" fmla="*/ 782255 h 1768447"/>
              <a:gd name="connsiteX20" fmla="*/ 2163392 w 6633631"/>
              <a:gd name="connsiteY20" fmla="*/ 736456 h 1768447"/>
              <a:gd name="connsiteX21" fmla="*/ 2392457 w 6633631"/>
              <a:gd name="connsiteY21" fmla="*/ 683328 h 1768447"/>
              <a:gd name="connsiteX22" fmla="*/ 2623836 w 6633631"/>
              <a:gd name="connsiteY22" fmla="*/ 624705 h 1768447"/>
              <a:gd name="connsiteX23" fmla="*/ 2856372 w 6633631"/>
              <a:gd name="connsiteY23" fmla="*/ 564250 h 1768447"/>
              <a:gd name="connsiteX24" fmla="*/ 3091221 w 6633631"/>
              <a:gd name="connsiteY24" fmla="*/ 496466 h 1768447"/>
              <a:gd name="connsiteX25" fmla="*/ 3330698 w 6633631"/>
              <a:gd name="connsiteY25" fmla="*/ 432347 h 1768447"/>
              <a:gd name="connsiteX26" fmla="*/ 3569019 w 6633631"/>
              <a:gd name="connsiteY26" fmla="*/ 364564 h 1768447"/>
              <a:gd name="connsiteX27" fmla="*/ 3811966 w 6633631"/>
              <a:gd name="connsiteY27" fmla="*/ 300445 h 1768447"/>
              <a:gd name="connsiteX28" fmla="*/ 4057228 w 6633631"/>
              <a:gd name="connsiteY28" fmla="*/ 239989 h 1768447"/>
              <a:gd name="connsiteX29" fmla="*/ 4304803 w 6633631"/>
              <a:gd name="connsiteY29" fmla="*/ 183198 h 1768447"/>
              <a:gd name="connsiteX30" fmla="*/ 4553535 w 6633631"/>
              <a:gd name="connsiteY30" fmla="*/ 128239 h 1768447"/>
              <a:gd name="connsiteX31" fmla="*/ 4804581 w 6633631"/>
              <a:gd name="connsiteY31" fmla="*/ 82439 h 1768447"/>
              <a:gd name="connsiteX32" fmla="*/ 5060255 w 6633631"/>
              <a:gd name="connsiteY32" fmla="*/ 47632 h 1768447"/>
              <a:gd name="connsiteX33" fmla="*/ 5314771 w 6633631"/>
              <a:gd name="connsiteY33" fmla="*/ 18320 h 1768447"/>
              <a:gd name="connsiteX34" fmla="*/ 5575073 w 6633631"/>
              <a:gd name="connsiteY34" fmla="*/ 3664 h 1768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3631" h="1768447">
                <a:moveTo>
                  <a:pt x="5835374" y="0"/>
                </a:moveTo>
                <a:lnTo>
                  <a:pt x="6099146" y="12824"/>
                </a:lnTo>
                <a:lnTo>
                  <a:pt x="6366389" y="38472"/>
                </a:lnTo>
                <a:lnTo>
                  <a:pt x="6633631" y="80607"/>
                </a:lnTo>
                <a:lnTo>
                  <a:pt x="6633631" y="957939"/>
                </a:lnTo>
                <a:lnTo>
                  <a:pt x="6633631" y="1205442"/>
                </a:lnTo>
                <a:lnTo>
                  <a:pt x="6633631" y="1768447"/>
                </a:lnTo>
                <a:lnTo>
                  <a:pt x="0" y="1768447"/>
                </a:lnTo>
                <a:lnTo>
                  <a:pt x="0" y="1205442"/>
                </a:lnTo>
                <a:lnTo>
                  <a:pt x="0" y="957939"/>
                </a:lnTo>
                <a:lnTo>
                  <a:pt x="0" y="650353"/>
                </a:lnTo>
                <a:lnTo>
                  <a:pt x="207084" y="730960"/>
                </a:lnTo>
                <a:lnTo>
                  <a:pt x="415325" y="787751"/>
                </a:lnTo>
                <a:lnTo>
                  <a:pt x="625880" y="829887"/>
                </a:lnTo>
                <a:lnTo>
                  <a:pt x="838748" y="855534"/>
                </a:lnTo>
                <a:lnTo>
                  <a:pt x="1053931" y="864694"/>
                </a:lnTo>
                <a:lnTo>
                  <a:pt x="1272584" y="862862"/>
                </a:lnTo>
                <a:lnTo>
                  <a:pt x="1491237" y="846374"/>
                </a:lnTo>
                <a:lnTo>
                  <a:pt x="1713360" y="817063"/>
                </a:lnTo>
                <a:lnTo>
                  <a:pt x="1936641" y="782255"/>
                </a:lnTo>
                <a:lnTo>
                  <a:pt x="2163392" y="736456"/>
                </a:lnTo>
                <a:lnTo>
                  <a:pt x="2392457" y="683328"/>
                </a:lnTo>
                <a:lnTo>
                  <a:pt x="2623836" y="624705"/>
                </a:lnTo>
                <a:lnTo>
                  <a:pt x="2856372" y="564250"/>
                </a:lnTo>
                <a:lnTo>
                  <a:pt x="3091221" y="496466"/>
                </a:lnTo>
                <a:lnTo>
                  <a:pt x="3330698" y="432347"/>
                </a:lnTo>
                <a:lnTo>
                  <a:pt x="3569019" y="364564"/>
                </a:lnTo>
                <a:lnTo>
                  <a:pt x="3811966" y="300445"/>
                </a:lnTo>
                <a:lnTo>
                  <a:pt x="4057228" y="239989"/>
                </a:lnTo>
                <a:lnTo>
                  <a:pt x="4304803" y="183198"/>
                </a:lnTo>
                <a:lnTo>
                  <a:pt x="4553535" y="128239"/>
                </a:lnTo>
                <a:lnTo>
                  <a:pt x="4804581" y="82439"/>
                </a:lnTo>
                <a:lnTo>
                  <a:pt x="5060255" y="47632"/>
                </a:lnTo>
                <a:lnTo>
                  <a:pt x="5314771" y="18320"/>
                </a:lnTo>
                <a:lnTo>
                  <a:pt x="5575073" y="3664"/>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p>
        </p:txBody>
      </p:sp>
      <p:sp>
        <p:nvSpPr>
          <p:cNvPr id="2053" name="文本框 14"/>
          <p:cNvSpPr txBox="1">
            <a:spLocks noChangeArrowheads="1"/>
          </p:cNvSpPr>
          <p:nvPr>
            <p:custDataLst>
              <p:tags r:id="rId4"/>
            </p:custDataLst>
          </p:nvPr>
        </p:nvSpPr>
        <p:spPr bwMode="auto">
          <a:xfrm>
            <a:off x="4573974" y="2924875"/>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6631409" y="3352838"/>
            <a:ext cx="3686398"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7" name="文本占位符 6"/>
          <p:cNvSpPr txBox="1">
            <a:spLocks/>
          </p:cNvSpPr>
          <p:nvPr>
            <p:custDataLst>
              <p:tags r:id="rId6"/>
            </p:custDataLst>
          </p:nvPr>
        </p:nvSpPr>
        <p:spPr>
          <a:xfrm>
            <a:off x="6631409" y="3930043"/>
            <a:ext cx="3686398"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0574649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10" grpId="0" animBg="1"/>
      <p:bldP spid="2053"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descr="bigstock-Part-of-body-of-business-man-w-50977628.jpg"/>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a:xfrm>
            <a:off x="1414239" y="1735138"/>
            <a:ext cx="3317875" cy="2313799"/>
          </a:xfrm>
          <a:prstGeom prst="rect">
            <a:avLst/>
          </a:prstGeom>
          <a:solidFill>
            <a:schemeClr val="accent2"/>
          </a:solidFill>
        </p:spPr>
      </p:pic>
      <p:sp>
        <p:nvSpPr>
          <p:cNvPr id="6" name="Rectangle 5"/>
          <p:cNvSpPr/>
          <p:nvPr/>
        </p:nvSpPr>
        <p:spPr>
          <a:xfrm>
            <a:off x="4770688" y="1735835"/>
            <a:ext cx="3317375" cy="23125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26637" y="1735835"/>
            <a:ext cx="3317375" cy="231253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10" name="Text Placeholder 32"/>
          <p:cNvSpPr txBox="1">
            <a:spLocks/>
          </p:cNvSpPr>
          <p:nvPr/>
        </p:nvSpPr>
        <p:spPr>
          <a:xfrm>
            <a:off x="5083216" y="2454909"/>
            <a:ext cx="2680182" cy="121764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05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a:t>
            </a:r>
            <a:r>
              <a:rPr lang="zh-CN" altLang="en-US" sz="105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sz="105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 Placeholder 33"/>
          <p:cNvSpPr txBox="1">
            <a:spLocks/>
          </p:cNvSpPr>
          <p:nvPr/>
        </p:nvSpPr>
        <p:spPr>
          <a:xfrm>
            <a:off x="5083216" y="2130501"/>
            <a:ext cx="2680182" cy="210955"/>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zh-CN" altLang="en-US" sz="1371"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37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2"/>
          <p:cNvSpPr txBox="1">
            <a:spLocks/>
          </p:cNvSpPr>
          <p:nvPr/>
        </p:nvSpPr>
        <p:spPr>
          <a:xfrm>
            <a:off x="8273143" y="1958514"/>
            <a:ext cx="3001764" cy="186717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buFont typeface="Wingdings" panose="05000000000000000000" pitchFamily="2" charset="2"/>
              <a:buChar char="ü"/>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13" name="Text Placeholder 32"/>
          <p:cNvSpPr txBox="1">
            <a:spLocks/>
          </p:cNvSpPr>
          <p:nvPr/>
        </p:nvSpPr>
        <p:spPr>
          <a:xfrm>
            <a:off x="1414738" y="4846665"/>
            <a:ext cx="5302670" cy="11079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Oval 22"/>
          <p:cNvSpPr/>
          <p:nvPr/>
        </p:nvSpPr>
        <p:spPr>
          <a:xfrm>
            <a:off x="7454504" y="4541540"/>
            <a:ext cx="617788" cy="61778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1687"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n-US" sz="168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32"/>
          <p:cNvSpPr txBox="1">
            <a:spLocks/>
          </p:cNvSpPr>
          <p:nvPr/>
        </p:nvSpPr>
        <p:spPr>
          <a:xfrm>
            <a:off x="8278566" y="4774863"/>
            <a:ext cx="3165446"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 Placeholder 33"/>
          <p:cNvSpPr txBox="1">
            <a:spLocks/>
          </p:cNvSpPr>
          <p:nvPr/>
        </p:nvSpPr>
        <p:spPr>
          <a:xfrm>
            <a:off x="8273143" y="4494840"/>
            <a:ext cx="2464953" cy="21544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Oval 25"/>
          <p:cNvSpPr/>
          <p:nvPr/>
        </p:nvSpPr>
        <p:spPr>
          <a:xfrm>
            <a:off x="7454504" y="5582206"/>
            <a:ext cx="617788" cy="61778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50000"/>
              </a:lnSpc>
            </a:pPr>
            <a:r>
              <a:rPr lang="en-AU" sz="1687"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en-US" sz="1687"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 Placeholder 32"/>
          <p:cNvSpPr txBox="1">
            <a:spLocks/>
          </p:cNvSpPr>
          <p:nvPr/>
        </p:nvSpPr>
        <p:spPr>
          <a:xfrm>
            <a:off x="8278566" y="5815529"/>
            <a:ext cx="3165446" cy="369332"/>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8273143" y="5535506"/>
            <a:ext cx="2464953" cy="21544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32"/>
          <p:cNvSpPr txBox="1">
            <a:spLocks/>
          </p:cNvSpPr>
          <p:nvPr/>
        </p:nvSpPr>
        <p:spPr>
          <a:xfrm>
            <a:off x="1414738" y="4454749"/>
            <a:ext cx="4718902" cy="323165"/>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863043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3" grpId="0"/>
      <p:bldP spid="23" grpId="0" animBg="1"/>
      <p:bldP spid="24" grpId="0"/>
      <p:bldP spid="25" grpId="0"/>
      <p:bldP spid="26" grpId="0" animBg="1"/>
      <p:bldP spid="27" grpId="0"/>
      <p:bldP spid="28"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6513851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Pie 41"/>
          <p:cNvSpPr/>
          <p:nvPr/>
        </p:nvSpPr>
        <p:spPr>
          <a:xfrm>
            <a:off x="7555171" y="1907428"/>
            <a:ext cx="578612" cy="578612"/>
          </a:xfrm>
          <a:prstGeom prst="pie">
            <a:avLst>
              <a:gd name="adj1" fmla="val 6587927"/>
              <a:gd name="adj2" fmla="val 1620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Pie 42"/>
          <p:cNvSpPr/>
          <p:nvPr/>
        </p:nvSpPr>
        <p:spPr>
          <a:xfrm>
            <a:off x="7554808" y="3194527"/>
            <a:ext cx="578612" cy="578612"/>
          </a:xfrm>
          <a:prstGeom prst="pie">
            <a:avLst>
              <a:gd name="adj1" fmla="val 20384371"/>
              <a:gd name="adj2" fmla="val 1620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Pie 43"/>
          <p:cNvSpPr/>
          <p:nvPr/>
        </p:nvSpPr>
        <p:spPr>
          <a:xfrm>
            <a:off x="7554808" y="4479571"/>
            <a:ext cx="578612" cy="578612"/>
          </a:xfrm>
          <a:prstGeom prst="pie">
            <a:avLst>
              <a:gd name="adj1" fmla="val 4000316"/>
              <a:gd name="adj2" fmla="val 162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Pie 44"/>
          <p:cNvSpPr/>
          <p:nvPr/>
        </p:nvSpPr>
        <p:spPr>
          <a:xfrm>
            <a:off x="7554807" y="5764615"/>
            <a:ext cx="578612" cy="578612"/>
          </a:xfrm>
          <a:prstGeom prst="pie">
            <a:avLst>
              <a:gd name="adj1" fmla="val 6078594"/>
              <a:gd name="adj2" fmla="val 1620000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783144" y="3182705"/>
            <a:ext cx="3436556" cy="830997"/>
          </a:xfrm>
          <a:prstGeom prst="rect">
            <a:avLst/>
          </a:prstGeom>
        </p:spPr>
        <p:txBody>
          <a:bodyPr wrap="square">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p:nvSpPr>
        <p:spPr bwMode="auto">
          <a:xfrm>
            <a:off x="5448201" y="1904881"/>
            <a:ext cx="982760" cy="4397059"/>
          </a:xfrm>
          <a:custGeom>
            <a:avLst/>
            <a:gdLst>
              <a:gd name="T0" fmla="*/ 129 w 131"/>
              <a:gd name="T1" fmla="*/ 0 h 587"/>
              <a:gd name="T2" fmla="*/ 100 w 131"/>
              <a:gd name="T3" fmla="*/ 34 h 587"/>
              <a:gd name="T4" fmla="*/ 102 w 131"/>
              <a:gd name="T5" fmla="*/ 52 h 587"/>
              <a:gd name="T6" fmla="*/ 109 w 131"/>
              <a:gd name="T7" fmla="*/ 66 h 587"/>
              <a:gd name="T8" fmla="*/ 109 w 131"/>
              <a:gd name="T9" fmla="*/ 82 h 587"/>
              <a:gd name="T10" fmla="*/ 79 w 131"/>
              <a:gd name="T11" fmla="*/ 97 h 587"/>
              <a:gd name="T12" fmla="*/ 53 w 131"/>
              <a:gd name="T13" fmla="*/ 108 h 587"/>
              <a:gd name="T14" fmla="*/ 46 w 131"/>
              <a:gd name="T15" fmla="*/ 153 h 587"/>
              <a:gd name="T16" fmla="*/ 42 w 131"/>
              <a:gd name="T17" fmla="*/ 186 h 587"/>
              <a:gd name="T18" fmla="*/ 20 w 131"/>
              <a:gd name="T19" fmla="*/ 261 h 587"/>
              <a:gd name="T20" fmla="*/ 13 w 131"/>
              <a:gd name="T21" fmla="*/ 270 h 587"/>
              <a:gd name="T22" fmla="*/ 1 w 131"/>
              <a:gd name="T23" fmla="*/ 281 h 587"/>
              <a:gd name="T24" fmla="*/ 1 w 131"/>
              <a:gd name="T25" fmla="*/ 286 h 587"/>
              <a:gd name="T26" fmla="*/ 6 w 131"/>
              <a:gd name="T27" fmla="*/ 286 h 587"/>
              <a:gd name="T28" fmla="*/ 11 w 131"/>
              <a:gd name="T29" fmla="*/ 282 h 587"/>
              <a:gd name="T30" fmla="*/ 6 w 131"/>
              <a:gd name="T31" fmla="*/ 305 h 587"/>
              <a:gd name="T32" fmla="*/ 8 w 131"/>
              <a:gd name="T33" fmla="*/ 308 h 587"/>
              <a:gd name="T34" fmla="*/ 12 w 131"/>
              <a:gd name="T35" fmla="*/ 306 h 587"/>
              <a:gd name="T36" fmla="*/ 15 w 131"/>
              <a:gd name="T37" fmla="*/ 289 h 587"/>
              <a:gd name="T38" fmla="*/ 16 w 131"/>
              <a:gd name="T39" fmla="*/ 290 h 587"/>
              <a:gd name="T40" fmla="*/ 11 w 131"/>
              <a:gd name="T41" fmla="*/ 313 h 587"/>
              <a:gd name="T42" fmla="*/ 14 w 131"/>
              <a:gd name="T43" fmla="*/ 317 h 587"/>
              <a:gd name="T44" fmla="*/ 17 w 131"/>
              <a:gd name="T45" fmla="*/ 314 h 587"/>
              <a:gd name="T46" fmla="*/ 21 w 131"/>
              <a:gd name="T47" fmla="*/ 293 h 587"/>
              <a:gd name="T48" fmla="*/ 23 w 131"/>
              <a:gd name="T49" fmla="*/ 293 h 587"/>
              <a:gd name="T50" fmla="*/ 19 w 131"/>
              <a:gd name="T51" fmla="*/ 313 h 587"/>
              <a:gd name="T52" fmla="*/ 21 w 131"/>
              <a:gd name="T53" fmla="*/ 316 h 587"/>
              <a:gd name="T54" fmla="*/ 24 w 131"/>
              <a:gd name="T55" fmla="*/ 314 h 587"/>
              <a:gd name="T56" fmla="*/ 29 w 131"/>
              <a:gd name="T57" fmla="*/ 294 h 587"/>
              <a:gd name="T58" fmla="*/ 30 w 131"/>
              <a:gd name="T59" fmla="*/ 293 h 587"/>
              <a:gd name="T60" fmla="*/ 27 w 131"/>
              <a:gd name="T61" fmla="*/ 304 h 587"/>
              <a:gd name="T62" fmla="*/ 30 w 131"/>
              <a:gd name="T63" fmla="*/ 307 h 587"/>
              <a:gd name="T64" fmla="*/ 33 w 131"/>
              <a:gd name="T65" fmla="*/ 305 h 587"/>
              <a:gd name="T66" fmla="*/ 36 w 131"/>
              <a:gd name="T67" fmla="*/ 290 h 587"/>
              <a:gd name="T68" fmla="*/ 38 w 131"/>
              <a:gd name="T69" fmla="*/ 280 h 587"/>
              <a:gd name="T70" fmla="*/ 38 w 131"/>
              <a:gd name="T71" fmla="*/ 268 h 587"/>
              <a:gd name="T72" fmla="*/ 56 w 131"/>
              <a:gd name="T73" fmla="*/ 232 h 587"/>
              <a:gd name="T74" fmla="*/ 69 w 131"/>
              <a:gd name="T75" fmla="*/ 191 h 587"/>
              <a:gd name="T76" fmla="*/ 77 w 131"/>
              <a:gd name="T77" fmla="*/ 180 h 587"/>
              <a:gd name="T78" fmla="*/ 85 w 131"/>
              <a:gd name="T79" fmla="*/ 212 h 587"/>
              <a:gd name="T80" fmla="*/ 77 w 131"/>
              <a:gd name="T81" fmla="*/ 252 h 587"/>
              <a:gd name="T82" fmla="*/ 71 w 131"/>
              <a:gd name="T83" fmla="*/ 300 h 587"/>
              <a:gd name="T84" fmla="*/ 72 w 131"/>
              <a:gd name="T85" fmla="*/ 357 h 587"/>
              <a:gd name="T86" fmla="*/ 77 w 131"/>
              <a:gd name="T87" fmla="*/ 415 h 587"/>
              <a:gd name="T88" fmla="*/ 75 w 131"/>
              <a:gd name="T89" fmla="*/ 493 h 587"/>
              <a:gd name="T90" fmla="*/ 83 w 131"/>
              <a:gd name="T91" fmla="*/ 550 h 587"/>
              <a:gd name="T92" fmla="*/ 80 w 131"/>
              <a:gd name="T93" fmla="*/ 559 h 587"/>
              <a:gd name="T94" fmla="*/ 74 w 131"/>
              <a:gd name="T95" fmla="*/ 581 h 587"/>
              <a:gd name="T96" fmla="*/ 105 w 131"/>
              <a:gd name="T97" fmla="*/ 587 h 587"/>
              <a:gd name="T98" fmla="*/ 112 w 131"/>
              <a:gd name="T99" fmla="*/ 572 h 587"/>
              <a:gd name="T100" fmla="*/ 106 w 131"/>
              <a:gd name="T101" fmla="*/ 546 h 587"/>
              <a:gd name="T102" fmla="*/ 106 w 131"/>
              <a:gd name="T103" fmla="*/ 546 h 587"/>
              <a:gd name="T104" fmla="*/ 114 w 131"/>
              <a:gd name="T105" fmla="*/ 475 h 587"/>
              <a:gd name="T106" fmla="*/ 112 w 131"/>
              <a:gd name="T107" fmla="*/ 415 h 587"/>
              <a:gd name="T108" fmla="*/ 128 w 131"/>
              <a:gd name="T109" fmla="*/ 301 h 587"/>
              <a:gd name="T110" fmla="*/ 131 w 131"/>
              <a:gd name="T111" fmla="*/ 301 h 587"/>
              <a:gd name="T112" fmla="*/ 131 w 131"/>
              <a:gd name="T113" fmla="*/ 1 h 587"/>
              <a:gd name="T114" fmla="*/ 129 w 131"/>
              <a:gd name="T115" fmla="*/ 0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1" h="587">
                <a:moveTo>
                  <a:pt x="129" y="0"/>
                </a:moveTo>
                <a:cubicBezTo>
                  <a:pt x="109" y="1"/>
                  <a:pt x="101" y="15"/>
                  <a:pt x="100" y="34"/>
                </a:cubicBezTo>
                <a:cubicBezTo>
                  <a:pt x="93" y="31"/>
                  <a:pt x="96" y="50"/>
                  <a:pt x="102" y="52"/>
                </a:cubicBezTo>
                <a:cubicBezTo>
                  <a:pt x="104" y="58"/>
                  <a:pt x="106" y="62"/>
                  <a:pt x="109" y="66"/>
                </a:cubicBezTo>
                <a:cubicBezTo>
                  <a:pt x="109" y="82"/>
                  <a:pt x="109" y="82"/>
                  <a:pt x="109" y="82"/>
                </a:cubicBezTo>
                <a:cubicBezTo>
                  <a:pt x="101" y="90"/>
                  <a:pt x="91" y="94"/>
                  <a:pt x="79" y="97"/>
                </a:cubicBezTo>
                <a:cubicBezTo>
                  <a:pt x="69" y="98"/>
                  <a:pt x="58" y="97"/>
                  <a:pt x="53" y="108"/>
                </a:cubicBezTo>
                <a:cubicBezTo>
                  <a:pt x="51" y="113"/>
                  <a:pt x="45" y="128"/>
                  <a:pt x="46" y="153"/>
                </a:cubicBezTo>
                <a:cubicBezTo>
                  <a:pt x="46" y="166"/>
                  <a:pt x="48" y="178"/>
                  <a:pt x="42" y="186"/>
                </a:cubicBezTo>
                <a:cubicBezTo>
                  <a:pt x="31" y="202"/>
                  <a:pt x="21" y="258"/>
                  <a:pt x="20" y="261"/>
                </a:cubicBezTo>
                <a:cubicBezTo>
                  <a:pt x="18" y="263"/>
                  <a:pt x="15" y="267"/>
                  <a:pt x="13" y="270"/>
                </a:cubicBezTo>
                <a:cubicBezTo>
                  <a:pt x="1" y="281"/>
                  <a:pt x="1" y="281"/>
                  <a:pt x="1" y="281"/>
                </a:cubicBezTo>
                <a:cubicBezTo>
                  <a:pt x="0" y="283"/>
                  <a:pt x="0" y="285"/>
                  <a:pt x="1" y="286"/>
                </a:cubicBezTo>
                <a:cubicBezTo>
                  <a:pt x="2" y="287"/>
                  <a:pt x="4" y="288"/>
                  <a:pt x="6" y="286"/>
                </a:cubicBezTo>
                <a:cubicBezTo>
                  <a:pt x="11" y="282"/>
                  <a:pt x="11" y="282"/>
                  <a:pt x="11" y="282"/>
                </a:cubicBezTo>
                <a:cubicBezTo>
                  <a:pt x="6" y="305"/>
                  <a:pt x="6" y="305"/>
                  <a:pt x="6" y="305"/>
                </a:cubicBezTo>
                <a:cubicBezTo>
                  <a:pt x="6" y="306"/>
                  <a:pt x="7" y="308"/>
                  <a:pt x="8" y="308"/>
                </a:cubicBezTo>
                <a:cubicBezTo>
                  <a:pt x="10" y="308"/>
                  <a:pt x="11" y="307"/>
                  <a:pt x="12" y="306"/>
                </a:cubicBezTo>
                <a:cubicBezTo>
                  <a:pt x="15" y="289"/>
                  <a:pt x="15" y="289"/>
                  <a:pt x="15" y="289"/>
                </a:cubicBezTo>
                <a:cubicBezTo>
                  <a:pt x="15" y="289"/>
                  <a:pt x="16" y="290"/>
                  <a:pt x="16" y="290"/>
                </a:cubicBezTo>
                <a:cubicBezTo>
                  <a:pt x="11" y="313"/>
                  <a:pt x="11" y="313"/>
                  <a:pt x="11" y="313"/>
                </a:cubicBezTo>
                <a:cubicBezTo>
                  <a:pt x="11" y="315"/>
                  <a:pt x="12" y="316"/>
                  <a:pt x="14" y="317"/>
                </a:cubicBezTo>
                <a:cubicBezTo>
                  <a:pt x="15" y="317"/>
                  <a:pt x="17" y="316"/>
                  <a:pt x="17" y="314"/>
                </a:cubicBezTo>
                <a:cubicBezTo>
                  <a:pt x="21" y="293"/>
                  <a:pt x="21" y="293"/>
                  <a:pt x="21" y="293"/>
                </a:cubicBezTo>
                <a:cubicBezTo>
                  <a:pt x="22" y="293"/>
                  <a:pt x="22" y="293"/>
                  <a:pt x="23" y="293"/>
                </a:cubicBezTo>
                <a:cubicBezTo>
                  <a:pt x="19" y="313"/>
                  <a:pt x="19" y="313"/>
                  <a:pt x="19" y="313"/>
                </a:cubicBezTo>
                <a:cubicBezTo>
                  <a:pt x="18" y="314"/>
                  <a:pt x="19" y="316"/>
                  <a:pt x="21" y="316"/>
                </a:cubicBezTo>
                <a:cubicBezTo>
                  <a:pt x="23" y="317"/>
                  <a:pt x="24" y="316"/>
                  <a:pt x="24" y="314"/>
                </a:cubicBezTo>
                <a:cubicBezTo>
                  <a:pt x="29" y="294"/>
                  <a:pt x="29" y="294"/>
                  <a:pt x="29" y="294"/>
                </a:cubicBezTo>
                <a:cubicBezTo>
                  <a:pt x="29" y="293"/>
                  <a:pt x="29" y="293"/>
                  <a:pt x="30" y="293"/>
                </a:cubicBezTo>
                <a:cubicBezTo>
                  <a:pt x="27" y="304"/>
                  <a:pt x="27" y="304"/>
                  <a:pt x="27" y="304"/>
                </a:cubicBezTo>
                <a:cubicBezTo>
                  <a:pt x="27" y="305"/>
                  <a:pt x="28" y="307"/>
                  <a:pt x="30" y="307"/>
                </a:cubicBezTo>
                <a:cubicBezTo>
                  <a:pt x="31" y="308"/>
                  <a:pt x="33" y="307"/>
                  <a:pt x="33" y="305"/>
                </a:cubicBezTo>
                <a:cubicBezTo>
                  <a:pt x="36" y="290"/>
                  <a:pt x="36" y="290"/>
                  <a:pt x="36" y="290"/>
                </a:cubicBezTo>
                <a:cubicBezTo>
                  <a:pt x="38" y="288"/>
                  <a:pt x="38" y="282"/>
                  <a:pt x="38" y="280"/>
                </a:cubicBezTo>
                <a:cubicBezTo>
                  <a:pt x="39" y="276"/>
                  <a:pt x="39" y="272"/>
                  <a:pt x="38" y="268"/>
                </a:cubicBezTo>
                <a:cubicBezTo>
                  <a:pt x="41" y="262"/>
                  <a:pt x="52" y="240"/>
                  <a:pt x="56" y="232"/>
                </a:cubicBezTo>
                <a:cubicBezTo>
                  <a:pt x="69" y="210"/>
                  <a:pt x="67" y="194"/>
                  <a:pt x="69" y="191"/>
                </a:cubicBezTo>
                <a:cubicBezTo>
                  <a:pt x="70" y="190"/>
                  <a:pt x="73" y="186"/>
                  <a:pt x="77" y="180"/>
                </a:cubicBezTo>
                <a:cubicBezTo>
                  <a:pt x="81" y="190"/>
                  <a:pt x="85" y="200"/>
                  <a:pt x="85" y="212"/>
                </a:cubicBezTo>
                <a:cubicBezTo>
                  <a:pt x="85" y="226"/>
                  <a:pt x="79" y="238"/>
                  <a:pt x="77" y="252"/>
                </a:cubicBezTo>
                <a:cubicBezTo>
                  <a:pt x="74" y="266"/>
                  <a:pt x="72" y="281"/>
                  <a:pt x="71" y="300"/>
                </a:cubicBezTo>
                <a:cubicBezTo>
                  <a:pt x="70" y="318"/>
                  <a:pt x="69" y="340"/>
                  <a:pt x="72" y="357"/>
                </a:cubicBezTo>
                <a:cubicBezTo>
                  <a:pt x="76" y="381"/>
                  <a:pt x="78" y="405"/>
                  <a:pt x="77" y="415"/>
                </a:cubicBezTo>
                <a:cubicBezTo>
                  <a:pt x="74" y="435"/>
                  <a:pt x="72" y="458"/>
                  <a:pt x="75" y="493"/>
                </a:cubicBezTo>
                <a:cubicBezTo>
                  <a:pt x="78" y="527"/>
                  <a:pt x="84" y="524"/>
                  <a:pt x="83" y="550"/>
                </a:cubicBezTo>
                <a:cubicBezTo>
                  <a:pt x="82" y="554"/>
                  <a:pt x="81" y="558"/>
                  <a:pt x="80" y="559"/>
                </a:cubicBezTo>
                <a:cubicBezTo>
                  <a:pt x="77" y="566"/>
                  <a:pt x="57" y="578"/>
                  <a:pt x="74" y="581"/>
                </a:cubicBezTo>
                <a:cubicBezTo>
                  <a:pt x="84" y="583"/>
                  <a:pt x="95" y="587"/>
                  <a:pt x="105" y="587"/>
                </a:cubicBezTo>
                <a:cubicBezTo>
                  <a:pt x="111" y="586"/>
                  <a:pt x="113" y="577"/>
                  <a:pt x="112" y="572"/>
                </a:cubicBezTo>
                <a:cubicBezTo>
                  <a:pt x="109" y="563"/>
                  <a:pt x="107" y="555"/>
                  <a:pt x="106" y="546"/>
                </a:cubicBezTo>
                <a:cubicBezTo>
                  <a:pt x="106" y="546"/>
                  <a:pt x="106" y="546"/>
                  <a:pt x="106" y="546"/>
                </a:cubicBezTo>
                <a:cubicBezTo>
                  <a:pt x="106" y="521"/>
                  <a:pt x="116" y="498"/>
                  <a:pt x="114" y="475"/>
                </a:cubicBezTo>
                <a:cubicBezTo>
                  <a:pt x="112" y="453"/>
                  <a:pt x="109" y="426"/>
                  <a:pt x="112" y="415"/>
                </a:cubicBezTo>
                <a:cubicBezTo>
                  <a:pt x="121" y="384"/>
                  <a:pt x="130" y="332"/>
                  <a:pt x="128" y="301"/>
                </a:cubicBezTo>
                <a:cubicBezTo>
                  <a:pt x="131" y="301"/>
                  <a:pt x="131" y="301"/>
                  <a:pt x="131" y="301"/>
                </a:cubicBezTo>
                <a:cubicBezTo>
                  <a:pt x="131" y="1"/>
                  <a:pt x="131" y="1"/>
                  <a:pt x="131" y="1"/>
                </a:cubicBezTo>
                <a:cubicBezTo>
                  <a:pt x="130" y="1"/>
                  <a:pt x="130" y="0"/>
                  <a:pt x="129"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6430960" y="1904882"/>
            <a:ext cx="979590" cy="4397059"/>
            <a:chOff x="6430960" y="1904882"/>
            <a:chExt cx="979590" cy="4397059"/>
          </a:xfrm>
        </p:grpSpPr>
        <p:sp>
          <p:nvSpPr>
            <p:cNvPr id="15" name="Freeform 17"/>
            <p:cNvSpPr>
              <a:spLocks/>
            </p:cNvSpPr>
            <p:nvPr/>
          </p:nvSpPr>
          <p:spPr bwMode="auto">
            <a:xfrm>
              <a:off x="6564109" y="5807390"/>
              <a:ext cx="421635" cy="494551"/>
            </a:xfrm>
            <a:custGeom>
              <a:avLst/>
              <a:gdLst>
                <a:gd name="T0" fmla="*/ 6 w 56"/>
                <a:gd name="T1" fmla="*/ 25 h 66"/>
                <a:gd name="T2" fmla="*/ 6 w 56"/>
                <a:gd name="T3" fmla="*/ 25 h 66"/>
                <a:gd name="T4" fmla="*/ 1 w 56"/>
                <a:gd name="T5" fmla="*/ 51 h 66"/>
                <a:gd name="T6" fmla="*/ 8 w 56"/>
                <a:gd name="T7" fmla="*/ 66 h 66"/>
                <a:gd name="T8" fmla="*/ 38 w 56"/>
                <a:gd name="T9" fmla="*/ 60 h 66"/>
                <a:gd name="T10" fmla="*/ 32 w 56"/>
                <a:gd name="T11" fmla="*/ 38 h 66"/>
                <a:gd name="T12" fmla="*/ 29 w 56"/>
                <a:gd name="T13" fmla="*/ 29 h 66"/>
                <a:gd name="T14" fmla="*/ 29 w 56"/>
                <a:gd name="T15" fmla="*/ 24 h 66"/>
                <a:gd name="T16" fmla="*/ 4 w 56"/>
                <a:gd name="T17" fmla="*/ 0 h 66"/>
                <a:gd name="T18" fmla="*/ 6 w 56"/>
                <a:gd name="T19"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66">
                  <a:moveTo>
                    <a:pt x="6" y="25"/>
                  </a:moveTo>
                  <a:cubicBezTo>
                    <a:pt x="6" y="25"/>
                    <a:pt x="6" y="25"/>
                    <a:pt x="6" y="25"/>
                  </a:cubicBezTo>
                  <a:cubicBezTo>
                    <a:pt x="6" y="34"/>
                    <a:pt x="3" y="42"/>
                    <a:pt x="1" y="51"/>
                  </a:cubicBezTo>
                  <a:cubicBezTo>
                    <a:pt x="0" y="56"/>
                    <a:pt x="1" y="65"/>
                    <a:pt x="8" y="66"/>
                  </a:cubicBezTo>
                  <a:cubicBezTo>
                    <a:pt x="18" y="66"/>
                    <a:pt x="29" y="62"/>
                    <a:pt x="38" y="60"/>
                  </a:cubicBezTo>
                  <a:cubicBezTo>
                    <a:pt x="56" y="57"/>
                    <a:pt x="36" y="45"/>
                    <a:pt x="32" y="38"/>
                  </a:cubicBezTo>
                  <a:cubicBezTo>
                    <a:pt x="32" y="37"/>
                    <a:pt x="30" y="33"/>
                    <a:pt x="29" y="29"/>
                  </a:cubicBezTo>
                  <a:cubicBezTo>
                    <a:pt x="29" y="27"/>
                    <a:pt x="29" y="25"/>
                    <a:pt x="29" y="24"/>
                  </a:cubicBezTo>
                  <a:cubicBezTo>
                    <a:pt x="4" y="0"/>
                    <a:pt x="4" y="0"/>
                    <a:pt x="4" y="0"/>
                  </a:cubicBezTo>
                  <a:cubicBezTo>
                    <a:pt x="5" y="8"/>
                    <a:pt x="6" y="16"/>
                    <a:pt x="6" y="25"/>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6491193" y="4647101"/>
              <a:ext cx="374083" cy="1340992"/>
            </a:xfrm>
            <a:custGeom>
              <a:avLst/>
              <a:gdLst>
                <a:gd name="T0" fmla="*/ 11 w 50"/>
                <a:gd name="T1" fmla="*/ 49 h 179"/>
                <a:gd name="T2" fmla="*/ 9 w 50"/>
                <a:gd name="T3" fmla="*/ 109 h 179"/>
                <a:gd name="T4" fmla="*/ 14 w 50"/>
                <a:gd name="T5" fmla="*/ 155 h 179"/>
                <a:gd name="T6" fmla="*/ 39 w 50"/>
                <a:gd name="T7" fmla="*/ 179 h 179"/>
                <a:gd name="T8" fmla="*/ 48 w 50"/>
                <a:gd name="T9" fmla="*/ 127 h 179"/>
                <a:gd name="T10" fmla="*/ 46 w 50"/>
                <a:gd name="T11" fmla="*/ 49 h 179"/>
                <a:gd name="T12" fmla="*/ 45 w 50"/>
                <a:gd name="T13" fmla="*/ 44 h 179"/>
                <a:gd name="T14" fmla="*/ 0 w 50"/>
                <a:gd name="T15" fmla="*/ 0 h 179"/>
                <a:gd name="T16" fmla="*/ 11 w 50"/>
                <a:gd name="T17" fmla="*/ 4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79">
                  <a:moveTo>
                    <a:pt x="11" y="49"/>
                  </a:moveTo>
                  <a:cubicBezTo>
                    <a:pt x="14" y="60"/>
                    <a:pt x="11" y="87"/>
                    <a:pt x="9" y="109"/>
                  </a:cubicBezTo>
                  <a:cubicBezTo>
                    <a:pt x="8" y="124"/>
                    <a:pt x="11" y="139"/>
                    <a:pt x="14" y="155"/>
                  </a:cubicBezTo>
                  <a:cubicBezTo>
                    <a:pt x="39" y="179"/>
                    <a:pt x="39" y="179"/>
                    <a:pt x="39" y="179"/>
                  </a:cubicBezTo>
                  <a:cubicBezTo>
                    <a:pt x="39" y="158"/>
                    <a:pt x="45" y="158"/>
                    <a:pt x="48" y="127"/>
                  </a:cubicBezTo>
                  <a:cubicBezTo>
                    <a:pt x="50" y="92"/>
                    <a:pt x="49" y="69"/>
                    <a:pt x="46" y="49"/>
                  </a:cubicBezTo>
                  <a:cubicBezTo>
                    <a:pt x="46" y="47"/>
                    <a:pt x="45" y="46"/>
                    <a:pt x="45" y="44"/>
                  </a:cubicBezTo>
                  <a:cubicBezTo>
                    <a:pt x="0" y="0"/>
                    <a:pt x="0" y="0"/>
                    <a:pt x="0" y="0"/>
                  </a:cubicBezTo>
                  <a:cubicBezTo>
                    <a:pt x="3" y="18"/>
                    <a:pt x="7" y="35"/>
                    <a:pt x="11" y="49"/>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9"/>
            <p:cNvSpPr>
              <a:spLocks/>
            </p:cNvSpPr>
            <p:nvPr/>
          </p:nvSpPr>
          <p:spPr bwMode="auto">
            <a:xfrm>
              <a:off x="6430960" y="2481857"/>
              <a:ext cx="979590" cy="1797500"/>
            </a:xfrm>
            <a:custGeom>
              <a:avLst/>
              <a:gdLst>
                <a:gd name="T0" fmla="*/ 46 w 131"/>
                <a:gd name="T1" fmla="*/ 135 h 240"/>
                <a:gd name="T2" fmla="*/ 54 w 131"/>
                <a:gd name="T3" fmla="*/ 103 h 240"/>
                <a:gd name="T4" fmla="*/ 62 w 131"/>
                <a:gd name="T5" fmla="*/ 114 h 240"/>
                <a:gd name="T6" fmla="*/ 75 w 131"/>
                <a:gd name="T7" fmla="*/ 155 h 240"/>
                <a:gd name="T8" fmla="*/ 92 w 131"/>
                <a:gd name="T9" fmla="*/ 191 h 240"/>
                <a:gd name="T10" fmla="*/ 92 w 131"/>
                <a:gd name="T11" fmla="*/ 203 h 240"/>
                <a:gd name="T12" fmla="*/ 95 w 131"/>
                <a:gd name="T13" fmla="*/ 213 h 240"/>
                <a:gd name="T14" fmla="*/ 98 w 131"/>
                <a:gd name="T15" fmla="*/ 228 h 240"/>
                <a:gd name="T16" fmla="*/ 101 w 131"/>
                <a:gd name="T17" fmla="*/ 230 h 240"/>
                <a:gd name="T18" fmla="*/ 103 w 131"/>
                <a:gd name="T19" fmla="*/ 227 h 240"/>
                <a:gd name="T20" fmla="*/ 101 w 131"/>
                <a:gd name="T21" fmla="*/ 216 h 240"/>
                <a:gd name="T22" fmla="*/ 102 w 131"/>
                <a:gd name="T23" fmla="*/ 217 h 240"/>
                <a:gd name="T24" fmla="*/ 106 w 131"/>
                <a:gd name="T25" fmla="*/ 237 h 240"/>
                <a:gd name="T26" fmla="*/ 110 w 131"/>
                <a:gd name="T27" fmla="*/ 239 h 240"/>
                <a:gd name="T28" fmla="*/ 112 w 131"/>
                <a:gd name="T29" fmla="*/ 236 h 240"/>
                <a:gd name="T30" fmla="*/ 108 w 131"/>
                <a:gd name="T31" fmla="*/ 216 h 240"/>
                <a:gd name="T32" fmla="*/ 109 w 131"/>
                <a:gd name="T33" fmla="*/ 216 h 240"/>
                <a:gd name="T34" fmla="*/ 114 w 131"/>
                <a:gd name="T35" fmla="*/ 237 h 240"/>
                <a:gd name="T36" fmla="*/ 117 w 131"/>
                <a:gd name="T37" fmla="*/ 240 h 240"/>
                <a:gd name="T38" fmla="*/ 119 w 131"/>
                <a:gd name="T39" fmla="*/ 236 h 240"/>
                <a:gd name="T40" fmla="*/ 115 w 131"/>
                <a:gd name="T41" fmla="*/ 213 h 240"/>
                <a:gd name="T42" fmla="*/ 116 w 131"/>
                <a:gd name="T43" fmla="*/ 212 h 240"/>
                <a:gd name="T44" fmla="*/ 119 w 131"/>
                <a:gd name="T45" fmla="*/ 229 h 240"/>
                <a:gd name="T46" fmla="*/ 123 w 131"/>
                <a:gd name="T47" fmla="*/ 231 h 240"/>
                <a:gd name="T48" fmla="*/ 125 w 131"/>
                <a:gd name="T49" fmla="*/ 228 h 240"/>
                <a:gd name="T50" fmla="*/ 120 w 131"/>
                <a:gd name="T51" fmla="*/ 205 h 240"/>
                <a:gd name="T52" fmla="*/ 125 w 131"/>
                <a:gd name="T53" fmla="*/ 209 h 240"/>
                <a:gd name="T54" fmla="*/ 130 w 131"/>
                <a:gd name="T55" fmla="*/ 209 h 240"/>
                <a:gd name="T56" fmla="*/ 129 w 131"/>
                <a:gd name="T57" fmla="*/ 204 h 240"/>
                <a:gd name="T58" fmla="*/ 118 w 131"/>
                <a:gd name="T59" fmla="*/ 193 h 240"/>
                <a:gd name="T60" fmla="*/ 110 w 131"/>
                <a:gd name="T61" fmla="*/ 184 h 240"/>
                <a:gd name="T62" fmla="*/ 89 w 131"/>
                <a:gd name="T63" fmla="*/ 109 h 240"/>
                <a:gd name="T64" fmla="*/ 85 w 131"/>
                <a:gd name="T65" fmla="*/ 80 h 240"/>
                <a:gd name="T66" fmla="*/ 0 w 131"/>
                <a:gd name="T67" fmla="*/ 0 h 240"/>
                <a:gd name="T68" fmla="*/ 0 w 131"/>
                <a:gd name="T69" fmla="*/ 141 h 240"/>
                <a:gd name="T70" fmla="*/ 57 w 131"/>
                <a:gd name="T71" fmla="*/ 195 h 240"/>
                <a:gd name="T72" fmla="*/ 54 w 131"/>
                <a:gd name="T73" fmla="*/ 175 h 240"/>
                <a:gd name="T74" fmla="*/ 46 w 131"/>
                <a:gd name="T75" fmla="*/ 135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240">
                  <a:moveTo>
                    <a:pt x="46" y="135"/>
                  </a:moveTo>
                  <a:cubicBezTo>
                    <a:pt x="46" y="123"/>
                    <a:pt x="49" y="113"/>
                    <a:pt x="54" y="103"/>
                  </a:cubicBezTo>
                  <a:cubicBezTo>
                    <a:pt x="57" y="109"/>
                    <a:pt x="60" y="113"/>
                    <a:pt x="62" y="114"/>
                  </a:cubicBezTo>
                  <a:cubicBezTo>
                    <a:pt x="64" y="117"/>
                    <a:pt x="62" y="133"/>
                    <a:pt x="75" y="155"/>
                  </a:cubicBezTo>
                  <a:cubicBezTo>
                    <a:pt x="79" y="163"/>
                    <a:pt x="90" y="185"/>
                    <a:pt x="92" y="191"/>
                  </a:cubicBezTo>
                  <a:cubicBezTo>
                    <a:pt x="92" y="195"/>
                    <a:pt x="92" y="199"/>
                    <a:pt x="92" y="203"/>
                  </a:cubicBezTo>
                  <a:cubicBezTo>
                    <a:pt x="93" y="205"/>
                    <a:pt x="93" y="211"/>
                    <a:pt x="95" y="213"/>
                  </a:cubicBezTo>
                  <a:cubicBezTo>
                    <a:pt x="98" y="228"/>
                    <a:pt x="98" y="228"/>
                    <a:pt x="98" y="228"/>
                  </a:cubicBezTo>
                  <a:cubicBezTo>
                    <a:pt x="98" y="230"/>
                    <a:pt x="99" y="231"/>
                    <a:pt x="101" y="230"/>
                  </a:cubicBezTo>
                  <a:cubicBezTo>
                    <a:pt x="103" y="230"/>
                    <a:pt x="103" y="228"/>
                    <a:pt x="103" y="227"/>
                  </a:cubicBezTo>
                  <a:cubicBezTo>
                    <a:pt x="101" y="216"/>
                    <a:pt x="101" y="216"/>
                    <a:pt x="101" y="216"/>
                  </a:cubicBezTo>
                  <a:cubicBezTo>
                    <a:pt x="101" y="216"/>
                    <a:pt x="102" y="216"/>
                    <a:pt x="102" y="217"/>
                  </a:cubicBezTo>
                  <a:cubicBezTo>
                    <a:pt x="106" y="237"/>
                    <a:pt x="106" y="237"/>
                    <a:pt x="106" y="237"/>
                  </a:cubicBezTo>
                  <a:cubicBezTo>
                    <a:pt x="107" y="239"/>
                    <a:pt x="108" y="240"/>
                    <a:pt x="110" y="239"/>
                  </a:cubicBezTo>
                  <a:cubicBezTo>
                    <a:pt x="111" y="239"/>
                    <a:pt x="112" y="237"/>
                    <a:pt x="112" y="236"/>
                  </a:cubicBezTo>
                  <a:cubicBezTo>
                    <a:pt x="108" y="216"/>
                    <a:pt x="108" y="216"/>
                    <a:pt x="108" y="216"/>
                  </a:cubicBezTo>
                  <a:cubicBezTo>
                    <a:pt x="108" y="216"/>
                    <a:pt x="109" y="216"/>
                    <a:pt x="109" y="216"/>
                  </a:cubicBezTo>
                  <a:cubicBezTo>
                    <a:pt x="114" y="237"/>
                    <a:pt x="114" y="237"/>
                    <a:pt x="114" y="237"/>
                  </a:cubicBezTo>
                  <a:cubicBezTo>
                    <a:pt x="114" y="239"/>
                    <a:pt x="115" y="240"/>
                    <a:pt x="117" y="240"/>
                  </a:cubicBezTo>
                  <a:cubicBezTo>
                    <a:pt x="119" y="239"/>
                    <a:pt x="120" y="238"/>
                    <a:pt x="119" y="236"/>
                  </a:cubicBezTo>
                  <a:cubicBezTo>
                    <a:pt x="115" y="213"/>
                    <a:pt x="115" y="213"/>
                    <a:pt x="115" y="213"/>
                  </a:cubicBezTo>
                  <a:cubicBezTo>
                    <a:pt x="115" y="213"/>
                    <a:pt x="115" y="212"/>
                    <a:pt x="116" y="212"/>
                  </a:cubicBezTo>
                  <a:cubicBezTo>
                    <a:pt x="119" y="229"/>
                    <a:pt x="119" y="229"/>
                    <a:pt x="119" y="229"/>
                  </a:cubicBezTo>
                  <a:cubicBezTo>
                    <a:pt x="119" y="230"/>
                    <a:pt x="121" y="231"/>
                    <a:pt x="123" y="231"/>
                  </a:cubicBezTo>
                  <a:cubicBezTo>
                    <a:pt x="124" y="231"/>
                    <a:pt x="125" y="229"/>
                    <a:pt x="125" y="228"/>
                  </a:cubicBezTo>
                  <a:cubicBezTo>
                    <a:pt x="120" y="205"/>
                    <a:pt x="120" y="205"/>
                    <a:pt x="120" y="205"/>
                  </a:cubicBezTo>
                  <a:cubicBezTo>
                    <a:pt x="125" y="209"/>
                    <a:pt x="125" y="209"/>
                    <a:pt x="125" y="209"/>
                  </a:cubicBezTo>
                  <a:cubicBezTo>
                    <a:pt x="126" y="211"/>
                    <a:pt x="128" y="210"/>
                    <a:pt x="130" y="209"/>
                  </a:cubicBezTo>
                  <a:cubicBezTo>
                    <a:pt x="131" y="208"/>
                    <a:pt x="131" y="206"/>
                    <a:pt x="129" y="204"/>
                  </a:cubicBezTo>
                  <a:cubicBezTo>
                    <a:pt x="118" y="193"/>
                    <a:pt x="118" y="193"/>
                    <a:pt x="118" y="193"/>
                  </a:cubicBezTo>
                  <a:cubicBezTo>
                    <a:pt x="116" y="190"/>
                    <a:pt x="113" y="186"/>
                    <a:pt x="110" y="184"/>
                  </a:cubicBezTo>
                  <a:cubicBezTo>
                    <a:pt x="110" y="181"/>
                    <a:pt x="99" y="125"/>
                    <a:pt x="89" y="109"/>
                  </a:cubicBezTo>
                  <a:cubicBezTo>
                    <a:pt x="84" y="102"/>
                    <a:pt x="84" y="92"/>
                    <a:pt x="85" y="80"/>
                  </a:cubicBezTo>
                  <a:cubicBezTo>
                    <a:pt x="0" y="0"/>
                    <a:pt x="0" y="0"/>
                    <a:pt x="0" y="0"/>
                  </a:cubicBezTo>
                  <a:cubicBezTo>
                    <a:pt x="0" y="141"/>
                    <a:pt x="0" y="141"/>
                    <a:pt x="0" y="141"/>
                  </a:cubicBezTo>
                  <a:cubicBezTo>
                    <a:pt x="57" y="195"/>
                    <a:pt x="57" y="195"/>
                    <a:pt x="57" y="195"/>
                  </a:cubicBezTo>
                  <a:cubicBezTo>
                    <a:pt x="56" y="188"/>
                    <a:pt x="55" y="181"/>
                    <a:pt x="54" y="175"/>
                  </a:cubicBezTo>
                  <a:cubicBezTo>
                    <a:pt x="51" y="161"/>
                    <a:pt x="46" y="149"/>
                    <a:pt x="46" y="135"/>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0"/>
            <p:cNvSpPr>
              <a:spLocks/>
            </p:cNvSpPr>
            <p:nvPr/>
          </p:nvSpPr>
          <p:spPr bwMode="auto">
            <a:xfrm>
              <a:off x="6430960" y="3537533"/>
              <a:ext cx="462847" cy="1439267"/>
            </a:xfrm>
            <a:custGeom>
              <a:avLst/>
              <a:gdLst>
                <a:gd name="T0" fmla="*/ 0 w 62"/>
                <a:gd name="T1" fmla="*/ 83 h 192"/>
                <a:gd name="T2" fmla="*/ 3 w 62"/>
                <a:gd name="T3" fmla="*/ 83 h 192"/>
                <a:gd name="T4" fmla="*/ 8 w 62"/>
                <a:gd name="T5" fmla="*/ 148 h 192"/>
                <a:gd name="T6" fmla="*/ 53 w 62"/>
                <a:gd name="T7" fmla="*/ 192 h 192"/>
                <a:gd name="T8" fmla="*/ 59 w 62"/>
                <a:gd name="T9" fmla="*/ 139 h 192"/>
                <a:gd name="T10" fmla="*/ 59 w 62"/>
                <a:gd name="T11" fmla="*/ 82 h 192"/>
                <a:gd name="T12" fmla="*/ 57 w 62"/>
                <a:gd name="T13" fmla="*/ 54 h 192"/>
                <a:gd name="T14" fmla="*/ 0 w 62"/>
                <a:gd name="T15" fmla="*/ 0 h 192"/>
                <a:gd name="T16" fmla="*/ 0 w 62"/>
                <a:gd name="T17" fmla="*/ 8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192">
                  <a:moveTo>
                    <a:pt x="0" y="83"/>
                  </a:moveTo>
                  <a:cubicBezTo>
                    <a:pt x="3" y="83"/>
                    <a:pt x="3" y="83"/>
                    <a:pt x="3" y="83"/>
                  </a:cubicBezTo>
                  <a:cubicBezTo>
                    <a:pt x="2" y="101"/>
                    <a:pt x="4" y="125"/>
                    <a:pt x="8" y="148"/>
                  </a:cubicBezTo>
                  <a:cubicBezTo>
                    <a:pt x="53" y="192"/>
                    <a:pt x="53" y="192"/>
                    <a:pt x="53" y="192"/>
                  </a:cubicBezTo>
                  <a:cubicBezTo>
                    <a:pt x="53" y="180"/>
                    <a:pt x="55" y="160"/>
                    <a:pt x="59" y="139"/>
                  </a:cubicBezTo>
                  <a:cubicBezTo>
                    <a:pt x="62" y="122"/>
                    <a:pt x="61" y="100"/>
                    <a:pt x="59" y="82"/>
                  </a:cubicBezTo>
                  <a:cubicBezTo>
                    <a:pt x="59" y="72"/>
                    <a:pt x="58" y="62"/>
                    <a:pt x="57" y="54"/>
                  </a:cubicBezTo>
                  <a:cubicBezTo>
                    <a:pt x="0" y="0"/>
                    <a:pt x="0" y="0"/>
                    <a:pt x="0" y="0"/>
                  </a:cubicBezTo>
                  <a:lnTo>
                    <a:pt x="0" y="83"/>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1"/>
            <p:cNvSpPr>
              <a:spLocks/>
            </p:cNvSpPr>
            <p:nvPr/>
          </p:nvSpPr>
          <p:spPr bwMode="auto">
            <a:xfrm>
              <a:off x="6430960" y="1904882"/>
              <a:ext cx="643549" cy="1176143"/>
            </a:xfrm>
            <a:custGeom>
              <a:avLst/>
              <a:gdLst>
                <a:gd name="T0" fmla="*/ 85 w 86"/>
                <a:gd name="T1" fmla="*/ 153 h 157"/>
                <a:gd name="T2" fmla="*/ 77 w 86"/>
                <a:gd name="T3" fmla="*/ 108 h 157"/>
                <a:gd name="T4" fmla="*/ 51 w 86"/>
                <a:gd name="T5" fmla="*/ 97 h 157"/>
                <a:gd name="T6" fmla="*/ 22 w 86"/>
                <a:gd name="T7" fmla="*/ 82 h 157"/>
                <a:gd name="T8" fmla="*/ 22 w 86"/>
                <a:gd name="T9" fmla="*/ 66 h 157"/>
                <a:gd name="T10" fmla="*/ 28 w 86"/>
                <a:gd name="T11" fmla="*/ 52 h 157"/>
                <a:gd name="T12" fmla="*/ 30 w 86"/>
                <a:gd name="T13" fmla="*/ 34 h 157"/>
                <a:gd name="T14" fmla="*/ 1 w 86"/>
                <a:gd name="T15" fmla="*/ 0 h 157"/>
                <a:gd name="T16" fmla="*/ 0 w 86"/>
                <a:gd name="T17" fmla="*/ 1 h 157"/>
                <a:gd name="T18" fmla="*/ 0 w 86"/>
                <a:gd name="T19" fmla="*/ 77 h 157"/>
                <a:gd name="T20" fmla="*/ 85 w 86"/>
                <a:gd name="T21" fmla="*/ 157 h 157"/>
                <a:gd name="T22" fmla="*/ 85 w 86"/>
                <a:gd name="T23" fmla="*/ 153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57">
                  <a:moveTo>
                    <a:pt x="85" y="153"/>
                  </a:moveTo>
                  <a:cubicBezTo>
                    <a:pt x="86" y="128"/>
                    <a:pt x="79" y="113"/>
                    <a:pt x="77" y="108"/>
                  </a:cubicBezTo>
                  <a:cubicBezTo>
                    <a:pt x="73" y="97"/>
                    <a:pt x="62" y="98"/>
                    <a:pt x="51" y="97"/>
                  </a:cubicBezTo>
                  <a:cubicBezTo>
                    <a:pt x="39" y="94"/>
                    <a:pt x="30" y="90"/>
                    <a:pt x="22" y="82"/>
                  </a:cubicBezTo>
                  <a:cubicBezTo>
                    <a:pt x="22" y="66"/>
                    <a:pt x="22" y="66"/>
                    <a:pt x="22" y="66"/>
                  </a:cubicBezTo>
                  <a:cubicBezTo>
                    <a:pt x="25" y="62"/>
                    <a:pt x="27" y="58"/>
                    <a:pt x="28" y="52"/>
                  </a:cubicBezTo>
                  <a:cubicBezTo>
                    <a:pt x="34" y="50"/>
                    <a:pt x="38" y="31"/>
                    <a:pt x="30" y="34"/>
                  </a:cubicBezTo>
                  <a:cubicBezTo>
                    <a:pt x="29" y="15"/>
                    <a:pt x="22" y="1"/>
                    <a:pt x="1" y="0"/>
                  </a:cubicBezTo>
                  <a:cubicBezTo>
                    <a:pt x="1" y="0"/>
                    <a:pt x="0" y="1"/>
                    <a:pt x="0" y="1"/>
                  </a:cubicBezTo>
                  <a:cubicBezTo>
                    <a:pt x="0" y="77"/>
                    <a:pt x="0" y="77"/>
                    <a:pt x="0" y="77"/>
                  </a:cubicBezTo>
                  <a:cubicBezTo>
                    <a:pt x="85" y="157"/>
                    <a:pt x="85" y="157"/>
                    <a:pt x="85" y="157"/>
                  </a:cubicBezTo>
                  <a:cubicBezTo>
                    <a:pt x="85" y="156"/>
                    <a:pt x="85" y="154"/>
                    <a:pt x="85" y="153"/>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Oval 22"/>
          <p:cNvSpPr/>
          <p:nvPr/>
        </p:nvSpPr>
        <p:spPr>
          <a:xfrm>
            <a:off x="7604346" y="1956967"/>
            <a:ext cx="472804" cy="47280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r>
              <a:rPr lang="en-US" sz="20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2"/>
          <p:cNvSpPr/>
          <p:nvPr/>
        </p:nvSpPr>
        <p:spPr>
          <a:xfrm>
            <a:off x="7604346" y="5818263"/>
            <a:ext cx="472804" cy="4728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r>
              <a:rPr lang="en-US" sz="20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endParaRPr 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Oval 35"/>
          <p:cNvSpPr/>
          <p:nvPr/>
        </p:nvSpPr>
        <p:spPr>
          <a:xfrm>
            <a:off x="7604346" y="4531164"/>
            <a:ext cx="472804" cy="47280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r>
              <a:rPr lang="en-US" sz="20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Oval 38"/>
          <p:cNvSpPr/>
          <p:nvPr/>
        </p:nvSpPr>
        <p:spPr>
          <a:xfrm>
            <a:off x="7604346" y="3244066"/>
            <a:ext cx="472804" cy="47280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r>
              <a:rPr lang="en-US" sz="20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2411"/>
          <p:cNvSpPr/>
          <p:nvPr/>
        </p:nvSpPr>
        <p:spPr>
          <a:xfrm>
            <a:off x="8300059" y="177010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Shape 2414"/>
          <p:cNvSpPr/>
          <p:nvPr/>
        </p:nvSpPr>
        <p:spPr>
          <a:xfrm>
            <a:off x="8300059" y="2097486"/>
            <a:ext cx="2593812" cy="483704"/>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lvl="0"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Shape 2411"/>
          <p:cNvSpPr/>
          <p:nvPr/>
        </p:nvSpPr>
        <p:spPr>
          <a:xfrm>
            <a:off x="8300059" y="2960281"/>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2414"/>
          <p:cNvSpPr/>
          <p:nvPr/>
        </p:nvSpPr>
        <p:spPr>
          <a:xfrm>
            <a:off x="8300059" y="3287658"/>
            <a:ext cx="2593812" cy="483704"/>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lvl="0"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Shape 2411"/>
          <p:cNvSpPr/>
          <p:nvPr/>
        </p:nvSpPr>
        <p:spPr>
          <a:xfrm>
            <a:off x="8300059" y="431010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414"/>
          <p:cNvSpPr/>
          <p:nvPr/>
        </p:nvSpPr>
        <p:spPr>
          <a:xfrm>
            <a:off x="8300059" y="4637486"/>
            <a:ext cx="2593812" cy="483704"/>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lvl="0"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1"/>
          <p:cNvSpPr/>
          <p:nvPr/>
        </p:nvSpPr>
        <p:spPr>
          <a:xfrm>
            <a:off x="8300059" y="5500281"/>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Shape 2414"/>
          <p:cNvSpPr/>
          <p:nvPr/>
        </p:nvSpPr>
        <p:spPr>
          <a:xfrm>
            <a:off x="8300059" y="5827658"/>
            <a:ext cx="2593812" cy="483704"/>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lvl="0"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392171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p:cTn id="35" dur="500" fill="hold"/>
                                        <p:tgtEl>
                                          <p:spTgt spid="43"/>
                                        </p:tgtEl>
                                        <p:attrNameLst>
                                          <p:attrName>ppt_w</p:attrName>
                                        </p:attrNameLst>
                                      </p:cBhvr>
                                      <p:tavLst>
                                        <p:tav tm="0">
                                          <p:val>
                                            <p:fltVal val="0"/>
                                          </p:val>
                                        </p:tav>
                                        <p:tav tm="100000">
                                          <p:val>
                                            <p:strVal val="#ppt_w"/>
                                          </p:val>
                                        </p:tav>
                                      </p:tavLst>
                                    </p:anim>
                                    <p:anim calcmode="lin" valueType="num">
                                      <p:cBhvr>
                                        <p:cTn id="36" dur="500" fill="hold"/>
                                        <p:tgtEl>
                                          <p:spTgt spid="43"/>
                                        </p:tgtEl>
                                        <p:attrNameLst>
                                          <p:attrName>ppt_h</p:attrName>
                                        </p:attrNameLst>
                                      </p:cBhvr>
                                      <p:tavLst>
                                        <p:tav tm="0">
                                          <p:val>
                                            <p:fltVal val="0"/>
                                          </p:val>
                                        </p:tav>
                                        <p:tav tm="100000">
                                          <p:val>
                                            <p:strVal val="#ppt_h"/>
                                          </p:val>
                                        </p:tav>
                                      </p:tavLst>
                                    </p:anim>
                                    <p:animEffect transition="in" filter="fade">
                                      <p:cBhvr>
                                        <p:cTn id="37" dur="500"/>
                                        <p:tgtEl>
                                          <p:spTgt spid="4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ppt_w</p:attrName>
                                        </p:attrNameLst>
                                      </p:cBhvr>
                                      <p:tavLst>
                                        <p:tav tm="0">
                                          <p:val>
                                            <p:fltVal val="0"/>
                                          </p:val>
                                        </p:tav>
                                        <p:tav tm="100000">
                                          <p:val>
                                            <p:strVal val="#ppt_w"/>
                                          </p:val>
                                        </p:tav>
                                      </p:tavLst>
                                    </p:anim>
                                    <p:anim calcmode="lin" valueType="num">
                                      <p:cBhvr>
                                        <p:cTn id="61" dur="500" fill="hold"/>
                                        <p:tgtEl>
                                          <p:spTgt spid="36"/>
                                        </p:tgtEl>
                                        <p:attrNameLst>
                                          <p:attrName>ppt_h</p:attrName>
                                        </p:attrNameLst>
                                      </p:cBhvr>
                                      <p:tavLst>
                                        <p:tav tm="0">
                                          <p:val>
                                            <p:fltVal val="0"/>
                                          </p:val>
                                        </p:tav>
                                        <p:tav tm="100000">
                                          <p:val>
                                            <p:strVal val="#ppt_h"/>
                                          </p:val>
                                        </p:tav>
                                      </p:tavLst>
                                    </p:anim>
                                    <p:animEffect transition="in" filter="fade">
                                      <p:cBhvr>
                                        <p:cTn id="62" dur="5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p:cTn id="75" dur="500" fill="hold"/>
                                        <p:tgtEl>
                                          <p:spTgt spid="45"/>
                                        </p:tgtEl>
                                        <p:attrNameLst>
                                          <p:attrName>ppt_w</p:attrName>
                                        </p:attrNameLst>
                                      </p:cBhvr>
                                      <p:tavLst>
                                        <p:tav tm="0">
                                          <p:val>
                                            <p:fltVal val="0"/>
                                          </p:val>
                                        </p:tav>
                                        <p:tav tm="100000">
                                          <p:val>
                                            <p:strVal val="#ppt_w"/>
                                          </p:val>
                                        </p:tav>
                                      </p:tavLst>
                                    </p:anim>
                                    <p:anim calcmode="lin" valueType="num">
                                      <p:cBhvr>
                                        <p:cTn id="76" dur="500" fill="hold"/>
                                        <p:tgtEl>
                                          <p:spTgt spid="45"/>
                                        </p:tgtEl>
                                        <p:attrNameLst>
                                          <p:attrName>ppt_h</p:attrName>
                                        </p:attrNameLst>
                                      </p:cBhvr>
                                      <p:tavLst>
                                        <p:tav tm="0">
                                          <p:val>
                                            <p:fltVal val="0"/>
                                          </p:val>
                                        </p:tav>
                                        <p:tav tm="100000">
                                          <p:val>
                                            <p:strVal val="#ppt_h"/>
                                          </p:val>
                                        </p:tav>
                                      </p:tavLst>
                                    </p:anim>
                                    <p:animEffect transition="in" filter="fade">
                                      <p:cBhvr>
                                        <p:cTn id="77" dur="500"/>
                                        <p:tgtEl>
                                          <p:spTgt spid="45"/>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wipe(left)">
                                      <p:cBhvr>
                                        <p:cTn id="90" dur="500"/>
                                        <p:tgtEl>
                                          <p:spTgt spid="30"/>
                                        </p:tgtEl>
                                      </p:cBhvr>
                                    </p:animEffect>
                                  </p:childTnLst>
                                </p:cTn>
                              </p:par>
                            </p:childTnLst>
                          </p:cTn>
                        </p:par>
                      </p:childTnLst>
                    </p:cTn>
                  </p:par>
                  <p:par>
                    <p:cTn id="91" fill="hold">
                      <p:stCondLst>
                        <p:cond delay="indefinite"/>
                      </p:stCondLst>
                      <p:childTnLst>
                        <p:par>
                          <p:cTn id="92" fill="hold">
                            <p:stCondLst>
                              <p:cond delay="0"/>
                            </p:stCondLst>
                            <p:childTnLst>
                              <p:par>
                                <p:cTn id="93" presetID="45" presetClass="entr" presetSubtype="0" fill="hold" nodeType="clickEffect">
                                  <p:stCondLst>
                                    <p:cond delay="0"/>
                                  </p:stCondLst>
                                  <p:childTnLst>
                                    <p:set>
                                      <p:cBhvr>
                                        <p:cTn id="94" dur="1" fill="hold">
                                          <p:stCondLst>
                                            <p:cond delay="0"/>
                                          </p:stCondLst>
                                        </p:cTn>
                                        <p:tgtEl>
                                          <p:spTgt spid="20">
                                            <p:txEl>
                                              <p:pRg st="0" end="0"/>
                                            </p:txEl>
                                          </p:spTgt>
                                        </p:tgtEl>
                                        <p:attrNameLst>
                                          <p:attrName>style.visibility</p:attrName>
                                        </p:attrNameLst>
                                      </p:cBhvr>
                                      <p:to>
                                        <p:strVal val="visible"/>
                                      </p:to>
                                    </p:set>
                                    <p:animEffect transition="in" filter="fade">
                                      <p:cBhvr>
                                        <p:cTn id="95" dur="2000"/>
                                        <p:tgtEl>
                                          <p:spTgt spid="20">
                                            <p:txEl>
                                              <p:pRg st="0" end="0"/>
                                            </p:txEl>
                                          </p:spTgt>
                                        </p:tgtEl>
                                      </p:cBhvr>
                                    </p:animEffect>
                                    <p:anim calcmode="lin" valueType="num">
                                      <p:cBhvr>
                                        <p:cTn id="96" dur="2000" fill="hold"/>
                                        <p:tgtEl>
                                          <p:spTgt spid="20">
                                            <p:txEl>
                                              <p:pRg st="0" end="0"/>
                                            </p:txEl>
                                          </p:spTgt>
                                        </p:tgtEl>
                                        <p:attrNameLst>
                                          <p:attrName>ppt_w</p:attrName>
                                        </p:attrNameLst>
                                      </p:cBhvr>
                                      <p:tavLst>
                                        <p:tav tm="0" fmla="#ppt_w*sin(2.5*pi*$)">
                                          <p:val>
                                            <p:fltVal val="0"/>
                                          </p:val>
                                        </p:tav>
                                        <p:tav tm="100000">
                                          <p:val>
                                            <p:fltVal val="1"/>
                                          </p:val>
                                        </p:tav>
                                      </p:tavLst>
                                    </p:anim>
                                    <p:anim calcmode="lin" valueType="num">
                                      <p:cBhvr>
                                        <p:cTn id="97" dur="2000" fill="hold"/>
                                        <p:tgtEl>
                                          <p:spTgt spid="20">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14" grpId="0" animBg="1"/>
      <p:bldP spid="23" grpId="0" animBg="1"/>
      <p:bldP spid="33" grpId="0" animBg="1"/>
      <p:bldP spid="36" grpId="0" animBg="1"/>
      <p:bldP spid="39" grpId="0" animBg="1"/>
      <p:bldP spid="21" grpId="0" animBg="1"/>
      <p:bldP spid="22" grpId="0" animBg="1"/>
      <p:bldP spid="25" grpId="0" animBg="1"/>
      <p:bldP spid="26" grpId="0" animBg="1"/>
      <p:bldP spid="27" grpId="0" animBg="1"/>
      <p:bldP spid="28"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MH_Other_1"/>
          <p:cNvSpPr>
            <a:spLocks noChangeAspect="1"/>
          </p:cNvSpPr>
          <p:nvPr>
            <p:custDataLst>
              <p:tags r:id="rId2"/>
            </p:custDataLst>
          </p:nvPr>
        </p:nvSpPr>
        <p:spPr>
          <a:xfrm>
            <a:off x="7127068" y="2098100"/>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4" name="MH_Other_2"/>
          <p:cNvSpPr>
            <a:spLocks noChangeAspect="1"/>
          </p:cNvSpPr>
          <p:nvPr>
            <p:custDataLst>
              <p:tags r:id="rId3"/>
            </p:custDataLst>
          </p:nvPr>
        </p:nvSpPr>
        <p:spPr>
          <a:xfrm>
            <a:off x="7127068" y="3105002"/>
            <a:ext cx="718504" cy="72000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8"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16" name="MH_Other_3"/>
          <p:cNvSpPr>
            <a:spLocks noChangeAspect="1"/>
          </p:cNvSpPr>
          <p:nvPr>
            <p:custDataLst>
              <p:tags r:id="rId4"/>
            </p:custDataLst>
          </p:nvPr>
        </p:nvSpPr>
        <p:spPr>
          <a:xfrm>
            <a:off x="7127068" y="4111904"/>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kern="0" dirty="0">
                <a:solidFill>
                  <a:schemeClr val="tx2"/>
                </a:solidFill>
                <a:latin typeface="Arial" panose="020B0604020202020204" pitchFamily="34" charset="0"/>
                <a:ea typeface="微软雅黑" panose="020B0503020204020204" pitchFamily="34" charset="-122"/>
                <a:sym typeface="Arial" panose="020B0604020202020204" pitchFamily="34" charset="0"/>
              </a:rPr>
              <a:t>3</a:t>
            </a:r>
          </a:p>
        </p:txBody>
      </p:sp>
      <p:sp>
        <p:nvSpPr>
          <p:cNvPr id="10" name="MH_Other_4"/>
          <p:cNvSpPr>
            <a:spLocks noChangeAspect="1"/>
          </p:cNvSpPr>
          <p:nvPr>
            <p:custDataLst>
              <p:tags r:id="rId5"/>
            </p:custDataLst>
          </p:nvPr>
        </p:nvSpPr>
        <p:spPr>
          <a:xfrm>
            <a:off x="7127068" y="5118806"/>
            <a:ext cx="718504" cy="720000"/>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4218"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4</a:t>
            </a:r>
          </a:p>
        </p:txBody>
      </p:sp>
      <p:sp>
        <p:nvSpPr>
          <p:cNvPr id="20" name="MH_Text_1"/>
          <p:cNvSpPr/>
          <p:nvPr>
            <p:custDataLst>
              <p:tags r:id="rId6"/>
            </p:custDataLst>
          </p:nvPr>
        </p:nvSpPr>
        <p:spPr>
          <a:xfrm>
            <a:off x="8085559" y="2104157"/>
            <a:ext cx="2706070" cy="707886"/>
          </a:xfrm>
          <a:prstGeom prst="rect">
            <a:avLst/>
          </a:prstGeom>
        </p:spPr>
        <p:txBody>
          <a:bodyPr wrap="square" lIns="0" tIns="0" rIns="0" bIns="0" anchor="ctr">
            <a:spAutoFit/>
          </a:bodyPr>
          <a:lstStyle/>
          <a:p>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Text_2"/>
          <p:cNvSpPr/>
          <p:nvPr>
            <p:custDataLst>
              <p:tags r:id="rId7"/>
            </p:custDataLst>
          </p:nvPr>
        </p:nvSpPr>
        <p:spPr>
          <a:xfrm>
            <a:off x="8085559" y="3111059"/>
            <a:ext cx="2706070" cy="707886"/>
          </a:xfrm>
          <a:prstGeom prst="rect">
            <a:avLst/>
          </a:prstGeom>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Text_3"/>
          <p:cNvSpPr/>
          <p:nvPr>
            <p:custDataLst>
              <p:tags r:id="rId8"/>
            </p:custDataLst>
          </p:nvPr>
        </p:nvSpPr>
        <p:spPr>
          <a:xfrm>
            <a:off x="8085559" y="4117961"/>
            <a:ext cx="2706070" cy="707886"/>
          </a:xfrm>
          <a:prstGeom prst="rect">
            <a:avLst/>
          </a:prstGeom>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Text_4"/>
          <p:cNvSpPr/>
          <p:nvPr>
            <p:custDataLst>
              <p:tags r:id="rId9"/>
            </p:custDataLst>
          </p:nvPr>
        </p:nvSpPr>
        <p:spPr>
          <a:xfrm>
            <a:off x="8085559" y="5124863"/>
            <a:ext cx="2706070" cy="707886"/>
          </a:xfrm>
          <a:prstGeom prst="rect">
            <a:avLst/>
          </a:prstGeom>
        </p:spPr>
        <p:txBody>
          <a:bodyPr wrap="square" lIns="0" tIns="0" rIns="0" bIns="0" anchor="ctr">
            <a:spAutoFit/>
          </a:bodyPr>
          <a:lstStyle/>
          <a:p>
            <a:pPr lvl="0"/>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18"/>
          <p:cNvSpPr/>
          <p:nvPr/>
        </p:nvSpPr>
        <p:spPr>
          <a:xfrm>
            <a:off x="48469" y="275770"/>
            <a:ext cx="4896725" cy="6956879"/>
          </a:xfrm>
          <a:custGeom>
            <a:avLst/>
            <a:gdLst>
              <a:gd name="connsiteX0" fmla="*/ 0 w 4092551"/>
              <a:gd name="connsiteY0" fmla="*/ 0 h 7232650"/>
              <a:gd name="connsiteX1" fmla="*/ 3970644 w 4092551"/>
              <a:gd name="connsiteY1" fmla="*/ 0 h 7232650"/>
              <a:gd name="connsiteX2" fmla="*/ 3901482 w 4092551"/>
              <a:gd name="connsiteY2" fmla="*/ 83956 h 7232650"/>
              <a:gd name="connsiteX3" fmla="*/ 3775778 w 4092551"/>
              <a:gd name="connsiteY3" fmla="*/ 271197 h 7232650"/>
              <a:gd name="connsiteX4" fmla="*/ 3665160 w 4092551"/>
              <a:gd name="connsiteY4" fmla="*/ 462568 h 7232650"/>
              <a:gd name="connsiteX5" fmla="*/ 3577168 w 4092551"/>
              <a:gd name="connsiteY5" fmla="*/ 656692 h 7232650"/>
              <a:gd name="connsiteX6" fmla="*/ 3501746 w 4092551"/>
              <a:gd name="connsiteY6" fmla="*/ 857702 h 7232650"/>
              <a:gd name="connsiteX7" fmla="*/ 3448950 w 4092551"/>
              <a:gd name="connsiteY7" fmla="*/ 1060085 h 7232650"/>
              <a:gd name="connsiteX8" fmla="*/ 3406211 w 4092551"/>
              <a:gd name="connsiteY8" fmla="*/ 1265224 h 7232650"/>
              <a:gd name="connsiteX9" fmla="*/ 3378556 w 4092551"/>
              <a:gd name="connsiteY9" fmla="*/ 1474493 h 7232650"/>
              <a:gd name="connsiteX10" fmla="*/ 3365985 w 4092551"/>
              <a:gd name="connsiteY10" fmla="*/ 1686516 h 7232650"/>
              <a:gd name="connsiteX11" fmla="*/ 3365985 w 4092551"/>
              <a:gd name="connsiteY11" fmla="*/ 1901292 h 7232650"/>
              <a:gd name="connsiteX12" fmla="*/ 3373529 w 4092551"/>
              <a:gd name="connsiteY12" fmla="*/ 2117444 h 7232650"/>
              <a:gd name="connsiteX13" fmla="*/ 3396154 w 4092551"/>
              <a:gd name="connsiteY13" fmla="*/ 2337728 h 7232650"/>
              <a:gd name="connsiteX14" fmla="*/ 3423810 w 4092551"/>
              <a:gd name="connsiteY14" fmla="*/ 2556633 h 7232650"/>
              <a:gd name="connsiteX15" fmla="*/ 3459007 w 4092551"/>
              <a:gd name="connsiteY15" fmla="*/ 2781047 h 7232650"/>
              <a:gd name="connsiteX16" fmla="*/ 3496718 w 4092551"/>
              <a:gd name="connsiteY16" fmla="*/ 3005461 h 7232650"/>
              <a:gd name="connsiteX17" fmla="*/ 3546999 w 4092551"/>
              <a:gd name="connsiteY17" fmla="*/ 3231249 h 7232650"/>
              <a:gd name="connsiteX18" fmla="*/ 3594766 w 4092551"/>
              <a:gd name="connsiteY18" fmla="*/ 3458416 h 7232650"/>
              <a:gd name="connsiteX19" fmla="*/ 3647561 w 4092551"/>
              <a:gd name="connsiteY19" fmla="*/ 3684206 h 7232650"/>
              <a:gd name="connsiteX20" fmla="*/ 3705385 w 4092551"/>
              <a:gd name="connsiteY20" fmla="*/ 3914125 h 7232650"/>
              <a:gd name="connsiteX21" fmla="*/ 3758180 w 4092551"/>
              <a:gd name="connsiteY21" fmla="*/ 4142670 h 7232650"/>
              <a:gd name="connsiteX22" fmla="*/ 3813489 w 4092551"/>
              <a:gd name="connsiteY22" fmla="*/ 4371213 h 7232650"/>
              <a:gd name="connsiteX23" fmla="*/ 3866285 w 4092551"/>
              <a:gd name="connsiteY23" fmla="*/ 4603887 h 7232650"/>
              <a:gd name="connsiteX24" fmla="*/ 3916566 w 4092551"/>
              <a:gd name="connsiteY24" fmla="*/ 4832430 h 7232650"/>
              <a:gd name="connsiteX25" fmla="*/ 3964334 w 4092551"/>
              <a:gd name="connsiteY25" fmla="*/ 5060974 h 7232650"/>
              <a:gd name="connsiteX26" fmla="*/ 4004558 w 4092551"/>
              <a:gd name="connsiteY26" fmla="*/ 5288141 h 7232650"/>
              <a:gd name="connsiteX27" fmla="*/ 4039755 w 4092551"/>
              <a:gd name="connsiteY27" fmla="*/ 5513930 h 7232650"/>
              <a:gd name="connsiteX28" fmla="*/ 4064896 w 4092551"/>
              <a:gd name="connsiteY28" fmla="*/ 5741097 h 7232650"/>
              <a:gd name="connsiteX29" fmla="*/ 4082494 w 4092551"/>
              <a:gd name="connsiteY29" fmla="*/ 5968264 h 7232650"/>
              <a:gd name="connsiteX30" fmla="*/ 4092551 w 4092551"/>
              <a:gd name="connsiteY30" fmla="*/ 6189924 h 7232650"/>
              <a:gd name="connsiteX31" fmla="*/ 4092551 w 4092551"/>
              <a:gd name="connsiteY31" fmla="*/ 6411583 h 7232650"/>
              <a:gd name="connsiteX32" fmla="*/ 4077466 w 4092551"/>
              <a:gd name="connsiteY32" fmla="*/ 6630490 h 7232650"/>
              <a:gd name="connsiteX33" fmla="*/ 4052325 w 4092551"/>
              <a:gd name="connsiteY33" fmla="*/ 6849396 h 7232650"/>
              <a:gd name="connsiteX34" fmla="*/ 4012101 w 4092551"/>
              <a:gd name="connsiteY34" fmla="*/ 7064172 h 7232650"/>
              <a:gd name="connsiteX35" fmla="*/ 3966153 w 4092551"/>
              <a:gd name="connsiteY35" fmla="*/ 7232650 h 7232650"/>
              <a:gd name="connsiteX36" fmla="*/ 3317841 w 4092551"/>
              <a:gd name="connsiteY36" fmla="*/ 7232650 h 7232650"/>
              <a:gd name="connsiteX37" fmla="*/ 3372178 w 4092551"/>
              <a:gd name="connsiteY37" fmla="*/ 7038402 h 7232650"/>
              <a:gd name="connsiteX38" fmla="*/ 3409977 w 4092551"/>
              <a:gd name="connsiteY38" fmla="*/ 6841630 h 7232650"/>
              <a:gd name="connsiteX39" fmla="*/ 3433602 w 4092551"/>
              <a:gd name="connsiteY39" fmla="*/ 6641073 h 7232650"/>
              <a:gd name="connsiteX40" fmla="*/ 3447778 w 4092551"/>
              <a:gd name="connsiteY40" fmla="*/ 6440516 h 7232650"/>
              <a:gd name="connsiteX41" fmla="*/ 3447778 w 4092551"/>
              <a:gd name="connsiteY41" fmla="*/ 6237437 h 7232650"/>
              <a:gd name="connsiteX42" fmla="*/ 3438327 w 4092551"/>
              <a:gd name="connsiteY42" fmla="*/ 6034358 h 7232650"/>
              <a:gd name="connsiteX43" fmla="*/ 3421790 w 4092551"/>
              <a:gd name="connsiteY43" fmla="*/ 5826233 h 7232650"/>
              <a:gd name="connsiteX44" fmla="*/ 3398165 w 4092551"/>
              <a:gd name="connsiteY44" fmla="*/ 5618108 h 7232650"/>
              <a:gd name="connsiteX45" fmla="*/ 3365090 w 4092551"/>
              <a:gd name="connsiteY45" fmla="*/ 5411245 h 7232650"/>
              <a:gd name="connsiteX46" fmla="*/ 3327290 w 4092551"/>
              <a:gd name="connsiteY46" fmla="*/ 5203120 h 7232650"/>
              <a:gd name="connsiteX47" fmla="*/ 3282402 w 4092551"/>
              <a:gd name="connsiteY47" fmla="*/ 4993734 h 7232650"/>
              <a:gd name="connsiteX48" fmla="*/ 3235153 w 4092551"/>
              <a:gd name="connsiteY48" fmla="*/ 4784348 h 7232650"/>
              <a:gd name="connsiteX49" fmla="*/ 3185540 w 4092551"/>
              <a:gd name="connsiteY49" fmla="*/ 4571178 h 7232650"/>
              <a:gd name="connsiteX50" fmla="*/ 3133565 w 4092551"/>
              <a:gd name="connsiteY50" fmla="*/ 4361792 h 7232650"/>
              <a:gd name="connsiteX51" fmla="*/ 3083953 w 4092551"/>
              <a:gd name="connsiteY51" fmla="*/ 4152405 h 7232650"/>
              <a:gd name="connsiteX52" fmla="*/ 3029615 w 4092551"/>
              <a:gd name="connsiteY52" fmla="*/ 3941758 h 7232650"/>
              <a:gd name="connsiteX53" fmla="*/ 2980003 w 4092551"/>
              <a:gd name="connsiteY53" fmla="*/ 3734895 h 7232650"/>
              <a:gd name="connsiteX54" fmla="*/ 2935115 w 4092551"/>
              <a:gd name="connsiteY54" fmla="*/ 3526770 h 7232650"/>
              <a:gd name="connsiteX55" fmla="*/ 2887865 w 4092551"/>
              <a:gd name="connsiteY55" fmla="*/ 3319907 h 7232650"/>
              <a:gd name="connsiteX56" fmla="*/ 2852428 w 4092551"/>
              <a:gd name="connsiteY56" fmla="*/ 3114306 h 7232650"/>
              <a:gd name="connsiteX57" fmla="*/ 2819353 w 4092551"/>
              <a:gd name="connsiteY57" fmla="*/ 2908704 h 7232650"/>
              <a:gd name="connsiteX58" fmla="*/ 2793365 w 4092551"/>
              <a:gd name="connsiteY58" fmla="*/ 2708147 h 7232650"/>
              <a:gd name="connsiteX59" fmla="*/ 2772103 w 4092551"/>
              <a:gd name="connsiteY59" fmla="*/ 2506328 h 7232650"/>
              <a:gd name="connsiteX60" fmla="*/ 2765015 w 4092551"/>
              <a:gd name="connsiteY60" fmla="*/ 2308294 h 7232650"/>
              <a:gd name="connsiteX61" fmla="*/ 2765015 w 4092551"/>
              <a:gd name="connsiteY61" fmla="*/ 2111522 h 7232650"/>
              <a:gd name="connsiteX62" fmla="*/ 2776827 w 4092551"/>
              <a:gd name="connsiteY62" fmla="*/ 1917273 h 7232650"/>
              <a:gd name="connsiteX63" fmla="*/ 2802815 w 4092551"/>
              <a:gd name="connsiteY63" fmla="*/ 1725546 h 7232650"/>
              <a:gd name="connsiteX64" fmla="*/ 2842978 w 4092551"/>
              <a:gd name="connsiteY64" fmla="*/ 1537603 h 7232650"/>
              <a:gd name="connsiteX65" fmla="*/ 2892590 w 4092551"/>
              <a:gd name="connsiteY65" fmla="*/ 1352182 h 7232650"/>
              <a:gd name="connsiteX66" fmla="*/ 2963465 w 4092551"/>
              <a:gd name="connsiteY66" fmla="*/ 1168023 h 7232650"/>
              <a:gd name="connsiteX67" fmla="*/ 3046152 w 4092551"/>
              <a:gd name="connsiteY67" fmla="*/ 990172 h 7232650"/>
              <a:gd name="connsiteX68" fmla="*/ 3150102 w 4092551"/>
              <a:gd name="connsiteY68" fmla="*/ 814841 h 7232650"/>
              <a:gd name="connsiteX69" fmla="*/ 3268228 w 4092551"/>
              <a:gd name="connsiteY69" fmla="*/ 643297 h 7232650"/>
              <a:gd name="connsiteX70" fmla="*/ 3409977 w 4092551"/>
              <a:gd name="connsiteY70" fmla="*/ 475536 h 7232650"/>
              <a:gd name="connsiteX71" fmla="*/ 3570627 w 4092551"/>
              <a:gd name="connsiteY71" fmla="*/ 314081 h 7232650"/>
              <a:gd name="connsiteX72" fmla="*/ 3752540 w 4092551"/>
              <a:gd name="connsiteY72" fmla="*/ 155149 h 7232650"/>
              <a:gd name="connsiteX73" fmla="*/ 3960440 w 4092551"/>
              <a:gd name="connsiteY73" fmla="*/ 2 h 7232650"/>
              <a:gd name="connsiteX74" fmla="*/ 2301446 w 4092551"/>
              <a:gd name="connsiteY74" fmla="*/ 2 h 7232650"/>
              <a:gd name="connsiteX75" fmla="*/ 2301446 w 4092551"/>
              <a:gd name="connsiteY75" fmla="*/ 0 h 7232650"/>
              <a:gd name="connsiteX76" fmla="*/ 0 w 4092551"/>
              <a:gd name="connsiteY76" fmla="*/ 0 h 7232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092551" h="7232650">
                <a:moveTo>
                  <a:pt x="0" y="0"/>
                </a:moveTo>
                <a:lnTo>
                  <a:pt x="3970644" y="0"/>
                </a:lnTo>
                <a:lnTo>
                  <a:pt x="3901482" y="83956"/>
                </a:lnTo>
                <a:lnTo>
                  <a:pt x="3775778" y="271197"/>
                </a:lnTo>
                <a:lnTo>
                  <a:pt x="3665160" y="462568"/>
                </a:lnTo>
                <a:lnTo>
                  <a:pt x="3577168" y="656692"/>
                </a:lnTo>
                <a:lnTo>
                  <a:pt x="3501746" y="857702"/>
                </a:lnTo>
                <a:lnTo>
                  <a:pt x="3448950" y="1060085"/>
                </a:lnTo>
                <a:lnTo>
                  <a:pt x="3406211" y="1265224"/>
                </a:lnTo>
                <a:lnTo>
                  <a:pt x="3378556" y="1474493"/>
                </a:lnTo>
                <a:lnTo>
                  <a:pt x="3365985" y="1686516"/>
                </a:lnTo>
                <a:lnTo>
                  <a:pt x="3365985" y="1901292"/>
                </a:lnTo>
                <a:lnTo>
                  <a:pt x="3373529" y="2117444"/>
                </a:lnTo>
                <a:lnTo>
                  <a:pt x="3396154" y="2337728"/>
                </a:lnTo>
                <a:lnTo>
                  <a:pt x="3423810" y="2556633"/>
                </a:lnTo>
                <a:lnTo>
                  <a:pt x="3459007" y="2781047"/>
                </a:lnTo>
                <a:lnTo>
                  <a:pt x="3496718" y="3005461"/>
                </a:lnTo>
                <a:lnTo>
                  <a:pt x="3546999" y="3231249"/>
                </a:lnTo>
                <a:lnTo>
                  <a:pt x="3594766" y="3458416"/>
                </a:lnTo>
                <a:lnTo>
                  <a:pt x="3647561" y="3684206"/>
                </a:lnTo>
                <a:lnTo>
                  <a:pt x="3705385" y="3914125"/>
                </a:lnTo>
                <a:lnTo>
                  <a:pt x="3758180" y="4142670"/>
                </a:lnTo>
                <a:lnTo>
                  <a:pt x="3813489" y="4371213"/>
                </a:lnTo>
                <a:lnTo>
                  <a:pt x="3866285" y="4603887"/>
                </a:lnTo>
                <a:lnTo>
                  <a:pt x="3916566" y="4832430"/>
                </a:lnTo>
                <a:lnTo>
                  <a:pt x="3964334" y="5060974"/>
                </a:lnTo>
                <a:lnTo>
                  <a:pt x="4004558" y="5288141"/>
                </a:lnTo>
                <a:lnTo>
                  <a:pt x="4039755" y="5513930"/>
                </a:lnTo>
                <a:lnTo>
                  <a:pt x="4064896" y="5741097"/>
                </a:lnTo>
                <a:lnTo>
                  <a:pt x="4082494" y="5968264"/>
                </a:lnTo>
                <a:lnTo>
                  <a:pt x="4092551" y="6189924"/>
                </a:lnTo>
                <a:lnTo>
                  <a:pt x="4092551" y="6411583"/>
                </a:lnTo>
                <a:lnTo>
                  <a:pt x="4077466" y="6630490"/>
                </a:lnTo>
                <a:lnTo>
                  <a:pt x="4052325" y="6849396"/>
                </a:lnTo>
                <a:lnTo>
                  <a:pt x="4012101" y="7064172"/>
                </a:lnTo>
                <a:lnTo>
                  <a:pt x="3966153" y="7232650"/>
                </a:lnTo>
                <a:lnTo>
                  <a:pt x="3317841" y="7232650"/>
                </a:lnTo>
                <a:lnTo>
                  <a:pt x="3372178" y="7038402"/>
                </a:lnTo>
                <a:lnTo>
                  <a:pt x="3409977" y="6841630"/>
                </a:lnTo>
                <a:lnTo>
                  <a:pt x="3433602" y="6641073"/>
                </a:lnTo>
                <a:lnTo>
                  <a:pt x="3447778" y="6440516"/>
                </a:lnTo>
                <a:lnTo>
                  <a:pt x="3447778" y="6237437"/>
                </a:lnTo>
                <a:lnTo>
                  <a:pt x="3438327" y="6034358"/>
                </a:lnTo>
                <a:lnTo>
                  <a:pt x="3421790" y="5826233"/>
                </a:lnTo>
                <a:lnTo>
                  <a:pt x="3398165" y="5618108"/>
                </a:lnTo>
                <a:lnTo>
                  <a:pt x="3365090" y="5411245"/>
                </a:lnTo>
                <a:lnTo>
                  <a:pt x="3327290" y="5203120"/>
                </a:lnTo>
                <a:lnTo>
                  <a:pt x="3282402" y="4993734"/>
                </a:lnTo>
                <a:lnTo>
                  <a:pt x="3235153" y="4784348"/>
                </a:lnTo>
                <a:lnTo>
                  <a:pt x="3185540" y="4571178"/>
                </a:lnTo>
                <a:lnTo>
                  <a:pt x="3133565" y="4361792"/>
                </a:lnTo>
                <a:lnTo>
                  <a:pt x="3083953" y="4152405"/>
                </a:lnTo>
                <a:lnTo>
                  <a:pt x="3029615" y="3941758"/>
                </a:lnTo>
                <a:lnTo>
                  <a:pt x="2980003" y="3734895"/>
                </a:lnTo>
                <a:lnTo>
                  <a:pt x="2935115" y="3526770"/>
                </a:lnTo>
                <a:lnTo>
                  <a:pt x="2887865" y="3319907"/>
                </a:lnTo>
                <a:lnTo>
                  <a:pt x="2852428" y="3114306"/>
                </a:lnTo>
                <a:lnTo>
                  <a:pt x="2819353" y="2908704"/>
                </a:lnTo>
                <a:lnTo>
                  <a:pt x="2793365" y="2708147"/>
                </a:lnTo>
                <a:lnTo>
                  <a:pt x="2772103" y="2506328"/>
                </a:lnTo>
                <a:lnTo>
                  <a:pt x="2765015" y="2308294"/>
                </a:lnTo>
                <a:lnTo>
                  <a:pt x="2765015" y="2111522"/>
                </a:lnTo>
                <a:lnTo>
                  <a:pt x="2776827" y="1917273"/>
                </a:lnTo>
                <a:lnTo>
                  <a:pt x="2802815" y="1725546"/>
                </a:lnTo>
                <a:lnTo>
                  <a:pt x="2842978" y="1537603"/>
                </a:lnTo>
                <a:lnTo>
                  <a:pt x="2892590" y="1352182"/>
                </a:lnTo>
                <a:lnTo>
                  <a:pt x="2963465" y="1168023"/>
                </a:lnTo>
                <a:lnTo>
                  <a:pt x="3046152" y="990172"/>
                </a:lnTo>
                <a:lnTo>
                  <a:pt x="3150102" y="814841"/>
                </a:lnTo>
                <a:lnTo>
                  <a:pt x="3268228" y="643297"/>
                </a:lnTo>
                <a:lnTo>
                  <a:pt x="3409977" y="475536"/>
                </a:lnTo>
                <a:lnTo>
                  <a:pt x="3570627" y="314081"/>
                </a:lnTo>
                <a:lnTo>
                  <a:pt x="3752540" y="155149"/>
                </a:lnTo>
                <a:lnTo>
                  <a:pt x="3960440" y="2"/>
                </a:lnTo>
                <a:lnTo>
                  <a:pt x="2301446" y="2"/>
                </a:lnTo>
                <a:lnTo>
                  <a:pt x="2301446" y="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4" name="任意多边形 23"/>
          <p:cNvSpPr/>
          <p:nvPr/>
        </p:nvSpPr>
        <p:spPr>
          <a:xfrm>
            <a:off x="-1" y="0"/>
            <a:ext cx="5133232" cy="7232652"/>
          </a:xfrm>
          <a:custGeom>
            <a:avLst/>
            <a:gdLst>
              <a:gd name="connsiteX0" fmla="*/ 0 w 5137382"/>
              <a:gd name="connsiteY0" fmla="*/ 0 h 7232652"/>
              <a:gd name="connsiteX1" fmla="*/ 3477047 w 5137382"/>
              <a:gd name="connsiteY1" fmla="*/ 0 h 7232652"/>
              <a:gd name="connsiteX2" fmla="*/ 3477047 w 5137382"/>
              <a:gd name="connsiteY2" fmla="*/ 2 h 7232652"/>
              <a:gd name="connsiteX3" fmla="*/ 5137382 w 5137382"/>
              <a:gd name="connsiteY3" fmla="*/ 2 h 7232652"/>
              <a:gd name="connsiteX4" fmla="*/ 4929314 w 5137382"/>
              <a:gd name="connsiteY4" fmla="*/ 155149 h 7232652"/>
              <a:gd name="connsiteX5" fmla="*/ 4747254 w 5137382"/>
              <a:gd name="connsiteY5" fmla="*/ 314081 h 7232652"/>
              <a:gd name="connsiteX6" fmla="*/ 4586474 w 5137382"/>
              <a:gd name="connsiteY6" fmla="*/ 475535 h 7232652"/>
              <a:gd name="connsiteX7" fmla="*/ 4444610 w 5137382"/>
              <a:gd name="connsiteY7" fmla="*/ 643296 h 7232652"/>
              <a:gd name="connsiteX8" fmla="*/ 4326389 w 5137382"/>
              <a:gd name="connsiteY8" fmla="*/ 814841 h 7232652"/>
              <a:gd name="connsiteX9" fmla="*/ 4222355 w 5137382"/>
              <a:gd name="connsiteY9" fmla="*/ 990171 h 7232652"/>
              <a:gd name="connsiteX10" fmla="*/ 4139601 w 5137382"/>
              <a:gd name="connsiteY10" fmla="*/ 1168023 h 7232652"/>
              <a:gd name="connsiteX11" fmla="*/ 4068669 w 5137382"/>
              <a:gd name="connsiteY11" fmla="*/ 1352182 h 7232652"/>
              <a:gd name="connsiteX12" fmla="*/ 4019016 w 5137382"/>
              <a:gd name="connsiteY12" fmla="*/ 1537602 h 7232652"/>
              <a:gd name="connsiteX13" fmla="*/ 3978821 w 5137382"/>
              <a:gd name="connsiteY13" fmla="*/ 1725545 h 7232652"/>
              <a:gd name="connsiteX14" fmla="*/ 3952812 w 5137382"/>
              <a:gd name="connsiteY14" fmla="*/ 1917272 h 7232652"/>
              <a:gd name="connsiteX15" fmla="*/ 3940990 w 5137382"/>
              <a:gd name="connsiteY15" fmla="*/ 2111522 h 7232652"/>
              <a:gd name="connsiteX16" fmla="*/ 3940990 w 5137382"/>
              <a:gd name="connsiteY16" fmla="*/ 2308294 h 7232652"/>
              <a:gd name="connsiteX17" fmla="*/ 3948084 w 5137382"/>
              <a:gd name="connsiteY17" fmla="*/ 2506328 h 7232652"/>
              <a:gd name="connsiteX18" fmla="*/ 3969363 w 5137382"/>
              <a:gd name="connsiteY18" fmla="*/ 2708146 h 7232652"/>
              <a:gd name="connsiteX19" fmla="*/ 3995372 w 5137382"/>
              <a:gd name="connsiteY19" fmla="*/ 2908703 h 7232652"/>
              <a:gd name="connsiteX20" fmla="*/ 4028474 w 5137382"/>
              <a:gd name="connsiteY20" fmla="*/ 3114305 h 7232652"/>
              <a:gd name="connsiteX21" fmla="*/ 4063940 w 5137382"/>
              <a:gd name="connsiteY21" fmla="*/ 3319907 h 7232652"/>
              <a:gd name="connsiteX22" fmla="*/ 4111228 w 5137382"/>
              <a:gd name="connsiteY22" fmla="*/ 3526770 h 7232652"/>
              <a:gd name="connsiteX23" fmla="*/ 4156152 w 5137382"/>
              <a:gd name="connsiteY23" fmla="*/ 3734895 h 7232652"/>
              <a:gd name="connsiteX24" fmla="*/ 4205804 w 5137382"/>
              <a:gd name="connsiteY24" fmla="*/ 3941758 h 7232652"/>
              <a:gd name="connsiteX25" fmla="*/ 4260186 w 5137382"/>
              <a:gd name="connsiteY25" fmla="*/ 4152405 h 7232652"/>
              <a:gd name="connsiteX26" fmla="*/ 4309838 w 5137382"/>
              <a:gd name="connsiteY26" fmla="*/ 4361792 h 7232652"/>
              <a:gd name="connsiteX27" fmla="*/ 4361855 w 5137382"/>
              <a:gd name="connsiteY27" fmla="*/ 4571178 h 7232652"/>
              <a:gd name="connsiteX28" fmla="*/ 4411508 w 5137382"/>
              <a:gd name="connsiteY28" fmla="*/ 4784348 h 7232652"/>
              <a:gd name="connsiteX29" fmla="*/ 4458796 w 5137382"/>
              <a:gd name="connsiteY29" fmla="*/ 4993734 h 7232652"/>
              <a:gd name="connsiteX30" fmla="*/ 4503720 w 5137382"/>
              <a:gd name="connsiteY30" fmla="*/ 5203120 h 7232652"/>
              <a:gd name="connsiteX31" fmla="*/ 4541550 w 5137382"/>
              <a:gd name="connsiteY31" fmla="*/ 5411245 h 7232652"/>
              <a:gd name="connsiteX32" fmla="*/ 4574652 w 5137382"/>
              <a:gd name="connsiteY32" fmla="*/ 5618108 h 7232652"/>
              <a:gd name="connsiteX33" fmla="*/ 4598296 w 5137382"/>
              <a:gd name="connsiteY33" fmla="*/ 5826233 h 7232652"/>
              <a:gd name="connsiteX34" fmla="*/ 4614847 w 5137382"/>
              <a:gd name="connsiteY34" fmla="*/ 6034358 h 7232652"/>
              <a:gd name="connsiteX35" fmla="*/ 4624305 w 5137382"/>
              <a:gd name="connsiteY35" fmla="*/ 6237437 h 7232652"/>
              <a:gd name="connsiteX36" fmla="*/ 4624305 w 5137382"/>
              <a:gd name="connsiteY36" fmla="*/ 6440516 h 7232652"/>
              <a:gd name="connsiteX37" fmla="*/ 4610118 w 5137382"/>
              <a:gd name="connsiteY37" fmla="*/ 6641073 h 7232652"/>
              <a:gd name="connsiteX38" fmla="*/ 4586474 w 5137382"/>
              <a:gd name="connsiteY38" fmla="*/ 6841630 h 7232652"/>
              <a:gd name="connsiteX39" fmla="*/ 4548644 w 5137382"/>
              <a:gd name="connsiteY39" fmla="*/ 7038402 h 7232652"/>
              <a:gd name="connsiteX40" fmla="*/ 4494262 w 5137382"/>
              <a:gd name="connsiteY40" fmla="*/ 7232652 h 7232652"/>
              <a:gd name="connsiteX41" fmla="*/ 3042515 w 5137382"/>
              <a:gd name="connsiteY41" fmla="*/ 7232652 h 7232652"/>
              <a:gd name="connsiteX42" fmla="*/ 3042515 w 5137382"/>
              <a:gd name="connsiteY42" fmla="*/ 7232650 h 7232652"/>
              <a:gd name="connsiteX43" fmla="*/ 0 w 5137382"/>
              <a:gd name="connsiteY43" fmla="*/ 7232650 h 723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137382" h="7232652">
                <a:moveTo>
                  <a:pt x="0" y="0"/>
                </a:moveTo>
                <a:lnTo>
                  <a:pt x="3477047" y="0"/>
                </a:lnTo>
                <a:lnTo>
                  <a:pt x="3477047" y="2"/>
                </a:lnTo>
                <a:lnTo>
                  <a:pt x="5137382" y="2"/>
                </a:lnTo>
                <a:lnTo>
                  <a:pt x="4929314" y="155149"/>
                </a:lnTo>
                <a:lnTo>
                  <a:pt x="4747254" y="314081"/>
                </a:lnTo>
                <a:lnTo>
                  <a:pt x="4586474" y="475535"/>
                </a:lnTo>
                <a:lnTo>
                  <a:pt x="4444610" y="643296"/>
                </a:lnTo>
                <a:lnTo>
                  <a:pt x="4326389" y="814841"/>
                </a:lnTo>
                <a:lnTo>
                  <a:pt x="4222355" y="990171"/>
                </a:lnTo>
                <a:lnTo>
                  <a:pt x="4139601" y="1168023"/>
                </a:lnTo>
                <a:lnTo>
                  <a:pt x="4068669" y="1352182"/>
                </a:lnTo>
                <a:lnTo>
                  <a:pt x="4019016" y="1537602"/>
                </a:lnTo>
                <a:lnTo>
                  <a:pt x="3978821" y="1725545"/>
                </a:lnTo>
                <a:lnTo>
                  <a:pt x="3952812" y="1917272"/>
                </a:lnTo>
                <a:lnTo>
                  <a:pt x="3940990" y="2111522"/>
                </a:lnTo>
                <a:lnTo>
                  <a:pt x="3940990" y="2308294"/>
                </a:lnTo>
                <a:lnTo>
                  <a:pt x="3948084" y="2506328"/>
                </a:lnTo>
                <a:lnTo>
                  <a:pt x="3969363" y="2708146"/>
                </a:lnTo>
                <a:lnTo>
                  <a:pt x="3995372" y="2908703"/>
                </a:lnTo>
                <a:lnTo>
                  <a:pt x="4028474" y="3114305"/>
                </a:lnTo>
                <a:lnTo>
                  <a:pt x="4063940" y="3319907"/>
                </a:lnTo>
                <a:lnTo>
                  <a:pt x="4111228" y="3526770"/>
                </a:lnTo>
                <a:lnTo>
                  <a:pt x="4156152" y="3734895"/>
                </a:lnTo>
                <a:lnTo>
                  <a:pt x="4205804" y="3941758"/>
                </a:lnTo>
                <a:lnTo>
                  <a:pt x="4260186" y="4152405"/>
                </a:lnTo>
                <a:lnTo>
                  <a:pt x="4309838" y="4361792"/>
                </a:lnTo>
                <a:lnTo>
                  <a:pt x="4361855" y="4571178"/>
                </a:lnTo>
                <a:lnTo>
                  <a:pt x="4411508" y="4784348"/>
                </a:lnTo>
                <a:lnTo>
                  <a:pt x="4458796" y="4993734"/>
                </a:lnTo>
                <a:lnTo>
                  <a:pt x="4503720" y="5203120"/>
                </a:lnTo>
                <a:lnTo>
                  <a:pt x="4541550" y="5411245"/>
                </a:lnTo>
                <a:lnTo>
                  <a:pt x="4574652" y="5618108"/>
                </a:lnTo>
                <a:lnTo>
                  <a:pt x="4598296" y="5826233"/>
                </a:lnTo>
                <a:lnTo>
                  <a:pt x="4614847" y="6034358"/>
                </a:lnTo>
                <a:lnTo>
                  <a:pt x="4624305" y="6237437"/>
                </a:lnTo>
                <a:lnTo>
                  <a:pt x="4624305" y="6440516"/>
                </a:lnTo>
                <a:lnTo>
                  <a:pt x="4610118" y="6641073"/>
                </a:lnTo>
                <a:lnTo>
                  <a:pt x="4586474" y="6841630"/>
                </a:lnTo>
                <a:lnTo>
                  <a:pt x="4548644" y="7038402"/>
                </a:lnTo>
                <a:lnTo>
                  <a:pt x="4494262" y="7232652"/>
                </a:lnTo>
                <a:lnTo>
                  <a:pt x="3042515" y="7232652"/>
                </a:lnTo>
                <a:lnTo>
                  <a:pt x="3042515" y="7232650"/>
                </a:lnTo>
                <a:lnTo>
                  <a:pt x="0" y="72326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MH_Others_1"/>
          <p:cNvSpPr txBox="1"/>
          <p:nvPr>
            <p:custDataLst>
              <p:tags r:id="rId10"/>
            </p:custDataLst>
          </p:nvPr>
        </p:nvSpPr>
        <p:spPr>
          <a:xfrm>
            <a:off x="696074" y="2917103"/>
            <a:ext cx="2873902" cy="1015663"/>
          </a:xfrm>
          <a:prstGeom prst="rect">
            <a:avLst/>
          </a:prstGeom>
          <a:noFill/>
        </p:spPr>
        <p:txBody>
          <a:bodyPr vert="horz" wrap="square" lIns="0" tIns="0" rIns="0" bIns="0" rtlCol="0" anchor="ctr" anchorCtr="0">
            <a:spAutoFit/>
          </a:bodyPr>
          <a:lstStyle/>
          <a:p>
            <a:pPr algn="ctr"/>
            <a:r>
              <a:rPr lang="zh-CN" altLang="en-US" sz="66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6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s_2"/>
          <p:cNvSpPr txBox="1"/>
          <p:nvPr>
            <p:custDataLst>
              <p:tags r:id="rId11"/>
            </p:custDataLst>
          </p:nvPr>
        </p:nvSpPr>
        <p:spPr>
          <a:xfrm>
            <a:off x="710588" y="3932764"/>
            <a:ext cx="2844872" cy="430887"/>
          </a:xfrm>
          <a:prstGeom prst="rect">
            <a:avLst/>
          </a:prstGeom>
          <a:noFill/>
        </p:spPr>
        <p:txBody>
          <a:bodyPr wrap="square" lIns="0" tIns="0" rIns="0" bIns="0">
            <a:spAutoFit/>
          </a:bodyPr>
          <a:lstStyle/>
          <a:p>
            <a:pPr algn="ctr">
              <a:defRPr/>
            </a:pPr>
            <a:r>
              <a:rPr lang="en-US" altLang="zh-CN" sz="28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94742495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by="(-#ppt_w*2)" calcmode="lin" valueType="num">
                                      <p:cBhvr rctx="PPT">
                                        <p:cTn id="17" dur="500" autoRev="1" fill="hold">
                                          <p:stCondLst>
                                            <p:cond delay="0"/>
                                          </p:stCondLst>
                                        </p:cTn>
                                        <p:tgtEl>
                                          <p:spTgt spid="25"/>
                                        </p:tgtEl>
                                        <p:attrNameLst>
                                          <p:attrName>ppt_w</p:attrName>
                                        </p:attrNameLst>
                                      </p:cBhvr>
                                    </p:anim>
                                    <p:anim by="(#ppt_w*0.50)" calcmode="lin" valueType="num">
                                      <p:cBhvr>
                                        <p:cTn id="18" dur="500" decel="50000" autoRev="1" fill="hold">
                                          <p:stCondLst>
                                            <p:cond delay="0"/>
                                          </p:stCondLst>
                                        </p:cTn>
                                        <p:tgtEl>
                                          <p:spTgt spid="25"/>
                                        </p:tgtEl>
                                        <p:attrNameLst>
                                          <p:attrName>ppt_x</p:attrName>
                                        </p:attrNameLst>
                                      </p:cBhvr>
                                    </p:anim>
                                    <p:anim from="(-#ppt_h/2)" to="(#ppt_y)" calcmode="lin" valueType="num">
                                      <p:cBhvr>
                                        <p:cTn id="19" dur="1000" fill="hold">
                                          <p:stCondLst>
                                            <p:cond delay="0"/>
                                          </p:stCondLst>
                                        </p:cTn>
                                        <p:tgtEl>
                                          <p:spTgt spid="25"/>
                                        </p:tgtEl>
                                        <p:attrNameLst>
                                          <p:attrName>ppt_y</p:attrName>
                                        </p:attrNameLst>
                                      </p:cBhvr>
                                    </p:anim>
                                    <p:animRot by="21600000">
                                      <p:cBhvr>
                                        <p:cTn id="20" dur="1000" fill="hold">
                                          <p:stCondLst>
                                            <p:cond delay="0"/>
                                          </p:stCondLst>
                                        </p:cTn>
                                        <p:tgtEl>
                                          <p:spTgt spid="25"/>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0-#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0-#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0-#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0-#ppt_w/2"/>
                                          </p:val>
                                        </p:tav>
                                        <p:tav tm="100000">
                                          <p:val>
                                            <p:strVal val="#ppt_x"/>
                                          </p:val>
                                        </p:tav>
                                      </p:tavLst>
                                    </p:anim>
                                    <p:anim calcmode="lin" valueType="num">
                                      <p:cBhvr additive="base">
                                        <p:cTn id="62" dur="500" fill="hold"/>
                                        <p:tgtEl>
                                          <p:spTgt spid="10"/>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fill="hold"/>
                                        <p:tgtEl>
                                          <p:spTgt spid="23"/>
                                        </p:tgtEl>
                                        <p:attrNameLst>
                                          <p:attrName>ppt_x</p:attrName>
                                        </p:attrNameLst>
                                      </p:cBhvr>
                                      <p:tavLst>
                                        <p:tav tm="0">
                                          <p:val>
                                            <p:strVal val="0-#ppt_w/2"/>
                                          </p:val>
                                        </p:tav>
                                        <p:tav tm="100000">
                                          <p:val>
                                            <p:strVal val="#ppt_x"/>
                                          </p:val>
                                        </p:tav>
                                      </p:tavLst>
                                    </p:anim>
                                    <p:anim calcmode="lin" valueType="num">
                                      <p:cBhvr additive="base">
                                        <p:cTn id="66"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4" grpId="0" animBg="1"/>
      <p:bldP spid="16" grpId="0" animBg="1"/>
      <p:bldP spid="10" grpId="0" animBg="1"/>
      <p:bldP spid="20" grpId="0"/>
      <p:bldP spid="21" grpId="0"/>
      <p:bldP spid="22" grpId="0"/>
      <p:bldP spid="23" grpId="0"/>
      <p:bldP spid="19" grpId="0" animBg="1"/>
      <p:bldP spid="24" grpId="0" animBg="1"/>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5541691" y="2959352"/>
            <a:ext cx="6864348"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spc="300" dirty="0">
                <a:cs typeface="Arial" panose="020B0604020202020204" pitchFamily="34" charset="0"/>
              </a:rPr>
              <a:t>THANK YOU</a:t>
            </a:r>
            <a:endParaRPr lang="zh-CN" altLang="en-US" sz="5400" b="1" spc="300" dirty="0">
              <a:cs typeface="Arial" panose="020B0604020202020204" pitchFamily="34" charset="0"/>
            </a:endParaRPr>
          </a:p>
        </p:txBody>
      </p:sp>
      <p:sp>
        <p:nvSpPr>
          <p:cNvPr id="9" name="矩形 259"/>
          <p:cNvSpPr>
            <a:spLocks noChangeArrowheads="1"/>
          </p:cNvSpPr>
          <p:nvPr/>
        </p:nvSpPr>
        <p:spPr bwMode="auto">
          <a:xfrm>
            <a:off x="5541692" y="4113209"/>
            <a:ext cx="672033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cs typeface="Arial" panose="020B0604020202020204" pitchFamily="34" charset="0"/>
            </a:endParaRPr>
          </a:p>
        </p:txBody>
      </p:sp>
      <p:sp>
        <p:nvSpPr>
          <p:cNvPr id="10" name="矩形 259"/>
          <p:cNvSpPr>
            <a:spLocks noChangeArrowheads="1"/>
          </p:cNvSpPr>
          <p:nvPr/>
        </p:nvSpPr>
        <p:spPr bwMode="auto">
          <a:xfrm>
            <a:off x="5541691" y="5326925"/>
            <a:ext cx="2141343" cy="288147"/>
          </a:xfrm>
          <a:prstGeom prst="rect">
            <a:avLst/>
          </a:prstGeom>
          <a:noFill/>
          <a:ln w="9525">
            <a:solidFill>
              <a:schemeClr val="tx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latin typeface="Arial" panose="020B0604020202020204" pitchFamily="34" charset="0"/>
                <a:cs typeface="Arial" panose="020B0604020202020204" pitchFamily="34" charset="0"/>
                <a:sym typeface="Arial" panose="020B0604020202020204" pitchFamily="34" charset="0"/>
              </a:rPr>
              <a:t>:</a:t>
            </a:r>
            <a:r>
              <a:rPr lang="zh-CN" altLang="en-US" sz="1400" dirty="0" smtClean="0">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latin typeface="Arial" panose="020B0604020202020204" pitchFamily="34" charset="0"/>
                <a:cs typeface="Arial" panose="020B0604020202020204" pitchFamily="34" charset="0"/>
                <a:sym typeface="Arial" panose="020B0604020202020204" pitchFamily="34" charset="0"/>
              </a:rPr>
              <a:t>PPT</a:t>
            </a:r>
            <a:endParaRPr lang="en-US" altLang="zh-CN" sz="1400" dirty="0">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8909422" y="5324472"/>
            <a:ext cx="2343528" cy="288147"/>
          </a:xfrm>
          <a:prstGeom prst="rect">
            <a:avLst/>
          </a:prstGeom>
          <a:noFill/>
          <a:ln w="9525">
            <a:solidFill>
              <a:schemeClr val="tx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latin typeface="Arial" panose="020B0604020202020204" pitchFamily="34" charset="0"/>
                <a:cs typeface="Arial" panose="020B0604020202020204" pitchFamily="34" charset="0"/>
                <a:sym typeface="Arial" panose="020B0604020202020204" pitchFamily="34" charset="0"/>
              </a:rPr>
              <a:t>Report</a:t>
            </a:r>
            <a:r>
              <a:rPr lang="en-US" altLang="zh-CN" sz="1400">
                <a:latin typeface="Arial" panose="020B0604020202020204" pitchFamily="34" charset="0"/>
                <a:cs typeface="Arial" panose="020B0604020202020204" pitchFamily="34" charset="0"/>
                <a:sym typeface="Arial" panose="020B0604020202020204" pitchFamily="34" charset="0"/>
              </a:rPr>
              <a:t>: </a:t>
            </a:r>
            <a:r>
              <a:rPr lang="en-US" altLang="zh-CN" sz="1400" smtClean="0">
                <a:latin typeface="Arial" panose="020B0604020202020204" pitchFamily="34" charset="0"/>
                <a:cs typeface="Arial" panose="020B0604020202020204" pitchFamily="34" charset="0"/>
                <a:sym typeface="Arial" panose="020B0604020202020204" pitchFamily="34" charset="0"/>
              </a:rPr>
              <a:t>1PPT</a:t>
            </a:r>
            <a:endParaRPr lang="en-US" altLang="zh-CN" sz="1400" dirty="0">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5541691" y="2664991"/>
            <a:ext cx="5856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400" dirty="0">
                <a:cs typeface="Arial" panose="020B0604020202020204" pitchFamily="34" charset="0"/>
              </a:rPr>
              <a:t>感谢聆听，批评指导</a:t>
            </a:r>
          </a:p>
        </p:txBody>
      </p:sp>
    </p:spTree>
    <p:extLst>
      <p:ext uri="{BB962C8B-B14F-4D97-AF65-F5344CB8AC3E}">
        <p14:creationId xmlns:p14="http://schemas.microsoft.com/office/powerpoint/2010/main" val="17125349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9445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572801"/>
            <a:ext cx="920124" cy="649088"/>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392" y="3402029"/>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a:spLocks/>
          </p:cNvSpPr>
          <p:nvPr/>
        </p:nvSpPr>
        <p:spPr bwMode="auto">
          <a:xfrm>
            <a:off x="6225119" y="2408473"/>
            <a:ext cx="6633631" cy="1768447"/>
          </a:xfrm>
          <a:custGeom>
            <a:avLst/>
            <a:gdLst>
              <a:gd name="connsiteX0" fmla="*/ 5835374 w 6633631"/>
              <a:gd name="connsiteY0" fmla="*/ 0 h 1768447"/>
              <a:gd name="connsiteX1" fmla="*/ 6099146 w 6633631"/>
              <a:gd name="connsiteY1" fmla="*/ 12824 h 1768447"/>
              <a:gd name="connsiteX2" fmla="*/ 6366389 w 6633631"/>
              <a:gd name="connsiteY2" fmla="*/ 38472 h 1768447"/>
              <a:gd name="connsiteX3" fmla="*/ 6633631 w 6633631"/>
              <a:gd name="connsiteY3" fmla="*/ 80607 h 1768447"/>
              <a:gd name="connsiteX4" fmla="*/ 6633631 w 6633631"/>
              <a:gd name="connsiteY4" fmla="*/ 957939 h 1768447"/>
              <a:gd name="connsiteX5" fmla="*/ 6633631 w 6633631"/>
              <a:gd name="connsiteY5" fmla="*/ 1205442 h 1768447"/>
              <a:gd name="connsiteX6" fmla="*/ 6633631 w 6633631"/>
              <a:gd name="connsiteY6" fmla="*/ 1768447 h 1768447"/>
              <a:gd name="connsiteX7" fmla="*/ 0 w 6633631"/>
              <a:gd name="connsiteY7" fmla="*/ 1768447 h 1768447"/>
              <a:gd name="connsiteX8" fmla="*/ 0 w 6633631"/>
              <a:gd name="connsiteY8" fmla="*/ 1205442 h 1768447"/>
              <a:gd name="connsiteX9" fmla="*/ 0 w 6633631"/>
              <a:gd name="connsiteY9" fmla="*/ 957939 h 1768447"/>
              <a:gd name="connsiteX10" fmla="*/ 0 w 6633631"/>
              <a:gd name="connsiteY10" fmla="*/ 650353 h 1768447"/>
              <a:gd name="connsiteX11" fmla="*/ 207084 w 6633631"/>
              <a:gd name="connsiteY11" fmla="*/ 730960 h 1768447"/>
              <a:gd name="connsiteX12" fmla="*/ 415325 w 6633631"/>
              <a:gd name="connsiteY12" fmla="*/ 787751 h 1768447"/>
              <a:gd name="connsiteX13" fmla="*/ 625880 w 6633631"/>
              <a:gd name="connsiteY13" fmla="*/ 829887 h 1768447"/>
              <a:gd name="connsiteX14" fmla="*/ 838748 w 6633631"/>
              <a:gd name="connsiteY14" fmla="*/ 855534 h 1768447"/>
              <a:gd name="connsiteX15" fmla="*/ 1053931 w 6633631"/>
              <a:gd name="connsiteY15" fmla="*/ 864694 h 1768447"/>
              <a:gd name="connsiteX16" fmla="*/ 1272584 w 6633631"/>
              <a:gd name="connsiteY16" fmla="*/ 862862 h 1768447"/>
              <a:gd name="connsiteX17" fmla="*/ 1491237 w 6633631"/>
              <a:gd name="connsiteY17" fmla="*/ 846374 h 1768447"/>
              <a:gd name="connsiteX18" fmla="*/ 1713360 w 6633631"/>
              <a:gd name="connsiteY18" fmla="*/ 817063 h 1768447"/>
              <a:gd name="connsiteX19" fmla="*/ 1936641 w 6633631"/>
              <a:gd name="connsiteY19" fmla="*/ 782255 h 1768447"/>
              <a:gd name="connsiteX20" fmla="*/ 2163392 w 6633631"/>
              <a:gd name="connsiteY20" fmla="*/ 736456 h 1768447"/>
              <a:gd name="connsiteX21" fmla="*/ 2392457 w 6633631"/>
              <a:gd name="connsiteY21" fmla="*/ 683328 h 1768447"/>
              <a:gd name="connsiteX22" fmla="*/ 2623836 w 6633631"/>
              <a:gd name="connsiteY22" fmla="*/ 624705 h 1768447"/>
              <a:gd name="connsiteX23" fmla="*/ 2856372 w 6633631"/>
              <a:gd name="connsiteY23" fmla="*/ 564250 h 1768447"/>
              <a:gd name="connsiteX24" fmla="*/ 3091221 w 6633631"/>
              <a:gd name="connsiteY24" fmla="*/ 496466 h 1768447"/>
              <a:gd name="connsiteX25" fmla="*/ 3330698 w 6633631"/>
              <a:gd name="connsiteY25" fmla="*/ 432347 h 1768447"/>
              <a:gd name="connsiteX26" fmla="*/ 3569019 w 6633631"/>
              <a:gd name="connsiteY26" fmla="*/ 364564 h 1768447"/>
              <a:gd name="connsiteX27" fmla="*/ 3811966 w 6633631"/>
              <a:gd name="connsiteY27" fmla="*/ 300445 h 1768447"/>
              <a:gd name="connsiteX28" fmla="*/ 4057228 w 6633631"/>
              <a:gd name="connsiteY28" fmla="*/ 239989 h 1768447"/>
              <a:gd name="connsiteX29" fmla="*/ 4304803 w 6633631"/>
              <a:gd name="connsiteY29" fmla="*/ 183198 h 1768447"/>
              <a:gd name="connsiteX30" fmla="*/ 4553535 w 6633631"/>
              <a:gd name="connsiteY30" fmla="*/ 128239 h 1768447"/>
              <a:gd name="connsiteX31" fmla="*/ 4804581 w 6633631"/>
              <a:gd name="connsiteY31" fmla="*/ 82439 h 1768447"/>
              <a:gd name="connsiteX32" fmla="*/ 5060255 w 6633631"/>
              <a:gd name="connsiteY32" fmla="*/ 47632 h 1768447"/>
              <a:gd name="connsiteX33" fmla="*/ 5314771 w 6633631"/>
              <a:gd name="connsiteY33" fmla="*/ 18320 h 1768447"/>
              <a:gd name="connsiteX34" fmla="*/ 5575073 w 6633631"/>
              <a:gd name="connsiteY34" fmla="*/ 3664 h 1768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3631" h="1768447">
                <a:moveTo>
                  <a:pt x="5835374" y="0"/>
                </a:moveTo>
                <a:lnTo>
                  <a:pt x="6099146" y="12824"/>
                </a:lnTo>
                <a:lnTo>
                  <a:pt x="6366389" y="38472"/>
                </a:lnTo>
                <a:lnTo>
                  <a:pt x="6633631" y="80607"/>
                </a:lnTo>
                <a:lnTo>
                  <a:pt x="6633631" y="957939"/>
                </a:lnTo>
                <a:lnTo>
                  <a:pt x="6633631" y="1205442"/>
                </a:lnTo>
                <a:lnTo>
                  <a:pt x="6633631" y="1768447"/>
                </a:lnTo>
                <a:lnTo>
                  <a:pt x="0" y="1768447"/>
                </a:lnTo>
                <a:lnTo>
                  <a:pt x="0" y="1205442"/>
                </a:lnTo>
                <a:lnTo>
                  <a:pt x="0" y="957939"/>
                </a:lnTo>
                <a:lnTo>
                  <a:pt x="0" y="650353"/>
                </a:lnTo>
                <a:lnTo>
                  <a:pt x="207084" y="730960"/>
                </a:lnTo>
                <a:lnTo>
                  <a:pt x="415325" y="787751"/>
                </a:lnTo>
                <a:lnTo>
                  <a:pt x="625880" y="829887"/>
                </a:lnTo>
                <a:lnTo>
                  <a:pt x="838748" y="855534"/>
                </a:lnTo>
                <a:lnTo>
                  <a:pt x="1053931" y="864694"/>
                </a:lnTo>
                <a:lnTo>
                  <a:pt x="1272584" y="862862"/>
                </a:lnTo>
                <a:lnTo>
                  <a:pt x="1491237" y="846374"/>
                </a:lnTo>
                <a:lnTo>
                  <a:pt x="1713360" y="817063"/>
                </a:lnTo>
                <a:lnTo>
                  <a:pt x="1936641" y="782255"/>
                </a:lnTo>
                <a:lnTo>
                  <a:pt x="2163392" y="736456"/>
                </a:lnTo>
                <a:lnTo>
                  <a:pt x="2392457" y="683328"/>
                </a:lnTo>
                <a:lnTo>
                  <a:pt x="2623836" y="624705"/>
                </a:lnTo>
                <a:lnTo>
                  <a:pt x="2856372" y="564250"/>
                </a:lnTo>
                <a:lnTo>
                  <a:pt x="3091221" y="496466"/>
                </a:lnTo>
                <a:lnTo>
                  <a:pt x="3330698" y="432347"/>
                </a:lnTo>
                <a:lnTo>
                  <a:pt x="3569019" y="364564"/>
                </a:lnTo>
                <a:lnTo>
                  <a:pt x="3811966" y="300445"/>
                </a:lnTo>
                <a:lnTo>
                  <a:pt x="4057228" y="239989"/>
                </a:lnTo>
                <a:lnTo>
                  <a:pt x="4304803" y="183198"/>
                </a:lnTo>
                <a:lnTo>
                  <a:pt x="4553535" y="128239"/>
                </a:lnTo>
                <a:lnTo>
                  <a:pt x="4804581" y="82439"/>
                </a:lnTo>
                <a:lnTo>
                  <a:pt x="5060255" y="47632"/>
                </a:lnTo>
                <a:lnTo>
                  <a:pt x="5314771" y="18320"/>
                </a:lnTo>
                <a:lnTo>
                  <a:pt x="5575073" y="3664"/>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p>
        </p:txBody>
      </p:sp>
      <p:sp>
        <p:nvSpPr>
          <p:cNvPr id="2053" name="文本框 14"/>
          <p:cNvSpPr txBox="1">
            <a:spLocks noChangeArrowheads="1"/>
          </p:cNvSpPr>
          <p:nvPr>
            <p:custDataLst>
              <p:tags r:id="rId4"/>
            </p:custDataLst>
          </p:nvPr>
        </p:nvSpPr>
        <p:spPr bwMode="auto">
          <a:xfrm>
            <a:off x="4573974" y="2924875"/>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6631409" y="3352838"/>
            <a:ext cx="3686398"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p>
        </p:txBody>
      </p:sp>
      <p:sp>
        <p:nvSpPr>
          <p:cNvPr id="7" name="文本占位符 6"/>
          <p:cNvSpPr txBox="1">
            <a:spLocks/>
          </p:cNvSpPr>
          <p:nvPr>
            <p:custDataLst>
              <p:tags r:id="rId6"/>
            </p:custDataLst>
          </p:nvPr>
        </p:nvSpPr>
        <p:spPr>
          <a:xfrm>
            <a:off x="6631409" y="3930043"/>
            <a:ext cx="3686398"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2866183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10" grpId="0" animBg="1"/>
      <p:bldP spid="2053"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654467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7802313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p:nvPr/>
        </p:nvGrpSpPr>
        <p:grpSpPr>
          <a:xfrm>
            <a:off x="3821326" y="4552429"/>
            <a:ext cx="2607421" cy="1359683"/>
            <a:chOff x="3821326" y="3817808"/>
            <a:chExt cx="2607421" cy="1359683"/>
          </a:xfrm>
        </p:grpSpPr>
        <p:sp>
          <p:nvSpPr>
            <p:cNvPr id="6"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组合 93"/>
          <p:cNvGrpSpPr/>
          <p:nvPr/>
        </p:nvGrpSpPr>
        <p:grpSpPr>
          <a:xfrm>
            <a:off x="4050244" y="2394042"/>
            <a:ext cx="2378502" cy="1241451"/>
            <a:chOff x="4050244" y="1659421"/>
            <a:chExt cx="2378502" cy="1241451"/>
          </a:xfrm>
        </p:grpSpPr>
        <p:sp>
          <p:nvSpPr>
            <p:cNvPr id="9"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1" name="组合 100"/>
          <p:cNvGrpSpPr/>
          <p:nvPr/>
        </p:nvGrpSpPr>
        <p:grpSpPr>
          <a:xfrm>
            <a:off x="3359712" y="3295884"/>
            <a:ext cx="3069033" cy="1601181"/>
            <a:chOff x="3359712" y="2561263"/>
            <a:chExt cx="3069033" cy="1601181"/>
          </a:xfrm>
        </p:grpSpPr>
        <p:sp>
          <p:nvSpPr>
            <p:cNvPr id="15"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组合 96"/>
          <p:cNvGrpSpPr/>
          <p:nvPr/>
        </p:nvGrpSpPr>
        <p:grpSpPr>
          <a:xfrm>
            <a:off x="6428745" y="4087043"/>
            <a:ext cx="2606163" cy="1360941"/>
            <a:chOff x="6428745" y="3352422"/>
            <a:chExt cx="2606163" cy="1360941"/>
          </a:xfrm>
        </p:grpSpPr>
        <p:sp>
          <p:nvSpPr>
            <p:cNvPr id="18"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组合 94"/>
          <p:cNvGrpSpPr/>
          <p:nvPr/>
        </p:nvGrpSpPr>
        <p:grpSpPr>
          <a:xfrm>
            <a:off x="6428745" y="1929915"/>
            <a:ext cx="2381016" cy="1241449"/>
            <a:chOff x="6428745" y="1195294"/>
            <a:chExt cx="2381016" cy="1241449"/>
          </a:xfrm>
        </p:grpSpPr>
        <p:sp>
          <p:nvSpPr>
            <p:cNvPr id="21"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6" name="组合 95"/>
          <p:cNvGrpSpPr/>
          <p:nvPr/>
        </p:nvGrpSpPr>
        <p:grpSpPr>
          <a:xfrm>
            <a:off x="6428747" y="2831757"/>
            <a:ext cx="3070292" cy="1601181"/>
            <a:chOff x="6428747" y="2097136"/>
            <a:chExt cx="3070292" cy="1601181"/>
          </a:xfrm>
        </p:grpSpPr>
        <p:sp>
          <p:nvSpPr>
            <p:cNvPr id="27"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组合 101"/>
          <p:cNvGrpSpPr/>
          <p:nvPr/>
        </p:nvGrpSpPr>
        <p:grpSpPr>
          <a:xfrm>
            <a:off x="4261556" y="2688368"/>
            <a:ext cx="586135" cy="586135"/>
            <a:chOff x="4261556" y="2688368"/>
            <a:chExt cx="586135" cy="586135"/>
          </a:xfrm>
        </p:grpSpPr>
        <p:sp>
          <p:nvSpPr>
            <p:cNvPr id="11" name="Oval 3725"/>
            <p:cNvSpPr>
              <a:spLocks noChangeArrowheads="1"/>
            </p:cNvSpPr>
            <p:nvPr/>
          </p:nvSpPr>
          <p:spPr bwMode="auto">
            <a:xfrm>
              <a:off x="4261556" y="2688368"/>
              <a:ext cx="586135"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4" name="组合 73"/>
            <p:cNvGrpSpPr/>
            <p:nvPr/>
          </p:nvGrpSpPr>
          <p:grpSpPr>
            <a:xfrm>
              <a:off x="4392367" y="2733020"/>
              <a:ext cx="324513" cy="496831"/>
              <a:chOff x="4383563" y="2507028"/>
              <a:chExt cx="324513" cy="496831"/>
            </a:xfrm>
          </p:grpSpPr>
          <p:sp>
            <p:nvSpPr>
              <p:cNvPr id="30" name="Oval 3744"/>
              <p:cNvSpPr>
                <a:spLocks noChangeArrowheads="1"/>
              </p:cNvSpPr>
              <p:nvPr/>
            </p:nvSpPr>
            <p:spPr bwMode="auto">
              <a:xfrm>
                <a:off x="4529467" y="2714566"/>
                <a:ext cx="56601" cy="60374"/>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745"/>
              <p:cNvSpPr>
                <a:spLocks noChangeArrowheads="1"/>
              </p:cNvSpPr>
              <p:nvPr/>
            </p:nvSpPr>
            <p:spPr bwMode="auto">
              <a:xfrm>
                <a:off x="4518146" y="2598847"/>
                <a:ext cx="41508" cy="4150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746"/>
              <p:cNvSpPr>
                <a:spLocks noChangeArrowheads="1"/>
              </p:cNvSpPr>
              <p:nvPr/>
            </p:nvSpPr>
            <p:spPr bwMode="auto">
              <a:xfrm>
                <a:off x="4538272" y="2522121"/>
                <a:ext cx="23899" cy="23899"/>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3" name="组合 102"/>
          <p:cNvGrpSpPr/>
          <p:nvPr/>
        </p:nvGrpSpPr>
        <p:grpSpPr>
          <a:xfrm>
            <a:off x="8008544" y="2224241"/>
            <a:ext cx="589908" cy="586135"/>
            <a:chOff x="8008544" y="2224241"/>
            <a:chExt cx="589908" cy="586135"/>
          </a:xfrm>
        </p:grpSpPr>
        <p:sp>
          <p:nvSpPr>
            <p:cNvPr id="23" name="Oval 3737"/>
            <p:cNvSpPr>
              <a:spLocks noChangeArrowheads="1"/>
            </p:cNvSpPr>
            <p:nvPr/>
          </p:nvSpPr>
          <p:spPr bwMode="auto">
            <a:xfrm>
              <a:off x="8008544" y="2224241"/>
              <a:ext cx="589908" cy="586135"/>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组合 105"/>
          <p:cNvGrpSpPr/>
          <p:nvPr/>
        </p:nvGrpSpPr>
        <p:grpSpPr>
          <a:xfrm>
            <a:off x="8160737" y="4409039"/>
            <a:ext cx="642736" cy="642736"/>
            <a:chOff x="8160737" y="4409039"/>
            <a:chExt cx="642736" cy="642736"/>
          </a:xfrm>
        </p:grpSpPr>
        <p:sp>
          <p:nvSpPr>
            <p:cNvPr id="20" name="Oval 3734"/>
            <p:cNvSpPr>
              <a:spLocks noChangeArrowheads="1"/>
            </p:cNvSpPr>
            <p:nvPr/>
          </p:nvSpPr>
          <p:spPr bwMode="auto">
            <a:xfrm>
              <a:off x="8160737" y="4409039"/>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2" name="组合 91"/>
            <p:cNvGrpSpPr/>
            <p:nvPr/>
          </p:nvGrpSpPr>
          <p:grpSpPr>
            <a:xfrm>
              <a:off x="8288405" y="4480104"/>
              <a:ext cx="387401" cy="500606"/>
              <a:chOff x="8285261" y="4274238"/>
              <a:chExt cx="387401" cy="500606"/>
            </a:xfrm>
          </p:grpSpPr>
          <p:sp>
            <p:nvSpPr>
              <p:cNvPr id="52"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7" name="组合 106"/>
          <p:cNvGrpSpPr/>
          <p:nvPr/>
        </p:nvGrpSpPr>
        <p:grpSpPr>
          <a:xfrm>
            <a:off x="4054018" y="4873168"/>
            <a:ext cx="642736" cy="642736"/>
            <a:chOff x="4054018" y="4873168"/>
            <a:chExt cx="642736" cy="642736"/>
          </a:xfrm>
        </p:grpSpPr>
        <p:sp>
          <p:nvSpPr>
            <p:cNvPr id="8" name="Oval 3722"/>
            <p:cNvSpPr>
              <a:spLocks noChangeArrowheads="1"/>
            </p:cNvSpPr>
            <p:nvPr/>
          </p:nvSpPr>
          <p:spPr bwMode="auto">
            <a:xfrm>
              <a:off x="4054018" y="4873168"/>
              <a:ext cx="642736" cy="642736"/>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4180427" y="4957442"/>
              <a:ext cx="389919" cy="474188"/>
              <a:chOff x="4187345" y="4696860"/>
              <a:chExt cx="389919" cy="474188"/>
            </a:xfrm>
          </p:grpSpPr>
          <p:sp>
            <p:nvSpPr>
              <p:cNvPr id="60"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4" name="组合 103"/>
          <p:cNvGrpSpPr/>
          <p:nvPr/>
        </p:nvGrpSpPr>
        <p:grpSpPr>
          <a:xfrm>
            <a:off x="8470157" y="3209097"/>
            <a:ext cx="755938" cy="755938"/>
            <a:chOff x="8470157" y="3209097"/>
            <a:chExt cx="755938" cy="755938"/>
          </a:xfrm>
        </p:grpSpPr>
        <p:sp>
          <p:nvSpPr>
            <p:cNvPr id="29" name="Oval 3743"/>
            <p:cNvSpPr>
              <a:spLocks noChangeArrowheads="1"/>
            </p:cNvSpPr>
            <p:nvPr/>
          </p:nvSpPr>
          <p:spPr bwMode="auto">
            <a:xfrm>
              <a:off x="8470157" y="3209097"/>
              <a:ext cx="755938"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1" name="组合 90"/>
            <p:cNvGrpSpPr/>
            <p:nvPr/>
          </p:nvGrpSpPr>
          <p:grpSpPr>
            <a:xfrm>
              <a:off x="8593421" y="3417263"/>
              <a:ext cx="509410" cy="339606"/>
              <a:chOff x="8609773" y="3176177"/>
              <a:chExt cx="509410" cy="339606"/>
            </a:xfrm>
          </p:grpSpPr>
          <p:sp>
            <p:nvSpPr>
              <p:cNvPr id="63"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组合 104"/>
          <p:cNvGrpSpPr/>
          <p:nvPr/>
        </p:nvGrpSpPr>
        <p:grpSpPr>
          <a:xfrm>
            <a:off x="3631397" y="3674484"/>
            <a:ext cx="758455" cy="755938"/>
            <a:chOff x="3631397" y="3674484"/>
            <a:chExt cx="758455" cy="755938"/>
          </a:xfrm>
        </p:grpSpPr>
        <p:sp>
          <p:nvSpPr>
            <p:cNvPr id="17" name="Oval 3731"/>
            <p:cNvSpPr>
              <a:spLocks noChangeArrowheads="1"/>
            </p:cNvSpPr>
            <p:nvPr/>
          </p:nvSpPr>
          <p:spPr bwMode="auto">
            <a:xfrm>
              <a:off x="3631397" y="3674484"/>
              <a:ext cx="758455" cy="755938"/>
            </a:xfrm>
            <a:prstGeom prst="ellipse">
              <a:avLst/>
            </a:prstGeom>
            <a:solidFill>
              <a:schemeClr val="bg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3690514" y="3895228"/>
              <a:ext cx="640221" cy="314450"/>
              <a:chOff x="3675420" y="3667978"/>
              <a:chExt cx="640221" cy="314450"/>
            </a:xfrm>
          </p:grpSpPr>
          <p:sp>
            <p:nvSpPr>
              <p:cNvPr id="72"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5" name="TextBox 74"/>
          <p:cNvSpPr txBox="1"/>
          <p:nvPr/>
        </p:nvSpPr>
        <p:spPr>
          <a:xfrm>
            <a:off x="4771641" y="3842946"/>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6628783" y="4537287"/>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6628783" y="339416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6628783" y="2326552"/>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4771641" y="2801555"/>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4771641" y="5013240"/>
            <a:ext cx="1441420" cy="328551"/>
          </a:xfrm>
          <a:prstGeom prst="rect">
            <a:avLst/>
          </a:prstGeom>
          <a:noFill/>
        </p:spPr>
        <p:txBody>
          <a:bodyPr wrap="none" rtlCol="0">
            <a:spAutoFit/>
          </a:bodyPr>
          <a:lstStyle/>
          <a:p>
            <a:pPr algn="just">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itle 20"/>
          <p:cNvSpPr txBox="1">
            <a:spLocks/>
          </p:cNvSpPr>
          <p:nvPr/>
        </p:nvSpPr>
        <p:spPr>
          <a:xfrm>
            <a:off x="8906914" y="2078316"/>
            <a:ext cx="177093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itle 20"/>
          <p:cNvSpPr txBox="1">
            <a:spLocks/>
          </p:cNvSpPr>
          <p:nvPr/>
        </p:nvSpPr>
        <p:spPr>
          <a:xfrm>
            <a:off x="9592722" y="3263610"/>
            <a:ext cx="1740271"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itle 20"/>
          <p:cNvSpPr txBox="1">
            <a:spLocks/>
          </p:cNvSpPr>
          <p:nvPr/>
        </p:nvSpPr>
        <p:spPr>
          <a:xfrm>
            <a:off x="9072992" y="4363169"/>
            <a:ext cx="1720913"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itle 20"/>
          <p:cNvSpPr txBox="1">
            <a:spLocks/>
          </p:cNvSpPr>
          <p:nvPr/>
        </p:nvSpPr>
        <p:spPr>
          <a:xfrm>
            <a:off x="2279897" y="2570624"/>
            <a:ext cx="1691106"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itle 20"/>
          <p:cNvSpPr txBox="1">
            <a:spLocks/>
          </p:cNvSpPr>
          <p:nvPr/>
        </p:nvSpPr>
        <p:spPr>
          <a:xfrm>
            <a:off x="1592504" y="3755917"/>
            <a:ext cx="1746675"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itle 20"/>
          <p:cNvSpPr txBox="1">
            <a:spLocks/>
          </p:cNvSpPr>
          <p:nvPr/>
        </p:nvSpPr>
        <p:spPr>
          <a:xfrm>
            <a:off x="1947345" y="4855478"/>
            <a:ext cx="1859324" cy="707135"/>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6993178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wipe(right)">
                                      <p:cBhvr>
                                        <p:cTn id="7" dur="500"/>
                                        <p:tgtEl>
                                          <p:spTgt spid="94"/>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par>
                                <p:cTn id="11" presetID="22" presetClass="entr" presetSubtype="2" fill="hold"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wipe(right)">
                                      <p:cBhvr>
                                        <p:cTn id="13" dur="500"/>
                                        <p:tgtEl>
                                          <p:spTgt spid="101"/>
                                        </p:tgtEl>
                                      </p:cBhvr>
                                    </p:animEffect>
                                  </p:childTnLst>
                                </p:cTn>
                              </p:par>
                              <p:par>
                                <p:cTn id="14" presetID="22" presetClass="entr" presetSubtype="8"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wipe(left)">
                                      <p:cBhvr>
                                        <p:cTn id="16" dur="500"/>
                                        <p:tgtEl>
                                          <p:spTgt spid="96"/>
                                        </p:tgtEl>
                                      </p:cBhvr>
                                    </p:animEffect>
                                  </p:childTnLst>
                                </p:cTn>
                              </p:par>
                              <p:par>
                                <p:cTn id="17" presetID="22" presetClass="entr" presetSubtype="2"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wipe(right)">
                                      <p:cBhvr>
                                        <p:cTn id="19" dur="500"/>
                                        <p:tgtEl>
                                          <p:spTgt spid="100"/>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10" presetClass="entr" presetSubtype="0" fill="hold" nodeType="withEffect">
                                  <p:stCondLst>
                                    <p:cond delay="0"/>
                                  </p:stCondLst>
                                  <p:childTnLst>
                                    <p:set>
                                      <p:cBhvr>
                                        <p:cTn id="29" dur="1" fill="hold">
                                          <p:stCondLst>
                                            <p:cond delay="0"/>
                                          </p:stCondLst>
                                        </p:cTn>
                                        <p:tgtEl>
                                          <p:spTgt spid="107"/>
                                        </p:tgtEl>
                                        <p:attrNameLst>
                                          <p:attrName>style.visibility</p:attrName>
                                        </p:attrNameLst>
                                      </p:cBhvr>
                                      <p:to>
                                        <p:strVal val="visible"/>
                                      </p:to>
                                    </p:set>
                                    <p:animEffect transition="in" filter="fade">
                                      <p:cBhvr>
                                        <p:cTn id="30" dur="500"/>
                                        <p:tgtEl>
                                          <p:spTgt spid="107"/>
                                        </p:tgtEl>
                                      </p:cBhvr>
                                    </p:animEffect>
                                  </p:childTnLst>
                                </p:cTn>
                              </p:par>
                              <p:par>
                                <p:cTn id="31" presetID="10" presetClass="entr" presetSubtype="0"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Effect transition="in" filter="fade">
                                      <p:cBhvr>
                                        <p:cTn id="33" dur="500"/>
                                        <p:tgtEl>
                                          <p:spTgt spid="105"/>
                                        </p:tgtEl>
                                      </p:cBhvr>
                                    </p:animEffect>
                                  </p:childTnLst>
                                </p:cTn>
                              </p:par>
                              <p:par>
                                <p:cTn id="34" presetID="10" presetClass="entr" presetSubtype="0" fill="hold" nodeType="withEffect">
                                  <p:stCondLst>
                                    <p:cond delay="0"/>
                                  </p:stCondLst>
                                  <p:childTnLst>
                                    <p:set>
                                      <p:cBhvr>
                                        <p:cTn id="35" dur="1" fill="hold">
                                          <p:stCondLst>
                                            <p:cond delay="0"/>
                                          </p:stCondLst>
                                        </p:cTn>
                                        <p:tgtEl>
                                          <p:spTgt spid="103"/>
                                        </p:tgtEl>
                                        <p:attrNameLst>
                                          <p:attrName>style.visibility</p:attrName>
                                        </p:attrNameLst>
                                      </p:cBhvr>
                                      <p:to>
                                        <p:strVal val="visible"/>
                                      </p:to>
                                    </p:set>
                                    <p:animEffect transition="in" filter="fade">
                                      <p:cBhvr>
                                        <p:cTn id="36" dur="500"/>
                                        <p:tgtEl>
                                          <p:spTgt spid="103"/>
                                        </p:tgtEl>
                                      </p:cBhvr>
                                    </p:animEffect>
                                  </p:childTnLst>
                                </p:cTn>
                              </p:par>
                              <p:par>
                                <p:cTn id="37" presetID="10"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fade">
                                      <p:cBhvr>
                                        <p:cTn id="39" dur="500"/>
                                        <p:tgtEl>
                                          <p:spTgt spid="106"/>
                                        </p:tgtEl>
                                      </p:cBhvr>
                                    </p:animEffect>
                                  </p:childTnLst>
                                </p:cTn>
                              </p:par>
                              <p:par>
                                <p:cTn id="40" presetID="10" presetClass="entr" presetSubtype="0"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Effect transition="in" filter="fade">
                                      <p:cBhvr>
                                        <p:cTn id="42" dur="500"/>
                                        <p:tgtEl>
                                          <p:spTgt spid="104"/>
                                        </p:tgtEl>
                                      </p:cBhvr>
                                    </p:animEffect>
                                  </p:childTnLst>
                                </p:cTn>
                              </p:par>
                            </p:childTnLst>
                          </p:cTn>
                        </p:par>
                      </p:childTnLst>
                    </p:cTn>
                  </p:par>
                  <p:par>
                    <p:cTn id="43" fill="hold">
                      <p:stCondLst>
                        <p:cond delay="indefinite"/>
                      </p:stCondLst>
                      <p:childTnLst>
                        <p:par>
                          <p:cTn id="44" fill="hold">
                            <p:stCondLst>
                              <p:cond delay="0"/>
                            </p:stCondLst>
                            <p:childTnLst>
                              <p:par>
                                <p:cTn id="45" presetID="56" presetClass="entr" presetSubtype="0" fill="hold" grpId="0" nodeType="clickEffect">
                                  <p:stCondLst>
                                    <p:cond delay="0"/>
                                  </p:stCondLst>
                                  <p:iterate type="lt">
                                    <p:tmPct val="10000"/>
                                  </p:iterate>
                                  <p:childTnLst>
                                    <p:set>
                                      <p:cBhvr>
                                        <p:cTn id="46" dur="1" fill="hold">
                                          <p:stCondLst>
                                            <p:cond delay="0"/>
                                          </p:stCondLst>
                                        </p:cTn>
                                        <p:tgtEl>
                                          <p:spTgt spid="80"/>
                                        </p:tgtEl>
                                        <p:attrNameLst>
                                          <p:attrName>style.visibility</p:attrName>
                                        </p:attrNameLst>
                                      </p:cBhvr>
                                      <p:to>
                                        <p:strVal val="visible"/>
                                      </p:to>
                                    </p:set>
                                    <p:anim by="(-#ppt_w*2)" calcmode="lin" valueType="num">
                                      <p:cBhvr rctx="PPT">
                                        <p:cTn id="47" dur="500" autoRev="1" fill="hold">
                                          <p:stCondLst>
                                            <p:cond delay="0"/>
                                          </p:stCondLst>
                                        </p:cTn>
                                        <p:tgtEl>
                                          <p:spTgt spid="80"/>
                                        </p:tgtEl>
                                        <p:attrNameLst>
                                          <p:attrName>ppt_w</p:attrName>
                                        </p:attrNameLst>
                                      </p:cBhvr>
                                    </p:anim>
                                    <p:anim by="(#ppt_w*0.50)" calcmode="lin" valueType="num">
                                      <p:cBhvr>
                                        <p:cTn id="48" dur="500" decel="50000" autoRev="1" fill="hold">
                                          <p:stCondLst>
                                            <p:cond delay="0"/>
                                          </p:stCondLst>
                                        </p:cTn>
                                        <p:tgtEl>
                                          <p:spTgt spid="80"/>
                                        </p:tgtEl>
                                        <p:attrNameLst>
                                          <p:attrName>ppt_x</p:attrName>
                                        </p:attrNameLst>
                                      </p:cBhvr>
                                    </p:anim>
                                    <p:anim from="(-#ppt_h/2)" to="(#ppt_y)" calcmode="lin" valueType="num">
                                      <p:cBhvr>
                                        <p:cTn id="49" dur="1000" fill="hold">
                                          <p:stCondLst>
                                            <p:cond delay="0"/>
                                          </p:stCondLst>
                                        </p:cTn>
                                        <p:tgtEl>
                                          <p:spTgt spid="80"/>
                                        </p:tgtEl>
                                        <p:attrNameLst>
                                          <p:attrName>ppt_y</p:attrName>
                                        </p:attrNameLst>
                                      </p:cBhvr>
                                    </p:anim>
                                    <p:animRot by="21600000">
                                      <p:cBhvr>
                                        <p:cTn id="50" dur="1000" fill="hold">
                                          <p:stCondLst>
                                            <p:cond delay="0"/>
                                          </p:stCondLst>
                                        </p:cTn>
                                        <p:tgtEl>
                                          <p:spTgt spid="80"/>
                                        </p:tgtEl>
                                        <p:attrNameLst>
                                          <p:attrName>r</p:attrName>
                                        </p:attrNameLst>
                                      </p:cBhvr>
                                    </p:animRot>
                                  </p:childTnLst>
                                </p:cTn>
                              </p:par>
                              <p:par>
                                <p:cTn id="51" presetID="56" presetClass="entr" presetSubtype="0" fill="hold" grpId="0" nodeType="withEffect">
                                  <p:stCondLst>
                                    <p:cond delay="0"/>
                                  </p:stCondLst>
                                  <p:iterate type="lt">
                                    <p:tmPct val="10000"/>
                                  </p:iterate>
                                  <p:childTnLst>
                                    <p:set>
                                      <p:cBhvr>
                                        <p:cTn id="52" dur="1" fill="hold">
                                          <p:stCondLst>
                                            <p:cond delay="0"/>
                                          </p:stCondLst>
                                        </p:cTn>
                                        <p:tgtEl>
                                          <p:spTgt spid="81"/>
                                        </p:tgtEl>
                                        <p:attrNameLst>
                                          <p:attrName>style.visibility</p:attrName>
                                        </p:attrNameLst>
                                      </p:cBhvr>
                                      <p:to>
                                        <p:strVal val="visible"/>
                                      </p:to>
                                    </p:set>
                                    <p:anim by="(-#ppt_w*2)" calcmode="lin" valueType="num">
                                      <p:cBhvr rctx="PPT">
                                        <p:cTn id="53" dur="500" autoRev="1" fill="hold">
                                          <p:stCondLst>
                                            <p:cond delay="0"/>
                                          </p:stCondLst>
                                        </p:cTn>
                                        <p:tgtEl>
                                          <p:spTgt spid="81"/>
                                        </p:tgtEl>
                                        <p:attrNameLst>
                                          <p:attrName>ppt_w</p:attrName>
                                        </p:attrNameLst>
                                      </p:cBhvr>
                                    </p:anim>
                                    <p:anim by="(#ppt_w*0.50)" calcmode="lin" valueType="num">
                                      <p:cBhvr>
                                        <p:cTn id="54" dur="500" decel="50000" autoRev="1" fill="hold">
                                          <p:stCondLst>
                                            <p:cond delay="0"/>
                                          </p:stCondLst>
                                        </p:cTn>
                                        <p:tgtEl>
                                          <p:spTgt spid="81"/>
                                        </p:tgtEl>
                                        <p:attrNameLst>
                                          <p:attrName>ppt_x</p:attrName>
                                        </p:attrNameLst>
                                      </p:cBhvr>
                                    </p:anim>
                                    <p:anim from="(-#ppt_h/2)" to="(#ppt_y)" calcmode="lin" valueType="num">
                                      <p:cBhvr>
                                        <p:cTn id="55" dur="1000" fill="hold">
                                          <p:stCondLst>
                                            <p:cond delay="0"/>
                                          </p:stCondLst>
                                        </p:cTn>
                                        <p:tgtEl>
                                          <p:spTgt spid="81"/>
                                        </p:tgtEl>
                                        <p:attrNameLst>
                                          <p:attrName>ppt_y</p:attrName>
                                        </p:attrNameLst>
                                      </p:cBhvr>
                                    </p:anim>
                                    <p:animRot by="21600000">
                                      <p:cBhvr>
                                        <p:cTn id="56" dur="1000" fill="hold">
                                          <p:stCondLst>
                                            <p:cond delay="0"/>
                                          </p:stCondLst>
                                        </p:cTn>
                                        <p:tgtEl>
                                          <p:spTgt spid="81"/>
                                        </p:tgtEl>
                                        <p:attrNameLst>
                                          <p:attrName>r</p:attrName>
                                        </p:attrNameLst>
                                      </p:cBhvr>
                                    </p:animRot>
                                  </p:childTnLst>
                                </p:cTn>
                              </p:par>
                              <p:par>
                                <p:cTn id="57" presetID="56" presetClass="entr" presetSubtype="0" fill="hold" grpId="0" nodeType="withEffect">
                                  <p:stCondLst>
                                    <p:cond delay="0"/>
                                  </p:stCondLst>
                                  <p:iterate type="lt">
                                    <p:tmPct val="10000"/>
                                  </p:iterate>
                                  <p:childTnLst>
                                    <p:set>
                                      <p:cBhvr>
                                        <p:cTn id="58" dur="1" fill="hold">
                                          <p:stCondLst>
                                            <p:cond delay="0"/>
                                          </p:stCondLst>
                                        </p:cTn>
                                        <p:tgtEl>
                                          <p:spTgt spid="75"/>
                                        </p:tgtEl>
                                        <p:attrNameLst>
                                          <p:attrName>style.visibility</p:attrName>
                                        </p:attrNameLst>
                                      </p:cBhvr>
                                      <p:to>
                                        <p:strVal val="visible"/>
                                      </p:to>
                                    </p:set>
                                    <p:anim by="(-#ppt_w*2)" calcmode="lin" valueType="num">
                                      <p:cBhvr rctx="PPT">
                                        <p:cTn id="59" dur="500" autoRev="1" fill="hold">
                                          <p:stCondLst>
                                            <p:cond delay="0"/>
                                          </p:stCondLst>
                                        </p:cTn>
                                        <p:tgtEl>
                                          <p:spTgt spid="75"/>
                                        </p:tgtEl>
                                        <p:attrNameLst>
                                          <p:attrName>ppt_w</p:attrName>
                                        </p:attrNameLst>
                                      </p:cBhvr>
                                    </p:anim>
                                    <p:anim by="(#ppt_w*0.50)" calcmode="lin" valueType="num">
                                      <p:cBhvr>
                                        <p:cTn id="60" dur="500" decel="50000" autoRev="1" fill="hold">
                                          <p:stCondLst>
                                            <p:cond delay="0"/>
                                          </p:stCondLst>
                                        </p:cTn>
                                        <p:tgtEl>
                                          <p:spTgt spid="75"/>
                                        </p:tgtEl>
                                        <p:attrNameLst>
                                          <p:attrName>ppt_x</p:attrName>
                                        </p:attrNameLst>
                                      </p:cBhvr>
                                    </p:anim>
                                    <p:anim from="(-#ppt_h/2)" to="(#ppt_y)" calcmode="lin" valueType="num">
                                      <p:cBhvr>
                                        <p:cTn id="61" dur="1000" fill="hold">
                                          <p:stCondLst>
                                            <p:cond delay="0"/>
                                          </p:stCondLst>
                                        </p:cTn>
                                        <p:tgtEl>
                                          <p:spTgt spid="75"/>
                                        </p:tgtEl>
                                        <p:attrNameLst>
                                          <p:attrName>ppt_y</p:attrName>
                                        </p:attrNameLst>
                                      </p:cBhvr>
                                    </p:anim>
                                    <p:animRot by="21600000">
                                      <p:cBhvr>
                                        <p:cTn id="62" dur="1000" fill="hold">
                                          <p:stCondLst>
                                            <p:cond delay="0"/>
                                          </p:stCondLst>
                                        </p:cTn>
                                        <p:tgtEl>
                                          <p:spTgt spid="75"/>
                                        </p:tgtEl>
                                        <p:attrNameLst>
                                          <p:attrName>r</p:attrName>
                                        </p:attrNameLst>
                                      </p:cBhvr>
                                    </p:animRot>
                                  </p:childTnLst>
                                </p:cTn>
                              </p:par>
                              <p:par>
                                <p:cTn id="63" presetID="56" presetClass="entr" presetSubtype="0" fill="hold" grpId="0" nodeType="withEffect">
                                  <p:stCondLst>
                                    <p:cond delay="0"/>
                                  </p:stCondLst>
                                  <p:iterate type="lt">
                                    <p:tmPct val="10000"/>
                                  </p:iterate>
                                  <p:childTnLst>
                                    <p:set>
                                      <p:cBhvr>
                                        <p:cTn id="64" dur="1" fill="hold">
                                          <p:stCondLst>
                                            <p:cond delay="0"/>
                                          </p:stCondLst>
                                        </p:cTn>
                                        <p:tgtEl>
                                          <p:spTgt spid="82"/>
                                        </p:tgtEl>
                                        <p:attrNameLst>
                                          <p:attrName>style.visibility</p:attrName>
                                        </p:attrNameLst>
                                      </p:cBhvr>
                                      <p:to>
                                        <p:strVal val="visible"/>
                                      </p:to>
                                    </p:set>
                                    <p:anim by="(-#ppt_w*2)" calcmode="lin" valueType="num">
                                      <p:cBhvr rctx="PPT">
                                        <p:cTn id="65" dur="500" autoRev="1" fill="hold">
                                          <p:stCondLst>
                                            <p:cond delay="0"/>
                                          </p:stCondLst>
                                        </p:cTn>
                                        <p:tgtEl>
                                          <p:spTgt spid="82"/>
                                        </p:tgtEl>
                                        <p:attrNameLst>
                                          <p:attrName>ppt_w</p:attrName>
                                        </p:attrNameLst>
                                      </p:cBhvr>
                                    </p:anim>
                                    <p:anim by="(#ppt_w*0.50)" calcmode="lin" valueType="num">
                                      <p:cBhvr>
                                        <p:cTn id="66" dur="500" decel="50000" autoRev="1" fill="hold">
                                          <p:stCondLst>
                                            <p:cond delay="0"/>
                                          </p:stCondLst>
                                        </p:cTn>
                                        <p:tgtEl>
                                          <p:spTgt spid="82"/>
                                        </p:tgtEl>
                                        <p:attrNameLst>
                                          <p:attrName>ppt_x</p:attrName>
                                        </p:attrNameLst>
                                      </p:cBhvr>
                                    </p:anim>
                                    <p:anim from="(-#ppt_h/2)" to="(#ppt_y)" calcmode="lin" valueType="num">
                                      <p:cBhvr>
                                        <p:cTn id="67" dur="1000" fill="hold">
                                          <p:stCondLst>
                                            <p:cond delay="0"/>
                                          </p:stCondLst>
                                        </p:cTn>
                                        <p:tgtEl>
                                          <p:spTgt spid="82"/>
                                        </p:tgtEl>
                                        <p:attrNameLst>
                                          <p:attrName>ppt_y</p:attrName>
                                        </p:attrNameLst>
                                      </p:cBhvr>
                                    </p:anim>
                                    <p:animRot by="21600000">
                                      <p:cBhvr>
                                        <p:cTn id="68" dur="1000" fill="hold">
                                          <p:stCondLst>
                                            <p:cond delay="0"/>
                                          </p:stCondLst>
                                        </p:cTn>
                                        <p:tgtEl>
                                          <p:spTgt spid="82"/>
                                        </p:tgtEl>
                                        <p:attrNameLst>
                                          <p:attrName>r</p:attrName>
                                        </p:attrNameLst>
                                      </p:cBhvr>
                                    </p:animRot>
                                  </p:childTnLst>
                                </p:cTn>
                              </p:par>
                              <p:par>
                                <p:cTn id="69" presetID="56" presetClass="entr" presetSubtype="0" fill="hold" grpId="0" nodeType="withEffect">
                                  <p:stCondLst>
                                    <p:cond delay="0"/>
                                  </p:stCondLst>
                                  <p:iterate type="lt">
                                    <p:tmPct val="10000"/>
                                  </p:iterate>
                                  <p:childTnLst>
                                    <p:set>
                                      <p:cBhvr>
                                        <p:cTn id="70" dur="1" fill="hold">
                                          <p:stCondLst>
                                            <p:cond delay="0"/>
                                          </p:stCondLst>
                                        </p:cTn>
                                        <p:tgtEl>
                                          <p:spTgt spid="78"/>
                                        </p:tgtEl>
                                        <p:attrNameLst>
                                          <p:attrName>style.visibility</p:attrName>
                                        </p:attrNameLst>
                                      </p:cBhvr>
                                      <p:to>
                                        <p:strVal val="visible"/>
                                      </p:to>
                                    </p:set>
                                    <p:anim by="(-#ppt_w*2)" calcmode="lin" valueType="num">
                                      <p:cBhvr rctx="PPT">
                                        <p:cTn id="71" dur="500" autoRev="1" fill="hold">
                                          <p:stCondLst>
                                            <p:cond delay="0"/>
                                          </p:stCondLst>
                                        </p:cTn>
                                        <p:tgtEl>
                                          <p:spTgt spid="78"/>
                                        </p:tgtEl>
                                        <p:attrNameLst>
                                          <p:attrName>ppt_w</p:attrName>
                                        </p:attrNameLst>
                                      </p:cBhvr>
                                    </p:anim>
                                    <p:anim by="(#ppt_w*0.50)" calcmode="lin" valueType="num">
                                      <p:cBhvr>
                                        <p:cTn id="72" dur="500" decel="50000" autoRev="1" fill="hold">
                                          <p:stCondLst>
                                            <p:cond delay="0"/>
                                          </p:stCondLst>
                                        </p:cTn>
                                        <p:tgtEl>
                                          <p:spTgt spid="78"/>
                                        </p:tgtEl>
                                        <p:attrNameLst>
                                          <p:attrName>ppt_x</p:attrName>
                                        </p:attrNameLst>
                                      </p:cBhvr>
                                    </p:anim>
                                    <p:anim from="(-#ppt_h/2)" to="(#ppt_y)" calcmode="lin" valueType="num">
                                      <p:cBhvr>
                                        <p:cTn id="73" dur="1000" fill="hold">
                                          <p:stCondLst>
                                            <p:cond delay="0"/>
                                          </p:stCondLst>
                                        </p:cTn>
                                        <p:tgtEl>
                                          <p:spTgt spid="78"/>
                                        </p:tgtEl>
                                        <p:attrNameLst>
                                          <p:attrName>ppt_y</p:attrName>
                                        </p:attrNameLst>
                                      </p:cBhvr>
                                    </p:anim>
                                    <p:animRot by="21600000">
                                      <p:cBhvr>
                                        <p:cTn id="74" dur="1000" fill="hold">
                                          <p:stCondLst>
                                            <p:cond delay="0"/>
                                          </p:stCondLst>
                                        </p:cTn>
                                        <p:tgtEl>
                                          <p:spTgt spid="78"/>
                                        </p:tgtEl>
                                        <p:attrNameLst>
                                          <p:attrName>r</p:attrName>
                                        </p:attrNameLst>
                                      </p:cBhvr>
                                    </p:animRot>
                                  </p:childTnLst>
                                </p:cTn>
                              </p:par>
                              <p:par>
                                <p:cTn id="75" presetID="56" presetClass="entr" presetSubtype="0" fill="hold" grpId="0" nodeType="withEffect">
                                  <p:stCondLst>
                                    <p:cond delay="0"/>
                                  </p:stCondLst>
                                  <p:iterate type="lt">
                                    <p:tmPct val="10000"/>
                                  </p:iterate>
                                  <p:childTnLst>
                                    <p:set>
                                      <p:cBhvr>
                                        <p:cTn id="76" dur="1" fill="hold">
                                          <p:stCondLst>
                                            <p:cond delay="0"/>
                                          </p:stCondLst>
                                        </p:cTn>
                                        <p:tgtEl>
                                          <p:spTgt spid="79"/>
                                        </p:tgtEl>
                                        <p:attrNameLst>
                                          <p:attrName>style.visibility</p:attrName>
                                        </p:attrNameLst>
                                      </p:cBhvr>
                                      <p:to>
                                        <p:strVal val="visible"/>
                                      </p:to>
                                    </p:set>
                                    <p:anim by="(-#ppt_w*2)" calcmode="lin" valueType="num">
                                      <p:cBhvr rctx="PPT">
                                        <p:cTn id="77" dur="500" autoRev="1" fill="hold">
                                          <p:stCondLst>
                                            <p:cond delay="0"/>
                                          </p:stCondLst>
                                        </p:cTn>
                                        <p:tgtEl>
                                          <p:spTgt spid="79"/>
                                        </p:tgtEl>
                                        <p:attrNameLst>
                                          <p:attrName>ppt_w</p:attrName>
                                        </p:attrNameLst>
                                      </p:cBhvr>
                                    </p:anim>
                                    <p:anim by="(#ppt_w*0.50)" calcmode="lin" valueType="num">
                                      <p:cBhvr>
                                        <p:cTn id="78" dur="500" decel="50000" autoRev="1" fill="hold">
                                          <p:stCondLst>
                                            <p:cond delay="0"/>
                                          </p:stCondLst>
                                        </p:cTn>
                                        <p:tgtEl>
                                          <p:spTgt spid="79"/>
                                        </p:tgtEl>
                                        <p:attrNameLst>
                                          <p:attrName>ppt_x</p:attrName>
                                        </p:attrNameLst>
                                      </p:cBhvr>
                                    </p:anim>
                                    <p:anim from="(-#ppt_h/2)" to="(#ppt_y)" calcmode="lin" valueType="num">
                                      <p:cBhvr>
                                        <p:cTn id="79" dur="1000" fill="hold">
                                          <p:stCondLst>
                                            <p:cond delay="0"/>
                                          </p:stCondLst>
                                        </p:cTn>
                                        <p:tgtEl>
                                          <p:spTgt spid="79"/>
                                        </p:tgtEl>
                                        <p:attrNameLst>
                                          <p:attrName>ppt_y</p:attrName>
                                        </p:attrNameLst>
                                      </p:cBhvr>
                                    </p:anim>
                                    <p:animRot by="21600000">
                                      <p:cBhvr>
                                        <p:cTn id="80" dur="1000" fill="hold">
                                          <p:stCondLst>
                                            <p:cond delay="0"/>
                                          </p:stCondLst>
                                        </p:cTn>
                                        <p:tgtEl>
                                          <p:spTgt spid="79"/>
                                        </p:tgtEl>
                                        <p:attrNameLst>
                                          <p:attrName>r</p:attrName>
                                        </p:attrNameLst>
                                      </p:cBhvr>
                                    </p:animRot>
                                  </p:childTnLst>
                                </p:cTn>
                              </p:par>
                            </p:childTnLst>
                          </p:cTn>
                        </p:par>
                        <p:par>
                          <p:cTn id="81" fill="hold">
                            <p:stCondLst>
                              <p:cond delay="1600"/>
                            </p:stCondLst>
                            <p:childTnLst>
                              <p:par>
                                <p:cTn id="82" presetID="10" presetClass="entr" presetSubtype="0" fill="hold" grpId="0" nodeType="afterEffect">
                                  <p:stCondLst>
                                    <p:cond delay="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childTnLst>
                          </p:cTn>
                        </p:par>
                        <p:par>
                          <p:cTn id="85" fill="hold">
                            <p:stCondLst>
                              <p:cond delay="2100"/>
                            </p:stCondLst>
                            <p:childTnLst>
                              <p:par>
                                <p:cTn id="86" presetID="10" presetClass="entr" presetSubtype="0"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fade">
                                      <p:cBhvr>
                                        <p:cTn id="88" dur="500"/>
                                        <p:tgtEl>
                                          <p:spTgt spid="84"/>
                                        </p:tgtEl>
                                      </p:cBhvr>
                                    </p:animEffect>
                                  </p:childTnLst>
                                </p:cTn>
                              </p:par>
                            </p:childTnLst>
                          </p:cTn>
                        </p:par>
                        <p:par>
                          <p:cTn id="89" fill="hold">
                            <p:stCondLst>
                              <p:cond delay="2600"/>
                            </p:stCondLst>
                            <p:childTnLst>
                              <p:par>
                                <p:cTn id="90" presetID="10" presetClass="entr" presetSubtype="0" fill="hold" grpId="0" nodeType="afterEffect">
                                  <p:stCondLst>
                                    <p:cond delay="0"/>
                                  </p:stCondLst>
                                  <p:childTnLst>
                                    <p:set>
                                      <p:cBhvr>
                                        <p:cTn id="91" dur="1" fill="hold">
                                          <p:stCondLst>
                                            <p:cond delay="0"/>
                                          </p:stCondLst>
                                        </p:cTn>
                                        <p:tgtEl>
                                          <p:spTgt spid="86"/>
                                        </p:tgtEl>
                                        <p:attrNameLst>
                                          <p:attrName>style.visibility</p:attrName>
                                        </p:attrNameLst>
                                      </p:cBhvr>
                                      <p:to>
                                        <p:strVal val="visible"/>
                                      </p:to>
                                    </p:set>
                                    <p:animEffect transition="in" filter="fade">
                                      <p:cBhvr>
                                        <p:cTn id="92" dur="500"/>
                                        <p:tgtEl>
                                          <p:spTgt spid="86"/>
                                        </p:tgtEl>
                                      </p:cBhvr>
                                    </p:animEffect>
                                  </p:childTnLst>
                                </p:cTn>
                              </p:par>
                            </p:childTnLst>
                          </p:cTn>
                        </p:par>
                        <p:par>
                          <p:cTn id="93" fill="hold">
                            <p:stCondLst>
                              <p:cond delay="3100"/>
                            </p:stCondLst>
                            <p:childTnLst>
                              <p:par>
                                <p:cTn id="94" presetID="10" presetClass="entr" presetSubtype="0"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fade">
                                      <p:cBhvr>
                                        <p:cTn id="96" dur="500"/>
                                        <p:tgtEl>
                                          <p:spTgt spid="87"/>
                                        </p:tgtEl>
                                      </p:cBhvr>
                                    </p:animEffect>
                                  </p:childTnLst>
                                </p:cTn>
                              </p:par>
                            </p:childTnLst>
                          </p:cTn>
                        </p:par>
                        <p:par>
                          <p:cTn id="97" fill="hold">
                            <p:stCondLst>
                              <p:cond delay="3600"/>
                            </p:stCondLst>
                            <p:childTnLst>
                              <p:par>
                                <p:cTn id="98" presetID="10"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Effect transition="in" filter="fade">
                                      <p:cBhvr>
                                        <p:cTn id="100" dur="500"/>
                                        <p:tgtEl>
                                          <p:spTgt spid="88"/>
                                        </p:tgtEl>
                                      </p:cBhvr>
                                    </p:animEffect>
                                  </p:childTnLst>
                                </p:cTn>
                              </p:par>
                            </p:childTnLst>
                          </p:cTn>
                        </p:par>
                        <p:par>
                          <p:cTn id="101" fill="hold">
                            <p:stCondLst>
                              <p:cond delay="4100"/>
                            </p:stCondLst>
                            <p:childTnLst>
                              <p:par>
                                <p:cTn id="102" presetID="10" presetClass="entr" presetSubtype="0" fill="hold" grpId="0"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79" grpId="0"/>
      <p:bldP spid="80" grpId="0"/>
      <p:bldP spid="81" grpId="0"/>
      <p:bldP spid="82" grpId="0"/>
      <p:bldP spid="83" grpId="0"/>
      <p:bldP spid="84" grpId="0"/>
      <p:bldP spid="86" grpId="0"/>
      <p:bldP spid="87" grpId="0"/>
      <p:bldP spid="88" grpId="0"/>
      <p:bldP spid="9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3482334" y="3572801"/>
            <a:ext cx="920124" cy="649088"/>
          </a:xfrm>
          <a:prstGeom prst="rect">
            <a:avLst/>
          </a:prstGeom>
          <a:noFill/>
        </p:spPr>
        <p:txBody>
          <a:bodyPr wrap="none" lIns="0" tIns="0" rIns="0" bIns="0">
            <a:spAutoFit/>
          </a:bodyPr>
          <a:lstStyle/>
          <a:p>
            <a:pPr>
              <a:defRPr/>
            </a:pPr>
            <a:r>
              <a:rPr lang="en-US" altLang="zh-CN"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P</a:t>
            </a:r>
            <a:r>
              <a:rPr lang="en-US" altLang="zh-CN" sz="4218" dirty="0">
                <a:solidFill>
                  <a:schemeClr val="accent2"/>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3619392" y="3402029"/>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任意多边形 9"/>
          <p:cNvSpPr>
            <a:spLocks/>
          </p:cNvSpPr>
          <p:nvPr/>
        </p:nvSpPr>
        <p:spPr bwMode="auto">
          <a:xfrm>
            <a:off x="6225119" y="2408473"/>
            <a:ext cx="6633631" cy="1768447"/>
          </a:xfrm>
          <a:custGeom>
            <a:avLst/>
            <a:gdLst>
              <a:gd name="connsiteX0" fmla="*/ 5835374 w 6633631"/>
              <a:gd name="connsiteY0" fmla="*/ 0 h 1768447"/>
              <a:gd name="connsiteX1" fmla="*/ 6099146 w 6633631"/>
              <a:gd name="connsiteY1" fmla="*/ 12824 h 1768447"/>
              <a:gd name="connsiteX2" fmla="*/ 6366389 w 6633631"/>
              <a:gd name="connsiteY2" fmla="*/ 38472 h 1768447"/>
              <a:gd name="connsiteX3" fmla="*/ 6633631 w 6633631"/>
              <a:gd name="connsiteY3" fmla="*/ 80607 h 1768447"/>
              <a:gd name="connsiteX4" fmla="*/ 6633631 w 6633631"/>
              <a:gd name="connsiteY4" fmla="*/ 957939 h 1768447"/>
              <a:gd name="connsiteX5" fmla="*/ 6633631 w 6633631"/>
              <a:gd name="connsiteY5" fmla="*/ 1205442 h 1768447"/>
              <a:gd name="connsiteX6" fmla="*/ 6633631 w 6633631"/>
              <a:gd name="connsiteY6" fmla="*/ 1768447 h 1768447"/>
              <a:gd name="connsiteX7" fmla="*/ 0 w 6633631"/>
              <a:gd name="connsiteY7" fmla="*/ 1768447 h 1768447"/>
              <a:gd name="connsiteX8" fmla="*/ 0 w 6633631"/>
              <a:gd name="connsiteY8" fmla="*/ 1205442 h 1768447"/>
              <a:gd name="connsiteX9" fmla="*/ 0 w 6633631"/>
              <a:gd name="connsiteY9" fmla="*/ 957939 h 1768447"/>
              <a:gd name="connsiteX10" fmla="*/ 0 w 6633631"/>
              <a:gd name="connsiteY10" fmla="*/ 650353 h 1768447"/>
              <a:gd name="connsiteX11" fmla="*/ 207084 w 6633631"/>
              <a:gd name="connsiteY11" fmla="*/ 730960 h 1768447"/>
              <a:gd name="connsiteX12" fmla="*/ 415325 w 6633631"/>
              <a:gd name="connsiteY12" fmla="*/ 787751 h 1768447"/>
              <a:gd name="connsiteX13" fmla="*/ 625880 w 6633631"/>
              <a:gd name="connsiteY13" fmla="*/ 829887 h 1768447"/>
              <a:gd name="connsiteX14" fmla="*/ 838748 w 6633631"/>
              <a:gd name="connsiteY14" fmla="*/ 855534 h 1768447"/>
              <a:gd name="connsiteX15" fmla="*/ 1053931 w 6633631"/>
              <a:gd name="connsiteY15" fmla="*/ 864694 h 1768447"/>
              <a:gd name="connsiteX16" fmla="*/ 1272584 w 6633631"/>
              <a:gd name="connsiteY16" fmla="*/ 862862 h 1768447"/>
              <a:gd name="connsiteX17" fmla="*/ 1491237 w 6633631"/>
              <a:gd name="connsiteY17" fmla="*/ 846374 h 1768447"/>
              <a:gd name="connsiteX18" fmla="*/ 1713360 w 6633631"/>
              <a:gd name="connsiteY18" fmla="*/ 817063 h 1768447"/>
              <a:gd name="connsiteX19" fmla="*/ 1936641 w 6633631"/>
              <a:gd name="connsiteY19" fmla="*/ 782255 h 1768447"/>
              <a:gd name="connsiteX20" fmla="*/ 2163392 w 6633631"/>
              <a:gd name="connsiteY20" fmla="*/ 736456 h 1768447"/>
              <a:gd name="connsiteX21" fmla="*/ 2392457 w 6633631"/>
              <a:gd name="connsiteY21" fmla="*/ 683328 h 1768447"/>
              <a:gd name="connsiteX22" fmla="*/ 2623836 w 6633631"/>
              <a:gd name="connsiteY22" fmla="*/ 624705 h 1768447"/>
              <a:gd name="connsiteX23" fmla="*/ 2856372 w 6633631"/>
              <a:gd name="connsiteY23" fmla="*/ 564250 h 1768447"/>
              <a:gd name="connsiteX24" fmla="*/ 3091221 w 6633631"/>
              <a:gd name="connsiteY24" fmla="*/ 496466 h 1768447"/>
              <a:gd name="connsiteX25" fmla="*/ 3330698 w 6633631"/>
              <a:gd name="connsiteY25" fmla="*/ 432347 h 1768447"/>
              <a:gd name="connsiteX26" fmla="*/ 3569019 w 6633631"/>
              <a:gd name="connsiteY26" fmla="*/ 364564 h 1768447"/>
              <a:gd name="connsiteX27" fmla="*/ 3811966 w 6633631"/>
              <a:gd name="connsiteY27" fmla="*/ 300445 h 1768447"/>
              <a:gd name="connsiteX28" fmla="*/ 4057228 w 6633631"/>
              <a:gd name="connsiteY28" fmla="*/ 239989 h 1768447"/>
              <a:gd name="connsiteX29" fmla="*/ 4304803 w 6633631"/>
              <a:gd name="connsiteY29" fmla="*/ 183198 h 1768447"/>
              <a:gd name="connsiteX30" fmla="*/ 4553535 w 6633631"/>
              <a:gd name="connsiteY30" fmla="*/ 128239 h 1768447"/>
              <a:gd name="connsiteX31" fmla="*/ 4804581 w 6633631"/>
              <a:gd name="connsiteY31" fmla="*/ 82439 h 1768447"/>
              <a:gd name="connsiteX32" fmla="*/ 5060255 w 6633631"/>
              <a:gd name="connsiteY32" fmla="*/ 47632 h 1768447"/>
              <a:gd name="connsiteX33" fmla="*/ 5314771 w 6633631"/>
              <a:gd name="connsiteY33" fmla="*/ 18320 h 1768447"/>
              <a:gd name="connsiteX34" fmla="*/ 5575073 w 6633631"/>
              <a:gd name="connsiteY34" fmla="*/ 3664 h 1768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633631" h="1768447">
                <a:moveTo>
                  <a:pt x="5835374" y="0"/>
                </a:moveTo>
                <a:lnTo>
                  <a:pt x="6099146" y="12824"/>
                </a:lnTo>
                <a:lnTo>
                  <a:pt x="6366389" y="38472"/>
                </a:lnTo>
                <a:lnTo>
                  <a:pt x="6633631" y="80607"/>
                </a:lnTo>
                <a:lnTo>
                  <a:pt x="6633631" y="957939"/>
                </a:lnTo>
                <a:lnTo>
                  <a:pt x="6633631" y="1205442"/>
                </a:lnTo>
                <a:lnTo>
                  <a:pt x="6633631" y="1768447"/>
                </a:lnTo>
                <a:lnTo>
                  <a:pt x="0" y="1768447"/>
                </a:lnTo>
                <a:lnTo>
                  <a:pt x="0" y="1205442"/>
                </a:lnTo>
                <a:lnTo>
                  <a:pt x="0" y="957939"/>
                </a:lnTo>
                <a:lnTo>
                  <a:pt x="0" y="650353"/>
                </a:lnTo>
                <a:lnTo>
                  <a:pt x="207084" y="730960"/>
                </a:lnTo>
                <a:lnTo>
                  <a:pt x="415325" y="787751"/>
                </a:lnTo>
                <a:lnTo>
                  <a:pt x="625880" y="829887"/>
                </a:lnTo>
                <a:lnTo>
                  <a:pt x="838748" y="855534"/>
                </a:lnTo>
                <a:lnTo>
                  <a:pt x="1053931" y="864694"/>
                </a:lnTo>
                <a:lnTo>
                  <a:pt x="1272584" y="862862"/>
                </a:lnTo>
                <a:lnTo>
                  <a:pt x="1491237" y="846374"/>
                </a:lnTo>
                <a:lnTo>
                  <a:pt x="1713360" y="817063"/>
                </a:lnTo>
                <a:lnTo>
                  <a:pt x="1936641" y="782255"/>
                </a:lnTo>
                <a:lnTo>
                  <a:pt x="2163392" y="736456"/>
                </a:lnTo>
                <a:lnTo>
                  <a:pt x="2392457" y="683328"/>
                </a:lnTo>
                <a:lnTo>
                  <a:pt x="2623836" y="624705"/>
                </a:lnTo>
                <a:lnTo>
                  <a:pt x="2856372" y="564250"/>
                </a:lnTo>
                <a:lnTo>
                  <a:pt x="3091221" y="496466"/>
                </a:lnTo>
                <a:lnTo>
                  <a:pt x="3330698" y="432347"/>
                </a:lnTo>
                <a:lnTo>
                  <a:pt x="3569019" y="364564"/>
                </a:lnTo>
                <a:lnTo>
                  <a:pt x="3811966" y="300445"/>
                </a:lnTo>
                <a:lnTo>
                  <a:pt x="4057228" y="239989"/>
                </a:lnTo>
                <a:lnTo>
                  <a:pt x="4304803" y="183198"/>
                </a:lnTo>
                <a:lnTo>
                  <a:pt x="4553535" y="128239"/>
                </a:lnTo>
                <a:lnTo>
                  <a:pt x="4804581" y="82439"/>
                </a:lnTo>
                <a:lnTo>
                  <a:pt x="5060255" y="47632"/>
                </a:lnTo>
                <a:lnTo>
                  <a:pt x="5314771" y="18320"/>
                </a:lnTo>
                <a:lnTo>
                  <a:pt x="5575073" y="3664"/>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p>
        </p:txBody>
      </p:sp>
      <p:sp>
        <p:nvSpPr>
          <p:cNvPr id="2053" name="文本框 14"/>
          <p:cNvSpPr txBox="1">
            <a:spLocks noChangeArrowheads="1"/>
          </p:cNvSpPr>
          <p:nvPr>
            <p:custDataLst>
              <p:tags r:id="rId4"/>
            </p:custDataLst>
          </p:nvPr>
        </p:nvSpPr>
        <p:spPr bwMode="auto">
          <a:xfrm>
            <a:off x="4573974" y="2924875"/>
            <a:ext cx="1442703" cy="155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4"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4"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6631409" y="3352838"/>
            <a:ext cx="3686398" cy="5539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kern="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7" name="文本占位符 6"/>
          <p:cNvSpPr txBox="1">
            <a:spLocks/>
          </p:cNvSpPr>
          <p:nvPr>
            <p:custDataLst>
              <p:tags r:id="rId6"/>
            </p:custDataLst>
          </p:nvPr>
        </p:nvSpPr>
        <p:spPr>
          <a:xfrm>
            <a:off x="6631409" y="3930043"/>
            <a:ext cx="3686398"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908824966"/>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52" grpId="0"/>
      <p:bldP spid="10" grpId="0" animBg="1"/>
      <p:bldP spid="2053"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489084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4824252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633"/>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9.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40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heme/theme1.xml><?xml version="1.0" encoding="utf-8"?>
<a:theme xmlns:a="http://schemas.openxmlformats.org/drawingml/2006/main" name="第一PPT，www.1ppt.com">
  <a:themeElements>
    <a:clrScheme name="自定义 385">
      <a:dk1>
        <a:sysClr val="windowText" lastClr="000000"/>
      </a:dk1>
      <a:lt1>
        <a:sysClr val="window" lastClr="FFFFFF"/>
      </a:lt1>
      <a:dk2>
        <a:srgbClr val="40C3B8"/>
      </a:dk2>
      <a:lt2>
        <a:srgbClr val="E7E6E6"/>
      </a:lt2>
      <a:accent1>
        <a:srgbClr val="215BB5"/>
      </a:accent1>
      <a:accent2>
        <a:srgbClr val="40C3B8"/>
      </a:accent2>
      <a:accent3>
        <a:srgbClr val="215BB5"/>
      </a:accent3>
      <a:accent4>
        <a:srgbClr val="40C3B8"/>
      </a:accent4>
      <a:accent5>
        <a:srgbClr val="215BB5"/>
      </a:accent5>
      <a:accent6>
        <a:srgbClr val="40C3B8"/>
      </a:accent6>
      <a:hlink>
        <a:srgbClr val="215BB5"/>
      </a:hlink>
      <a:folHlink>
        <a:srgbClr val="40C3B8"/>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3620</Words>
  <Application>Microsoft Office PowerPoint</Application>
  <PresentationFormat>自定义</PresentationFormat>
  <Paragraphs>274</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生命科学</dc:title>
  <dc:creator/>
  <cp:keywords>www.1ppt.com</cp:keywords>
  <cp:lastModifiedBy/>
  <cp:revision>1</cp:revision>
  <dcterms:created xsi:type="dcterms:W3CDTF">2017-01-03T15:30:55Z</dcterms:created>
  <dcterms:modified xsi:type="dcterms:W3CDTF">2019-02-20T08:30:51Z</dcterms:modified>
</cp:coreProperties>
</file>